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3"/>
  </p:notesMasterIdLst>
  <p:sldIdLst>
    <p:sldId id="355" r:id="rId6"/>
    <p:sldId id="408" r:id="rId7"/>
    <p:sldId id="380" r:id="rId8"/>
    <p:sldId id="363" r:id="rId9"/>
    <p:sldId id="412" r:id="rId10"/>
    <p:sldId id="414" r:id="rId11"/>
    <p:sldId id="413" r:id="rId12"/>
  </p:sldIdLst>
  <p:sldSz cx="12192000" cy="16256000"/>
  <p:notesSz cx="7315200" cy="96012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FA3D07-EBE2-B579-D471-6345AA2A5C61}" name="Krizanek, Rachael" initials="RK" userId="S::rachael.krizanek@sao.ga.gov::0a465433-afc6-4cd3-bef6-afda18945927" providerId="AD"/>
  <p188:author id="{BDEC9914-DD0F-D64D-F069-058C3312B5F8}" name="Johnson, Osborne" initials="JO" userId="S::osborne.johnson@doas.ga.gov::c08ee522-9c71-43c5-a31c-8862c49cc44e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608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C3180-C6D0-63BC-45D8-2CDEDD5086B6}" v="10" dt="2026-05-21T14:00:09.12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15DC3180-C6D0-63BC-45D8-2CDEDD5086B6}"/>
    <pc:docChg chg="modSld">
      <pc:chgData name="Randi, Anna" userId="S::anna.randi@doas.ga.gov::7a741e9f-5716-4406-ad8f-1546a0125a35" providerId="AD" clId="Web-{15DC3180-C6D0-63BC-45D8-2CDEDD5086B6}" dt="2026-05-21T14:00:09.125" v="9" actId="20577"/>
      <pc:docMkLst>
        <pc:docMk/>
      </pc:docMkLst>
      <pc:sldChg chg="modSp">
        <pc:chgData name="Randi, Anna" userId="S::anna.randi@doas.ga.gov::7a741e9f-5716-4406-ad8f-1546a0125a35" providerId="AD" clId="Web-{15DC3180-C6D0-63BC-45D8-2CDEDD5086B6}" dt="2026-05-21T13:59:44.172" v="3" actId="20577"/>
        <pc:sldMkLst>
          <pc:docMk/>
          <pc:sldMk cId="2561230708" sldId="363"/>
        </pc:sldMkLst>
        <pc:spChg chg="mod">
          <ac:chgData name="Randi, Anna" userId="S::anna.randi@doas.ga.gov::7a741e9f-5716-4406-ad8f-1546a0125a35" providerId="AD" clId="Web-{15DC3180-C6D0-63BC-45D8-2CDEDD5086B6}" dt="2026-05-21T13:59:44.172" v="3" actId="20577"/>
          <ac:spMkLst>
            <pc:docMk/>
            <pc:sldMk cId="2561230708" sldId="363"/>
            <ac:spMk id="5" creationId="{94BEA660-48EC-9BEA-D3C2-922AF1B382E2}"/>
          </ac:spMkLst>
        </pc:spChg>
      </pc:sldChg>
      <pc:sldChg chg="modSp">
        <pc:chgData name="Randi, Anna" userId="S::anna.randi@doas.ga.gov::7a741e9f-5716-4406-ad8f-1546a0125a35" providerId="AD" clId="Web-{15DC3180-C6D0-63BC-45D8-2CDEDD5086B6}" dt="2026-05-21T13:59:36.094" v="1" actId="20577"/>
        <pc:sldMkLst>
          <pc:docMk/>
          <pc:sldMk cId="3280484341" sldId="380"/>
        </pc:sldMkLst>
        <pc:spChg chg="mod">
          <ac:chgData name="Randi, Anna" userId="S::anna.randi@doas.ga.gov::7a741e9f-5716-4406-ad8f-1546a0125a35" providerId="AD" clId="Web-{15DC3180-C6D0-63BC-45D8-2CDEDD5086B6}" dt="2026-05-21T13:59:36.094" v="1" actId="20577"/>
          <ac:spMkLst>
            <pc:docMk/>
            <pc:sldMk cId="3280484341" sldId="380"/>
            <ac:spMk id="5" creationId="{07A38923-F4F5-DE56-68D8-2D5D518941C5}"/>
          </ac:spMkLst>
        </pc:spChg>
      </pc:sldChg>
      <pc:sldChg chg="modSp">
        <pc:chgData name="Randi, Anna" userId="S::anna.randi@doas.ga.gov::7a741e9f-5716-4406-ad8f-1546a0125a35" providerId="AD" clId="Web-{15DC3180-C6D0-63BC-45D8-2CDEDD5086B6}" dt="2026-05-21T13:59:25.375" v="0" actId="20577"/>
        <pc:sldMkLst>
          <pc:docMk/>
          <pc:sldMk cId="2872434557" sldId="408"/>
        </pc:sldMkLst>
        <pc:spChg chg="mod">
          <ac:chgData name="Randi, Anna" userId="S::anna.randi@doas.ga.gov::7a741e9f-5716-4406-ad8f-1546a0125a35" providerId="AD" clId="Web-{15DC3180-C6D0-63BC-45D8-2CDEDD5086B6}" dt="2026-05-21T13:59:25.375" v="0" actId="20577"/>
          <ac:spMkLst>
            <pc:docMk/>
            <pc:sldMk cId="2872434557" sldId="408"/>
            <ac:spMk id="5" creationId="{92290C7B-1E2C-4C79-77FF-19FCB458722E}"/>
          </ac:spMkLst>
        </pc:spChg>
      </pc:sldChg>
      <pc:sldChg chg="modSp">
        <pc:chgData name="Randi, Anna" userId="S::anna.randi@doas.ga.gov::7a741e9f-5716-4406-ad8f-1546a0125a35" providerId="AD" clId="Web-{15DC3180-C6D0-63BC-45D8-2CDEDD5086B6}" dt="2026-05-21T13:59:49.844" v="4" actId="20577"/>
        <pc:sldMkLst>
          <pc:docMk/>
          <pc:sldMk cId="1985562961" sldId="412"/>
        </pc:sldMkLst>
        <pc:spChg chg="mod">
          <ac:chgData name="Randi, Anna" userId="S::anna.randi@doas.ga.gov::7a741e9f-5716-4406-ad8f-1546a0125a35" providerId="AD" clId="Web-{15DC3180-C6D0-63BC-45D8-2CDEDD5086B6}" dt="2026-05-21T13:59:49.844" v="4" actId="20577"/>
          <ac:spMkLst>
            <pc:docMk/>
            <pc:sldMk cId="1985562961" sldId="412"/>
            <ac:spMk id="5" creationId="{FD054F4A-F9EC-B0C8-08A5-C445448C95F1}"/>
          </ac:spMkLst>
        </pc:spChg>
      </pc:sldChg>
      <pc:sldChg chg="modSp">
        <pc:chgData name="Randi, Anna" userId="S::anna.randi@doas.ga.gov::7a741e9f-5716-4406-ad8f-1546a0125a35" providerId="AD" clId="Web-{15DC3180-C6D0-63BC-45D8-2CDEDD5086B6}" dt="2026-05-21T14:00:09.125" v="9" actId="20577"/>
        <pc:sldMkLst>
          <pc:docMk/>
          <pc:sldMk cId="1166888222" sldId="413"/>
        </pc:sldMkLst>
        <pc:spChg chg="mod">
          <ac:chgData name="Randi, Anna" userId="S::anna.randi@doas.ga.gov::7a741e9f-5716-4406-ad8f-1546a0125a35" providerId="AD" clId="Web-{15DC3180-C6D0-63BC-45D8-2CDEDD5086B6}" dt="2026-05-21T14:00:09.125" v="9" actId="20577"/>
          <ac:spMkLst>
            <pc:docMk/>
            <pc:sldMk cId="1166888222" sldId="413"/>
            <ac:spMk id="5" creationId="{F0D16F06-5BB6-BFCE-4308-E06EBC4777EB}"/>
          </ac:spMkLst>
        </pc:spChg>
      </pc:sldChg>
      <pc:sldChg chg="modSp">
        <pc:chgData name="Randi, Anna" userId="S::anna.randi@doas.ga.gov::7a741e9f-5716-4406-ad8f-1546a0125a35" providerId="AD" clId="Web-{15DC3180-C6D0-63BC-45D8-2CDEDD5086B6}" dt="2026-05-21T14:00:00.844" v="7" actId="20577"/>
        <pc:sldMkLst>
          <pc:docMk/>
          <pc:sldMk cId="569345460" sldId="414"/>
        </pc:sldMkLst>
        <pc:spChg chg="mod">
          <ac:chgData name="Randi, Anna" userId="S::anna.randi@doas.ga.gov::7a741e9f-5716-4406-ad8f-1546a0125a35" providerId="AD" clId="Web-{15DC3180-C6D0-63BC-45D8-2CDEDD5086B6}" dt="2026-05-21T14:00:00.844" v="7" actId="20577"/>
          <ac:spMkLst>
            <pc:docMk/>
            <pc:sldMk cId="569345460" sldId="414"/>
            <ac:spMk id="5" creationId="{9B2B94B5-DC62-8B75-BC75-1D82FD3C10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551420D-0A08-BCBD-7FC1-D4DD0FE61E5A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- 6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- 6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Contract Renewal from a Contract Request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Contract Requesters </a:t>
            </a:r>
            <a:r>
              <a:rPr lang="en-US" dirty="0">
                <a:latin typeface="Arial"/>
                <a:cs typeface="Arial"/>
              </a:rPr>
              <a:t>how to </a:t>
            </a:r>
            <a:r>
              <a:rPr lang="en-US" i="1" dirty="0">
                <a:latin typeface="Arial"/>
                <a:cs typeface="Arial"/>
              </a:rPr>
              <a:t>Create a Contract Renewal</a:t>
            </a:r>
            <a:r>
              <a:rPr lang="en-US" dirty="0">
                <a:latin typeface="Arial"/>
                <a:cs typeface="Arial"/>
              </a:rPr>
              <a:t> from an approved </a:t>
            </a:r>
            <a:r>
              <a:rPr lang="en-US" i="1" dirty="0">
                <a:latin typeface="Arial"/>
                <a:cs typeface="Arial"/>
              </a:rPr>
              <a:t>Contract Request </a:t>
            </a:r>
            <a:r>
              <a:rPr lang="en-US" dirty="0">
                <a:latin typeface="Arial"/>
                <a:cs typeface="Arial"/>
              </a:rPr>
              <a:t>form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only. 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Access the </a:t>
            </a:r>
            <a:r>
              <a:rPr lang="en-US" b="1" dirty="0">
                <a:latin typeface="Arial"/>
                <a:cs typeface="Arial"/>
              </a:rPr>
              <a:t>Contracts</a:t>
            </a:r>
            <a:r>
              <a:rPr lang="en-US" dirty="0">
                <a:latin typeface="Arial"/>
                <a:cs typeface="Arial"/>
              </a:rPr>
              <a:t> module.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Requests </a:t>
            </a:r>
            <a:r>
              <a:rPr lang="en-US" dirty="0">
                <a:latin typeface="Arial"/>
                <a:cs typeface="Arial"/>
              </a:rPr>
              <a:t>&gt; </a:t>
            </a:r>
            <a:r>
              <a:rPr lang="en-US" b="1" dirty="0">
                <a:latin typeface="Arial"/>
                <a:cs typeface="Arial"/>
              </a:rPr>
              <a:t>Search Contract Request.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Review required fields.</a:t>
            </a:r>
          </a:p>
          <a:p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Create Renewal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Throughout the system, click on the </a:t>
            </a:r>
            <a:r>
              <a:rPr lang="en-US" sz="2800" i="1" dirty="0">
                <a:latin typeface="Arial"/>
                <a:cs typeface="Arial"/>
              </a:rPr>
              <a:t>Question Mark </a:t>
            </a:r>
            <a:r>
              <a:rPr lang="en-US" sz="2800" dirty="0">
                <a:latin typeface="Arial"/>
                <a:cs typeface="Arial"/>
              </a:rPr>
              <a:t>to access the help text. In addition, any field with a </a:t>
            </a:r>
            <a:r>
              <a:rPr lang="en-US" sz="2800" i="1" dirty="0">
                <a:latin typeface="Arial"/>
                <a:cs typeface="Arial"/>
              </a:rPr>
              <a:t>Gray Star </a:t>
            </a:r>
            <a:r>
              <a:rPr lang="en-US" sz="2800" dirty="0">
                <a:latin typeface="Arial"/>
                <a:cs typeface="Arial"/>
              </a:rPr>
              <a:t>is a mandatory field.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Find Contract Request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Review fields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Created from Contract Request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8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Renewal from a Contract Request (Part 1 of 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Click the </a:t>
            </a:r>
            <a:r>
              <a:rPr lang="en-US" b="1" dirty="0">
                <a:latin typeface="Arial"/>
                <a:cs typeface="Arial"/>
              </a:rPr>
              <a:t>Global Navigation Menu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36600"/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University System of Georgia (USG) users complete local logon and then proceed to Step 4.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 </a:t>
            </a:r>
            <a:r>
              <a:rPr lang="en-US" b="1" dirty="0"/>
              <a:t>Contracts &amp; Supplier Management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119" y="4421251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0910" y="4448515"/>
            <a:ext cx="236220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3492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Create a Contract Renewal from a Contract Request (Part 2 of 6)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</a:p>
          <a:p>
            <a:pPr marL="803275">
              <a:tabLst>
                <a:tab pos="803275" algn="l"/>
              </a:tabLst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 Single Sign-On (SSO) capabilities and no log in information is required.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Requests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</a:t>
            </a:r>
            <a:r>
              <a:rPr lang="en-US" b="1">
                <a:latin typeface="Arial"/>
                <a:cs typeface="Arial"/>
              </a:rPr>
              <a:t> Search Contract Requests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D1C1B-1D76-EF4D-F6DE-033F709B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21" b="6253"/>
          <a:stretch/>
        </p:blipFill>
        <p:spPr>
          <a:xfrm>
            <a:off x="1295398" y="11305060"/>
            <a:ext cx="10058400" cy="3608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398" y="11305061"/>
            <a:ext cx="1061722" cy="1039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6758" y="115214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7366001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8C9123-6F1F-A9AE-11FF-59E6F7E07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068" y="1426463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BED951-F074-4FF8-C550-62A44D88B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86837" y="127848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D8E28-94BA-71F5-F4E5-31F7D60F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0966" y="12822194"/>
            <a:ext cx="3212123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604E13-8CEE-61F6-7BD3-414F5B47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20539" y="143145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9E0730-A932-0E3C-F7E0-15EBC34A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0380949"/>
            <a:ext cx="9144000" cy="2110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Renewal from a Contract </a:t>
            </a:r>
            <a:r>
              <a:rPr lang="en-US">
                <a:latin typeface="Arial"/>
                <a:cs typeface="Arial"/>
              </a:rPr>
              <a:t>Request (Part 3 of 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9BC7BE-C322-FC15-3E28-6B6A39D3A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Use the </a:t>
            </a:r>
            <a:r>
              <a:rPr lang="en-US" b="1"/>
              <a:t>Quick Filters </a:t>
            </a:r>
            <a:r>
              <a:rPr lang="en-US"/>
              <a:t>or </a:t>
            </a:r>
            <a:r>
              <a:rPr lang="en-US" b="1"/>
              <a:t>Quick Search </a:t>
            </a:r>
            <a:r>
              <a:rPr lang="en-US"/>
              <a:t>tool to search for </a:t>
            </a:r>
            <a:r>
              <a:rPr lang="en-US" b="1"/>
              <a:t>Approved Contract Request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/>
              <a:t>Click the </a:t>
            </a:r>
            <a:r>
              <a:rPr lang="en-US" b="1"/>
              <a:t>Form Name </a:t>
            </a:r>
            <a:r>
              <a:rPr lang="en-US"/>
              <a:t>hyperlink.</a:t>
            </a:r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77F964-D704-52F3-3BF9-9C488CD4B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Request Actions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Create Renewal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D4D5A-4132-E666-8DA6-643F840C6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207" b="41700"/>
          <a:stretch/>
        </p:blipFill>
        <p:spPr>
          <a:xfrm>
            <a:off x="1698446" y="4286361"/>
            <a:ext cx="9144000" cy="4050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B5B2DEC-2BCB-B37A-DEC6-6AA51C20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4780" y="4928678"/>
            <a:ext cx="9144000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F1AD0F-E0CE-EB4C-74B5-4E587A52D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58780" y="48781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B4DE1C-F43B-89FA-472A-3F2CBCD3F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7646" y="6668273"/>
            <a:ext cx="1526540" cy="11933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B77467-2300-2CE8-80DF-5902FCAB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6596" y="78721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85E793-74FF-2A3D-B5E1-6923036E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2903" y="10486326"/>
            <a:ext cx="1773693" cy="4064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F1D8E5-9750-3A4D-0A34-4A7F61A7C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6596" y="103809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E5335B-2A86-0A28-7553-1C923B5B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2903" y="10929589"/>
            <a:ext cx="2585223" cy="5651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5AA61E-A9B9-2CD7-824C-C1A6C9F48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68126" y="109295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123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EEC9-640D-3EF9-7C95-BC3EAE6E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54F4A-F9EC-B0C8-08A5-C445448C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Renewal from a Contract </a:t>
            </a:r>
            <a:r>
              <a:rPr lang="en-US">
                <a:latin typeface="Arial"/>
                <a:cs typeface="Arial"/>
              </a:rPr>
              <a:t>Request (Part 4 of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E50E1-495F-E699-709E-D9538FAFE0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4A2A0-2907-F58D-870D-97CE344F4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 dirty="0"/>
              <a:t>Click </a:t>
            </a:r>
            <a:r>
              <a:rPr lang="en-US" b="1" dirty="0"/>
              <a:t>Yes</a:t>
            </a:r>
            <a:r>
              <a:rPr lang="en-US" dirty="0"/>
              <a:t>.</a:t>
            </a:r>
          </a:p>
          <a:p>
            <a:pPr marL="750888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Renewal </a:t>
            </a:r>
            <a:r>
              <a:rPr lang="en-US" sz="2800" dirty="0">
                <a:solidFill>
                  <a:prstClr val="black"/>
                </a:solidFill>
              </a:rPr>
              <a:t>will open only after clicking </a:t>
            </a:r>
            <a:r>
              <a:rPr lang="en-US" sz="2800" i="1" dirty="0">
                <a:solidFill>
                  <a:prstClr val="black"/>
                </a:solidFill>
              </a:rPr>
              <a:t>Yes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888A0-E1B6-FBC9-9490-C69359560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5738088"/>
            <a:ext cx="8229600" cy="26736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5781-EBEF-5A98-EF00-33344AE8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F560-70B4-EA58-5EF9-C766166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0EC3-8161-008E-16CD-102669D2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87F10-BEAE-8BF9-8073-365DC051E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1916" y="7830030"/>
            <a:ext cx="760719" cy="4533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6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2106-B9D5-763E-651C-01CEB8687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4A0EAB-9474-6E82-4D20-667397826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91" y="7062705"/>
            <a:ext cx="10058400" cy="5807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3673-F9D2-EA90-A9B7-0EABA9772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F0330-87A7-31BE-D061-2933CAD29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196E8-865B-9C7E-12C2-CAE33E51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2B94B5-DC62-8B75-BC75-1D82FD3C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Renewal from a Contract </a:t>
            </a:r>
            <a:r>
              <a:rPr lang="en-US">
                <a:latin typeface="Arial"/>
                <a:cs typeface="Arial"/>
              </a:rPr>
              <a:t>Request (Part 5 of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090BF-F04D-9128-2B46-99551E3479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9CBC919-2503-81E3-6AE0-D2C458A97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 dirty="0">
                <a:latin typeface="Arial"/>
                <a:cs typeface="Arial"/>
              </a:rPr>
              <a:t>​</a:t>
            </a:r>
            <a:r>
              <a:rPr lang="en-US" b="1" dirty="0">
                <a:latin typeface="Arial"/>
                <a:cs typeface="Arial"/>
              </a:rPr>
              <a:t>Dates and Renewal </a:t>
            </a:r>
            <a:r>
              <a:rPr lang="en-US" dirty="0">
                <a:latin typeface="Arial"/>
                <a:cs typeface="Arial"/>
              </a:rPr>
              <a:t>data is auto populated from the </a:t>
            </a:r>
            <a:r>
              <a:rPr lang="en-US" b="1" dirty="0">
                <a:latin typeface="Arial"/>
                <a:cs typeface="Arial"/>
              </a:rPr>
              <a:t>Contract Request </a:t>
            </a:r>
            <a:r>
              <a:rPr lang="en-US" dirty="0">
                <a:latin typeface="Arial"/>
                <a:cs typeface="Arial"/>
              </a:rPr>
              <a:t>Form.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 dirty="0">
                <a:latin typeface="Arial"/>
                <a:cs typeface="Arial"/>
              </a:rPr>
              <a:t>​</a:t>
            </a:r>
            <a:r>
              <a:rPr lang="en-US" b="1" dirty="0">
                <a:latin typeface="Arial"/>
                <a:cs typeface="Arial"/>
              </a:rPr>
              <a:t>Renewals Remaining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5057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enewals remaining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decrease down to the number of remaining renewals.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90575" indent="-742950">
              <a:buFont typeface="+mj-lt"/>
              <a:buAutoNum type="arabicPeriod" startAt="14"/>
            </a:pPr>
            <a:r>
              <a:rPr lang="en-US" dirty="0">
                <a:latin typeface="Arial"/>
                <a:cs typeface="Arial"/>
              </a:rPr>
              <a:t>​</a:t>
            </a:r>
            <a:r>
              <a:rPr lang="en-US" b="1" dirty="0">
                <a:latin typeface="Arial"/>
                <a:cs typeface="Arial"/>
              </a:rPr>
              <a:t>Renewal No. </a:t>
            </a:r>
            <a:r>
              <a:rPr lang="en-US" dirty="0">
                <a:latin typeface="Arial"/>
                <a:cs typeface="Arial"/>
              </a:rPr>
              <a:t>read-only field of running renewals.</a:t>
            </a:r>
            <a:endParaRPr lang="en-US" b="1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3D3BD-8C79-2E5C-1AFD-43551A83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0500" y="10858499"/>
            <a:ext cx="321171" cy="2472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85FFBD-37F8-803D-DE2B-A17AE43E0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6518" y="12581371"/>
            <a:ext cx="321171" cy="2472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8E6496-0577-5531-9F06-95A5ABA2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0439400"/>
            <a:ext cx="7516992" cy="24309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CD08F4-4DDA-3599-95BA-ACC0179D4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98391" y="113805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828B23-0B91-3BDD-BDF1-773A70E6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71671" y="107078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DE80EA-F0D9-0E89-99BC-79B451E12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07878" y="124306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6934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E5A04-2647-BA8D-90B2-3F9C8D62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22CBFCC-28A8-F174-5A7E-6CAB4D9E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78" y="5756731"/>
            <a:ext cx="10058400" cy="6152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E636B-E1FA-451D-5124-1B301C868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F8DC9-E5C7-CFEB-4F50-A129800A9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21AE2-B84C-A8C5-7AFB-45ECFD2C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D16F06-5BB6-BFCE-4308-E06EBC4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Renewal from a Contract </a:t>
            </a:r>
            <a:r>
              <a:rPr lang="en-US">
                <a:latin typeface="Arial"/>
                <a:cs typeface="Arial"/>
              </a:rPr>
              <a:t>Request (Part 6 of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633B3-037C-2F1E-01C7-DD26480111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6835B8-A1DE-2629-4CFB-53514D2A8A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 dirty="0"/>
              <a:t>Click </a:t>
            </a:r>
            <a:r>
              <a:rPr lang="en-US" b="1" dirty="0"/>
              <a:t>Contract Family</a:t>
            </a:r>
            <a:r>
              <a:rPr lang="en-US" dirty="0"/>
              <a:t>.​​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 dirty="0"/>
              <a:t>The</a:t>
            </a:r>
            <a:r>
              <a:rPr lang="en-US" b="1" dirty="0"/>
              <a:t> Contract Version </a:t>
            </a:r>
            <a:r>
              <a:rPr lang="en-US" dirty="0"/>
              <a:t>includes </a:t>
            </a:r>
            <a:r>
              <a:rPr lang="en-US" b="1" dirty="0"/>
              <a:t>Status</a:t>
            </a:r>
            <a:r>
              <a:rPr lang="en-US" dirty="0"/>
              <a:t>,</a:t>
            </a:r>
            <a:r>
              <a:rPr lang="en-US" b="1" dirty="0"/>
              <a:t> Version Type </a:t>
            </a:r>
            <a:r>
              <a:rPr lang="en-US" dirty="0"/>
              <a:t>and</a:t>
            </a:r>
            <a:r>
              <a:rPr lang="en-US" b="1" dirty="0"/>
              <a:t> Version Numbers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Contract Renewal Request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linked to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Contract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27B582-CD8E-FF3C-845F-9CDE06F28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6B4BF771-EDA6-482D-B15B-8DDC1D907DC4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67CF457A-AD32-BEAC-144E-89F7F2944F3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E13ECD-32E3-3865-9483-35015DD56FF9}"/>
              </a:ext>
            </a:extLst>
          </p:cNvPr>
          <p:cNvSpPr txBox="1"/>
          <p:nvPr/>
        </p:nvSpPr>
        <p:spPr>
          <a:xfrm>
            <a:off x="1762928" y="14600737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created a Contract Renewal from a Contract Request.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338E90-7591-FBB1-93DD-404745BDC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8" y="11431339"/>
            <a:ext cx="1750365" cy="4080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9E489C-1C17-9FC2-09B3-DE18FE3C2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43973" y="113610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C4EA2-098B-7777-54C0-A57AEC86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7383560"/>
            <a:ext cx="6427024" cy="3360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0A7A23-6E57-DC4D-54B4-7AEF1D05F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79478" y="90638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0C906C-9837-A99B-A429-15DACDBD3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8216900"/>
            <a:ext cx="1116774" cy="1947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E5D8E4-D652-D561-8698-087E7F09D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59974" y="80439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66888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DA044-A2BC-4B3A-953D-9767CAF46A89}"/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8d5ae7cb-5eaa-45bd-87a9-9ecdfd4d7a10"/>
    <ds:schemaRef ds:uri="http://schemas.openxmlformats.org/package/2006/metadata/core-properties"/>
    <ds:schemaRef ds:uri="91b022cc-d96d-4c7a-a6ef-47af526da2c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451</Words>
  <Application>Microsoft Office PowerPoint</Application>
  <PresentationFormat>Custom</PresentationFormat>
  <Paragraphs>87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Job Aid Template</vt:lpstr>
      <vt:lpstr>1_Administrative</vt:lpstr>
      <vt:lpstr>Create a Contract Renewal from a Contract Request</vt:lpstr>
      <vt:lpstr>Create a Contract Renewal from a Contract Request (Part 1 of 6)</vt:lpstr>
      <vt:lpstr>Create a Contract Renewal from a Contract Request (Part 2 of 6)</vt:lpstr>
      <vt:lpstr>Create a Contract Renewal from a Contract Request (Part 3 of 6)</vt:lpstr>
      <vt:lpstr>Create a Contract Renewal from a Contract Request (Part 4 of 6)</vt:lpstr>
      <vt:lpstr>Create a Contract Renewal from a Contract Request (Part 5 of 6)</vt:lpstr>
      <vt:lpstr>Create a Contract Renewal from a Contract Request (Part 6 of 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13</cp:revision>
  <cp:lastPrinted>2024-05-14T19:49:44Z</cp:lastPrinted>
  <dcterms:created xsi:type="dcterms:W3CDTF">2024-01-04T16:25:20Z</dcterms:created>
  <dcterms:modified xsi:type="dcterms:W3CDTF">2026-05-21T14:00:10Z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