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2"/>
  </p:notesMasterIdLst>
  <p:sldIdLst>
    <p:sldId id="365" r:id="rId6"/>
    <p:sldId id="374" r:id="rId7"/>
    <p:sldId id="376" r:id="rId8"/>
    <p:sldId id="377" r:id="rId9"/>
    <p:sldId id="378" r:id="rId10"/>
    <p:sldId id="375" r:id="rId11"/>
  </p:sldIdLst>
  <p:sldSz cx="12192000" cy="16256000"/>
  <p:notesSz cx="7315200" cy="96012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8CFD2265-FDCC-7931-09E1-3E8461D7520F}" name="Biador, Kim" initials="KB" userId="S::Kim.Biador@sao.ga.gov::fca14e35-9508-4b00-aeb1-b6a35bc0345e" providerId="AD"/>
  <p188:author id="{9787CA88-8990-7915-69DC-C917154F27AC}" name="Biador, Kim" initials="KB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7FD813AB-63FB-AD23-24AA-0B6D0F8125E9}" name="Biador, Kim" initials="BK" userId="S::kim.biador@sao.ga.gov::fca14e35-9508-4b00-aeb1-b6a35bc0345e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B4631B-FC63-ACCE-9094-96D5F633C846}" v="1" dt="2026-01-05T15:00:16.405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247" autoAdjust="0"/>
  </p:normalViewPr>
  <p:slideViewPr>
    <p:cSldViewPr snapToGrid="0">
      <p:cViewPr varScale="1">
        <p:scale>
          <a:sx n="44" d="100"/>
          <a:sy n="44" d="100"/>
        </p:scale>
        <p:origin x="2226" y="54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der, April" userId="S::april.harder@doas.ga.gov::57594db7-b972-42d4-8c77-65bd0785c8b0" providerId="AD" clId="Web-{DEA96BB8-1635-9D39-80A2-EFF89884C0AE}"/>
    <pc:docChg chg="modSld">
      <pc:chgData name="Harder, April" userId="S::april.harder@doas.ga.gov::57594db7-b972-42d4-8c77-65bd0785c8b0" providerId="AD" clId="Web-{DEA96BB8-1635-9D39-80A2-EFF89884C0AE}" dt="2025-12-12T22:19:09.897" v="1" actId="1076"/>
      <pc:docMkLst>
        <pc:docMk/>
      </pc:docMkLst>
      <pc:sldChg chg="addSp modSp">
        <pc:chgData name="Harder, April" userId="S::april.harder@doas.ga.gov::57594db7-b972-42d4-8c77-65bd0785c8b0" providerId="AD" clId="Web-{DEA96BB8-1635-9D39-80A2-EFF89884C0AE}" dt="2025-12-12T22:19:09.897" v="1" actId="1076"/>
        <pc:sldMkLst>
          <pc:docMk/>
          <pc:sldMk cId="4137015861" sldId="377"/>
        </pc:sldMkLst>
      </pc:sldChg>
    </pc:docChg>
  </pc:docChgLst>
  <pc:docChgLst>
    <pc:chgData name="Chapman, Mary" userId="c232ab18-707a-4ee1-8cf2-b056bec2e1ec" providerId="ADAL" clId="{236D77BE-4202-4DE6-A882-AA82988D763E}"/>
    <pc:docChg chg="modSld">
      <pc:chgData name="Chapman, Mary" userId="c232ab18-707a-4ee1-8cf2-b056bec2e1ec" providerId="ADAL" clId="{236D77BE-4202-4DE6-A882-AA82988D763E}" dt="2026-01-02T16:51:43.651" v="1" actId="179"/>
      <pc:docMkLst>
        <pc:docMk/>
      </pc:docMkLst>
      <pc:sldChg chg="modSp mod">
        <pc:chgData name="Chapman, Mary" userId="c232ab18-707a-4ee1-8cf2-b056bec2e1ec" providerId="ADAL" clId="{236D77BE-4202-4DE6-A882-AA82988D763E}" dt="2026-01-02T16:50:13.615" v="0" actId="6549"/>
        <pc:sldMkLst>
          <pc:docMk/>
          <pc:sldMk cId="2529097494" sldId="365"/>
        </pc:sldMkLst>
        <pc:spChg chg="mod">
          <ac:chgData name="Chapman, Mary" userId="c232ab18-707a-4ee1-8cf2-b056bec2e1ec" providerId="ADAL" clId="{236D77BE-4202-4DE6-A882-AA82988D763E}" dt="2026-01-02T16:50:13.615" v="0" actId="6549"/>
          <ac:spMkLst>
            <pc:docMk/>
            <pc:sldMk cId="2529097494" sldId="365"/>
            <ac:spMk id="7" creationId="{55CB5F00-1815-EC7F-2599-B9E60B0E1808}"/>
          </ac:spMkLst>
        </pc:spChg>
      </pc:sldChg>
      <pc:sldChg chg="modSp mod">
        <pc:chgData name="Chapman, Mary" userId="c232ab18-707a-4ee1-8cf2-b056bec2e1ec" providerId="ADAL" clId="{236D77BE-4202-4DE6-A882-AA82988D763E}" dt="2026-01-02T16:51:43.651" v="1" actId="179"/>
        <pc:sldMkLst>
          <pc:docMk/>
          <pc:sldMk cId="4163611179" sldId="374"/>
        </pc:sldMkLst>
        <pc:spChg chg="mod">
          <ac:chgData name="Chapman, Mary" userId="c232ab18-707a-4ee1-8cf2-b056bec2e1ec" providerId="ADAL" clId="{236D77BE-4202-4DE6-A882-AA82988D763E}" dt="2026-01-02T16:51:43.651" v="1" actId="179"/>
          <ac:spMkLst>
            <pc:docMk/>
            <pc:sldMk cId="4163611179" sldId="374"/>
            <ac:spMk id="6" creationId="{AD5A43E6-CE2F-A8F7-7B0E-966EB41A72FD}"/>
          </ac:spMkLst>
        </pc:spChg>
      </pc:sldChg>
    </pc:docChg>
  </pc:docChgLst>
  <pc:docChgLst>
    <pc:chgData name="Swartout, Darcy" userId="1c015fc4-41a8-4efb-8017-be6f6fc86c37" providerId="ADAL" clId="{BB050D58-8F81-4B9B-ABE4-6E691D6D2DE0}"/>
    <pc:docChg chg="undo custSel addSld delSld modSld sldOrd">
      <pc:chgData name="Swartout, Darcy" userId="1c015fc4-41a8-4efb-8017-be6f6fc86c37" providerId="ADAL" clId="{BB050D58-8F81-4B9B-ABE4-6E691D6D2DE0}" dt="2025-12-17T16:43:11.880" v="1765" actId="962"/>
      <pc:docMkLst>
        <pc:docMk/>
      </pc:docMkLst>
      <pc:sldChg chg="modSp mod modCm">
        <pc:chgData name="Swartout, Darcy" userId="1c015fc4-41a8-4efb-8017-be6f6fc86c37" providerId="ADAL" clId="{BB050D58-8F81-4B9B-ABE4-6E691D6D2DE0}" dt="2025-12-17T16:41:54.816" v="1749" actId="13244"/>
        <pc:sldMkLst>
          <pc:docMk/>
          <pc:sldMk cId="2529097494" sldId="365"/>
        </pc:sldMkLst>
        <pc:spChg chg="mod">
          <ac:chgData name="Swartout, Darcy" userId="1c015fc4-41a8-4efb-8017-be6f6fc86c37" providerId="ADAL" clId="{BB050D58-8F81-4B9B-ABE4-6E691D6D2DE0}" dt="2025-12-15T14:47:44.669" v="1721" actId="6549"/>
          <ac:spMkLst>
            <pc:docMk/>
            <pc:sldMk cId="2529097494" sldId="365"/>
            <ac:spMk id="7" creationId="{55CB5F00-1815-EC7F-2599-B9E60B0E1808}"/>
          </ac:spMkLst>
        </pc:spChg>
        <pc:spChg chg="mod">
          <ac:chgData name="Swartout, Darcy" userId="1c015fc4-41a8-4efb-8017-be6f6fc86c37" providerId="ADAL" clId="{BB050D58-8F81-4B9B-ABE4-6E691D6D2DE0}" dt="2025-12-12T21:37:56.991" v="379" actId="20577"/>
          <ac:spMkLst>
            <pc:docMk/>
            <pc:sldMk cId="2529097494" sldId="365"/>
            <ac:spMk id="8" creationId="{D1C7E0FB-420A-7BCB-D739-5041C62D8978}"/>
          </ac:spMkLst>
        </pc:spChg>
        <pc:spChg chg="mod">
          <ac:chgData name="Swartout, Darcy" userId="1c015fc4-41a8-4efb-8017-be6f6fc86c37" providerId="ADAL" clId="{BB050D58-8F81-4B9B-ABE4-6E691D6D2DE0}" dt="2025-12-12T21:38:22.582" v="425" actId="20577"/>
          <ac:spMkLst>
            <pc:docMk/>
            <pc:sldMk cId="2529097494" sldId="365"/>
            <ac:spMk id="9" creationId="{B71822B1-E660-DC48-4D7B-6B8C0648C541}"/>
          </ac:spMkLst>
        </pc:spChg>
        <pc:spChg chg="mod">
          <ac:chgData name="Swartout, Darcy" userId="1c015fc4-41a8-4efb-8017-be6f6fc86c37" providerId="ADAL" clId="{BB050D58-8F81-4B9B-ABE4-6E691D6D2DE0}" dt="2025-12-12T21:38:37.228" v="454" actId="20577"/>
          <ac:spMkLst>
            <pc:docMk/>
            <pc:sldMk cId="2529097494" sldId="365"/>
            <ac:spMk id="10" creationId="{258B7251-486A-264C-FFCE-951D2D15EE87}"/>
          </ac:spMkLst>
        </pc:spChg>
        <pc:spChg chg="mod ord">
          <ac:chgData name="Swartout, Darcy" userId="1c015fc4-41a8-4efb-8017-be6f6fc86c37" providerId="ADAL" clId="{BB050D58-8F81-4B9B-ABE4-6E691D6D2DE0}" dt="2025-12-17T16:41:54.816" v="1749" actId="13244"/>
          <ac:spMkLst>
            <pc:docMk/>
            <pc:sldMk cId="2529097494" sldId="365"/>
            <ac:spMk id="12" creationId="{C03B5B2E-72B0-F716-621B-40328216AC1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5T14:47:44.669" v="1721" actId="6549"/>
              <pc2:cmMkLst xmlns:pc2="http://schemas.microsoft.com/office/powerpoint/2019/9/main/command">
                <pc:docMk/>
                <pc:sldMk cId="2529097494" sldId="365"/>
                <pc2:cmMk id="{64C70119-992E-4B10-B449-C43EBDD6A9C1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2T21:38:22.582" v="425" actId="20577"/>
              <pc2:cmMkLst xmlns:pc2="http://schemas.microsoft.com/office/powerpoint/2019/9/main/command">
                <pc:docMk/>
                <pc:sldMk cId="2529097494" sldId="365"/>
                <pc2:cmMk id="{1D7F5F33-25B9-4AE9-AE5B-84FF405583DD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5T14:47:44.669" v="1721" actId="6549"/>
              <pc2:cmMkLst xmlns:pc2="http://schemas.microsoft.com/office/powerpoint/2019/9/main/command">
                <pc:docMk/>
                <pc:sldMk cId="2529097494" sldId="365"/>
                <pc2:cmMk id="{6629DA34-7D7A-4CAC-9EA1-C10B94CC4633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5T14:47:44.669" v="1721" actId="6549"/>
              <pc2:cmMkLst xmlns:pc2="http://schemas.microsoft.com/office/powerpoint/2019/9/main/command">
                <pc:docMk/>
                <pc:sldMk cId="2529097494" sldId="365"/>
                <pc2:cmMk id="{C2097787-A0D7-4B5D-9AEA-573B40D471C0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5T14:47:44.669" v="1721" actId="6549"/>
              <pc2:cmMkLst xmlns:pc2="http://schemas.microsoft.com/office/powerpoint/2019/9/main/command">
                <pc:docMk/>
                <pc:sldMk cId="2529097494" sldId="365"/>
                <pc2:cmMk id="{D8EAF79C-5A2D-48E1-8D12-83B78F9D8A08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2T21:38:37.228" v="454" actId="20577"/>
              <pc2:cmMkLst xmlns:pc2="http://schemas.microsoft.com/office/powerpoint/2019/9/main/command">
                <pc:docMk/>
                <pc:sldMk cId="2529097494" sldId="365"/>
                <pc2:cmMk id="{9613CFAA-FCC0-4587-BAAE-44990F28C547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5T14:47:44.669" v="1721" actId="6549"/>
              <pc2:cmMkLst xmlns:pc2="http://schemas.microsoft.com/office/powerpoint/2019/9/main/command">
                <pc:docMk/>
                <pc:sldMk cId="2529097494" sldId="365"/>
                <pc2:cmMk id="{96B933CF-391A-43C9-A432-9BB1F9755E66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2T21:37:56.991" v="379" actId="20577"/>
              <pc2:cmMkLst xmlns:pc2="http://schemas.microsoft.com/office/powerpoint/2019/9/main/command">
                <pc:docMk/>
                <pc:sldMk cId="2529097494" sldId="365"/>
                <pc2:cmMk id="{2CD826D4-314C-4511-9CA0-220965D4094D}"/>
              </pc2:cmMkLst>
            </pc226:cmChg>
          </p:ext>
        </pc:extLst>
      </pc:sldChg>
      <pc:sldChg chg="delSp modSp mod modClrScheme modCm chgLayout">
        <pc:chgData name="Swartout, Darcy" userId="1c015fc4-41a8-4efb-8017-be6f6fc86c37" providerId="ADAL" clId="{BB050D58-8F81-4B9B-ABE4-6E691D6D2DE0}" dt="2025-12-17T16:42:16.128" v="1752" actId="962"/>
        <pc:sldMkLst>
          <pc:docMk/>
          <pc:sldMk cId="4163611179" sldId="374"/>
        </pc:sldMkLst>
        <pc:spChg chg="mod ord">
          <ac:chgData name="Swartout, Darcy" userId="1c015fc4-41a8-4efb-8017-be6f6fc86c37" providerId="ADAL" clId="{BB050D58-8F81-4B9B-ABE4-6E691D6D2DE0}" dt="2025-12-17T16:42:15.418" v="1751" actId="962"/>
          <ac:spMkLst>
            <pc:docMk/>
            <pc:sldMk cId="4163611179" sldId="374"/>
            <ac:spMk id="2" creationId="{7989A838-018A-4A0F-A11C-FABABFA63641}"/>
          </ac:spMkLst>
        </pc:spChg>
        <pc:spChg chg="mod ord">
          <ac:chgData name="Swartout, Darcy" userId="1c015fc4-41a8-4efb-8017-be6f6fc86c37" providerId="ADAL" clId="{BB050D58-8F81-4B9B-ABE4-6E691D6D2DE0}" dt="2025-12-17T16:42:14.838" v="1750" actId="962"/>
          <ac:spMkLst>
            <pc:docMk/>
            <pc:sldMk cId="4163611179" sldId="374"/>
            <ac:spMk id="3" creationId="{21EBE093-72E0-338A-F835-AE29151F6955}"/>
          </ac:spMkLst>
        </pc:spChg>
        <pc:spChg chg="mod ord">
          <ac:chgData name="Swartout, Darcy" userId="1c015fc4-41a8-4efb-8017-be6f6fc86c37" providerId="ADAL" clId="{BB050D58-8F81-4B9B-ABE4-6E691D6D2DE0}" dt="2025-12-17T16:42:16.128" v="1752" actId="962"/>
          <ac:spMkLst>
            <pc:docMk/>
            <pc:sldMk cId="4163611179" sldId="374"/>
            <ac:spMk id="4" creationId="{62FEB562-264B-74E7-5D93-036B9C0DC3EB}"/>
          </ac:spMkLst>
        </pc:spChg>
        <pc:spChg chg="mod ord">
          <ac:chgData name="Swartout, Darcy" userId="1c015fc4-41a8-4efb-8017-be6f6fc86c37" providerId="ADAL" clId="{BB050D58-8F81-4B9B-ABE4-6E691D6D2DE0}" dt="2025-12-12T21:39:22.761" v="461" actId="700"/>
          <ac:spMkLst>
            <pc:docMk/>
            <pc:sldMk cId="4163611179" sldId="374"/>
            <ac:spMk id="5" creationId="{9FBF4E7F-A1B6-AC42-2985-D9F0E2F45F22}"/>
          </ac:spMkLst>
        </pc:spChg>
        <pc:spChg chg="mod ord">
          <ac:chgData name="Swartout, Darcy" userId="1c015fc4-41a8-4efb-8017-be6f6fc86c37" providerId="ADAL" clId="{BB050D58-8F81-4B9B-ABE4-6E691D6D2DE0}" dt="2025-12-12T22:01:58.922" v="1139" actId="15"/>
          <ac:spMkLst>
            <pc:docMk/>
            <pc:sldMk cId="4163611179" sldId="374"/>
            <ac:spMk id="6" creationId="{AD5A43E6-CE2F-A8F7-7B0E-966EB41A72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2T21:39:52.552" v="466" actId="20577"/>
              <pc2:cmMkLst xmlns:pc2="http://schemas.microsoft.com/office/powerpoint/2019/9/main/command">
                <pc:docMk/>
                <pc:sldMk cId="4163611179" sldId="374"/>
                <pc2:cmMk id="{E987E75B-E41D-4CE5-BCF0-CB218D0D87AA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2T22:01:37.842" v="1137" actId="6549"/>
              <pc2:cmMkLst xmlns:pc2="http://schemas.microsoft.com/office/powerpoint/2019/9/main/command">
                <pc:docMk/>
                <pc:sldMk cId="4163611179" sldId="374"/>
                <pc2:cmMk id="{0D1F53E6-470F-4512-86F3-94676B6CEF0F}"/>
              </pc2:cmMkLst>
            </pc226:cmChg>
          </p:ext>
        </pc:extLst>
      </pc:sldChg>
      <pc:sldChg chg="addSp delSp modSp mod ord modCm chgLayout">
        <pc:chgData name="Swartout, Darcy" userId="1c015fc4-41a8-4efb-8017-be6f6fc86c37" providerId="ADAL" clId="{BB050D58-8F81-4B9B-ABE4-6E691D6D2DE0}" dt="2025-12-17T16:43:11.880" v="1765" actId="962"/>
        <pc:sldMkLst>
          <pc:docMk/>
          <pc:sldMk cId="986338672" sldId="375"/>
        </pc:sldMkLst>
        <pc:spChg chg="mod ord">
          <ac:chgData name="Swartout, Darcy" userId="1c015fc4-41a8-4efb-8017-be6f6fc86c37" providerId="ADAL" clId="{BB050D58-8F81-4B9B-ABE4-6E691D6D2DE0}" dt="2025-12-17T16:43:06.466" v="1762" actId="962"/>
          <ac:spMkLst>
            <pc:docMk/>
            <pc:sldMk cId="986338672" sldId="375"/>
            <ac:spMk id="2" creationId="{5D480701-2C14-F523-49F2-1D275051310B}"/>
          </ac:spMkLst>
        </pc:spChg>
        <pc:spChg chg="mod ord">
          <ac:chgData name="Swartout, Darcy" userId="1c015fc4-41a8-4efb-8017-be6f6fc86c37" providerId="ADAL" clId="{BB050D58-8F81-4B9B-ABE4-6E691D6D2DE0}" dt="2025-12-17T16:43:06.950" v="1763" actId="962"/>
          <ac:spMkLst>
            <pc:docMk/>
            <pc:sldMk cId="986338672" sldId="375"/>
            <ac:spMk id="3" creationId="{8E34A706-9B3E-3FFD-1BD0-B863B884DD57}"/>
          </ac:spMkLst>
        </pc:spChg>
        <pc:spChg chg="mod ord">
          <ac:chgData name="Swartout, Darcy" userId="1c015fc4-41a8-4efb-8017-be6f6fc86c37" providerId="ADAL" clId="{BB050D58-8F81-4B9B-ABE4-6E691D6D2DE0}" dt="2025-12-17T16:43:11.880" v="1765" actId="962"/>
          <ac:spMkLst>
            <pc:docMk/>
            <pc:sldMk cId="986338672" sldId="375"/>
            <ac:spMk id="4" creationId="{C03D2383-32E5-3D78-361B-EAEA1C8F8FE7}"/>
          </ac:spMkLst>
        </pc:spChg>
        <pc:spChg chg="mod ord">
          <ac:chgData name="Swartout, Darcy" userId="1c015fc4-41a8-4efb-8017-be6f6fc86c37" providerId="ADAL" clId="{BB050D58-8F81-4B9B-ABE4-6E691D6D2DE0}" dt="2025-12-17T16:43:10.565" v="1764" actId="13244"/>
          <ac:spMkLst>
            <pc:docMk/>
            <pc:sldMk cId="986338672" sldId="375"/>
            <ac:spMk id="5" creationId="{A7AAEC18-AD08-D496-7725-104E7BFC5464}"/>
          </ac:spMkLst>
        </pc:spChg>
        <pc:spChg chg="mod ord">
          <ac:chgData name="Swartout, Darcy" userId="1c015fc4-41a8-4efb-8017-be6f6fc86c37" providerId="ADAL" clId="{BB050D58-8F81-4B9B-ABE4-6E691D6D2DE0}" dt="2025-12-12T22:22:52.696" v="1688" actId="113"/>
          <ac:spMkLst>
            <pc:docMk/>
            <pc:sldMk cId="986338672" sldId="375"/>
            <ac:spMk id="6" creationId="{65FE5B12-B137-0EA0-F365-AC8E24A2BABB}"/>
          </ac:spMkLst>
        </pc:spChg>
        <pc:spChg chg="add mod ord">
          <ac:chgData name="Swartout, Darcy" userId="1c015fc4-41a8-4efb-8017-be6f6fc86c37" providerId="ADAL" clId="{BB050D58-8F81-4B9B-ABE4-6E691D6D2DE0}" dt="2025-12-15T14:51:29.328" v="1723" actId="6549"/>
          <ac:spMkLst>
            <pc:docMk/>
            <pc:sldMk cId="986338672" sldId="375"/>
            <ac:spMk id="12" creationId="{C3499CD4-414E-FD22-35BB-4E0E5617F8C6}"/>
          </ac:spMkLst>
        </pc:spChg>
        <pc:spChg chg="add mod">
          <ac:chgData name="Swartout, Darcy" userId="1c015fc4-41a8-4efb-8017-be6f6fc86c37" providerId="ADAL" clId="{BB050D58-8F81-4B9B-ABE4-6E691D6D2DE0}" dt="2025-12-12T22:26:14.443" v="1716" actId="14100"/>
          <ac:spMkLst>
            <pc:docMk/>
            <pc:sldMk cId="986338672" sldId="375"/>
            <ac:spMk id="14" creationId="{C0104848-6457-8E70-5831-975EE590DCFB}"/>
          </ac:spMkLst>
        </pc:spChg>
        <pc:picChg chg="mod">
          <ac:chgData name="Swartout, Darcy" userId="1c015fc4-41a8-4efb-8017-be6f6fc86c37" providerId="ADAL" clId="{BB050D58-8F81-4B9B-ABE4-6E691D6D2DE0}" dt="2025-12-17T16:39:57.893" v="1747" actId="962"/>
          <ac:picMkLst>
            <pc:docMk/>
            <pc:sldMk cId="986338672" sldId="375"/>
            <ac:picMk id="7" creationId="{D02DC295-9EAE-CD80-508E-05A6DF01D500}"/>
          </ac:picMkLst>
        </pc:picChg>
        <pc:picChg chg="mod modCrop">
          <ac:chgData name="Swartout, Darcy" userId="1c015fc4-41a8-4efb-8017-be6f6fc86c37" providerId="ADAL" clId="{BB050D58-8F81-4B9B-ABE4-6E691D6D2DE0}" dt="2025-12-17T16:39:59.751" v="1748" actId="962"/>
          <ac:picMkLst>
            <pc:docMk/>
            <pc:sldMk cId="986338672" sldId="375"/>
            <ac:picMk id="9" creationId="{A363A629-1CE5-1EA8-F52F-5F0AB3BCF663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5T14:51:29.328" v="1723" actId="6549"/>
              <pc2:cmMkLst xmlns:pc2="http://schemas.microsoft.com/office/powerpoint/2019/9/main/command">
                <pc:docMk/>
                <pc:sldMk cId="986338672" sldId="375"/>
                <pc2:cmMk id="{57426494-65E0-44BD-AE77-5E1CD01416B0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5T14:51:29.328" v="1723" actId="6549"/>
              <pc2:cmMkLst xmlns:pc2="http://schemas.microsoft.com/office/powerpoint/2019/9/main/command">
                <pc:docMk/>
                <pc:sldMk cId="986338672" sldId="375"/>
                <pc2:cmMk id="{1AC16ADB-73F1-4020-AA7E-5C958DC0E732}"/>
              </pc2:cmMkLst>
            </pc226:cmChg>
          </p:ext>
        </pc:extLst>
      </pc:sldChg>
      <pc:sldChg chg="addSp delSp modSp add mod modCm">
        <pc:chgData name="Swartout, Darcy" userId="1c015fc4-41a8-4efb-8017-be6f6fc86c37" providerId="ADAL" clId="{BB050D58-8F81-4B9B-ABE4-6E691D6D2DE0}" dt="2025-12-17T16:42:51.177" v="1755" actId="962"/>
        <pc:sldMkLst>
          <pc:docMk/>
          <pc:sldMk cId="2363329676" sldId="376"/>
        </pc:sldMkLst>
        <pc:spChg chg="mod">
          <ac:chgData name="Swartout, Darcy" userId="1c015fc4-41a8-4efb-8017-be6f6fc86c37" providerId="ADAL" clId="{BB050D58-8F81-4B9B-ABE4-6E691D6D2DE0}" dt="2025-12-17T16:42:49.968" v="1753" actId="962"/>
          <ac:spMkLst>
            <pc:docMk/>
            <pc:sldMk cId="2363329676" sldId="376"/>
            <ac:spMk id="2" creationId="{FA107A65-BB84-EF15-54BF-60D1FCA44180}"/>
          </ac:spMkLst>
        </pc:spChg>
        <pc:spChg chg="mod">
          <ac:chgData name="Swartout, Darcy" userId="1c015fc4-41a8-4efb-8017-be6f6fc86c37" providerId="ADAL" clId="{BB050D58-8F81-4B9B-ABE4-6E691D6D2DE0}" dt="2025-12-17T16:42:50.510" v="1754" actId="962"/>
          <ac:spMkLst>
            <pc:docMk/>
            <pc:sldMk cId="2363329676" sldId="376"/>
            <ac:spMk id="3" creationId="{28102FAB-6129-3FD9-B521-D762927AA848}"/>
          </ac:spMkLst>
        </pc:spChg>
        <pc:spChg chg="mod">
          <ac:chgData name="Swartout, Darcy" userId="1c015fc4-41a8-4efb-8017-be6f6fc86c37" providerId="ADAL" clId="{BB050D58-8F81-4B9B-ABE4-6E691D6D2DE0}" dt="2025-12-17T16:42:51.177" v="1755" actId="962"/>
          <ac:spMkLst>
            <pc:docMk/>
            <pc:sldMk cId="2363329676" sldId="376"/>
            <ac:spMk id="4" creationId="{60A5B6B8-83CF-51C5-043F-AFF9FA8EC923}"/>
          </ac:spMkLst>
        </pc:spChg>
        <pc:spChg chg="mod">
          <ac:chgData name="Swartout, Darcy" userId="1c015fc4-41a8-4efb-8017-be6f6fc86c37" providerId="ADAL" clId="{BB050D58-8F81-4B9B-ABE4-6E691D6D2DE0}" dt="2025-12-12T21:58:18.256" v="1100" actId="20577"/>
          <ac:spMkLst>
            <pc:docMk/>
            <pc:sldMk cId="2363329676" sldId="376"/>
            <ac:spMk id="6" creationId="{B50323CB-D494-4F23-CDEF-F1492AE6649B}"/>
          </ac:spMkLst>
        </pc:spChg>
        <pc:spChg chg="add mod">
          <ac:chgData name="Swartout, Darcy" userId="1c015fc4-41a8-4efb-8017-be6f6fc86c37" providerId="ADAL" clId="{BB050D58-8F81-4B9B-ABE4-6E691D6D2DE0}" dt="2025-12-17T16:35:39.819" v="1742" actId="1036"/>
          <ac:spMkLst>
            <pc:docMk/>
            <pc:sldMk cId="2363329676" sldId="376"/>
            <ac:spMk id="10" creationId="{A2584AD4-CC9C-3ED1-C433-26A11E27D137}"/>
          </ac:spMkLst>
        </pc:spChg>
        <pc:spChg chg="add mod">
          <ac:chgData name="Swartout, Darcy" userId="1c015fc4-41a8-4efb-8017-be6f6fc86c37" providerId="ADAL" clId="{BB050D58-8F81-4B9B-ABE4-6E691D6D2DE0}" dt="2025-12-17T16:35:39.819" v="1742" actId="1036"/>
          <ac:spMkLst>
            <pc:docMk/>
            <pc:sldMk cId="2363329676" sldId="376"/>
            <ac:spMk id="11" creationId="{500E2029-393F-E1A5-575C-F42C846BFB6C}"/>
          </ac:spMkLst>
        </pc:spChg>
        <pc:spChg chg="add mod">
          <ac:chgData name="Swartout, Darcy" userId="1c015fc4-41a8-4efb-8017-be6f6fc86c37" providerId="ADAL" clId="{BB050D58-8F81-4B9B-ABE4-6E691D6D2DE0}" dt="2025-12-17T16:35:39.819" v="1742" actId="1036"/>
          <ac:spMkLst>
            <pc:docMk/>
            <pc:sldMk cId="2363329676" sldId="376"/>
            <ac:spMk id="12" creationId="{1305BF02-E4A4-17B9-29D0-4141B17C90F2}"/>
          </ac:spMkLst>
        </pc:spChg>
        <pc:spChg chg="add mod">
          <ac:chgData name="Swartout, Darcy" userId="1c015fc4-41a8-4efb-8017-be6f6fc86c37" providerId="ADAL" clId="{BB050D58-8F81-4B9B-ABE4-6E691D6D2DE0}" dt="2025-12-17T16:35:39.819" v="1742" actId="1036"/>
          <ac:spMkLst>
            <pc:docMk/>
            <pc:sldMk cId="2363329676" sldId="376"/>
            <ac:spMk id="13" creationId="{1B5C1E85-21DF-88A7-F817-B028C1D836FD}"/>
          </ac:spMkLst>
        </pc:spChg>
        <pc:spChg chg="add mod">
          <ac:chgData name="Swartout, Darcy" userId="1c015fc4-41a8-4efb-8017-be6f6fc86c37" providerId="ADAL" clId="{BB050D58-8F81-4B9B-ABE4-6E691D6D2DE0}" dt="2025-12-17T16:35:39.819" v="1742" actId="1036"/>
          <ac:spMkLst>
            <pc:docMk/>
            <pc:sldMk cId="2363329676" sldId="376"/>
            <ac:spMk id="14" creationId="{A90AA7D1-5480-45DC-BA26-415D2C973685}"/>
          </ac:spMkLst>
        </pc:spChg>
        <pc:spChg chg="add mod">
          <ac:chgData name="Swartout, Darcy" userId="1c015fc4-41a8-4efb-8017-be6f6fc86c37" providerId="ADAL" clId="{BB050D58-8F81-4B9B-ABE4-6E691D6D2DE0}" dt="2025-12-17T16:35:39.819" v="1742" actId="1036"/>
          <ac:spMkLst>
            <pc:docMk/>
            <pc:sldMk cId="2363329676" sldId="376"/>
            <ac:spMk id="15" creationId="{EC75ED03-F0C3-BF1C-9B36-CB4FDF1B3CE2}"/>
          </ac:spMkLst>
        </pc:spChg>
        <pc:spChg chg="add mod">
          <ac:chgData name="Swartout, Darcy" userId="1c015fc4-41a8-4efb-8017-be6f6fc86c37" providerId="ADAL" clId="{BB050D58-8F81-4B9B-ABE4-6E691D6D2DE0}" dt="2025-12-17T16:35:39.819" v="1742" actId="1036"/>
          <ac:spMkLst>
            <pc:docMk/>
            <pc:sldMk cId="2363329676" sldId="376"/>
            <ac:spMk id="16" creationId="{D1E1F3BC-1E8B-D886-916D-0D51C5C3D1B5}"/>
          </ac:spMkLst>
        </pc:spChg>
        <pc:spChg chg="add mod">
          <ac:chgData name="Swartout, Darcy" userId="1c015fc4-41a8-4efb-8017-be6f6fc86c37" providerId="ADAL" clId="{BB050D58-8F81-4B9B-ABE4-6E691D6D2DE0}" dt="2025-12-17T16:35:39.819" v="1742" actId="1036"/>
          <ac:spMkLst>
            <pc:docMk/>
            <pc:sldMk cId="2363329676" sldId="376"/>
            <ac:spMk id="17" creationId="{35382798-F9D5-B025-9804-D3C3ECB8F11A}"/>
          </ac:spMkLst>
        </pc:spChg>
        <pc:picChg chg="add mod modCrop">
          <ac:chgData name="Swartout, Darcy" userId="1c015fc4-41a8-4efb-8017-be6f6fc86c37" providerId="ADAL" clId="{BB050D58-8F81-4B9B-ABE4-6E691D6D2DE0}" dt="2025-12-17T16:39:48.385" v="1743" actId="962"/>
          <ac:picMkLst>
            <pc:docMk/>
            <pc:sldMk cId="2363329676" sldId="376"/>
            <ac:picMk id="7" creationId="{AF45658C-D2A8-449D-6B57-C845451F9CC5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2T21:42:23.794" v="510" actId="20577"/>
              <pc2:cmMkLst xmlns:pc2="http://schemas.microsoft.com/office/powerpoint/2019/9/main/command">
                <pc:docMk/>
                <pc:sldMk cId="2363329676" sldId="376"/>
                <pc2:cmMk id="{C651A304-D60F-44BF-B972-75105EF2A09A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2T21:58:18.256" v="1100" actId="20577"/>
              <pc2:cmMkLst xmlns:pc2="http://schemas.microsoft.com/office/powerpoint/2019/9/main/command">
                <pc:docMk/>
                <pc:sldMk cId="2363329676" sldId="376"/>
                <pc2:cmMk id="{4EE81297-6ECE-4EC8-B337-D6CED8BFDAE9}"/>
              </pc2:cmMkLst>
            </pc226:cmChg>
          </p:ext>
        </pc:extLst>
      </pc:sldChg>
      <pc:sldChg chg="addSp delSp modSp add mod modClrScheme modCm chgLayout">
        <pc:chgData name="Swartout, Darcy" userId="1c015fc4-41a8-4efb-8017-be6f6fc86c37" providerId="ADAL" clId="{BB050D58-8F81-4B9B-ABE4-6E691D6D2DE0}" dt="2025-12-17T16:42:55.228" v="1758" actId="962"/>
        <pc:sldMkLst>
          <pc:docMk/>
          <pc:sldMk cId="4137015861" sldId="377"/>
        </pc:sldMkLst>
        <pc:spChg chg="mod ord">
          <ac:chgData name="Swartout, Darcy" userId="1c015fc4-41a8-4efb-8017-be6f6fc86c37" providerId="ADAL" clId="{BB050D58-8F81-4B9B-ABE4-6E691D6D2DE0}" dt="2025-12-17T16:42:54.257" v="1756" actId="962"/>
          <ac:spMkLst>
            <pc:docMk/>
            <pc:sldMk cId="4137015861" sldId="377"/>
            <ac:spMk id="2" creationId="{21659A37-61D4-427A-7885-AD7EC62EEF37}"/>
          </ac:spMkLst>
        </pc:spChg>
        <pc:spChg chg="mod ord">
          <ac:chgData name="Swartout, Darcy" userId="1c015fc4-41a8-4efb-8017-be6f6fc86c37" providerId="ADAL" clId="{BB050D58-8F81-4B9B-ABE4-6E691D6D2DE0}" dt="2025-12-17T16:42:54.679" v="1757" actId="962"/>
          <ac:spMkLst>
            <pc:docMk/>
            <pc:sldMk cId="4137015861" sldId="377"/>
            <ac:spMk id="3" creationId="{2AB44355-C52A-63F2-40CD-100CE3910916}"/>
          </ac:spMkLst>
        </pc:spChg>
        <pc:spChg chg="mod ord">
          <ac:chgData name="Swartout, Darcy" userId="1c015fc4-41a8-4efb-8017-be6f6fc86c37" providerId="ADAL" clId="{BB050D58-8F81-4B9B-ABE4-6E691D6D2DE0}" dt="2025-12-17T16:42:55.228" v="1758" actId="962"/>
          <ac:spMkLst>
            <pc:docMk/>
            <pc:sldMk cId="4137015861" sldId="377"/>
            <ac:spMk id="4" creationId="{AE7E7A59-45B3-AAD7-86F4-40FF276E5F83}"/>
          </ac:spMkLst>
        </pc:spChg>
        <pc:spChg chg="mod ord">
          <ac:chgData name="Swartout, Darcy" userId="1c015fc4-41a8-4efb-8017-be6f6fc86c37" providerId="ADAL" clId="{BB050D58-8F81-4B9B-ABE4-6E691D6D2DE0}" dt="2025-12-12T21:58:50.550" v="1109" actId="700"/>
          <ac:spMkLst>
            <pc:docMk/>
            <pc:sldMk cId="4137015861" sldId="377"/>
            <ac:spMk id="5" creationId="{D2C3F2D9-AC63-F48A-55D0-43C355019B57}"/>
          </ac:spMkLst>
        </pc:spChg>
        <pc:spChg chg="mod ord">
          <ac:chgData name="Swartout, Darcy" userId="1c015fc4-41a8-4efb-8017-be6f6fc86c37" providerId="ADAL" clId="{BB050D58-8F81-4B9B-ABE4-6E691D6D2DE0}" dt="2025-12-12T21:59:08.764" v="1115" actId="20577"/>
          <ac:spMkLst>
            <pc:docMk/>
            <pc:sldMk cId="4137015861" sldId="377"/>
            <ac:spMk id="6" creationId="{FCE790BE-3EC1-BD27-3528-20C4A192E428}"/>
          </ac:spMkLst>
        </pc:spChg>
        <pc:spChg chg="add mod ord">
          <ac:chgData name="Swartout, Darcy" userId="1c015fc4-41a8-4efb-8017-be6f6fc86c37" providerId="ADAL" clId="{BB050D58-8F81-4B9B-ABE4-6E691D6D2DE0}" dt="2025-12-12T22:00:29.409" v="1135" actId="113"/>
          <ac:spMkLst>
            <pc:docMk/>
            <pc:sldMk cId="4137015861" sldId="377"/>
            <ac:spMk id="7" creationId="{88785B14-836C-B26D-CD40-371EF21EDA8E}"/>
          </ac:spMkLst>
        </pc:spChg>
        <pc:spChg chg="add mod">
          <ac:chgData name="Swartout, Darcy" userId="1c015fc4-41a8-4efb-8017-be6f6fc86c37" providerId="ADAL" clId="{BB050D58-8F81-4B9B-ABE4-6E691D6D2DE0}" dt="2025-12-12T22:26:18.708" v="1717"/>
          <ac:spMkLst>
            <pc:docMk/>
            <pc:sldMk cId="4137015861" sldId="377"/>
            <ac:spMk id="12" creationId="{46CFF8F7-6CEB-8E22-3B0B-120BC22ABD02}"/>
          </ac:spMkLst>
        </pc:spChg>
        <pc:picChg chg="mod modCrop">
          <ac:chgData name="Swartout, Darcy" userId="1c015fc4-41a8-4efb-8017-be6f6fc86c37" providerId="ADAL" clId="{BB050D58-8F81-4B9B-ABE4-6E691D6D2DE0}" dt="2025-12-17T16:39:50.982" v="1744" actId="962"/>
          <ac:picMkLst>
            <pc:docMk/>
            <pc:sldMk cId="4137015861" sldId="377"/>
            <ac:picMk id="9" creationId="{84AD9141-D33C-E258-CA7B-BC9EE30CD341}"/>
          </ac:picMkLst>
        </pc:picChg>
        <pc:picChg chg="add mod">
          <ac:chgData name="Swartout, Darcy" userId="1c015fc4-41a8-4efb-8017-be6f6fc86c37" providerId="ADAL" clId="{BB050D58-8F81-4B9B-ABE4-6E691D6D2DE0}" dt="2025-12-17T16:39:52.689" v="1745" actId="962"/>
          <ac:picMkLst>
            <pc:docMk/>
            <pc:sldMk cId="4137015861" sldId="377"/>
            <ac:picMk id="11" creationId="{0D4881C6-D992-A0A4-AB3D-0D1200E36D21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2T21:58:24.571" v="1106" actId="20577"/>
              <pc2:cmMkLst xmlns:pc2="http://schemas.microsoft.com/office/powerpoint/2019/9/main/command">
                <pc:docMk/>
                <pc:sldMk cId="4137015861" sldId="377"/>
                <pc2:cmMk id="{A31B3544-4A44-4310-8ACF-B50C9521ADCE}"/>
              </pc2:cmMkLst>
            </pc226:cmChg>
          </p:ext>
        </pc:extLst>
      </pc:sldChg>
      <pc:sldChg chg="addSp delSp modSp add mod ord modCm">
        <pc:chgData name="Swartout, Darcy" userId="1c015fc4-41a8-4efb-8017-be6f6fc86c37" providerId="ADAL" clId="{BB050D58-8F81-4B9B-ABE4-6E691D6D2DE0}" dt="2025-12-17T16:43:03.554" v="1761" actId="962"/>
        <pc:sldMkLst>
          <pc:docMk/>
          <pc:sldMk cId="316729478" sldId="378"/>
        </pc:sldMkLst>
        <pc:spChg chg="mod">
          <ac:chgData name="Swartout, Darcy" userId="1c015fc4-41a8-4efb-8017-be6f6fc86c37" providerId="ADAL" clId="{BB050D58-8F81-4B9B-ABE4-6E691D6D2DE0}" dt="2025-12-17T16:43:02.772" v="1759" actId="962"/>
          <ac:spMkLst>
            <pc:docMk/>
            <pc:sldMk cId="316729478" sldId="378"/>
            <ac:spMk id="2" creationId="{E61B0ED6-F922-31E8-9153-F23C92EE16FD}"/>
          </ac:spMkLst>
        </pc:spChg>
        <pc:spChg chg="mod">
          <ac:chgData name="Swartout, Darcy" userId="1c015fc4-41a8-4efb-8017-be6f6fc86c37" providerId="ADAL" clId="{BB050D58-8F81-4B9B-ABE4-6E691D6D2DE0}" dt="2025-12-17T16:43:03.137" v="1760" actId="962"/>
          <ac:spMkLst>
            <pc:docMk/>
            <pc:sldMk cId="316729478" sldId="378"/>
            <ac:spMk id="3" creationId="{5B7665EC-49B4-C663-1639-D8E8ECD2522B}"/>
          </ac:spMkLst>
        </pc:spChg>
        <pc:spChg chg="mod">
          <ac:chgData name="Swartout, Darcy" userId="1c015fc4-41a8-4efb-8017-be6f6fc86c37" providerId="ADAL" clId="{BB050D58-8F81-4B9B-ABE4-6E691D6D2DE0}" dt="2025-12-17T16:43:03.554" v="1761" actId="962"/>
          <ac:spMkLst>
            <pc:docMk/>
            <pc:sldMk cId="316729478" sldId="378"/>
            <ac:spMk id="4" creationId="{25C25C30-B6EE-4218-9108-62EDB6188674}"/>
          </ac:spMkLst>
        </pc:spChg>
        <pc:spChg chg="mod">
          <ac:chgData name="Swartout, Darcy" userId="1c015fc4-41a8-4efb-8017-be6f6fc86c37" providerId="ADAL" clId="{BB050D58-8F81-4B9B-ABE4-6E691D6D2DE0}" dt="2025-12-12T22:20:31.823" v="1621" actId="20577"/>
          <ac:spMkLst>
            <pc:docMk/>
            <pc:sldMk cId="316729478" sldId="378"/>
            <ac:spMk id="6" creationId="{FAF6FE19-AA69-0362-7EA7-E9FEAAD57363}"/>
          </ac:spMkLst>
        </pc:spChg>
        <pc:spChg chg="add mod">
          <ac:chgData name="Swartout, Darcy" userId="1c015fc4-41a8-4efb-8017-be6f6fc86c37" providerId="ADAL" clId="{BB050D58-8F81-4B9B-ABE4-6E691D6D2DE0}" dt="2025-12-12T22:19:53.777" v="1583" actId="14100"/>
          <ac:spMkLst>
            <pc:docMk/>
            <pc:sldMk cId="316729478" sldId="378"/>
            <ac:spMk id="9" creationId="{01D81D45-78E3-1E9D-E0F4-C28BF6E50C50}"/>
          </ac:spMkLst>
        </pc:spChg>
        <pc:spChg chg="mod ord">
          <ac:chgData name="Swartout, Darcy" userId="1c015fc4-41a8-4efb-8017-be6f6fc86c37" providerId="ADAL" clId="{BB050D58-8F81-4B9B-ABE4-6E691D6D2DE0}" dt="2025-12-12T22:17:03.807" v="1551" actId="14100"/>
          <ac:spMkLst>
            <pc:docMk/>
            <pc:sldMk cId="316729478" sldId="378"/>
            <ac:spMk id="10" creationId="{20C12329-5356-1FE4-AA4F-E323893E30AD}"/>
          </ac:spMkLst>
        </pc:spChg>
        <pc:spChg chg="mod ord">
          <ac:chgData name="Swartout, Darcy" userId="1c015fc4-41a8-4efb-8017-be6f6fc86c37" providerId="ADAL" clId="{BB050D58-8F81-4B9B-ABE4-6E691D6D2DE0}" dt="2025-12-12T22:19:20.922" v="1577" actId="20577"/>
          <ac:spMkLst>
            <pc:docMk/>
            <pc:sldMk cId="316729478" sldId="378"/>
            <ac:spMk id="11" creationId="{CB802517-520E-3AFF-BB25-10FEAB25C490}"/>
          </ac:spMkLst>
        </pc:spChg>
        <pc:spChg chg="mod ord">
          <ac:chgData name="Swartout, Darcy" userId="1c015fc4-41a8-4efb-8017-be6f6fc86c37" providerId="ADAL" clId="{BB050D58-8F81-4B9B-ABE4-6E691D6D2DE0}" dt="2025-12-12T22:18:12.090" v="1564" actId="14100"/>
          <ac:spMkLst>
            <pc:docMk/>
            <pc:sldMk cId="316729478" sldId="378"/>
            <ac:spMk id="13" creationId="{232E3E82-80D4-10CF-A8CF-348A994B9890}"/>
          </ac:spMkLst>
        </pc:spChg>
        <pc:spChg chg="mod ord">
          <ac:chgData name="Swartout, Darcy" userId="1c015fc4-41a8-4efb-8017-be6f6fc86c37" providerId="ADAL" clId="{BB050D58-8F81-4B9B-ABE4-6E691D6D2DE0}" dt="2025-12-12T22:20:00.796" v="1589" actId="20577"/>
          <ac:spMkLst>
            <pc:docMk/>
            <pc:sldMk cId="316729478" sldId="378"/>
            <ac:spMk id="16" creationId="{BBE29CA4-1D97-7029-68EA-17DCF1BE685F}"/>
          </ac:spMkLst>
        </pc:spChg>
        <pc:spChg chg="add mod">
          <ac:chgData name="Swartout, Darcy" userId="1c015fc4-41a8-4efb-8017-be6f6fc86c37" providerId="ADAL" clId="{BB050D58-8F81-4B9B-ABE4-6E691D6D2DE0}" dt="2025-12-12T22:19:56.855" v="1586" actId="20577"/>
          <ac:spMkLst>
            <pc:docMk/>
            <pc:sldMk cId="316729478" sldId="378"/>
            <ac:spMk id="18" creationId="{0EC45862-79EC-EAE5-40DB-77036A641D99}"/>
          </ac:spMkLst>
        </pc:spChg>
        <pc:picChg chg="add mod modCrop">
          <ac:chgData name="Swartout, Darcy" userId="1c015fc4-41a8-4efb-8017-be6f6fc86c37" providerId="ADAL" clId="{BB050D58-8F81-4B9B-ABE4-6E691D6D2DE0}" dt="2025-12-17T16:39:55.185" v="1746" actId="962"/>
          <ac:picMkLst>
            <pc:docMk/>
            <pc:sldMk cId="316729478" sldId="378"/>
            <ac:picMk id="8" creationId="{0984ACF5-0403-54C3-0CDE-4C2E79AAB7D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2-12T22:14:03.337" v="1526" actId="20577"/>
              <pc2:cmMkLst xmlns:pc2="http://schemas.microsoft.com/office/powerpoint/2019/9/main/command">
                <pc:docMk/>
                <pc:sldMk cId="316729478" sldId="378"/>
                <pc2:cmMk id="{9C9F580E-3273-4607-AC15-F67EB3ECF322}"/>
              </pc2:cmMkLst>
            </pc226:cmChg>
          </p:ext>
        </pc:extLst>
      </pc:sldChg>
    </pc:docChg>
  </pc:docChgLst>
  <pc:docChgLst>
    <pc:chgData name="Harder, April" userId="S::april.harder@doas.ga.gov::57594db7-b972-42d4-8c77-65bd0785c8b0" providerId="AD" clId="Web-{0B20D067-4FD1-DB9A-F1A2-40228A632B17}"/>
    <pc:docChg chg="modSld">
      <pc:chgData name="Harder, April" userId="S::april.harder@doas.ga.gov::57594db7-b972-42d4-8c77-65bd0785c8b0" providerId="AD" clId="Web-{0B20D067-4FD1-DB9A-F1A2-40228A632B17}" dt="2025-12-17T14:29:13.296" v="21" actId="20577"/>
      <pc:docMkLst>
        <pc:docMk/>
      </pc:docMkLst>
      <pc:sldChg chg="modSp modCm">
        <pc:chgData name="Harder, April" userId="S::april.harder@doas.ga.gov::57594db7-b972-42d4-8c77-65bd0785c8b0" providerId="AD" clId="Web-{0B20D067-4FD1-DB9A-F1A2-40228A632B17}" dt="2025-12-17T14:27:42.204" v="1" actId="20577"/>
        <pc:sldMkLst>
          <pc:docMk/>
          <pc:sldMk cId="2529097494" sldId="365"/>
        </pc:sldMkLst>
        <pc:spChg chg="mod">
          <ac:chgData name="Harder, April" userId="S::april.harder@doas.ga.gov::57594db7-b972-42d4-8c77-65bd0785c8b0" providerId="AD" clId="Web-{0B20D067-4FD1-DB9A-F1A2-40228A632B17}" dt="2025-12-17T14:27:42.204" v="1" actId="20577"/>
          <ac:spMkLst>
            <pc:docMk/>
            <pc:sldMk cId="2529097494" sldId="365"/>
            <ac:spMk id="7" creationId="{55CB5F00-1815-EC7F-2599-B9E60B0E180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0B20D067-4FD1-DB9A-F1A2-40228A632B17}" dt="2025-12-17T14:27:26.095" v="0" actId="20577"/>
              <pc2:cmMkLst xmlns:pc2="http://schemas.microsoft.com/office/powerpoint/2019/9/main/command">
                <pc:docMk/>
                <pc:sldMk cId="2529097494" sldId="365"/>
                <pc2:cmMk id="{64C70119-992E-4B10-B449-C43EBDD6A9C1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0B20D067-4FD1-DB9A-F1A2-40228A632B17}" dt="2025-12-17T14:27:26.095" v="0" actId="20577"/>
              <pc2:cmMkLst xmlns:pc2="http://schemas.microsoft.com/office/powerpoint/2019/9/main/command">
                <pc:docMk/>
                <pc:sldMk cId="2529097494" sldId="365"/>
                <pc2:cmMk id="{6629DA34-7D7A-4CAC-9EA1-C10B94CC4633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0B20D067-4FD1-DB9A-F1A2-40228A632B17}" dt="2025-12-17T14:27:26.095" v="0" actId="20577"/>
              <pc2:cmMkLst xmlns:pc2="http://schemas.microsoft.com/office/powerpoint/2019/9/main/command">
                <pc:docMk/>
                <pc:sldMk cId="2529097494" sldId="365"/>
                <pc2:cmMk id="{C2097787-A0D7-4B5D-9AEA-573B40D471C0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0B20D067-4FD1-DB9A-F1A2-40228A632B17}" dt="2025-12-17T14:27:26.095" v="0" actId="20577"/>
              <pc2:cmMkLst xmlns:pc2="http://schemas.microsoft.com/office/powerpoint/2019/9/main/command">
                <pc:docMk/>
                <pc:sldMk cId="2529097494" sldId="365"/>
                <pc2:cmMk id="{D8EAF79C-5A2D-48E1-8D12-83B78F9D8A08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0B20D067-4FD1-DB9A-F1A2-40228A632B17}" dt="2025-12-17T14:27:26.095" v="0" actId="20577"/>
              <pc2:cmMkLst xmlns:pc2="http://schemas.microsoft.com/office/powerpoint/2019/9/main/command">
                <pc:docMk/>
                <pc:sldMk cId="2529097494" sldId="365"/>
                <pc2:cmMk id="{96B933CF-391A-43C9-A432-9BB1F9755E66}"/>
              </pc2:cmMkLst>
            </pc226:cmChg>
          </p:ext>
        </pc:extLst>
      </pc:sldChg>
      <pc:sldChg chg="modSp">
        <pc:chgData name="Harder, April" userId="S::april.harder@doas.ga.gov::57594db7-b972-42d4-8c77-65bd0785c8b0" providerId="AD" clId="Web-{0B20D067-4FD1-DB9A-F1A2-40228A632B17}" dt="2025-12-17T14:29:13.296" v="21" actId="20577"/>
        <pc:sldMkLst>
          <pc:docMk/>
          <pc:sldMk cId="4137015861" sldId="377"/>
        </pc:sldMkLst>
        <pc:spChg chg="mod">
          <ac:chgData name="Harder, April" userId="S::april.harder@doas.ga.gov::57594db7-b972-42d4-8c77-65bd0785c8b0" providerId="AD" clId="Web-{0B20D067-4FD1-DB9A-F1A2-40228A632B17}" dt="2025-12-17T14:29:13.296" v="21" actId="20577"/>
          <ac:spMkLst>
            <pc:docMk/>
            <pc:sldMk cId="4137015861" sldId="377"/>
            <ac:spMk id="6" creationId="{FCE790BE-3EC1-BD27-3528-20C4A192E428}"/>
          </ac:spMkLst>
        </pc:spChg>
      </pc:sldChg>
    </pc:docChg>
  </pc:docChgLst>
  <pc:docChgLst>
    <pc:chgData name="Harder, April" userId="S::april.harder@doas.ga.gov::57594db7-b972-42d4-8c77-65bd0785c8b0" providerId="AD" clId="Web-{4779C562-6493-2517-8626-E56FAD25909B}"/>
    <pc:docChg chg="modSld">
      <pc:chgData name="Harder, April" userId="S::april.harder@doas.ga.gov::57594db7-b972-42d4-8c77-65bd0785c8b0" providerId="AD" clId="Web-{4779C562-6493-2517-8626-E56FAD25909B}" dt="2025-12-13T01:31:56.848" v="52" actId="20577"/>
      <pc:docMkLst>
        <pc:docMk/>
      </pc:docMkLst>
      <pc:sldChg chg="modSp modCm">
        <pc:chgData name="Harder, April" userId="S::april.harder@doas.ga.gov::57594db7-b972-42d4-8c77-65bd0785c8b0" providerId="AD" clId="Web-{4779C562-6493-2517-8626-E56FAD25909B}" dt="2025-12-13T01:31:56.848" v="52" actId="20577"/>
        <pc:sldMkLst>
          <pc:docMk/>
          <pc:sldMk cId="986338672" sldId="375"/>
        </pc:sldMkLst>
        <pc:spChg chg="mod">
          <ac:chgData name="Harder, April" userId="S::april.harder@doas.ga.gov::57594db7-b972-42d4-8c77-65bd0785c8b0" providerId="AD" clId="Web-{4779C562-6493-2517-8626-E56FAD25909B}" dt="2025-12-13T01:31:56.848" v="52" actId="20577"/>
          <ac:spMkLst>
            <pc:docMk/>
            <pc:sldMk cId="986338672" sldId="375"/>
            <ac:spMk id="12" creationId="{C3499CD4-414E-FD22-35BB-4E0E5617F8C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4779C562-6493-2517-8626-E56FAD25909B}" dt="2025-12-13T01:31:52.566" v="51" actId="20577"/>
              <pc2:cmMkLst xmlns:pc2="http://schemas.microsoft.com/office/powerpoint/2019/9/main/command">
                <pc:docMk/>
                <pc:sldMk cId="986338672" sldId="375"/>
                <pc2:cmMk id="{57426494-65E0-44BD-AE77-5E1CD01416B0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4779C562-6493-2517-8626-E56FAD25909B}" dt="2025-12-13T01:31:52.566" v="51" actId="20577"/>
              <pc2:cmMkLst xmlns:pc2="http://schemas.microsoft.com/office/powerpoint/2019/9/main/command">
                <pc:docMk/>
                <pc:sldMk cId="986338672" sldId="375"/>
                <pc2:cmMk id="{1AC16ADB-73F1-4020-AA7E-5C958DC0E732}"/>
              </pc2:cmMkLst>
            </pc226:cmChg>
          </p:ext>
        </pc:extLst>
      </pc:sldChg>
      <pc:sldChg chg="modSp modCm">
        <pc:chgData name="Harder, April" userId="S::april.harder@doas.ga.gov::57594db7-b972-42d4-8c77-65bd0785c8b0" providerId="AD" clId="Web-{4779C562-6493-2517-8626-E56FAD25909B}" dt="2025-12-13T01:31:15.940" v="25" actId="20577"/>
        <pc:sldMkLst>
          <pc:docMk/>
          <pc:sldMk cId="316729478" sldId="378"/>
        </pc:sldMkLst>
        <pc:spChg chg="mod">
          <ac:chgData name="Harder, April" userId="S::april.harder@doas.ga.gov::57594db7-b972-42d4-8c77-65bd0785c8b0" providerId="AD" clId="Web-{4779C562-6493-2517-8626-E56FAD25909B}" dt="2025-12-13T01:31:15.940" v="25" actId="20577"/>
          <ac:spMkLst>
            <pc:docMk/>
            <pc:sldMk cId="316729478" sldId="378"/>
            <ac:spMk id="6" creationId="{FAF6FE19-AA69-0362-7EA7-E9FEAAD5736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4779C562-6493-2517-8626-E56FAD25909B}" dt="2025-12-13T01:30:52.578" v="24" actId="20577"/>
              <pc2:cmMkLst xmlns:pc2="http://schemas.microsoft.com/office/powerpoint/2019/9/main/command">
                <pc:docMk/>
                <pc:sldMk cId="316729478" sldId="378"/>
                <pc2:cmMk id="{AD46DA12-AED3-4818-9C36-4AC7ECD3E5C3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4779C562-6493-2517-8626-E56FAD25909B}" dt="2025-12-13T01:30:52.578" v="24" actId="20577"/>
              <pc2:cmMkLst xmlns:pc2="http://schemas.microsoft.com/office/powerpoint/2019/9/main/command">
                <pc:docMk/>
                <pc:sldMk cId="316729478" sldId="378"/>
                <pc2:cmMk id="{1903DA16-11E2-4801-AFDB-129A6608C7A3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4779C562-6493-2517-8626-E56FAD25909B}" dt="2025-12-13T01:30:52.578" v="24" actId="20577"/>
              <pc2:cmMkLst xmlns:pc2="http://schemas.microsoft.com/office/powerpoint/2019/9/main/command">
                <pc:docMk/>
                <pc:sldMk cId="316729478" sldId="378"/>
                <pc2:cmMk id="{1F27DE21-132D-44CC-BD8A-6E7479CC7D1D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4779C562-6493-2517-8626-E56FAD25909B}" dt="2025-12-13T01:30:52.578" v="24" actId="20577"/>
              <pc2:cmMkLst xmlns:pc2="http://schemas.microsoft.com/office/powerpoint/2019/9/main/command">
                <pc:docMk/>
                <pc:sldMk cId="316729478" sldId="378"/>
                <pc2:cmMk id="{6D498C2F-F686-412F-ACE7-D96B22B1FF16}"/>
              </pc2:cmMkLst>
            </pc226:cmChg>
          </p:ext>
        </pc:extLst>
      </pc:sldChg>
    </pc:docChg>
  </pc:docChgLst>
  <pc:docChgLst>
    <pc:chgData name="Swartout, Darcy" userId="S::darcy.swartout@sao.ga.gov::1c015fc4-41a8-4efb-8017-be6f6fc86c37" providerId="AD" clId="Web-{B573DE80-FA40-7D5D-235A-82C0A4D3A17E}"/>
    <pc:docChg chg="modSld">
      <pc:chgData name="Swartout, Darcy" userId="S::darcy.swartout@sao.ga.gov::1c015fc4-41a8-4efb-8017-be6f6fc86c37" providerId="AD" clId="Web-{B573DE80-FA40-7D5D-235A-82C0A4D3A17E}" dt="2025-12-12T21:07:16.124" v="34" actId="20577"/>
      <pc:docMkLst>
        <pc:docMk/>
      </pc:docMkLst>
      <pc:sldChg chg="addSp delSp modSp modCm">
        <pc:chgData name="Swartout, Darcy" userId="S::darcy.swartout@sao.ga.gov::1c015fc4-41a8-4efb-8017-be6f6fc86c37" providerId="AD" clId="Web-{B573DE80-FA40-7D5D-235A-82C0A4D3A17E}" dt="2025-12-12T21:07:16.124" v="34" actId="20577"/>
        <pc:sldMkLst>
          <pc:docMk/>
          <pc:sldMk cId="2529097494" sldId="365"/>
        </pc:sldMkLst>
        <pc:spChg chg="add mod">
          <ac:chgData name="Swartout, Darcy" userId="S::darcy.swartout@sao.ga.gov::1c015fc4-41a8-4efb-8017-be6f6fc86c37" providerId="AD" clId="Web-{B573DE80-FA40-7D5D-235A-82C0A4D3A17E}" dt="2025-12-12T21:07:16.124" v="34" actId="20577"/>
          <ac:spMkLst>
            <pc:docMk/>
            <pc:sldMk cId="2529097494" sldId="365"/>
            <ac:spMk id="12" creationId="{C03B5B2E-72B0-F716-621B-40328216AC1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S::darcy.swartout@sao.ga.gov::1c015fc4-41a8-4efb-8017-be6f6fc86c37" providerId="AD" clId="Web-{B573DE80-FA40-7D5D-235A-82C0A4D3A17E}" dt="2025-12-12T21:06:36.498" v="29" actId="20577"/>
              <pc2:cmMkLst xmlns:pc2="http://schemas.microsoft.com/office/powerpoint/2019/9/main/command">
                <pc:docMk/>
                <pc:sldMk cId="2529097494" sldId="365"/>
                <pc2:cmMk id="{D6BC0AC5-8D56-487A-87C4-85A0C802D5FE}"/>
              </pc2:cmMkLst>
            </pc226:cmChg>
          </p:ext>
        </pc:extLst>
      </pc:sldChg>
    </pc:docChg>
  </pc:docChgLst>
  <pc:docChgLst>
    <pc:chgData name="Harder, April" userId="S::april.harder@doas.ga.gov::57594db7-b972-42d4-8c77-65bd0785c8b0" providerId="AD" clId="Web-{B28BB3A8-5414-267B-021D-2F282F2B66A7}"/>
    <pc:docChg chg="modSld">
      <pc:chgData name="Harder, April" userId="S::april.harder@doas.ga.gov::57594db7-b972-42d4-8c77-65bd0785c8b0" providerId="AD" clId="Web-{B28BB3A8-5414-267B-021D-2F282F2B66A7}" dt="2025-12-13T01:30:48.737" v="74" actId="20577"/>
      <pc:docMkLst>
        <pc:docMk/>
      </pc:docMkLst>
      <pc:sldChg chg="modSp modCm">
        <pc:chgData name="Harder, April" userId="S::april.harder@doas.ga.gov::57594db7-b972-42d4-8c77-65bd0785c8b0" providerId="AD" clId="Web-{B28BB3A8-5414-267B-021D-2F282F2B66A7}" dt="2025-12-13T01:26:21.703" v="57" actId="20577"/>
        <pc:sldMkLst>
          <pc:docMk/>
          <pc:sldMk cId="2529097494" sldId="365"/>
        </pc:sldMkLst>
        <pc:spChg chg="mod">
          <ac:chgData name="Harder, April" userId="S::april.harder@doas.ga.gov::57594db7-b972-42d4-8c77-65bd0785c8b0" providerId="AD" clId="Web-{B28BB3A8-5414-267B-021D-2F282F2B66A7}" dt="2025-12-13T01:26:21.703" v="57" actId="20577"/>
          <ac:spMkLst>
            <pc:docMk/>
            <pc:sldMk cId="2529097494" sldId="365"/>
            <ac:spMk id="7" creationId="{55CB5F00-1815-EC7F-2599-B9E60B0E1808}"/>
          </ac:spMkLst>
        </pc:spChg>
        <pc:spChg chg="mod">
          <ac:chgData name="Harder, April" userId="S::april.harder@doas.ga.gov::57594db7-b972-42d4-8c77-65bd0785c8b0" providerId="AD" clId="Web-{B28BB3A8-5414-267B-021D-2F282F2B66A7}" dt="2025-12-13T01:25:23.374" v="12" actId="20577"/>
          <ac:spMkLst>
            <pc:docMk/>
            <pc:sldMk cId="2529097494" sldId="365"/>
            <ac:spMk id="12" creationId="{C03B5B2E-72B0-F716-621B-40328216AC1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6:13.516" v="56" actId="20577"/>
              <pc2:cmMkLst xmlns:pc2="http://schemas.microsoft.com/office/powerpoint/2019/9/main/command">
                <pc:docMk/>
                <pc:sldMk cId="2529097494" sldId="365"/>
                <pc2:cmMk id="{64C70119-992E-4B10-B449-C43EBDD6A9C1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6:13.516" v="56" actId="20577"/>
              <pc2:cmMkLst xmlns:pc2="http://schemas.microsoft.com/office/powerpoint/2019/9/main/command">
                <pc:docMk/>
                <pc:sldMk cId="2529097494" sldId="365"/>
                <pc2:cmMk id="{6629DA34-7D7A-4CAC-9EA1-C10B94CC4633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6:13.516" v="56" actId="20577"/>
              <pc2:cmMkLst xmlns:pc2="http://schemas.microsoft.com/office/powerpoint/2019/9/main/command">
                <pc:docMk/>
                <pc:sldMk cId="2529097494" sldId="365"/>
                <pc2:cmMk id="{C2097787-A0D7-4B5D-9AEA-573B40D471C0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6:13.516" v="56" actId="20577"/>
              <pc2:cmMkLst xmlns:pc2="http://schemas.microsoft.com/office/powerpoint/2019/9/main/command">
                <pc:docMk/>
                <pc:sldMk cId="2529097494" sldId="365"/>
                <pc2:cmMk id="{D8EAF79C-5A2D-48E1-8D12-83B78F9D8A08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6:13.516" v="56" actId="20577"/>
              <pc2:cmMkLst xmlns:pc2="http://schemas.microsoft.com/office/powerpoint/2019/9/main/command">
                <pc:docMk/>
                <pc:sldMk cId="2529097494" sldId="365"/>
                <pc2:cmMk id="{96B933CF-391A-43C9-A432-9BB1F9755E66}"/>
              </pc2:cmMkLst>
            </pc226:cmChg>
          </p:ext>
        </pc:extLst>
      </pc:sldChg>
      <pc:sldChg chg="modSp modCm">
        <pc:chgData name="Harder, April" userId="S::april.harder@doas.ga.gov::57594db7-b972-42d4-8c77-65bd0785c8b0" providerId="AD" clId="Web-{B28BB3A8-5414-267B-021D-2F282F2B66A7}" dt="2025-12-13T01:27:34.891" v="65" actId="20577"/>
        <pc:sldMkLst>
          <pc:docMk/>
          <pc:sldMk cId="4163611179" sldId="374"/>
        </pc:sldMkLst>
        <pc:spChg chg="mod">
          <ac:chgData name="Harder, April" userId="S::april.harder@doas.ga.gov::57594db7-b972-42d4-8c77-65bd0785c8b0" providerId="AD" clId="Web-{B28BB3A8-5414-267B-021D-2F282F2B66A7}" dt="2025-12-13T01:27:34.891" v="65" actId="20577"/>
          <ac:spMkLst>
            <pc:docMk/>
            <pc:sldMk cId="4163611179" sldId="374"/>
            <ac:spMk id="6" creationId="{AD5A43E6-CE2F-A8F7-7B0E-966EB41A72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7:23.329" v="64" actId="20577"/>
              <pc2:cmMkLst xmlns:pc2="http://schemas.microsoft.com/office/powerpoint/2019/9/main/command">
                <pc:docMk/>
                <pc:sldMk cId="4163611179" sldId="374"/>
                <pc2:cmMk id="{E987E75B-E41D-4CE5-BCF0-CB218D0D87AA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7:23.329" v="64" actId="20577"/>
              <pc2:cmMkLst xmlns:pc2="http://schemas.microsoft.com/office/powerpoint/2019/9/main/command">
                <pc:docMk/>
                <pc:sldMk cId="4163611179" sldId="374"/>
                <pc2:cmMk id="{0D1F53E6-470F-4512-86F3-94676B6CEF0F}"/>
              </pc2:cmMkLst>
            </pc226:cmChg>
          </p:ext>
        </pc:extLst>
      </pc:sldChg>
      <pc:sldChg chg="modSp">
        <pc:chgData name="Harder, April" userId="S::april.harder@doas.ga.gov::57594db7-b972-42d4-8c77-65bd0785c8b0" providerId="AD" clId="Web-{B28BB3A8-5414-267B-021D-2F282F2B66A7}" dt="2025-12-13T01:28:39.985" v="70" actId="20577"/>
        <pc:sldMkLst>
          <pc:docMk/>
          <pc:sldMk cId="4137015861" sldId="377"/>
        </pc:sldMkLst>
        <pc:spChg chg="mod">
          <ac:chgData name="Harder, April" userId="S::april.harder@doas.ga.gov::57594db7-b972-42d4-8c77-65bd0785c8b0" providerId="AD" clId="Web-{B28BB3A8-5414-267B-021D-2F282F2B66A7}" dt="2025-12-13T01:28:39.985" v="70" actId="20577"/>
          <ac:spMkLst>
            <pc:docMk/>
            <pc:sldMk cId="4137015861" sldId="377"/>
            <ac:spMk id="6" creationId="{FCE790BE-3EC1-BD27-3528-20C4A192E428}"/>
          </ac:spMkLst>
        </pc:spChg>
      </pc:sldChg>
      <pc:sldChg chg="modSp modCm">
        <pc:chgData name="Harder, April" userId="S::april.harder@doas.ga.gov::57594db7-b972-42d4-8c77-65bd0785c8b0" providerId="AD" clId="Web-{B28BB3A8-5414-267B-021D-2F282F2B66A7}" dt="2025-12-13T01:30:48.737" v="74" actId="20577"/>
        <pc:sldMkLst>
          <pc:docMk/>
          <pc:sldMk cId="316729478" sldId="378"/>
        </pc:sldMkLst>
        <pc:spChg chg="mod">
          <ac:chgData name="Harder, April" userId="S::april.harder@doas.ga.gov::57594db7-b972-42d4-8c77-65bd0785c8b0" providerId="AD" clId="Web-{B28BB3A8-5414-267B-021D-2F282F2B66A7}" dt="2025-12-13T01:30:48.737" v="74" actId="20577"/>
          <ac:spMkLst>
            <pc:docMk/>
            <pc:sldMk cId="316729478" sldId="378"/>
            <ac:spMk id="6" creationId="{FAF6FE19-AA69-0362-7EA7-E9FEAAD5736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9:03.907" v="73" actId="20577"/>
              <pc2:cmMkLst xmlns:pc2="http://schemas.microsoft.com/office/powerpoint/2019/9/main/command">
                <pc:docMk/>
                <pc:sldMk cId="316729478" sldId="378"/>
                <pc2:cmMk id="{AD46DA12-AED3-4818-9C36-4AC7ECD3E5C3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9:03.907" v="73" actId="20577"/>
              <pc2:cmMkLst xmlns:pc2="http://schemas.microsoft.com/office/powerpoint/2019/9/main/command">
                <pc:docMk/>
                <pc:sldMk cId="316729478" sldId="378"/>
                <pc2:cmMk id="{1903DA16-11E2-4801-AFDB-129A6608C7A3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9:03.907" v="73" actId="20577"/>
              <pc2:cmMkLst xmlns:pc2="http://schemas.microsoft.com/office/powerpoint/2019/9/main/command">
                <pc:docMk/>
                <pc:sldMk cId="316729478" sldId="378"/>
                <pc2:cmMk id="{1F27DE21-132D-44CC-BD8A-6E7479CC7D1D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B28BB3A8-5414-267B-021D-2F282F2B66A7}" dt="2025-12-13T01:29:03.907" v="73" actId="20577"/>
              <pc2:cmMkLst xmlns:pc2="http://schemas.microsoft.com/office/powerpoint/2019/9/main/command">
                <pc:docMk/>
                <pc:sldMk cId="316729478" sldId="378"/>
                <pc2:cmMk id="{6D498C2F-F686-412F-ACE7-D96B22B1FF16}"/>
              </pc2:cmMkLst>
            </pc226:cmChg>
          </p:ext>
        </pc:extLst>
      </pc:sldChg>
    </pc:docChg>
  </pc:docChgLst>
  <pc:docChgLst>
    <pc:chgData name="Biador, Kim" userId="fca14e35-9508-4b00-aeb1-b6a35bc0345e" providerId="ADAL" clId="{A2BA7ADD-C876-4C0B-BB03-7C4FAD728106}"/>
    <pc:docChg chg="custSel delSld modSld">
      <pc:chgData name="Biador, Kim" userId="fca14e35-9508-4b00-aeb1-b6a35bc0345e" providerId="ADAL" clId="{A2BA7ADD-C876-4C0B-BB03-7C4FAD728106}" dt="2025-12-17T15:31:58.682" v="361" actId="11"/>
      <pc:docMkLst>
        <pc:docMk/>
      </pc:docMkLst>
      <pc:sldChg chg="modSp mod modCm">
        <pc:chgData name="Biador, Kim" userId="fca14e35-9508-4b00-aeb1-b6a35bc0345e" providerId="ADAL" clId="{A2BA7ADD-C876-4C0B-BB03-7C4FAD728106}" dt="2025-12-15T17:37:59.826" v="210" actId="20577"/>
        <pc:sldMkLst>
          <pc:docMk/>
          <pc:sldMk cId="2529097494" sldId="365"/>
        </pc:sldMkLst>
        <pc:spChg chg="mod">
          <ac:chgData name="Biador, Kim" userId="fca14e35-9508-4b00-aeb1-b6a35bc0345e" providerId="ADAL" clId="{A2BA7ADD-C876-4C0B-BB03-7C4FAD728106}" dt="2025-12-15T17:37:59.826" v="210" actId="20577"/>
          <ac:spMkLst>
            <pc:docMk/>
            <pc:sldMk cId="2529097494" sldId="365"/>
            <ac:spMk id="7" creationId="{55CB5F00-1815-EC7F-2599-B9E60B0E180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37:59.826" v="210" actId="20577"/>
              <pc2:cmMkLst xmlns:pc2="http://schemas.microsoft.com/office/powerpoint/2019/9/main/command">
                <pc:docMk/>
                <pc:sldMk cId="2529097494" sldId="365"/>
                <pc2:cmMk id="{64C70119-992E-4B10-B449-C43EBDD6A9C1}"/>
              </pc2:cmMkLst>
            </pc226:cmChg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37:59.826" v="210" actId="20577"/>
              <pc2:cmMkLst xmlns:pc2="http://schemas.microsoft.com/office/powerpoint/2019/9/main/command">
                <pc:docMk/>
                <pc:sldMk cId="2529097494" sldId="365"/>
                <pc2:cmMk id="{6629DA34-7D7A-4CAC-9EA1-C10B94CC4633}"/>
              </pc2:cmMkLst>
            </pc226:cmChg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37:59.826" v="210" actId="20577"/>
              <pc2:cmMkLst xmlns:pc2="http://schemas.microsoft.com/office/powerpoint/2019/9/main/command">
                <pc:docMk/>
                <pc:sldMk cId="2529097494" sldId="365"/>
                <pc2:cmMk id="{C2097787-A0D7-4B5D-9AEA-573B40D471C0}"/>
              </pc2:cmMkLst>
            </pc226:cmChg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37:59.826" v="210" actId="20577"/>
              <pc2:cmMkLst xmlns:pc2="http://schemas.microsoft.com/office/powerpoint/2019/9/main/command">
                <pc:docMk/>
                <pc:sldMk cId="2529097494" sldId="365"/>
                <pc2:cmMk id="{D8EAF79C-5A2D-48E1-8D12-83B78F9D8A08}"/>
              </pc2:cmMkLst>
            </pc226:cmChg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37:59.826" v="210" actId="20577"/>
              <pc2:cmMkLst xmlns:pc2="http://schemas.microsoft.com/office/powerpoint/2019/9/main/command">
                <pc:docMk/>
                <pc:sldMk cId="2529097494" sldId="365"/>
                <pc2:cmMk id="{96B933CF-391A-43C9-A432-9BB1F9755E66}"/>
              </pc2:cmMkLst>
            </pc226:cmChg>
          </p:ext>
        </pc:extLst>
      </pc:sldChg>
      <pc:sldChg chg="modSp mod modCm">
        <pc:chgData name="Biador, Kim" userId="fca14e35-9508-4b00-aeb1-b6a35bc0345e" providerId="ADAL" clId="{A2BA7ADD-C876-4C0B-BB03-7C4FAD728106}" dt="2025-12-17T15:27:34.372" v="350" actId="20577"/>
        <pc:sldMkLst>
          <pc:docMk/>
          <pc:sldMk cId="4163611179" sldId="374"/>
        </pc:sldMkLst>
        <pc:spChg chg="mod">
          <ac:chgData name="Biador, Kim" userId="fca14e35-9508-4b00-aeb1-b6a35bc0345e" providerId="ADAL" clId="{A2BA7ADD-C876-4C0B-BB03-7C4FAD728106}" dt="2025-12-17T15:27:34.372" v="350" actId="20577"/>
          <ac:spMkLst>
            <pc:docMk/>
            <pc:sldMk cId="4163611179" sldId="374"/>
            <ac:spMk id="5" creationId="{9FBF4E7F-A1B6-AC42-2985-D9F0E2F45F2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7T15:27:34.372" v="350" actId="20577"/>
              <pc2:cmMkLst xmlns:pc2="http://schemas.microsoft.com/office/powerpoint/2019/9/main/command">
                <pc:docMk/>
                <pc:sldMk cId="4163611179" sldId="374"/>
                <pc2:cmMk id="{0D1F53E6-470F-4512-86F3-94676B6CEF0F}"/>
              </pc2:cmMkLst>
            </pc226:cmChg>
          </p:ext>
        </pc:extLst>
      </pc:sldChg>
      <pc:sldChg chg="addSp delSp modSp mod modCm">
        <pc:chgData name="Biador, Kim" userId="fca14e35-9508-4b00-aeb1-b6a35bc0345e" providerId="ADAL" clId="{A2BA7ADD-C876-4C0B-BB03-7C4FAD728106}" dt="2025-12-17T15:26:44.011" v="321" actId="11"/>
        <pc:sldMkLst>
          <pc:docMk/>
          <pc:sldMk cId="986338672" sldId="375"/>
        </pc:sldMkLst>
        <pc:spChg chg="mod">
          <ac:chgData name="Biador, Kim" userId="fca14e35-9508-4b00-aeb1-b6a35bc0345e" providerId="ADAL" clId="{A2BA7ADD-C876-4C0B-BB03-7C4FAD728106}" dt="2025-12-17T15:25:58.431" v="307" actId="20577"/>
          <ac:spMkLst>
            <pc:docMk/>
            <pc:sldMk cId="986338672" sldId="375"/>
            <ac:spMk id="5" creationId="{A7AAEC18-AD08-D496-7725-104E7BFC5464}"/>
          </ac:spMkLst>
        </pc:spChg>
        <pc:spChg chg="mod">
          <ac:chgData name="Biador, Kim" userId="fca14e35-9508-4b00-aeb1-b6a35bc0345e" providerId="ADAL" clId="{A2BA7ADD-C876-4C0B-BB03-7C4FAD728106}" dt="2025-12-17T15:26:37.787" v="320" actId="11"/>
          <ac:spMkLst>
            <pc:docMk/>
            <pc:sldMk cId="986338672" sldId="375"/>
            <ac:spMk id="6" creationId="{65FE5B12-B137-0EA0-F365-AC8E24A2BABB}"/>
          </ac:spMkLst>
        </pc:spChg>
        <pc:spChg chg="mod">
          <ac:chgData name="Biador, Kim" userId="fca14e35-9508-4b00-aeb1-b6a35bc0345e" providerId="ADAL" clId="{A2BA7ADD-C876-4C0B-BB03-7C4FAD728106}" dt="2025-12-17T13:53:43.723" v="275"/>
          <ac:spMkLst>
            <pc:docMk/>
            <pc:sldMk cId="986338672" sldId="375"/>
            <ac:spMk id="10" creationId="{9DAB177F-D750-3B83-FB16-C2A85AEB27DE}"/>
          </ac:spMkLst>
        </pc:spChg>
        <pc:spChg chg="mod">
          <ac:chgData name="Biador, Kim" userId="fca14e35-9508-4b00-aeb1-b6a35bc0345e" providerId="ADAL" clId="{A2BA7ADD-C876-4C0B-BB03-7C4FAD728106}" dt="2025-12-17T15:26:44.011" v="321" actId="11"/>
          <ac:spMkLst>
            <pc:docMk/>
            <pc:sldMk cId="986338672" sldId="375"/>
            <ac:spMk id="12" creationId="{C3499CD4-414E-FD22-35BB-4E0E5617F8C6}"/>
          </ac:spMkLst>
        </pc:spChg>
        <pc:spChg chg="mod">
          <ac:chgData name="Biador, Kim" userId="fca14e35-9508-4b00-aeb1-b6a35bc0345e" providerId="ADAL" clId="{A2BA7ADD-C876-4C0B-BB03-7C4FAD728106}" dt="2025-12-15T17:31:58.939" v="10" actId="14100"/>
          <ac:spMkLst>
            <pc:docMk/>
            <pc:sldMk cId="986338672" sldId="375"/>
            <ac:spMk id="14" creationId="{C0104848-6457-8E70-5831-975EE590DCFB}"/>
          </ac:spMkLst>
        </pc:spChg>
        <pc:spChg chg="add mod">
          <ac:chgData name="Biador, Kim" userId="fca14e35-9508-4b00-aeb1-b6a35bc0345e" providerId="ADAL" clId="{A2BA7ADD-C876-4C0B-BB03-7C4FAD728106}" dt="2025-12-17T13:53:43.723" v="275"/>
          <ac:spMkLst>
            <pc:docMk/>
            <pc:sldMk cId="986338672" sldId="375"/>
            <ac:spMk id="15" creationId="{B35CEF35-966B-7387-B5E1-5204C5300626}"/>
          </ac:spMkLst>
        </pc:spChg>
        <pc:grpChg chg="add mod">
          <ac:chgData name="Biador, Kim" userId="fca14e35-9508-4b00-aeb1-b6a35bc0345e" providerId="ADAL" clId="{A2BA7ADD-C876-4C0B-BB03-7C4FAD728106}" dt="2025-12-17T13:53:43.723" v="275"/>
          <ac:grpSpMkLst>
            <pc:docMk/>
            <pc:sldMk cId="986338672" sldId="375"/>
            <ac:grpSpMk id="8" creationId="{57AB8DBF-8C4F-CFFC-6938-8934D26C1D19}"/>
          </ac:grpSpMkLst>
        </pc:grpChg>
        <pc:picChg chg="mod ord">
          <ac:chgData name="Biador, Kim" userId="fca14e35-9508-4b00-aeb1-b6a35bc0345e" providerId="ADAL" clId="{A2BA7ADD-C876-4C0B-BB03-7C4FAD728106}" dt="2025-12-15T17:31:47.627" v="7" actId="167"/>
          <ac:picMkLst>
            <pc:docMk/>
            <pc:sldMk cId="986338672" sldId="375"/>
            <ac:picMk id="7" creationId="{D02DC295-9EAE-CD80-508E-05A6DF01D500}"/>
          </ac:picMkLst>
        </pc:picChg>
        <pc:picChg chg="mod">
          <ac:chgData name="Biador, Kim" userId="fca14e35-9508-4b00-aeb1-b6a35bc0345e" providerId="ADAL" clId="{A2BA7ADD-C876-4C0B-BB03-7C4FAD728106}" dt="2025-12-17T13:53:43.723" v="275"/>
          <ac:picMkLst>
            <pc:docMk/>
            <pc:sldMk cId="986338672" sldId="375"/>
            <ac:picMk id="11" creationId="{2467A9B3-B8D4-1439-D23C-0C505F2CDDB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7T15:25:58.431" v="307" actId="20577"/>
              <pc2:cmMkLst xmlns:pc2="http://schemas.microsoft.com/office/powerpoint/2019/9/main/command">
                <pc:docMk/>
                <pc:sldMk cId="986338672" sldId="375"/>
                <pc2:cmMk id="{1AC16ADB-73F1-4020-AA7E-5C958DC0E732}"/>
              </pc2:cmMkLst>
            </pc226:cmChg>
          </p:ext>
        </pc:extLst>
      </pc:sldChg>
      <pc:sldChg chg="modSp mod modCm">
        <pc:chgData name="Biador, Kim" userId="fca14e35-9508-4b00-aeb1-b6a35bc0345e" providerId="ADAL" clId="{A2BA7ADD-C876-4C0B-BB03-7C4FAD728106}" dt="2025-12-17T15:31:21.102" v="359" actId="20577"/>
        <pc:sldMkLst>
          <pc:docMk/>
          <pc:sldMk cId="2363329676" sldId="376"/>
        </pc:sldMkLst>
        <pc:spChg chg="mod">
          <ac:chgData name="Biador, Kim" userId="fca14e35-9508-4b00-aeb1-b6a35bc0345e" providerId="ADAL" clId="{A2BA7ADD-C876-4C0B-BB03-7C4FAD728106}" dt="2025-12-17T15:25:21.615" v="298" actId="20577"/>
          <ac:spMkLst>
            <pc:docMk/>
            <pc:sldMk cId="2363329676" sldId="376"/>
            <ac:spMk id="5" creationId="{0DFDE3D5-86BE-E1C7-5432-883E4061275B}"/>
          </ac:spMkLst>
        </pc:spChg>
        <pc:spChg chg="mod">
          <ac:chgData name="Biador, Kim" userId="fca14e35-9508-4b00-aeb1-b6a35bc0345e" providerId="ADAL" clId="{A2BA7ADD-C876-4C0B-BB03-7C4FAD728106}" dt="2025-12-17T15:30:52.041" v="351" actId="11"/>
          <ac:spMkLst>
            <pc:docMk/>
            <pc:sldMk cId="2363329676" sldId="376"/>
            <ac:spMk id="6" creationId="{B50323CB-D494-4F23-CDEF-F1492AE6649B}"/>
          </ac:spMkLst>
        </pc:spChg>
        <pc:spChg chg="mod">
          <ac:chgData name="Biador, Kim" userId="fca14e35-9508-4b00-aeb1-b6a35bc0345e" providerId="ADAL" clId="{A2BA7ADD-C876-4C0B-BB03-7C4FAD728106}" dt="2025-12-17T15:31:05.946" v="353" actId="20577"/>
          <ac:spMkLst>
            <pc:docMk/>
            <pc:sldMk cId="2363329676" sldId="376"/>
            <ac:spMk id="11" creationId="{500E2029-393F-E1A5-575C-F42C846BFB6C}"/>
          </ac:spMkLst>
        </pc:spChg>
        <pc:spChg chg="mod">
          <ac:chgData name="Biador, Kim" userId="fca14e35-9508-4b00-aeb1-b6a35bc0345e" providerId="ADAL" clId="{A2BA7ADD-C876-4C0B-BB03-7C4FAD728106}" dt="2025-12-17T15:31:08.592" v="355" actId="20577"/>
          <ac:spMkLst>
            <pc:docMk/>
            <pc:sldMk cId="2363329676" sldId="376"/>
            <ac:spMk id="15" creationId="{EC75ED03-F0C3-BF1C-9B36-CB4FDF1B3CE2}"/>
          </ac:spMkLst>
        </pc:spChg>
        <pc:spChg chg="mod">
          <ac:chgData name="Biador, Kim" userId="fca14e35-9508-4b00-aeb1-b6a35bc0345e" providerId="ADAL" clId="{A2BA7ADD-C876-4C0B-BB03-7C4FAD728106}" dt="2025-12-17T15:31:15.887" v="357" actId="20577"/>
          <ac:spMkLst>
            <pc:docMk/>
            <pc:sldMk cId="2363329676" sldId="376"/>
            <ac:spMk id="16" creationId="{D1E1F3BC-1E8B-D886-916D-0D51C5C3D1B5}"/>
          </ac:spMkLst>
        </pc:spChg>
        <pc:spChg chg="mod">
          <ac:chgData name="Biador, Kim" userId="fca14e35-9508-4b00-aeb1-b6a35bc0345e" providerId="ADAL" clId="{A2BA7ADD-C876-4C0B-BB03-7C4FAD728106}" dt="2025-12-17T15:31:21.102" v="359" actId="20577"/>
          <ac:spMkLst>
            <pc:docMk/>
            <pc:sldMk cId="2363329676" sldId="376"/>
            <ac:spMk id="17" creationId="{35382798-F9D5-B025-9804-D3C3ECB8F11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39:25.255" v="227" actId="20577"/>
              <pc2:cmMkLst xmlns:pc2="http://schemas.microsoft.com/office/powerpoint/2019/9/main/command">
                <pc:docMk/>
                <pc:sldMk cId="2363329676" sldId="376"/>
                <pc2:cmMk id="{4EE81297-6ECE-4EC8-B337-D6CED8BFDAE9}"/>
              </pc2:cmMkLst>
            </pc226:cmChg>
          </p:ext>
        </pc:extLst>
      </pc:sldChg>
      <pc:sldChg chg="modSp mod">
        <pc:chgData name="Biador, Kim" userId="fca14e35-9508-4b00-aeb1-b6a35bc0345e" providerId="ADAL" clId="{A2BA7ADD-C876-4C0B-BB03-7C4FAD728106}" dt="2025-12-17T15:31:58.682" v="361" actId="11"/>
        <pc:sldMkLst>
          <pc:docMk/>
          <pc:sldMk cId="4137015861" sldId="377"/>
        </pc:sldMkLst>
        <pc:spChg chg="mod">
          <ac:chgData name="Biador, Kim" userId="fca14e35-9508-4b00-aeb1-b6a35bc0345e" providerId="ADAL" clId="{A2BA7ADD-C876-4C0B-BB03-7C4FAD728106}" dt="2025-12-17T15:25:35.303" v="301" actId="20577"/>
          <ac:spMkLst>
            <pc:docMk/>
            <pc:sldMk cId="4137015861" sldId="377"/>
            <ac:spMk id="5" creationId="{D2C3F2D9-AC63-F48A-55D0-43C355019B57}"/>
          </ac:spMkLst>
        </pc:spChg>
        <pc:spChg chg="mod">
          <ac:chgData name="Biador, Kim" userId="fca14e35-9508-4b00-aeb1-b6a35bc0345e" providerId="ADAL" clId="{A2BA7ADD-C876-4C0B-BB03-7C4FAD728106}" dt="2025-12-17T15:31:50.999" v="360" actId="11"/>
          <ac:spMkLst>
            <pc:docMk/>
            <pc:sldMk cId="4137015861" sldId="377"/>
            <ac:spMk id="6" creationId="{FCE790BE-3EC1-BD27-3528-20C4A192E428}"/>
          </ac:spMkLst>
        </pc:spChg>
        <pc:spChg chg="mod">
          <ac:chgData name="Biador, Kim" userId="fca14e35-9508-4b00-aeb1-b6a35bc0345e" providerId="ADAL" clId="{A2BA7ADD-C876-4C0B-BB03-7C4FAD728106}" dt="2025-12-17T15:31:58.682" v="361" actId="11"/>
          <ac:spMkLst>
            <pc:docMk/>
            <pc:sldMk cId="4137015861" sldId="377"/>
            <ac:spMk id="7" creationId="{88785B14-836C-B26D-CD40-371EF21EDA8E}"/>
          </ac:spMkLst>
        </pc:spChg>
      </pc:sldChg>
      <pc:sldChg chg="modSp mod modCm">
        <pc:chgData name="Biador, Kim" userId="fca14e35-9508-4b00-aeb1-b6a35bc0345e" providerId="ADAL" clId="{A2BA7ADD-C876-4C0B-BB03-7C4FAD728106}" dt="2025-12-17T15:26:22.282" v="319" actId="20577"/>
        <pc:sldMkLst>
          <pc:docMk/>
          <pc:sldMk cId="316729478" sldId="378"/>
        </pc:sldMkLst>
        <pc:spChg chg="mod">
          <ac:chgData name="Biador, Kim" userId="fca14e35-9508-4b00-aeb1-b6a35bc0345e" providerId="ADAL" clId="{A2BA7ADD-C876-4C0B-BB03-7C4FAD728106}" dt="2025-12-17T15:26:01.051" v="309" actId="20577"/>
          <ac:spMkLst>
            <pc:docMk/>
            <pc:sldMk cId="316729478" sldId="378"/>
            <ac:spMk id="5" creationId="{F5619F79-2766-1F04-CE93-2B7C1850D60F}"/>
          </ac:spMkLst>
        </pc:spChg>
        <pc:spChg chg="mod">
          <ac:chgData name="Biador, Kim" userId="fca14e35-9508-4b00-aeb1-b6a35bc0345e" providerId="ADAL" clId="{A2BA7ADD-C876-4C0B-BB03-7C4FAD728106}" dt="2025-12-17T15:26:09.096" v="310" actId="11"/>
          <ac:spMkLst>
            <pc:docMk/>
            <pc:sldMk cId="316729478" sldId="378"/>
            <ac:spMk id="6" creationId="{FAF6FE19-AA69-0362-7EA7-E9FEAAD57363}"/>
          </ac:spMkLst>
        </pc:spChg>
        <pc:spChg chg="mod">
          <ac:chgData name="Biador, Kim" userId="fca14e35-9508-4b00-aeb1-b6a35bc0345e" providerId="ADAL" clId="{A2BA7ADD-C876-4C0B-BB03-7C4FAD728106}" dt="2025-12-17T15:26:16.057" v="313" actId="20577"/>
          <ac:spMkLst>
            <pc:docMk/>
            <pc:sldMk cId="316729478" sldId="378"/>
            <ac:spMk id="11" creationId="{CB802517-520E-3AFF-BB25-10FEAB25C490}"/>
          </ac:spMkLst>
        </pc:spChg>
        <pc:spChg chg="mod">
          <ac:chgData name="Biador, Kim" userId="fca14e35-9508-4b00-aeb1-b6a35bc0345e" providerId="ADAL" clId="{A2BA7ADD-C876-4C0B-BB03-7C4FAD728106}" dt="2025-12-17T15:26:22.282" v="319" actId="20577"/>
          <ac:spMkLst>
            <pc:docMk/>
            <pc:sldMk cId="316729478" sldId="378"/>
            <ac:spMk id="16" creationId="{BBE29CA4-1D97-7029-68EA-17DCF1BE685F}"/>
          </ac:spMkLst>
        </pc:spChg>
        <pc:spChg chg="mod">
          <ac:chgData name="Biador, Kim" userId="fca14e35-9508-4b00-aeb1-b6a35bc0345e" providerId="ADAL" clId="{A2BA7ADD-C876-4C0B-BB03-7C4FAD728106}" dt="2025-12-17T15:26:18.882" v="316" actId="20577"/>
          <ac:spMkLst>
            <pc:docMk/>
            <pc:sldMk cId="316729478" sldId="378"/>
            <ac:spMk id="18" creationId="{0EC45862-79EC-EAE5-40DB-77036A641D9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55:55.651" v="274" actId="20577"/>
              <pc2:cmMkLst xmlns:pc2="http://schemas.microsoft.com/office/powerpoint/2019/9/main/command">
                <pc:docMk/>
                <pc:sldMk cId="316729478" sldId="378"/>
                <pc2:cmMk id="{AD46DA12-AED3-4818-9C36-4AC7ECD3E5C3}"/>
              </pc2:cmMkLst>
            </pc226:cmChg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55:55.651" v="274" actId="20577"/>
              <pc2:cmMkLst xmlns:pc2="http://schemas.microsoft.com/office/powerpoint/2019/9/main/command">
                <pc:docMk/>
                <pc:sldMk cId="316729478" sldId="378"/>
                <pc2:cmMk id="{1903DA16-11E2-4801-AFDB-129A6608C7A3}"/>
              </pc2:cmMkLst>
            </pc226:cmChg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55:55.651" v="274" actId="20577"/>
              <pc2:cmMkLst xmlns:pc2="http://schemas.microsoft.com/office/powerpoint/2019/9/main/command">
                <pc:docMk/>
                <pc:sldMk cId="316729478" sldId="378"/>
                <pc2:cmMk id="{1F27DE21-132D-44CC-BD8A-6E7479CC7D1D}"/>
              </pc2:cmMkLst>
            </pc226:cmChg>
            <pc226:cmChg xmlns:pc226="http://schemas.microsoft.com/office/powerpoint/2022/06/main/command" chg="mod">
              <pc226:chgData name="Biador, Kim" userId="fca14e35-9508-4b00-aeb1-b6a35bc0345e" providerId="ADAL" clId="{A2BA7ADD-C876-4C0B-BB03-7C4FAD728106}" dt="2025-12-15T17:55:55.651" v="274" actId="20577"/>
              <pc2:cmMkLst xmlns:pc2="http://schemas.microsoft.com/office/powerpoint/2019/9/main/command">
                <pc:docMk/>
                <pc:sldMk cId="316729478" sldId="378"/>
                <pc2:cmMk id="{6D498C2F-F686-412F-ACE7-D96B22B1FF16}"/>
              </pc2:cmMkLst>
            </pc226:cmChg>
          </p:ext>
        </pc:extLst>
      </pc:sldChg>
    </pc:docChg>
  </pc:docChgLst>
  <pc:docChgLst>
    <pc:chgData name="Harder, April" userId="S::april.harder@doas.ga.gov::57594db7-b972-42d4-8c77-65bd0785c8b0" providerId="AD" clId="Web-{573EB16B-09E7-107F-D514-ED4065C2C98B}"/>
    <pc:docChg chg="mod addSld delSld modSld sldOrd">
      <pc:chgData name="Harder, April" userId="S::april.harder@doas.ga.gov::57594db7-b972-42d4-8c77-65bd0785c8b0" providerId="AD" clId="Web-{573EB16B-09E7-107F-D514-ED4065C2C98B}" dt="2025-12-12T20:46:34.294" v="372" actId="1076"/>
      <pc:docMkLst>
        <pc:docMk/>
      </pc:docMkLst>
      <pc:sldChg chg="addSp modSp new modCm">
        <pc:chgData name="Harder, April" userId="S::april.harder@doas.ga.gov::57594db7-b972-42d4-8c77-65bd0785c8b0" providerId="AD" clId="Web-{573EB16B-09E7-107F-D514-ED4065C2C98B}" dt="2025-12-12T20:45:44.966" v="369" actId="1076"/>
        <pc:sldMkLst>
          <pc:docMk/>
          <pc:sldMk cId="4163611179" sldId="374"/>
        </pc:sldMkLst>
        <pc:spChg chg="mod">
          <ac:chgData name="Harder, April" userId="S::april.harder@doas.ga.gov::57594db7-b972-42d4-8c77-65bd0785c8b0" providerId="AD" clId="Web-{573EB16B-09E7-107F-D514-ED4065C2C98B}" dt="2025-12-12T20:19:21.894" v="320" actId="20577"/>
          <ac:spMkLst>
            <pc:docMk/>
            <pc:sldMk cId="4163611179" sldId="374"/>
            <ac:spMk id="6" creationId="{AD5A43E6-CE2F-A8F7-7B0E-966EB41A72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573EB16B-09E7-107F-D514-ED4065C2C98B}" dt="2025-12-12T20:19:20.816" v="319" actId="20577"/>
              <pc2:cmMkLst xmlns:pc2="http://schemas.microsoft.com/office/powerpoint/2019/9/main/command">
                <pc:docMk/>
                <pc:sldMk cId="4163611179" sldId="374"/>
                <pc2:cmMk id="{E987E75B-E41D-4CE5-BCF0-CB218D0D87AA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573EB16B-09E7-107F-D514-ED4065C2C98B}" dt="2025-12-12T20:19:20.816" v="319" actId="20577"/>
              <pc2:cmMkLst xmlns:pc2="http://schemas.microsoft.com/office/powerpoint/2019/9/main/command">
                <pc:docMk/>
                <pc:sldMk cId="4163611179" sldId="374"/>
                <pc2:cmMk id="{0D1F53E6-470F-4512-86F3-94676B6CEF0F}"/>
              </pc2:cmMkLst>
            </pc226:cmChg>
          </p:ext>
        </pc:extLst>
      </pc:sldChg>
      <pc:sldChg chg="addSp modSp new ord">
        <pc:chgData name="Harder, April" userId="S::april.harder@doas.ga.gov::57594db7-b972-42d4-8c77-65bd0785c8b0" providerId="AD" clId="Web-{573EB16B-09E7-107F-D514-ED4065C2C98B}" dt="2025-12-12T20:46:34.294" v="372" actId="1076"/>
        <pc:sldMkLst>
          <pc:docMk/>
          <pc:sldMk cId="986338672" sldId="375"/>
        </pc:sldMkLst>
        <pc:spChg chg="mod">
          <ac:chgData name="Harder, April" userId="S::april.harder@doas.ga.gov::57594db7-b972-42d4-8c77-65bd0785c8b0" providerId="AD" clId="Web-{573EB16B-09E7-107F-D514-ED4065C2C98B}" dt="2025-12-12T20:23:55.112" v="365" actId="20577"/>
          <ac:spMkLst>
            <pc:docMk/>
            <pc:sldMk cId="986338672" sldId="375"/>
            <ac:spMk id="6" creationId="{65FE5B12-B137-0EA0-F365-AC8E24A2BABB}"/>
          </ac:spMkLst>
        </pc:spChg>
        <pc:picChg chg="add mod">
          <ac:chgData name="Harder, April" userId="S::april.harder@doas.ga.gov::57594db7-b972-42d4-8c77-65bd0785c8b0" providerId="AD" clId="Web-{573EB16B-09E7-107F-D514-ED4065C2C98B}" dt="2025-12-12T20:46:34.294" v="372" actId="1076"/>
          <ac:picMkLst>
            <pc:docMk/>
            <pc:sldMk cId="986338672" sldId="375"/>
            <ac:picMk id="9" creationId="{A363A629-1CE5-1EA8-F52F-5F0AB3BCF663}"/>
          </ac:picMkLst>
        </pc:picChg>
      </pc:sldChg>
    </pc:docChg>
  </pc:docChgLst>
  <pc:docChgLst>
    <pc:chgData name="Harder, April" userId="S::april.harder@doas.ga.gov::57594db7-b972-42d4-8c77-65bd0785c8b0" providerId="AD" clId="Web-{754F3AC0-0BF5-5A05-C5C8-48C22BB0E951}"/>
    <pc:docChg chg="modSld">
      <pc:chgData name="Harder, April" userId="S::april.harder@doas.ga.gov::57594db7-b972-42d4-8c77-65bd0785c8b0" providerId="AD" clId="Web-{754F3AC0-0BF5-5A05-C5C8-48C22BB0E951}" dt="2025-12-16T21:30:45.771" v="17" actId="20577"/>
      <pc:docMkLst>
        <pc:docMk/>
      </pc:docMkLst>
      <pc:sldChg chg="modSp modCm">
        <pc:chgData name="Harder, April" userId="S::april.harder@doas.ga.gov::57594db7-b972-42d4-8c77-65bd0785c8b0" providerId="AD" clId="Web-{754F3AC0-0BF5-5A05-C5C8-48C22BB0E951}" dt="2025-12-16T21:30:45.771" v="17" actId="20577"/>
        <pc:sldMkLst>
          <pc:docMk/>
          <pc:sldMk cId="4163611179" sldId="374"/>
        </pc:sldMkLst>
        <pc:spChg chg="mod">
          <ac:chgData name="Harder, April" userId="S::april.harder@doas.ga.gov::57594db7-b972-42d4-8c77-65bd0785c8b0" providerId="AD" clId="Web-{754F3AC0-0BF5-5A05-C5C8-48C22BB0E951}" dt="2025-12-16T21:30:45.771" v="17" actId="20577"/>
          <ac:spMkLst>
            <pc:docMk/>
            <pc:sldMk cId="4163611179" sldId="374"/>
            <ac:spMk id="6" creationId="{AD5A43E6-CE2F-A8F7-7B0E-966EB41A72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754F3AC0-0BF5-5A05-C5C8-48C22BB0E951}" dt="2025-12-16T21:30:41.802" v="16" actId="20577"/>
              <pc2:cmMkLst xmlns:pc2="http://schemas.microsoft.com/office/powerpoint/2019/9/main/command">
                <pc:docMk/>
                <pc:sldMk cId="4163611179" sldId="374"/>
                <pc2:cmMk id="{E987E75B-E41D-4CE5-BCF0-CB218D0D87AA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754F3AC0-0BF5-5A05-C5C8-48C22BB0E951}" dt="2025-12-16T21:30:41.802" v="16" actId="20577"/>
              <pc2:cmMkLst xmlns:pc2="http://schemas.microsoft.com/office/powerpoint/2019/9/main/command">
                <pc:docMk/>
                <pc:sldMk cId="4163611179" sldId="374"/>
                <pc2:cmMk id="{0D1F53E6-470F-4512-86F3-94676B6CEF0F}"/>
              </pc2:cmMkLst>
            </pc226:cmChg>
          </p:ext>
        </pc:extLst>
      </pc:sldChg>
    </pc:docChg>
  </pc:docChgLst>
  <pc:docChgLst>
    <pc:chgData name="Harder, April" userId="S::april.harder@doas.ga.gov::57594db7-b972-42d4-8c77-65bd0785c8b0" providerId="AD" clId="Web-{CB6A3D72-E96D-CA50-615A-8D63D6C7F88B}"/>
    <pc:docChg chg="modSld">
      <pc:chgData name="Harder, April" userId="S::april.harder@doas.ga.gov::57594db7-b972-42d4-8c77-65bd0785c8b0" providerId="AD" clId="Web-{CB6A3D72-E96D-CA50-615A-8D63D6C7F88B}" dt="2025-12-15T16:09:11.400" v="4" actId="20577"/>
      <pc:docMkLst>
        <pc:docMk/>
      </pc:docMkLst>
      <pc:sldChg chg="addSp modSp modCm">
        <pc:chgData name="Harder, April" userId="S::april.harder@doas.ga.gov::57594db7-b972-42d4-8c77-65bd0785c8b0" providerId="AD" clId="Web-{CB6A3D72-E96D-CA50-615A-8D63D6C7F88B}" dt="2025-12-15T16:09:11.400" v="4" actId="20577"/>
        <pc:sldMkLst>
          <pc:docMk/>
          <pc:sldMk cId="986338672" sldId="375"/>
        </pc:sldMkLst>
        <pc:spChg chg="mod">
          <ac:chgData name="Harder, April" userId="S::april.harder@doas.ga.gov::57594db7-b972-42d4-8c77-65bd0785c8b0" providerId="AD" clId="Web-{CB6A3D72-E96D-CA50-615A-8D63D6C7F88B}" dt="2025-12-15T16:09:11.400" v="4" actId="20577"/>
          <ac:spMkLst>
            <pc:docMk/>
            <pc:sldMk cId="986338672" sldId="375"/>
            <ac:spMk id="12" creationId="{C3499CD4-414E-FD22-35BB-4E0E5617F8C6}"/>
          </ac:spMkLst>
        </pc:spChg>
        <pc:picChg chg="add mod">
          <ac:chgData name="Harder, April" userId="S::april.harder@doas.ga.gov::57594db7-b972-42d4-8c77-65bd0785c8b0" providerId="AD" clId="Web-{CB6A3D72-E96D-CA50-615A-8D63D6C7F88B}" dt="2025-12-15T15:55:18.303" v="1" actId="1076"/>
          <ac:picMkLst>
            <pc:docMk/>
            <pc:sldMk cId="986338672" sldId="375"/>
            <ac:picMk id="7" creationId="{D02DC295-9EAE-CD80-508E-05A6DF01D500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rder, April" userId="S::april.harder@doas.ga.gov::57594db7-b972-42d4-8c77-65bd0785c8b0" providerId="AD" clId="Web-{CB6A3D72-E96D-CA50-615A-8D63D6C7F88B}" dt="2025-12-15T16:09:09.712" v="3" actId="20577"/>
              <pc2:cmMkLst xmlns:pc2="http://schemas.microsoft.com/office/powerpoint/2019/9/main/command">
                <pc:docMk/>
                <pc:sldMk cId="986338672" sldId="375"/>
                <pc2:cmMk id="{57426494-65E0-44BD-AE77-5E1CD01416B0}"/>
              </pc2:cmMkLst>
            </pc226:cmChg>
            <pc226:cmChg xmlns:pc226="http://schemas.microsoft.com/office/powerpoint/2022/06/main/command" chg="mod">
              <pc226:chgData name="Harder, April" userId="S::april.harder@doas.ga.gov::57594db7-b972-42d4-8c77-65bd0785c8b0" providerId="AD" clId="Web-{CB6A3D72-E96D-CA50-615A-8D63D6C7F88B}" dt="2025-12-15T16:09:09.712" v="3" actId="20577"/>
              <pc2:cmMkLst xmlns:pc2="http://schemas.microsoft.com/office/powerpoint/2019/9/main/command">
                <pc:docMk/>
                <pc:sldMk cId="986338672" sldId="375"/>
                <pc2:cmMk id="{1AC16ADB-73F1-4020-AA7E-5C958DC0E732}"/>
              </pc2:cmMkLst>
            </pc226:cmChg>
          </p:ext>
        </pc:extLst>
      </pc:sldChg>
    </pc:docChg>
  </pc:docChgLst>
  <pc:docChgLst>
    <pc:chgData name="Biador, Kim" userId="S::kim.biador@sao.ga.gov::fca14e35-9508-4b00-aeb1-b6a35bc0345e" providerId="AD" clId="Web-{7CB6F07F-9052-0B64-7130-5DDD74C8A271}"/>
    <pc:docChg chg="modSld">
      <pc:chgData name="Biador, Kim" userId="S::kim.biador@sao.ga.gov::fca14e35-9508-4b00-aeb1-b6a35bc0345e" providerId="AD" clId="Web-{7CB6F07F-9052-0B64-7130-5DDD74C8A271}" dt="2025-12-15T14:39:06.586" v="7" actId="20577"/>
      <pc:docMkLst>
        <pc:docMk/>
      </pc:docMkLst>
      <pc:sldChg chg="modSp modCm">
        <pc:chgData name="Biador, Kim" userId="S::kim.biador@sao.ga.gov::fca14e35-9508-4b00-aeb1-b6a35bc0345e" providerId="AD" clId="Web-{7CB6F07F-9052-0B64-7130-5DDD74C8A271}" dt="2025-12-15T14:39:06.586" v="7" actId="20577"/>
        <pc:sldMkLst>
          <pc:docMk/>
          <pc:sldMk cId="2529097494" sldId="365"/>
        </pc:sldMkLst>
        <pc:spChg chg="mod">
          <ac:chgData name="Biador, Kim" userId="S::kim.biador@sao.ga.gov::fca14e35-9508-4b00-aeb1-b6a35bc0345e" providerId="AD" clId="Web-{7CB6F07F-9052-0B64-7130-5DDD74C8A271}" dt="2025-12-15T14:39:06.586" v="7" actId="20577"/>
          <ac:spMkLst>
            <pc:docMk/>
            <pc:sldMk cId="2529097494" sldId="365"/>
            <ac:spMk id="12" creationId="{C03B5B2E-72B0-F716-621B-40328216AC1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iador, Kim" userId="S::kim.biador@sao.ga.gov::fca14e35-9508-4b00-aeb1-b6a35bc0345e" providerId="AD" clId="Web-{7CB6F07F-9052-0B64-7130-5DDD74C8A271}" dt="2025-12-15T14:39:03.227" v="6" actId="20577"/>
              <pc2:cmMkLst xmlns:pc2="http://schemas.microsoft.com/office/powerpoint/2019/9/main/command">
                <pc:docMk/>
                <pc:sldMk cId="2529097494" sldId="365"/>
                <pc2:cmMk id="{6629DA34-7D7A-4CAC-9EA1-C10B94CC4633}"/>
              </pc2:cmMkLst>
            </pc226:cmChg>
            <pc226:cmChg xmlns:pc226="http://schemas.microsoft.com/office/powerpoint/2022/06/main/command" chg="mod">
              <pc226:chgData name="Biador, Kim" userId="S::kim.biador@sao.ga.gov::fca14e35-9508-4b00-aeb1-b6a35bc0345e" providerId="AD" clId="Web-{7CB6F07F-9052-0B64-7130-5DDD74C8A271}" dt="2025-12-15T14:39:03.227" v="6" actId="20577"/>
              <pc2:cmMkLst xmlns:pc2="http://schemas.microsoft.com/office/powerpoint/2019/9/main/command">
                <pc:docMk/>
                <pc:sldMk cId="2529097494" sldId="365"/>
                <pc2:cmMk id="{C2097787-A0D7-4B5D-9AEA-573B40D471C0}"/>
              </pc2:cmMkLst>
            </pc226:cmChg>
            <pc226:cmChg xmlns:pc226="http://schemas.microsoft.com/office/powerpoint/2022/06/main/command" chg="mod">
              <pc226:chgData name="Biador, Kim" userId="S::kim.biador@sao.ga.gov::fca14e35-9508-4b00-aeb1-b6a35bc0345e" providerId="AD" clId="Web-{7CB6F07F-9052-0B64-7130-5DDD74C8A271}" dt="2025-12-15T14:39:03.227" v="6" actId="20577"/>
              <pc2:cmMkLst xmlns:pc2="http://schemas.microsoft.com/office/powerpoint/2019/9/main/command">
                <pc:docMk/>
                <pc:sldMk cId="2529097494" sldId="365"/>
                <pc2:cmMk id="{D8EAF79C-5A2D-48E1-8D12-83B78F9D8A08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2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30242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31516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30239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31516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30242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31516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30242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717931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708605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717931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22374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16B957-9C62-0546-6A92-FDE1987FADA8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892AEE-85F0-E84B-76AC-34E8D80A1880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C0BDFB-051D-A08F-460B-C1B8714AE784}"/>
              </a:ext>
            </a:extLst>
          </p:cNvPr>
          <p:cNvSpPr txBox="1"/>
          <p:nvPr userDrawn="1"/>
        </p:nvSpPr>
        <p:spPr>
          <a:xfrm>
            <a:off x="318654" y="14918134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DC4C5-432F-B3DE-A77A-FDC165C645F7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BCC5AF-4320-5B74-B8A1-6CCA6B4E0B93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471E88-A719-662B-3416-FBDA3C129E59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F89C5-BA9C-10B7-27AB-618C11A9DDF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C7FDA3-E4B5-9645-B256-99EF55D552CE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D9B1FF-2E75-10F2-0345-2EBC4810EFB0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513C64-74F8-A087-BEE1-93117B5CE96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Find, Analyze &amp; Resolve Credit Card Transaction File Errors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03B5B2E-72B0-F716-621B-40328216AC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923" y="4181004"/>
            <a:ext cx="10515600" cy="29780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333333"/>
                </a:solidFill>
                <a:latin typeface="Arial"/>
                <a:cs typeface="Segoe UI"/>
              </a:rPr>
              <a:t>This guide will show </a:t>
            </a:r>
            <a:r>
              <a:rPr lang="en-US" i="1" dirty="0">
                <a:solidFill>
                  <a:srgbClr val="333333"/>
                </a:solidFill>
                <a:latin typeface="Arial"/>
                <a:cs typeface="Segoe UI"/>
              </a:rPr>
              <a:t>SPD P-Card Administrators</a:t>
            </a:r>
            <a:r>
              <a:rPr lang="en-US" dirty="0">
                <a:solidFill>
                  <a:srgbClr val="333333"/>
                </a:solidFill>
                <a:latin typeface="Arial"/>
                <a:cs typeface="Segoe UI"/>
              </a:rPr>
              <a:t> and </a:t>
            </a:r>
            <a:r>
              <a:rPr lang="en-US" i="1" dirty="0">
                <a:solidFill>
                  <a:srgbClr val="333333"/>
                </a:solidFill>
                <a:latin typeface="Arial"/>
                <a:cs typeface="Segoe UI"/>
              </a:rPr>
              <a:t>Business Analysts</a:t>
            </a:r>
            <a:r>
              <a:rPr lang="en-US" dirty="0">
                <a:solidFill>
                  <a:srgbClr val="333333"/>
                </a:solidFill>
                <a:latin typeface="Arial"/>
                <a:cs typeface="Segoe UI"/>
              </a:rPr>
              <a:t> how to </a:t>
            </a:r>
            <a:r>
              <a:rPr lang="en-US" i="1" dirty="0">
                <a:solidFill>
                  <a:srgbClr val="333333"/>
                </a:solidFill>
                <a:latin typeface="Arial"/>
                <a:cs typeface="Segoe UI"/>
              </a:rPr>
              <a:t>Find, Analyze, and Resolve Credit Card Transaction File Errors</a:t>
            </a:r>
            <a:r>
              <a:rPr lang="en-US" dirty="0">
                <a:solidFill>
                  <a:srgbClr val="333333"/>
                </a:solidFill>
                <a:latin typeface="Arial"/>
                <a:cs typeface="Segoe UI"/>
              </a:rPr>
              <a:t>.</a:t>
            </a:r>
          </a:p>
          <a:p>
            <a:r>
              <a:rPr lang="en-US" sz="2800" b="1" dirty="0">
                <a:solidFill>
                  <a:srgbClr val="333333"/>
                </a:solidFill>
                <a:latin typeface="Arial"/>
                <a:cs typeface="Segoe UI"/>
              </a:rPr>
              <a:t>Note</a:t>
            </a:r>
            <a:r>
              <a:rPr lang="en-US" sz="2800" dirty="0">
                <a:solidFill>
                  <a:srgbClr val="333333"/>
                </a:solidFill>
                <a:latin typeface="Arial"/>
                <a:cs typeface="Segoe UI"/>
              </a:rPr>
              <a:t>: </a:t>
            </a:r>
            <a:r>
              <a:rPr lang="en-US" sz="2800" dirty="0">
                <a:latin typeface="Arial"/>
                <a:cs typeface="Arial"/>
              </a:rPr>
              <a:t>The daily bank file that loads contains data related to Cardholders, Credit Cards, and Credit Card Transactions.</a:t>
            </a:r>
            <a:endParaRPr lang="en-US" sz="2800" dirty="0">
              <a:solidFill>
                <a:srgbClr val="333333"/>
              </a:solidFill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4687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Receive and review Diagnostic Audit Reports (Credit Cards &amp; Credit Card Transactions) from the technical team.</a:t>
            </a:r>
          </a:p>
          <a:p>
            <a:r>
              <a:rPr lang="en-US" dirty="0">
                <a:latin typeface="Arial"/>
                <a:cs typeface="Arial"/>
              </a:rPr>
              <a:t>Based on errors, run the </a:t>
            </a:r>
            <a:r>
              <a:rPr lang="en-US" b="1" dirty="0">
                <a:latin typeface="Arial"/>
                <a:cs typeface="Arial"/>
              </a:rPr>
              <a:t>CRPROC – PCARD – Cardholder Listing Files </a:t>
            </a:r>
            <a:r>
              <a:rPr lang="en-US" dirty="0">
                <a:latin typeface="Arial"/>
                <a:cs typeface="Arial"/>
              </a:rPr>
              <a:t>report and/or the </a:t>
            </a:r>
            <a:r>
              <a:rPr lang="en-US" b="1" dirty="0">
                <a:latin typeface="Arial"/>
                <a:cs typeface="Arial"/>
              </a:rPr>
              <a:t>CRPROC - PCARD - Find Credit Card Transaction Files</a:t>
            </a:r>
            <a:r>
              <a:rPr lang="en-US" dirty="0">
                <a:latin typeface="Arial"/>
                <a:cs typeface="Arial"/>
              </a:rPr>
              <a:t> report.</a:t>
            </a:r>
          </a:p>
          <a:p>
            <a:r>
              <a:rPr lang="en-US" dirty="0">
                <a:latin typeface="Arial"/>
                <a:cs typeface="Arial"/>
              </a:rPr>
              <a:t>Find, analyze, and resolve errors, as appropriate.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Review P-Card Audit Reports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45504" y="13731893"/>
            <a:ext cx="1900989" cy="771525"/>
          </a:xfrm>
        </p:spPr>
        <p:txBody>
          <a:bodyPr/>
          <a:lstStyle/>
          <a:p>
            <a:r>
              <a:rPr lang="en-US" dirty="0"/>
              <a:t>Run CRPROC – PCARD Report(s).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Resolve P-Card File Errors</a:t>
            </a:r>
          </a:p>
        </p:txBody>
      </p:sp>
    </p:spTree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89A838-018A-4A0F-A11C-FABABFA63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EBE093-72E0-338A-F835-AE29151F6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EB562-264B-74E7-5D93-036B9C0DC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FBF4E7F-A1B6-AC42-2985-D9F0E2F45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Receiving Audit Reports (Part 1 of 1)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D5A43E6-CE2F-A8F7-7B0E-966EB41A72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126069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AutoNum type="arabicPeriod"/>
            </a:pPr>
            <a:r>
              <a:rPr lang="en-US" dirty="0">
                <a:latin typeface="Arial"/>
                <a:cs typeface="Arial"/>
              </a:rPr>
              <a:t>The support team will receive an email from the Tech Team notifying them of errors resulting from the daily bank file load.</a:t>
            </a:r>
          </a:p>
          <a:p>
            <a:pPr marL="1308100" indent="-571500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cs typeface="Arial"/>
              </a:rPr>
              <a:t>The email will contain or provide access for the (2) Workday Diagnostic Audit reports listed, along with the original bank csv file to reference, if necessary.</a:t>
            </a:r>
          </a:p>
          <a:p>
            <a:pPr marL="2679700" lvl="1" indent="-571500"/>
            <a:r>
              <a:rPr lang="en-US" dirty="0">
                <a:latin typeface="Arial"/>
                <a:cs typeface="Arial"/>
              </a:rPr>
              <a:t>Import Visa VCF4 Scrubbed (Credit Cards) Diagnostic Audit</a:t>
            </a:r>
          </a:p>
          <a:p>
            <a:pPr marL="2679700" lvl="1" indent="-571500"/>
            <a:r>
              <a:rPr lang="en-US" dirty="0">
                <a:latin typeface="Arial"/>
                <a:cs typeface="Arial"/>
              </a:rPr>
              <a:t>Import Visa VCF4 Masked (Credit Card Transactions) Diagnostic Audit</a:t>
            </a:r>
          </a:p>
          <a:p>
            <a:pPr marL="736600"/>
            <a:br>
              <a:rPr lang="en-US" dirty="0"/>
            </a:br>
            <a:r>
              <a:rPr lang="en-US" dirty="0">
                <a:latin typeface="Arial"/>
                <a:cs typeface="Arial"/>
              </a:rPr>
              <a:t>The Audit reports provide detail of the data errors occurring for the bank file loaded into GA@WORK and guide the support analyst on which P-Card report(s) should be run to locate and correct the error in GA@WORK. It is possible for errors to exist on one or both reports.</a:t>
            </a:r>
          </a:p>
          <a:p>
            <a:pPr marL="803275" indent="-742950">
              <a:buFont typeface="+mj-lt"/>
              <a:buAutoNum type="arabicPeriod" startAt="2"/>
            </a:pPr>
            <a:r>
              <a:rPr lang="en-US" dirty="0">
                <a:latin typeface="Arial"/>
                <a:cs typeface="Arial"/>
              </a:rPr>
              <a:t>Based on the diagnostic audit report reviewed and type of error (credit card or credit card transaction), run the related GA@WORK P-Card report to access and correct the error.</a:t>
            </a:r>
          </a:p>
          <a:p>
            <a:pPr marL="803275" indent="-742950">
              <a:buFont typeface="+mj-lt"/>
              <a:buAutoNum type="arabicPeriod" startAt="2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1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4DE53-7A7B-24EE-EEF7-754383BC6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07A65-BB84-EF15-54BF-60D1FCA44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102FAB-6129-3FD9-B521-D762927AA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5B6B8-83CF-51C5-043F-AFF9FA8EC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DFDE3D5-86BE-E1C7-5432-883E40612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Find, Analyze &amp; Resolve Credit Card File Errors (Part 1 of 2)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0323CB-D494-4F23-CDEF-F1492AE664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72668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Analyze and resolve errors reported on the </a:t>
            </a:r>
            <a:r>
              <a:rPr lang="en-US" b="1" dirty="0"/>
              <a:t>Import Visa VCF4 Scrubbed (Credit Cards) Diagnostic Audit Report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Type </a:t>
            </a:r>
            <a:r>
              <a:rPr lang="en-US" b="1" dirty="0"/>
              <a:t>CRPROC - PCARD - Find Cardholder Listing Files</a:t>
            </a:r>
            <a:r>
              <a:rPr lang="en-US" dirty="0"/>
              <a:t> in </a:t>
            </a:r>
            <a:r>
              <a:rPr lang="en-US" b="1" dirty="0"/>
              <a:t>Search</a:t>
            </a:r>
            <a:r>
              <a:rPr lang="en-US" dirty="0"/>
              <a:t> and select the report.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Note the number of </a:t>
            </a:r>
            <a:r>
              <a:rPr lang="en-US" b="1" dirty="0"/>
              <a:t>Credit Cards</a:t>
            </a:r>
            <a:r>
              <a:rPr lang="en-US" dirty="0"/>
              <a:t> in </a:t>
            </a:r>
            <a:r>
              <a:rPr lang="en-US" b="1" dirty="0"/>
              <a:t>Error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Select </a:t>
            </a:r>
            <a:r>
              <a:rPr lang="en-US" b="1" dirty="0"/>
              <a:t>Related Actions </a:t>
            </a:r>
            <a:r>
              <a:rPr lang="en-US" dirty="0"/>
              <a:t>(</a:t>
            </a:r>
            <a:r>
              <a:rPr lang="en-US" b="1" dirty="0"/>
              <a:t>…</a:t>
            </a:r>
            <a:r>
              <a:rPr lang="en-US" dirty="0"/>
              <a:t>) next to the </a:t>
            </a:r>
            <a:r>
              <a:rPr lang="en-US" b="1" dirty="0"/>
              <a:t>Cardholder Listing File.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Select </a:t>
            </a:r>
            <a:r>
              <a:rPr lang="en-US" b="1" dirty="0"/>
              <a:t>Edit Credit Cards in Error</a:t>
            </a:r>
            <a:r>
              <a:rPr lang="en-US" dirty="0"/>
              <a:t>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45658C-D2A8-449D-6B57-C845451F9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34" r="44585"/>
          <a:stretch>
            <a:fillRect/>
          </a:stretch>
        </p:blipFill>
        <p:spPr>
          <a:xfrm>
            <a:off x="1093609" y="8146998"/>
            <a:ext cx="10058400" cy="638861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2584AD4-CC9C-3ED1-C433-26A11E27D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99070" y="8177478"/>
            <a:ext cx="3002141" cy="4476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00E2029-393F-E1A5-575C-F42C846BF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025820" y="762883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05BF02-E4A4-17B9-29D0-4141B17C9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3609" y="10893630"/>
            <a:ext cx="838201" cy="4476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5C1E85-21DF-88A7-F817-B028C1D83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68186" y="12060517"/>
            <a:ext cx="2313214" cy="5279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90AA7D1-5480-45DC-BA26-415D2C973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1400" y="12778183"/>
            <a:ext cx="3472543" cy="41005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C75ED03-F0C3-BF1C-9B36-CB4FDF1B3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234137" y="1034499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1E1F3BC-1E8B-D886-916D-0D51C5C3D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8577" y="1203982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5382798-F9D5-B025-9804-D3C3ECB8F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081793" y="1225736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6332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08D38-DBCC-2050-3C10-3CB3FE341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659A37-61D4-427A-7885-AD7EC62EE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B44355-C52A-63F2-40CD-100CE3910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7E7A59-45B3-AAD7-86F4-40FF276E5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2C3F2D9-AC63-F48A-55D0-43C355019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Find, Analyze &amp; Resolve Credit Card File Errors (Part 2 of 2)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E790BE-3EC1-BD27-3528-20C4A192E4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Review and make necessary corrections to credit cards in error then click </a:t>
            </a:r>
            <a:r>
              <a:rPr lang="en-US" b="1" dirty="0">
                <a:latin typeface="Arial"/>
                <a:cs typeface="Arial"/>
              </a:rPr>
              <a:t>OK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8785B14-836C-B26D-CD40-371EF21EDA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 dirty="0"/>
              <a:t>Re-run the </a:t>
            </a:r>
            <a:r>
              <a:rPr lang="en-US" b="1" dirty="0"/>
              <a:t>CRPROC - PCARD - Find Cardholder Listing Files </a:t>
            </a:r>
            <a:r>
              <a:rPr lang="en-US" dirty="0"/>
              <a:t>report to confirm </a:t>
            </a:r>
            <a:r>
              <a:rPr lang="en-US" b="1" dirty="0"/>
              <a:t>Number of Credit Cards in Error </a:t>
            </a:r>
            <a:r>
              <a:rPr lang="en-US" dirty="0"/>
              <a:t>is zero.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4AD9141-D33C-E258-CA7B-BC9EE30CD3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2946"/>
          <a:stretch>
            <a:fillRect/>
          </a:stretch>
        </p:blipFill>
        <p:spPr>
          <a:xfrm>
            <a:off x="1093609" y="3760587"/>
            <a:ext cx="10058400" cy="277483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D4881C6-D992-A0A4-AB3D-0D1200E36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09" y="10800650"/>
            <a:ext cx="10058400" cy="451724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6CFF8F7-6CEB-8E22-3B0B-120BC22AB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10057" y="13208000"/>
            <a:ext cx="1388334" cy="198661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15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78A2C-4E38-239E-9ECC-D92F4DAAF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1B0ED6-F922-31E8-9153-F23C92EE1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7665EC-49B4-C663-1639-D8E8ECD25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25C30-B6EE-4218-9108-62EDB6188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5619F79-2766-1F04-CE93-2B7C1850D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Find, Analyze &amp; Resolve Credit Card Transaction File Errors (Part 1 of 2)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AF6FE19-AA69-0362-7EA7-E9FEAAD573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72668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Analyze and resolve errors reported on the </a:t>
            </a:r>
            <a:r>
              <a:rPr lang="en-US" b="1" dirty="0">
                <a:latin typeface="Arial"/>
                <a:cs typeface="Arial"/>
              </a:rPr>
              <a:t>Import Visa VCF4 Scrubbed (Credit Card Transactions) Diagnostic Audit Report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Type </a:t>
            </a:r>
            <a:r>
              <a:rPr lang="en-US" b="1" dirty="0">
                <a:latin typeface="Arial"/>
                <a:cs typeface="Arial"/>
              </a:rPr>
              <a:t>CRPROC - PCARD - Find Credit Card Transaction Files</a:t>
            </a:r>
            <a:r>
              <a:rPr lang="en-US" dirty="0">
                <a:latin typeface="Arial"/>
                <a:cs typeface="Arial"/>
              </a:rPr>
              <a:t> in </a:t>
            </a:r>
            <a:r>
              <a:rPr lang="en-US" b="1" dirty="0">
                <a:latin typeface="Arial"/>
                <a:cs typeface="Arial"/>
              </a:rPr>
              <a:t>Search</a:t>
            </a:r>
            <a:r>
              <a:rPr lang="en-US" dirty="0">
                <a:latin typeface="Arial"/>
                <a:cs typeface="Arial"/>
              </a:rPr>
              <a:t> and select the report. Specify Dates.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Note the number of </a:t>
            </a:r>
            <a:r>
              <a:rPr lang="en-US" b="1" dirty="0">
                <a:latin typeface="Arial"/>
                <a:cs typeface="Arial"/>
              </a:rPr>
              <a:t>Credit Cards</a:t>
            </a:r>
            <a:r>
              <a:rPr lang="en-US" dirty="0">
                <a:latin typeface="Arial"/>
                <a:cs typeface="Arial"/>
              </a:rPr>
              <a:t> in </a:t>
            </a:r>
            <a:r>
              <a:rPr lang="en-US" b="1" dirty="0">
                <a:latin typeface="Arial"/>
                <a:cs typeface="Arial"/>
              </a:rPr>
              <a:t>Error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Select </a:t>
            </a:r>
            <a:r>
              <a:rPr lang="en-US" b="1" dirty="0">
                <a:latin typeface="Arial"/>
                <a:cs typeface="Arial"/>
              </a:rPr>
              <a:t>Related Actions </a:t>
            </a:r>
            <a:r>
              <a:rPr lang="en-US" dirty="0">
                <a:latin typeface="Arial"/>
                <a:cs typeface="Arial"/>
              </a:rPr>
              <a:t>(</a:t>
            </a:r>
            <a:r>
              <a:rPr lang="en-US" b="1" dirty="0">
                <a:latin typeface="Arial"/>
                <a:cs typeface="Arial"/>
              </a:rPr>
              <a:t>…</a:t>
            </a:r>
            <a:r>
              <a:rPr lang="en-US" dirty="0">
                <a:latin typeface="Arial"/>
                <a:cs typeface="Arial"/>
              </a:rPr>
              <a:t>) next to the </a:t>
            </a:r>
            <a:r>
              <a:rPr lang="en-US" b="1" dirty="0">
                <a:latin typeface="Arial"/>
                <a:cs typeface="Arial"/>
              </a:rPr>
              <a:t>Credit Card Transaction File</a:t>
            </a:r>
            <a:r>
              <a:rPr lang="en-US" dirty="0">
                <a:latin typeface="Arial"/>
                <a:cs typeface="Arial"/>
              </a:rPr>
              <a:t>, then select </a:t>
            </a:r>
            <a:r>
              <a:rPr lang="en-US" b="1" dirty="0">
                <a:latin typeface="Arial"/>
                <a:cs typeface="Arial"/>
              </a:rPr>
              <a:t>Credit Card Transaction &gt; Edit</a:t>
            </a:r>
            <a:r>
              <a:rPr lang="en-US" dirty="0">
                <a:latin typeface="Arial"/>
                <a:cs typeface="Arial"/>
              </a:rPr>
              <a:t>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984ACF5-0403-54C3-0CDE-4C2E79AAB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8310"/>
          <a:stretch>
            <a:fillRect/>
          </a:stretch>
        </p:blipFill>
        <p:spPr>
          <a:xfrm>
            <a:off x="1066799" y="8579634"/>
            <a:ext cx="10058400" cy="53881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0C12329-5356-1FE4-AA4F-E323893E3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81850" y="8630521"/>
            <a:ext cx="3943349" cy="4476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B802517-520E-3AFF-BB25-10FEAB25C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79204" y="808388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2E3E82-80D4-10CF-A8CF-348A994B9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24793" y="10957560"/>
            <a:ext cx="2657000" cy="12471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BE29CA4-1D97-7029-68EA-17DCF1BE6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478973" y="1043536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1D81D45-78E3-1E9D-E0F4-C28BF6E50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799" y="9883775"/>
            <a:ext cx="914401" cy="41005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EC45862-79EC-EAE5-40DB-77036A641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18159" y="981448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6729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02DC295-9EAE-CD80-508E-05A6DF01D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1454771"/>
            <a:ext cx="10058400" cy="144641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480701-2C14-F523-49F2-1D2750513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34A706-9B3E-3FFD-1BD0-B863B884D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7AAEC18-AD08-D496-7725-104E7BFC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Find, Analyze &amp; Resolve Credit Card Transaction File Errors (Part 2 of 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D2383-32E5-3D78-361B-EAEA1C8F8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FE5B12-B137-0EA0-F365-AC8E24A2BA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View error </a:t>
            </a:r>
            <a:r>
              <a:rPr lang="en-US" b="1"/>
              <a:t>Details</a:t>
            </a:r>
            <a:r>
              <a:rPr lang="en-US"/>
              <a:t> and make corrections, as necessary to resolve. Then 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3499CD4-414E-FD22-35BB-4E0E5617F8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>
                <a:latin typeface="Arial"/>
                <a:cs typeface="Arial"/>
              </a:rPr>
              <a:t>Re-run </a:t>
            </a:r>
            <a:r>
              <a:rPr lang="en-US" b="1">
                <a:latin typeface="Arial"/>
                <a:cs typeface="Arial"/>
              </a:rPr>
              <a:t>CRPROC - PCARD – Find Credit Card Transaction Files </a:t>
            </a:r>
            <a:r>
              <a:rPr lang="en-US">
                <a:latin typeface="Arial"/>
                <a:cs typeface="Arial"/>
              </a:rPr>
              <a:t>to confirm </a:t>
            </a:r>
            <a:r>
              <a:rPr lang="en-US" b="1">
                <a:latin typeface="Arial"/>
                <a:cs typeface="Arial"/>
              </a:rPr>
              <a:t>Number of Credit Cards in Error</a:t>
            </a:r>
            <a:r>
              <a:rPr lang="en-US">
                <a:latin typeface="Arial"/>
                <a:cs typeface="Arial"/>
              </a:rPr>
              <a:t> is zero.</a:t>
            </a:r>
          </a:p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363A629-1CE5-1EA8-F52F-5F0AB3BCF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6914"/>
          <a:stretch>
            <a:fillRect/>
          </a:stretch>
        </p:blipFill>
        <p:spPr>
          <a:xfrm>
            <a:off x="1093609" y="3700360"/>
            <a:ext cx="10058400" cy="47113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0104848-6457-8E70-5831-975EE590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45864" y="12177979"/>
            <a:ext cx="979336" cy="72320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7AB8DBF-8C4F-CFFC-6938-8934D26C1D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4580" y="14424746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0" name="Freeform 101">
              <a:extLst>
                <a:ext uri="{FF2B5EF4-FFF2-40B4-BE49-F238E27FC236}">
                  <a16:creationId xmlns:a16="http://schemas.microsoft.com/office/drawing/2014/main" id="{9DAB177F-D750-3B83-FB16-C2A85AEB27DE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1" name="Graphic 10" descr="Checkmark with solid fill">
              <a:extLst>
                <a:ext uri="{FF2B5EF4-FFF2-40B4-BE49-F238E27FC236}">
                  <a16:creationId xmlns:a16="http://schemas.microsoft.com/office/drawing/2014/main" id="{2467A9B3-B8D4-1439-D23C-0C505F2CDD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35CEF35-966B-7387-B5E1-5204C5300626}"/>
              </a:ext>
            </a:extLst>
          </p:cNvPr>
          <p:cNvSpPr txBox="1"/>
          <p:nvPr/>
        </p:nvSpPr>
        <p:spPr>
          <a:xfrm>
            <a:off x="1831751" y="14505154"/>
            <a:ext cx="983668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2400" b="1" dirty="0">
                <a:latin typeface="Arial"/>
                <a:cs typeface="Arial"/>
              </a:rPr>
              <a:t>You have successfully found, analyzed, and resolved credit card transaction file errors.</a:t>
            </a:r>
          </a:p>
        </p:txBody>
      </p:sp>
    </p:spTree>
    <p:extLst>
      <p:ext uri="{BB962C8B-B14F-4D97-AF65-F5344CB8AC3E}">
        <p14:creationId xmlns:p14="http://schemas.microsoft.com/office/powerpoint/2010/main" val="9863386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www.w3.org/XML/1998/namespace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91b022cc-d96d-4c7a-a6ef-47af526da2c2"/>
    <ds:schemaRef ds:uri="8d5ae7cb-5eaa-45bd-87a9-9ecdfd4d7a10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B4C198-CE63-4256-A725-1F79E7CD553E}"/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633</Words>
  <Application>Microsoft Office PowerPoint</Application>
  <PresentationFormat>Custom</PresentationFormat>
  <Paragraphs>63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Job Aid Template</vt:lpstr>
      <vt:lpstr>1_Administrative</vt:lpstr>
      <vt:lpstr>Find, Analyze &amp; Resolve Credit Card Transaction File Errors</vt:lpstr>
      <vt:lpstr>Receiving Audit Reports (Part 1 of 1)</vt:lpstr>
      <vt:lpstr>Find, Analyze &amp; Resolve Credit Card File Errors (Part 1 of 2)</vt:lpstr>
      <vt:lpstr>Find, Analyze &amp; Resolve Credit Card File Errors (Part 2 of 2)</vt:lpstr>
      <vt:lpstr>Find, Analyze &amp; Resolve Credit Card Transaction File Errors (Part 1 of 2)</vt:lpstr>
      <vt:lpstr>Find, Analyze &amp; Resolve Credit Card Transaction File Errors (Part 2 of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8</cp:revision>
  <cp:lastPrinted>2024-05-14T19:49:44Z</cp:lastPrinted>
  <dcterms:created xsi:type="dcterms:W3CDTF">2024-01-04T16:25:20Z</dcterms:created>
  <dcterms:modified xsi:type="dcterms:W3CDTF">2026-01-05T15:00:16Z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