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9"/>
  </p:notesMasterIdLst>
  <p:sldIdLst>
    <p:sldId id="355" r:id="rId6"/>
    <p:sldId id="408" r:id="rId7"/>
    <p:sldId id="416" r:id="rId8"/>
    <p:sldId id="442" r:id="rId9"/>
    <p:sldId id="474" r:id="rId10"/>
    <p:sldId id="480" r:id="rId11"/>
    <p:sldId id="482" r:id="rId12"/>
    <p:sldId id="456" r:id="rId13"/>
    <p:sldId id="473" r:id="rId14"/>
    <p:sldId id="484" r:id="rId15"/>
    <p:sldId id="485" r:id="rId16"/>
    <p:sldId id="483" r:id="rId17"/>
    <p:sldId id="447" r:id="rId18"/>
  </p:sldIdLst>
  <p:sldSz cx="12192000" cy="16256000"/>
  <p:notesSz cx="7315200" cy="96012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7EEEF9A6-D1E7-D576-3B80-40E6CF8B88EB}" name="Nylah Khan" initials="NK" userId="S::nylah.khan@optisconsulting.com::b2c9c03a-25ab-4c72-87c3-d40513378453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00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DDAD2-0AC7-62B5-89C0-434A6B619C43}" v="10" dt="2026-05-21T14:03:38.82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2CBDDAD2-0AC7-62B5-89C0-434A6B619C43}"/>
    <pc:docChg chg="modSld">
      <pc:chgData name="Randi, Anna" userId="S::anna.randi@doas.ga.gov::7a741e9f-5716-4406-ad8f-1546a0125a35" providerId="AD" clId="Web-{2CBDDAD2-0AC7-62B5-89C0-434A6B619C43}" dt="2026-05-21T14:03:38.828" v="9" actId="20577"/>
      <pc:docMkLst>
        <pc:docMk/>
      </pc:docMkLst>
      <pc:sldChg chg="addSp delSp modSp">
        <pc:chgData name="Randi, Anna" userId="S::anna.randi@doas.ga.gov::7a741e9f-5716-4406-ad8f-1546a0125a35" providerId="AD" clId="Web-{2CBDDAD2-0AC7-62B5-89C0-434A6B619C43}" dt="2026-05-21T14:03:03.171" v="5" actId="20577"/>
        <pc:sldMkLst>
          <pc:docMk/>
          <pc:sldMk cId="943163187" sldId="473"/>
        </pc:sldMkLst>
        <pc:spChg chg="del">
          <ac:chgData name="Randi, Anna" userId="S::anna.randi@doas.ga.gov::7a741e9f-5716-4406-ad8f-1546a0125a35" providerId="AD" clId="Web-{2CBDDAD2-0AC7-62B5-89C0-434A6B619C43}" dt="2026-05-21T14:02:54.499" v="0"/>
          <ac:spMkLst>
            <pc:docMk/>
            <pc:sldMk cId="943163187" sldId="473"/>
            <ac:spMk id="5" creationId="{4F9CDD23-0FDC-58D7-C7E3-CFBA47C0F444}"/>
          </ac:spMkLst>
        </pc:spChg>
        <pc:spChg chg="add del mod">
          <ac:chgData name="Randi, Anna" userId="S::anna.randi@doas.ga.gov::7a741e9f-5716-4406-ad8f-1546a0125a35" providerId="AD" clId="Web-{2CBDDAD2-0AC7-62B5-89C0-434A6B619C43}" dt="2026-05-21T14:02:59.937" v="3"/>
          <ac:spMkLst>
            <pc:docMk/>
            <pc:sldMk cId="943163187" sldId="473"/>
            <ac:spMk id="22" creationId="{2DE947A1-4CF8-88A9-94EC-D9CD166A2662}"/>
          </ac:spMkLst>
        </pc:spChg>
        <pc:spChg chg="add del">
          <ac:chgData name="Randi, Anna" userId="S::anna.randi@doas.ga.gov::7a741e9f-5716-4406-ad8f-1546a0125a35" providerId="AD" clId="Web-{2CBDDAD2-0AC7-62B5-89C0-434A6B619C43}" dt="2026-05-21T14:02:57.359" v="2"/>
          <ac:spMkLst>
            <pc:docMk/>
            <pc:sldMk cId="943163187" sldId="473"/>
            <ac:spMk id="24" creationId="{B3CAB55B-3D2C-ADAA-46DB-E3A475D7B0CA}"/>
          </ac:spMkLst>
        </pc:spChg>
        <pc:spChg chg="add mod">
          <ac:chgData name="Randi, Anna" userId="S::anna.randi@doas.ga.gov::7a741e9f-5716-4406-ad8f-1546a0125a35" providerId="AD" clId="Web-{2CBDDAD2-0AC7-62B5-89C0-434A6B619C43}" dt="2026-05-21T14:03:03.171" v="5" actId="20577"/>
          <ac:spMkLst>
            <pc:docMk/>
            <pc:sldMk cId="943163187" sldId="473"/>
            <ac:spMk id="26" creationId="{49DDACE6-DA84-8139-9AA2-00FB6FD74C0B}"/>
          </ac:spMkLst>
        </pc:spChg>
      </pc:sldChg>
      <pc:sldChg chg="addSp delSp modSp">
        <pc:chgData name="Randi, Anna" userId="S::anna.randi@doas.ga.gov::7a741e9f-5716-4406-ad8f-1546a0125a35" providerId="AD" clId="Web-{2CBDDAD2-0AC7-62B5-89C0-434A6B619C43}" dt="2026-05-21T14:03:38.828" v="9" actId="20577"/>
        <pc:sldMkLst>
          <pc:docMk/>
          <pc:sldMk cId="3157097107" sldId="485"/>
        </pc:sldMkLst>
        <pc:spChg chg="add del mod">
          <ac:chgData name="Randi, Anna" userId="S::anna.randi@doas.ga.gov::7a741e9f-5716-4406-ad8f-1546a0125a35" providerId="AD" clId="Web-{2CBDDAD2-0AC7-62B5-89C0-434A6B619C43}" dt="2026-05-21T14:03:34.921" v="7"/>
          <ac:spMkLst>
            <pc:docMk/>
            <pc:sldMk cId="3157097107" sldId="485"/>
            <ac:spMk id="6" creationId="{F979A1C8-25CC-7420-3051-693D532E966D}"/>
          </ac:spMkLst>
        </pc:spChg>
        <pc:spChg chg="del">
          <ac:chgData name="Randi, Anna" userId="S::anna.randi@doas.ga.gov::7a741e9f-5716-4406-ad8f-1546a0125a35" providerId="AD" clId="Web-{2CBDDAD2-0AC7-62B5-89C0-434A6B619C43}" dt="2026-05-21T14:03:32.781" v="6"/>
          <ac:spMkLst>
            <pc:docMk/>
            <pc:sldMk cId="3157097107" sldId="485"/>
            <ac:spMk id="8" creationId="{7CAFF93B-C5B8-6B72-7FC7-0FAFF8648602}"/>
          </ac:spMkLst>
        </pc:spChg>
        <pc:spChg chg="add mod">
          <ac:chgData name="Randi, Anna" userId="S::anna.randi@doas.ga.gov::7a741e9f-5716-4406-ad8f-1546a0125a35" providerId="AD" clId="Web-{2CBDDAD2-0AC7-62B5-89C0-434A6B619C43}" dt="2026-05-21T14:03:38.828" v="9" actId="20577"/>
          <ac:spMkLst>
            <pc:docMk/>
            <pc:sldMk cId="3157097107" sldId="485"/>
            <ac:spMk id="10" creationId="{3E31AE65-6539-6F54-9A51-64E659BB29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DFF3-DD56-4708-F4F2-1784836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00381-6CDF-1038-EF6D-80E0C8E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A746F-9E8F-8933-51BC-90C93922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F60E-89C5-CD4E-859F-A6D93987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87DB-B7B5-AFA5-402C-816BFB5E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C368-3506-EFD2-6F68-91047426F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A84BE-363E-89A7-D026-83983877F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A141-C353-5139-13DC-51E2AFED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04438-8DED-6021-698E-1BC9A50E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371FC-8578-7BE6-BAC9-DCDBFE24A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C9A48-F8F9-0695-627C-BF16751E0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34CC-6962-7C5D-F151-40C1FA2B1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 Substitute Approvers for Contracts Approval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Assign Substitute Approvers for Contract Approval </a:t>
            </a:r>
            <a:r>
              <a:rPr lang="en-US">
                <a:latin typeface="Arial"/>
                <a:cs typeface="Arial"/>
              </a:rPr>
              <a:t>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Click </a:t>
            </a:r>
            <a:r>
              <a:rPr lang="en-US" b="1"/>
              <a:t>Approvals</a:t>
            </a:r>
            <a:r>
              <a:rPr lang="en-US"/>
              <a:t>. </a:t>
            </a:r>
          </a:p>
          <a:p>
            <a:r>
              <a:rPr lang="en-US"/>
              <a:t>Assign</a:t>
            </a:r>
            <a:r>
              <a:rPr lang="en-US" b="1"/>
              <a:t> Substitute</a:t>
            </a:r>
            <a:r>
              <a:rPr lang="en-US"/>
              <a:t>. </a:t>
            </a:r>
          </a:p>
          <a:p>
            <a:r>
              <a:rPr lang="en-US"/>
              <a:t>A </a:t>
            </a:r>
            <a:r>
              <a:rPr lang="en-US" b="1"/>
              <a:t>Substitute Approver </a:t>
            </a:r>
            <a:r>
              <a:rPr lang="en-US"/>
              <a:t>is assigned for </a:t>
            </a:r>
            <a:r>
              <a:rPr lang="en-US" b="1"/>
              <a:t>Contracts Approval</a:t>
            </a:r>
            <a:r>
              <a:rPr lang="en-US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Click Approvals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Assign Substitute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Substitute Approver Assigned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44C37-2752-EEBC-5623-4DE44C1AA2B6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9C3B5-D86F-5006-FB1A-BFE38571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8A2CA1-36F3-4B8F-6F28-6EF69086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9 of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C4C3D-F1F0-DA01-0E72-629C7F9362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240CB8-A377-9E24-9539-AE3FE7780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Include Date Range for Substitution </a:t>
            </a:r>
            <a:r>
              <a:rPr lang="en-US">
                <a:latin typeface="Arial"/>
                <a:cs typeface="Arial"/>
              </a:rPr>
              <a:t>(Optional).</a:t>
            </a:r>
          </a:p>
          <a:p>
            <a:pPr marL="741363"/>
            <a:r>
              <a:rPr lang="en-US" sz="2800" b="1">
                <a:latin typeface="Arial"/>
                <a:cs typeface="Arial"/>
              </a:rPr>
              <a:t>Note: </a:t>
            </a:r>
            <a:r>
              <a:rPr lang="en-US" sz="2800">
                <a:latin typeface="Arial"/>
                <a:cs typeface="Arial"/>
              </a:rPr>
              <a:t>If selecting this option, </a:t>
            </a:r>
            <a:r>
              <a:rPr lang="en-US" sz="2800" i="1">
                <a:latin typeface="Arial"/>
                <a:cs typeface="Arial"/>
              </a:rPr>
              <a:t>Start Date </a:t>
            </a:r>
            <a:r>
              <a:rPr lang="en-US" sz="2800">
                <a:latin typeface="Arial"/>
                <a:cs typeface="Arial"/>
              </a:rPr>
              <a:t>and </a:t>
            </a:r>
            <a:r>
              <a:rPr lang="en-US" sz="2800" i="1">
                <a:latin typeface="Arial"/>
                <a:cs typeface="Arial"/>
              </a:rPr>
              <a:t>End Date </a:t>
            </a:r>
            <a:r>
              <a:rPr lang="en-US" sz="2800">
                <a:latin typeface="Arial"/>
                <a:cs typeface="Arial"/>
              </a:rPr>
              <a:t>are mandatory fields.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Substitute Name*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1363"/>
            <a:r>
              <a:rPr lang="en-US" sz="2800" b="1">
                <a:latin typeface="Arial"/>
                <a:cs typeface="Arial"/>
              </a:rPr>
              <a:t>Note: </a:t>
            </a:r>
            <a:r>
              <a:rPr lang="en-US" sz="2800">
                <a:latin typeface="Arial"/>
                <a:cs typeface="Arial"/>
              </a:rPr>
              <a:t>Follow step 25 if clicking the </a:t>
            </a:r>
            <a:r>
              <a:rPr lang="en-US" sz="2800" i="1">
                <a:latin typeface="Arial"/>
                <a:cs typeface="Arial"/>
              </a:rPr>
              <a:t>magnifying glass </a:t>
            </a:r>
            <a:r>
              <a:rPr lang="en-US" sz="2800">
                <a:latin typeface="Arial"/>
                <a:cs typeface="Arial"/>
              </a:rPr>
              <a:t>to select Substitute, or skip to step 26 if typing </a:t>
            </a:r>
            <a:r>
              <a:rPr lang="en-US" sz="2800" i="1">
                <a:latin typeface="Arial"/>
                <a:cs typeface="Arial"/>
              </a:rPr>
              <a:t>Substitute Name</a:t>
            </a:r>
            <a:r>
              <a:rPr lang="en-US" sz="2800">
                <a:latin typeface="Arial"/>
                <a:cs typeface="Arial"/>
              </a:rPr>
              <a:t>. </a:t>
            </a:r>
            <a:r>
              <a:rPr lang="en-CA" sz="2800">
                <a:latin typeface="Arial"/>
                <a:cs typeface="Arial"/>
              </a:rPr>
              <a:t>Select the user responsible for approving the specific activity. The selected user should have the same or a higher level of authority.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5E00C-5D90-3824-5185-B596F3640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b="57074"/>
          <a:stretch>
            <a:fillRect/>
          </a:stretch>
        </p:blipFill>
        <p:spPr>
          <a:xfrm>
            <a:off x="1093609" y="7498820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C8CF24-695A-81F7-6D5C-B6E1ADCFD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02" y="8759764"/>
            <a:ext cx="4760596" cy="436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7F9B1-7C11-B395-52A9-D1EBD37F9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1698" y="87038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E7A81-EC08-94F0-4771-1E9164AF7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0682" y="9544573"/>
            <a:ext cx="4474029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531C2C-0155-0CCF-4F3C-2F7595F72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2042" y="95445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893E8-B900-7076-289B-69D3B581D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C69FC-778D-A4B3-E5CB-D1BB756F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B1DCB-7A5A-49E6-33BD-03CA3CA25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8E866-49F8-F7B9-F0CE-32707C9D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300CB0-4F8D-5401-A9D9-244D3AAFD0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9E0948-AB18-5787-8E45-EDCF889A2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To select the user, click </a:t>
            </a:r>
            <a:r>
              <a:rPr lang="en-US" b="1"/>
              <a:t>Select</a:t>
            </a:r>
            <a:r>
              <a:rPr lang="en-US"/>
              <a:t>.</a:t>
            </a:r>
          </a:p>
          <a:p>
            <a:pPr marL="739775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filter results, type in fiel</a:t>
            </a:r>
            <a:r>
              <a:rPr lang="en-US" sz="2800"/>
              <a:t>d, click the </a:t>
            </a:r>
            <a:r>
              <a:rPr lang="en-US" sz="2800" i="1"/>
              <a:t>magnifying glass </a:t>
            </a:r>
            <a:r>
              <a:rPr lang="en-US" sz="2800"/>
              <a:t>to search, or click </a:t>
            </a:r>
            <a:r>
              <a:rPr lang="en-US" sz="2800" i="1"/>
              <a:t>More Options</a:t>
            </a:r>
            <a:r>
              <a:rPr lang="en-US" sz="2800"/>
              <a:t>. </a:t>
            </a:r>
            <a:endParaRPr lang="en-US" sz="2800">
              <a:solidFill>
                <a:prstClr val="black"/>
              </a:solidFill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CB51F7-5F48-2813-B09C-E768F0D9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t="2044" b="45012"/>
          <a:stretch>
            <a:fillRect/>
          </a:stretch>
        </p:blipFill>
        <p:spPr>
          <a:xfrm>
            <a:off x="1066800" y="4744203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338791-D7B7-715B-E2FE-CB59C76A4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2386" y="8568146"/>
            <a:ext cx="686051" cy="3709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08BA2-A097-2D29-1175-861EBDD4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8E961-5A5B-F692-F1CB-3FA335E2F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BCF22-B461-5D61-15B2-812B0AEAE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E31AE65-6539-6F54-9A51-64E659BB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Assign Substitute Approvers for Contracts Approval (Part 10 of 12)</a:t>
            </a:r>
          </a:p>
        </p:txBody>
      </p:sp>
    </p:spTree>
    <p:extLst>
      <p:ext uri="{BB962C8B-B14F-4D97-AF65-F5344CB8AC3E}">
        <p14:creationId xmlns:p14="http://schemas.microsoft.com/office/powerpoint/2010/main" val="315709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D3A4-92AB-A67A-7010-EEDF2440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FF0232-86AD-BAF5-A3B7-A8462479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11 of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E30E3-382A-A29B-2D30-3DBFFEB605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18A619-DD49-C948-A581-E8FCE9744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Review added </a:t>
            </a:r>
            <a:r>
              <a:rPr lang="en-US" b="1"/>
              <a:t>Substitute 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Enter </a:t>
            </a:r>
            <a:r>
              <a:rPr lang="en-US" b="1"/>
              <a:t>Start Date*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Enter </a:t>
            </a:r>
            <a:r>
              <a:rPr lang="en-US" b="1"/>
              <a:t>End Date*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Assign</a:t>
            </a:r>
            <a:r>
              <a:rPr lang="en-US"/>
              <a:t>.</a:t>
            </a: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D5B9E-553B-8656-5D3B-EDF43928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737975"/>
            <a:ext cx="10058400" cy="7311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5581BE-D044-E24B-2B32-5AD0C7A63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9052169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A9F64-F946-09C9-BD31-854167AFE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10389030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38A10-8FB4-1BEC-AA17-4626CCDE3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2655" y="12153898"/>
            <a:ext cx="1376218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20460B-41E8-CBD2-6AF1-43C2F5A4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4015" y="122212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049376-6958-2B7D-84FC-770780B09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4563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3508AB-26B9-1F0A-B026-D06EE2E68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9159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61F76-73B4-5435-77CA-4FAB6078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999" y="8055188"/>
            <a:ext cx="4537509" cy="63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BE4037-0CDC-5A4F-A014-4A5A13D87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099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47839-E0A8-52A2-95C1-B6BF10AD5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CB854-A0CC-B611-A601-7754F863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93B8-24CB-0A80-8729-DD07D19E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D1C51-7A39-1FB4-3DD1-F7493342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12 of 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06FA4-2F00-3CDB-91FF-DCABC746E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241743-0C4B-FF60-82E1-1DA42AB36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>
                <a:solidFill>
                  <a:srgbClr val="000000"/>
                </a:solidFill>
              </a:rPr>
              <a:t>Review added </a:t>
            </a:r>
            <a:r>
              <a:rPr lang="en-US" b="1">
                <a:solidFill>
                  <a:srgbClr val="000000"/>
                </a:solidFill>
              </a:rPr>
              <a:t>Substitute</a:t>
            </a:r>
            <a:r>
              <a:rPr lang="en-US"/>
              <a:t>. </a:t>
            </a:r>
          </a:p>
          <a:p>
            <a:pPr marL="757238"/>
            <a:r>
              <a:rPr lang="en-US" sz="2800" b="1"/>
              <a:t>Note: </a:t>
            </a:r>
            <a:r>
              <a:rPr lang="en-US" sz="2800"/>
              <a:t>To remove Substitute, click</a:t>
            </a:r>
            <a:r>
              <a:rPr lang="en-US" sz="2800" b="1"/>
              <a:t> </a:t>
            </a:r>
            <a:r>
              <a:rPr lang="en-US" sz="2800" i="1"/>
              <a:t>Remove</a:t>
            </a:r>
            <a:r>
              <a:rPr lang="en-US" sz="2800"/>
              <a:t>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E0710-48C1-1AE3-50B6-248CF8C45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3947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Freeform 101">
            <a:extLst>
              <a:ext uri="{FF2B5EF4-FFF2-40B4-BE49-F238E27FC236}">
                <a16:creationId xmlns:a16="http://schemas.microsoft.com/office/drawing/2014/main" id="{FF83D2B9-37DF-0222-E3EE-D93E35CE0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92BE3-CE6F-009F-2BEB-782D66DC5EA5}"/>
              </a:ext>
            </a:extLst>
          </p:cNvPr>
          <p:cNvSpPr txBox="1"/>
          <p:nvPr/>
        </p:nvSpPr>
        <p:spPr>
          <a:xfrm>
            <a:off x="2074255" y="14458700"/>
            <a:ext cx="90451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You have successfully Assigned Substitute Approvers for Contracts Request Approval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3AC6EFB-9DB0-57EF-FB33-224615E44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80C7AF-EFCD-994F-1BF7-56024E6C2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422" y="6695592"/>
            <a:ext cx="2756184" cy="371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24130-DA3A-3DAF-F0FF-99635D8A1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23B52-8330-BB0E-13B4-31362051D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8BD5-2DB1-917E-4CEF-99E49CB7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Assign Substitute Approvers for Contracts Approval (Part 1 of 12)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System of Georgia (USG)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 complete local logon and then proceed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b="18876"/>
          <a:stretch>
            <a:fillRect/>
          </a:stretch>
        </p:blipFill>
        <p:spPr>
          <a:xfrm>
            <a:off x="2895600" y="4162682"/>
            <a:ext cx="6400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0434683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162682"/>
            <a:ext cx="2429520" cy="1463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9738" y="13862368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2 of 12)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b="1"/>
          </a:p>
          <a:p>
            <a:pPr marL="622300" indent="-622300">
              <a:spcBef>
                <a:spcPts val="733"/>
              </a:spcBef>
            </a:pPr>
            <a:r>
              <a:rPr lang="en-US" b="1"/>
              <a:t>     </a:t>
            </a:r>
            <a:r>
              <a:rPr lang="en-US" sz="2800" b="1"/>
              <a:t>Note</a:t>
            </a:r>
            <a:r>
              <a:rPr lang="en-US" sz="2800"/>
              <a:t>: The system utilizes </a:t>
            </a:r>
            <a:r>
              <a:rPr lang="en-US" sz="2800" i="1"/>
              <a:t>Single Sign-On (SSO) </a:t>
            </a:r>
            <a:r>
              <a:rPr lang="en-US" sz="2800"/>
              <a:t>capabilities and no log in information is required.</a:t>
            </a:r>
          </a:p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26940"/>
              </p:ext>
            </p:extLst>
          </p:nvPr>
        </p:nvGraphicFramePr>
        <p:xfrm>
          <a:off x="1091118" y="10615488"/>
          <a:ext cx="10515599" cy="2468880"/>
        </p:xfrm>
        <a:graphic>
          <a:graphicData uri="http://schemas.openxmlformats.org/drawingml/2006/table">
            <a:tbl>
              <a:tblPr firstRow="1"/>
              <a:tblGrid>
                <a:gridCol w="3527554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3527554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3460491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1149831" y="11207847"/>
            <a:ext cx="320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Substitute Approvers - Contracts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4642503" y="11207847"/>
            <a:ext cx="345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Assign a Substitute Approver to a Contract for Approval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CC8E0-ABA2-E413-142F-F15878B5D0F2}"/>
              </a:ext>
            </a:extLst>
          </p:cNvPr>
          <p:cNvSpPr txBox="1"/>
          <p:nvPr/>
        </p:nvSpPr>
        <p:spPr>
          <a:xfrm>
            <a:off x="8679951" y="11288487"/>
            <a:ext cx="201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5 - 17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1149831" y="12108655"/>
            <a:ext cx="428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Assign Substitute Approves – Contract Requests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5A7F7-8955-EE99-90A6-00B68DBB8328}"/>
              </a:ext>
            </a:extLst>
          </p:cNvPr>
          <p:cNvSpPr txBox="1"/>
          <p:nvPr/>
        </p:nvSpPr>
        <p:spPr>
          <a:xfrm>
            <a:off x="4607605" y="12087965"/>
            <a:ext cx="3711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Assign a Substitute Approver to a Contract Request for Approval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0107B-0D6F-5B79-E0C0-341A5A44C0B6}"/>
              </a:ext>
            </a:extLst>
          </p:cNvPr>
          <p:cNvSpPr txBox="1"/>
          <p:nvPr/>
        </p:nvSpPr>
        <p:spPr>
          <a:xfrm>
            <a:off x="8679951" y="12294559"/>
            <a:ext cx="236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18 - 30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3B91D0-048F-A7BF-CCA3-BBFFD5B4C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Review </a:t>
            </a:r>
            <a:r>
              <a:rPr lang="en-US" b="1">
                <a:latin typeface="Arial"/>
                <a:cs typeface="Arial"/>
              </a:rPr>
              <a:t>Action</a:t>
            </a:r>
            <a:r>
              <a:rPr lang="en-US">
                <a:latin typeface="Arial"/>
                <a:cs typeface="Arial"/>
              </a:rPr>
              <a:t> and follow the steps in the table below to </a:t>
            </a:r>
            <a:r>
              <a:rPr lang="en-US" b="1">
                <a:latin typeface="Arial"/>
                <a:cs typeface="Arial"/>
              </a:rPr>
              <a:t>Assign Substitute Approver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CC7CE-A26B-FAD2-1675-65AB8F52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31" y="4613476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E841-F288-0323-2F57-22A310E2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CCC86-3017-2B95-EACA-8B8937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3 of 12)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246F-191A-08DA-E2D6-3D6FDE27E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5D22-3114-FAC6-AE56-76AABCCAF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Approvals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Assign Substitute Approvers –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5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3D6975-56DB-DB6D-A753-52E790BB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11092"/>
            <a:ext cx="9144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EDA45C-FB81-892C-2ECF-CABDB416C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>
                <a:solidFill>
                  <a:srgbClr val="000000"/>
                </a:solidFill>
              </a:rPr>
              <a:t>Review displayed </a:t>
            </a:r>
            <a:r>
              <a:rPr lang="en-US" b="1">
                <a:solidFill>
                  <a:srgbClr val="000000"/>
                </a:solidFill>
              </a:rPr>
              <a:t>Contract Approvals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1363" indent="4763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: Select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to refine search results.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Assign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/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ECC905-0115-AE79-AF19-1E16BE926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1304540"/>
            <a:ext cx="9766842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EA2143-9CC8-576E-062A-2C04CAE6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4811092"/>
            <a:ext cx="933814" cy="739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B7616D-7F6F-23FF-82CA-D663D6FB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360" y="49063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76A5A-908C-885E-5D49-BB8A23D5F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28" y="6034850"/>
            <a:ext cx="1807156" cy="4367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3E8E63-2691-6AEA-AF06-2B90E55D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8784" y="597890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09B5D-717C-8F9E-36C4-1CA11D905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7650" y="7489810"/>
            <a:ext cx="4070349" cy="4179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8B6A4-1C52-8251-39E5-F10B6E16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49010" y="74280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57F0A1-6048-E2F3-1D8C-4B82FC12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738" y="12617764"/>
            <a:ext cx="602797" cy="2022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FCB75F-9494-223A-D513-BBF3F00CD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1098" y="124445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095C27-B2DC-0391-5A7F-FBABE3731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7400" y="12584519"/>
            <a:ext cx="1960116" cy="2354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19F89D-A7A0-85E9-F52B-38B4137F1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38760" y="124279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C3922-4ED4-3983-27D6-82AD6924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E79C-6EF9-ED47-C346-FBC440F1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33E7-6D2A-BF53-7130-96DA179B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BAF26E-7490-E369-44D5-8F8551F1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4 of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CE7B0-AE7E-72BA-FA6B-F08C32259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E33762-D56D-ED5D-580E-2CF6358A1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Check the </a:t>
            </a:r>
            <a:r>
              <a:rPr lang="en-US" b="1"/>
              <a:t>Include Date Range for Substitution </a:t>
            </a:r>
            <a:r>
              <a:rPr lang="en-US"/>
              <a:t>box, if applicable.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this option, </a:t>
            </a:r>
            <a:r>
              <a:rPr lang="en-US" sz="2800" i="1"/>
              <a:t>Start Date </a:t>
            </a:r>
            <a:r>
              <a:rPr lang="en-US" sz="2800"/>
              <a:t>and </a:t>
            </a:r>
            <a:r>
              <a:rPr lang="en-US" sz="2800" i="1"/>
              <a:t>End Date </a:t>
            </a:r>
            <a:r>
              <a:rPr lang="en-US" sz="2800"/>
              <a:t>are mandatory fields.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Substitute Name*</a:t>
            </a:r>
            <a:r>
              <a:rPr lang="en-US"/>
              <a:t>.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CA" sz="2800"/>
              <a:t>Complete all required fields marked with a </a:t>
            </a:r>
            <a:r>
              <a:rPr lang="en-CA" sz="2800" i="1"/>
              <a:t>black star *. </a:t>
            </a:r>
            <a:r>
              <a:rPr lang="en-US" sz="2800"/>
              <a:t>Follow </a:t>
            </a:r>
            <a:r>
              <a:rPr lang="en-US" sz="2800" i="1"/>
              <a:t>Step 12 </a:t>
            </a:r>
            <a:r>
              <a:rPr lang="en-US" sz="2800"/>
              <a:t>if clicking </a:t>
            </a:r>
            <a:r>
              <a:rPr lang="en-US" sz="2800" i="1"/>
              <a:t>magnifying glass </a:t>
            </a:r>
            <a:r>
              <a:rPr lang="en-US" sz="2800"/>
              <a:t>to select Substitute or skip to </a:t>
            </a:r>
            <a:r>
              <a:rPr lang="en-US" sz="2800" i="1"/>
              <a:t>Step 13 </a:t>
            </a:r>
            <a:r>
              <a:rPr lang="en-US" sz="2800"/>
              <a:t>if typing </a:t>
            </a:r>
            <a:r>
              <a:rPr lang="en-US" sz="2800" i="1"/>
              <a:t>Substitute Name</a:t>
            </a:r>
            <a:r>
              <a:rPr lang="en-US" sz="2800"/>
              <a:t>. </a:t>
            </a:r>
            <a:r>
              <a:rPr lang="en-CA" sz="2800"/>
              <a:t>Select the user responsible for approving the specific activity. The selected user should have the same or a higher level of authority. </a:t>
            </a:r>
            <a:endParaRPr lang="en-US" sz="2800">
              <a:solidFill>
                <a:srgbClr val="000000"/>
              </a:solidFill>
            </a:endParaRPr>
          </a:p>
          <a:p>
            <a:pPr marL="581025" indent="-9525"/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D4821-1DBA-D95F-AD19-41D65167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b="57074"/>
          <a:stretch>
            <a:fillRect/>
          </a:stretch>
        </p:blipFill>
        <p:spPr>
          <a:xfrm>
            <a:off x="1066799" y="7754800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62B40-1FA8-8F76-1BBF-96D29908A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02" y="8973769"/>
            <a:ext cx="4760596" cy="436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70DDA5-F386-C658-5FD3-2A239FA41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1698" y="8922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54BF-DE58-E58B-645E-E578757A5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0682" y="9831685"/>
            <a:ext cx="4474029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48D160-DAEB-9447-746B-5E23E37C7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2042" y="9831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055BF-8EF4-868F-860C-8AADE8CBD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3720C-26DD-B8B9-1704-5C48E178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8FAA0-A69B-A5FB-84B0-00956A2B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31F82-B3EB-A207-D95C-21BE5E25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CF91B8-2E89-F9E3-8D7F-1872EAE8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5 of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40F4F-8A97-9EC8-DEAE-DF7F8E00E2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8ADEE8-84D4-D152-8354-1574C5CAB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To select the user, click </a:t>
            </a:r>
            <a:r>
              <a:rPr lang="en-US" b="1"/>
              <a:t>Select</a:t>
            </a:r>
            <a:r>
              <a:rPr lang="en-US"/>
              <a:t>.</a:t>
            </a:r>
          </a:p>
          <a:p>
            <a:pPr marL="577850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filter results, type in fiel</a:t>
            </a:r>
            <a:r>
              <a:rPr lang="en-US" sz="2800"/>
              <a:t>d, click the </a:t>
            </a:r>
            <a:r>
              <a:rPr lang="en-US" sz="2800" i="1"/>
              <a:t>magnifying glass </a:t>
            </a:r>
            <a:r>
              <a:rPr lang="en-US" sz="2800"/>
              <a:t>to search, or click </a:t>
            </a:r>
            <a:r>
              <a:rPr lang="en-US" sz="2800" i="1"/>
              <a:t>More Options</a:t>
            </a:r>
            <a:r>
              <a:rPr lang="en-US" sz="2800"/>
              <a:t>. </a:t>
            </a:r>
            <a:endParaRPr lang="en-US" sz="2800">
              <a:solidFill>
                <a:prstClr val="black"/>
              </a:solidFill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0F0D12-2D2B-F368-2266-8D0F23DA8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t="2044" b="46562"/>
          <a:stretch>
            <a:fillRect/>
          </a:stretch>
        </p:blipFill>
        <p:spPr>
          <a:xfrm>
            <a:off x="1066800" y="4596881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ED6E2F-511C-3CF5-B301-C3177581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7387" y="8512629"/>
            <a:ext cx="688520" cy="404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CD550-160F-8A9E-EFBD-24564DE7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F0D2A-EADF-278B-6B76-B87DC2000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3354-8FB8-958D-284F-9D8CC45A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AE69-9B89-F9FF-D7A0-451D311A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507292-57BC-B814-ABD2-9C16DC46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6 of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8EB2E-27A6-BD45-894B-25C67DD8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E0254-7C2C-9E4C-6471-FAE36AFD2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Review added </a:t>
            </a:r>
            <a:r>
              <a:rPr lang="en-US" b="1"/>
              <a:t>Substitute 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Enter a </a:t>
            </a:r>
            <a:r>
              <a:rPr lang="en-US" b="1"/>
              <a:t>Start Date*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Enter an </a:t>
            </a:r>
            <a:r>
              <a:rPr lang="en-US" b="1"/>
              <a:t>End Date*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Assign</a:t>
            </a:r>
            <a:r>
              <a:rPr lang="en-US"/>
              <a:t>.</a:t>
            </a: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B06A-2B7E-5846-1DCF-0E72E07A8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737975"/>
            <a:ext cx="10058400" cy="7311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3B2449-D287-D383-B409-8BB29B4AD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9052169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462ED-40C9-5BD7-FF91-37002FAE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10389030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45750-51CA-1CB7-C8C3-34C0D5CD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2655" y="12153898"/>
            <a:ext cx="1376218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76E2DB-EEBC-EE6F-66C0-B1FC335D0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4015" y="122212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15F59-893A-DF89-D228-52E52ECF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4563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5632C0-95C6-59DA-98A8-8C32381A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9159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DD847-110C-6DF5-EB92-D66F69CE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999" y="8055188"/>
            <a:ext cx="4537509" cy="63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932040-3E74-A5E3-6541-0DC45FCBC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099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EABEC-A042-1C3A-9903-8B10F5FAB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24D50-7F97-F849-5F4E-F10546BE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9065-C8CD-6675-FC88-02F0FD5F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FF48-8939-5F97-464A-1D9D1DB4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06A4EB-3DA9-959A-B77A-C3DC240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Assign Substitute Approvers for Contracts Approval (Part 7 of 12)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AD393-AB87-1D91-AD55-DD5A93D722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4167EB-BAD4-044E-0BBE-78E513AD4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added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Substitute</a:t>
            </a:r>
            <a:r>
              <a:rPr lang="en-US" sz="3600"/>
              <a:t>. </a:t>
            </a:r>
          </a:p>
          <a:p>
            <a:pPr marL="7572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remove </a:t>
            </a:r>
            <a:r>
              <a:rPr lang="en-US" sz="2800" i="1"/>
              <a:t>Substitute</a:t>
            </a:r>
            <a:r>
              <a:rPr lang="en-US" sz="2800"/>
              <a:t>, click</a:t>
            </a:r>
            <a:r>
              <a:rPr lang="en-US" sz="2800" b="1"/>
              <a:t> </a:t>
            </a:r>
            <a:r>
              <a:rPr lang="en-US" sz="2800" i="1"/>
              <a:t>Remove</a:t>
            </a:r>
            <a:r>
              <a:rPr lang="en-US" sz="2800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7422D-4205-FE0D-A553-42D00D91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97532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D94D97-6A5C-ECA5-8EB6-AFC680879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7107" y="6688441"/>
            <a:ext cx="3036571" cy="490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id="{BEE54AC4-CA12-3BE3-0B98-9675EFE5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7D608-B210-9423-1C2F-24D062340781}"/>
              </a:ext>
            </a:extLst>
          </p:cNvPr>
          <p:cNvSpPr txBox="1"/>
          <p:nvPr/>
        </p:nvSpPr>
        <p:spPr>
          <a:xfrm>
            <a:off x="2074255" y="14587161"/>
            <a:ext cx="904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Assigned Substitute Approvers for Contracts Approval.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29E8C78-DD36-7F48-8E47-4C380DDB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84C8-467A-CE78-42B9-027EC706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12E5C-8D2F-3FDF-C0A0-23B0AF86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0335C-32B7-E3CB-3A2C-80F0C107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1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120F-808E-4CA7-841E-AE582524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145048-EE41-4450-A4A6-57C41E509D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69B5D-8C12-4C3F-9804-D2F61C35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62630"/>
            <a:ext cx="10569221" cy="6132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en-US">
                <a:solidFill>
                  <a:srgbClr val="000000"/>
                </a:solidFill>
              </a:rPr>
              <a:t>Access the</a:t>
            </a:r>
            <a:r>
              <a:rPr lang="en-US" b="1">
                <a:solidFill>
                  <a:srgbClr val="000000"/>
                </a:solidFill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Approvals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To assign a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Substitute Approver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to a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Request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, s</a:t>
            </a:r>
            <a:r>
              <a:rPr lang="en-US">
                <a:latin typeface="Arial"/>
                <a:cs typeface="Arial"/>
              </a:rPr>
              <a:t>elect </a:t>
            </a:r>
            <a:r>
              <a:rPr lang="en-US" b="1">
                <a:latin typeface="Arial"/>
                <a:cs typeface="Arial"/>
              </a:rPr>
              <a:t>Assign Substitute Approvers – Contract Requests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31DFDE-5B50-B6E2-B8CA-9AC87F45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050522"/>
            <a:ext cx="9144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81B4C07-ABD6-529F-5309-ACA2B93D1F15}"/>
              </a:ext>
            </a:extLst>
          </p:cNvPr>
          <p:cNvSpPr txBox="1">
            <a:spLocks/>
          </p:cNvSpPr>
          <p:nvPr/>
        </p:nvSpPr>
        <p:spPr>
          <a:xfrm>
            <a:off x="838199" y="901765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Review displayed </a:t>
            </a:r>
            <a:r>
              <a:rPr lang="en-US" b="1">
                <a:solidFill>
                  <a:srgbClr val="000000"/>
                </a:solidFill>
              </a:rPr>
              <a:t>Form Request Approvals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1363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Note: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Select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to refine search results.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Assign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89E59D-0578-FF08-5E8F-5BF51C73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20" y="1127302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76690-073B-EF0D-0011-96709763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5036152"/>
            <a:ext cx="941294" cy="7729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F83817-585E-CB75-7DD8-125E1840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360" y="51409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ADAF1B-52BF-59E4-DF3F-2FE6F8D1F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6218" y="6257836"/>
            <a:ext cx="1807156" cy="4367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A33F90-EBE1-5D0A-DC0C-D63BEBB72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6201887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08B4A3-B994-2D5E-23CC-B3E5338F5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8514" y="8107547"/>
            <a:ext cx="4049486" cy="50192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FCFB1-ECDD-80CB-59F6-787300F7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2914" y="12366279"/>
            <a:ext cx="617216" cy="2393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62FDE0-309A-CB53-1AE4-41310DC7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24274" y="12211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DF4AF2-BAB6-B852-23B7-79719477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9954" y="12348029"/>
            <a:ext cx="3640332" cy="3651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F4868F-9E80-7CA3-6410-D537E1F7A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42660" y="127131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55AEC5-70E4-6D2F-77B4-94B90AEA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69874" y="80907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FE335-C715-1526-4B4D-65CDC03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365CE-9D1B-7E46-E168-966DC422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2FE23-BB04-C9CC-23FE-59FCE1DAD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49DDACE6-DA84-8139-9AA2-00FB6FD7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Assign Substitute Approvers for Contracts Approval (Part 8 of 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163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7FDEC-3AF5-4999-A39E-8963E5A7FB79}"/>
</file>

<file path=customXml/itemProps2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4b2f4bf-5094-45a8-9d1f-b92ebddc3a4c}" enabled="0" method="" siteId="{e4b2f4bf-5094-45a8-9d1f-b92ebddc3a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13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Job Aid Template</vt:lpstr>
      <vt:lpstr>1_Administrative</vt:lpstr>
      <vt:lpstr>Assign Substitute Approvers for Contracts Approval</vt:lpstr>
      <vt:lpstr>Assign Substitute Approvers for Contracts Approval (Part 1 of 12)</vt:lpstr>
      <vt:lpstr>Assign Substitute Approvers for Contracts Approval (Part 2 of 12)</vt:lpstr>
      <vt:lpstr>Assign Substitute Approvers for Contracts Approval (Part 3 of 12)</vt:lpstr>
      <vt:lpstr>Assign Substitute Approvers for Contracts Approval (Part 4 of 12)</vt:lpstr>
      <vt:lpstr>Assign Substitute Approvers for Contracts Approval (Part 5 of 12)</vt:lpstr>
      <vt:lpstr>Assign Substitute Approvers for Contracts Approval (Part 6 of 12)</vt:lpstr>
      <vt:lpstr>Assign Substitute Approvers for Contracts Approval (Part 7 of 12)</vt:lpstr>
      <vt:lpstr>Assign Substitute Approvers for Contracts Approval (Part 8 of 12)</vt:lpstr>
      <vt:lpstr>Assign Substitute Approvers for Contracts Approval (Part 9 of 12)</vt:lpstr>
      <vt:lpstr>Assign Substitute Approvers for Contracts Approval (Part 10 of 12)</vt:lpstr>
      <vt:lpstr>Assign Substitute Approvers for Contracts Approval (Part 11 of 12)</vt:lpstr>
      <vt:lpstr>Assign Substitute Approvers for Contracts Approval (Part 12 of 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6</cp:revision>
  <cp:lastPrinted>2024-05-14T19:49:44Z</cp:lastPrinted>
  <dcterms:created xsi:type="dcterms:W3CDTF">2024-01-04T16:25:20Z</dcterms:created>
  <dcterms:modified xsi:type="dcterms:W3CDTF">2026-05-21T14:03:43Z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