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8"/>
  </p:notesMasterIdLst>
  <p:sldIdLst>
    <p:sldId id="355" r:id="rId6"/>
    <p:sldId id="408" r:id="rId7"/>
    <p:sldId id="409" r:id="rId8"/>
    <p:sldId id="418" r:id="rId9"/>
    <p:sldId id="438" r:id="rId10"/>
    <p:sldId id="435" r:id="rId11"/>
    <p:sldId id="437" r:id="rId12"/>
    <p:sldId id="444" r:id="rId13"/>
    <p:sldId id="440" r:id="rId14"/>
    <p:sldId id="443" r:id="rId15"/>
    <p:sldId id="441" r:id="rId16"/>
    <p:sldId id="442" r:id="rId17"/>
  </p:sldIdLst>
  <p:sldSz cx="12192000" cy="16256000"/>
  <p:notesSz cx="7315200" cy="96012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CB108-7DE2-AC6A-09F9-315F64E1F6F5}" v="25" dt="2026-05-20T20:00:54.28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81ECB108-7DE2-AC6A-09F9-315F64E1F6F5}"/>
    <pc:docChg chg="modSld">
      <pc:chgData name="Randi, Anna" userId="S::anna.randi@doas.ga.gov::7a741e9f-5716-4406-ad8f-1546a0125a35" providerId="AD" clId="Web-{81ECB108-7DE2-AC6A-09F9-315F64E1F6F5}" dt="2026-05-20T20:00:54.284" v="34" actId="20577"/>
      <pc:docMkLst>
        <pc:docMk/>
      </pc:docMkLst>
      <pc:sldChg chg="modSp">
        <pc:chgData name="Randi, Anna" userId="S::anna.randi@doas.ga.gov::7a741e9f-5716-4406-ad8f-1546a0125a35" providerId="AD" clId="Web-{81ECB108-7DE2-AC6A-09F9-315F64E1F6F5}" dt="2026-05-20T19:59:03.972" v="0" actId="20577"/>
        <pc:sldMkLst>
          <pc:docMk/>
          <pc:sldMk cId="2872434557" sldId="408"/>
        </pc:sldMkLst>
        <pc:spChg chg="mod">
          <ac:chgData name="Randi, Anna" userId="S::anna.randi@doas.ga.gov::7a741e9f-5716-4406-ad8f-1546a0125a35" providerId="AD" clId="Web-{81ECB108-7DE2-AC6A-09F9-315F64E1F6F5}" dt="2026-05-20T19:59:03.972" v="0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19:59:12.284" v="1" actId="20577"/>
        <pc:sldMkLst>
          <pc:docMk/>
          <pc:sldMk cId="2593318646" sldId="409"/>
        </pc:sldMkLst>
        <pc:spChg chg="mod">
          <ac:chgData name="Randi, Anna" userId="S::anna.randi@doas.ga.gov::7a741e9f-5716-4406-ad8f-1546a0125a35" providerId="AD" clId="Web-{81ECB108-7DE2-AC6A-09F9-315F64E1F6F5}" dt="2026-05-20T19:59:12.284" v="1" actId="20577"/>
          <ac:spMkLst>
            <pc:docMk/>
            <pc:sldMk cId="2593318646" sldId="409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19:59:22.347" v="2" actId="20577"/>
        <pc:sldMkLst>
          <pc:docMk/>
          <pc:sldMk cId="3654868931" sldId="418"/>
        </pc:sldMkLst>
        <pc:spChg chg="mod">
          <ac:chgData name="Randi, Anna" userId="S::anna.randi@doas.ga.gov::7a741e9f-5716-4406-ad8f-1546a0125a35" providerId="AD" clId="Web-{81ECB108-7DE2-AC6A-09F9-315F64E1F6F5}" dt="2026-05-20T19:59:22.347" v="2" actId="20577"/>
          <ac:spMkLst>
            <pc:docMk/>
            <pc:sldMk cId="3654868931" sldId="418"/>
            <ac:spMk id="5" creationId="{94BEA660-48EC-9BEA-D3C2-922AF1B382E2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19:59:33.878" v="4" actId="20577"/>
        <pc:sldMkLst>
          <pc:docMk/>
          <pc:sldMk cId="2582707602" sldId="435"/>
        </pc:sldMkLst>
        <pc:spChg chg="mod">
          <ac:chgData name="Randi, Anna" userId="S::anna.randi@doas.ga.gov::7a741e9f-5716-4406-ad8f-1546a0125a35" providerId="AD" clId="Web-{81ECB108-7DE2-AC6A-09F9-315F64E1F6F5}" dt="2026-05-20T19:59:33.878" v="4" actId="20577"/>
          <ac:spMkLst>
            <pc:docMk/>
            <pc:sldMk cId="2582707602" sldId="435"/>
            <ac:spMk id="5" creationId="{E0B64A0E-6B1F-42D8-0E27-91825F9E7098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19:59:40.081" v="5" actId="20577"/>
        <pc:sldMkLst>
          <pc:docMk/>
          <pc:sldMk cId="395797149" sldId="437"/>
        </pc:sldMkLst>
        <pc:spChg chg="mod">
          <ac:chgData name="Randi, Anna" userId="S::anna.randi@doas.ga.gov::7a741e9f-5716-4406-ad8f-1546a0125a35" providerId="AD" clId="Web-{81ECB108-7DE2-AC6A-09F9-315F64E1F6F5}" dt="2026-05-20T19:59:40.081" v="5" actId="20577"/>
          <ac:spMkLst>
            <pc:docMk/>
            <pc:sldMk cId="395797149" sldId="437"/>
            <ac:spMk id="5" creationId="{08EE6CE1-DA55-0A9D-96C3-F869FAACB0B2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19:59:28.566" v="3" actId="20577"/>
        <pc:sldMkLst>
          <pc:docMk/>
          <pc:sldMk cId="190217316" sldId="438"/>
        </pc:sldMkLst>
        <pc:spChg chg="mod">
          <ac:chgData name="Randi, Anna" userId="S::anna.randi@doas.ga.gov::7a741e9f-5716-4406-ad8f-1546a0125a35" providerId="AD" clId="Web-{81ECB108-7DE2-AC6A-09F9-315F64E1F6F5}" dt="2026-05-20T19:59:28.566" v="3" actId="20577"/>
          <ac:spMkLst>
            <pc:docMk/>
            <pc:sldMk cId="190217316" sldId="438"/>
            <ac:spMk id="5" creationId="{CA274AD3-51B7-9E55-A301-960DB9A02244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20:00:24.331" v="19" actId="20577"/>
        <pc:sldMkLst>
          <pc:docMk/>
          <pc:sldMk cId="3178496453" sldId="440"/>
        </pc:sldMkLst>
        <pc:spChg chg="mod">
          <ac:chgData name="Randi, Anna" userId="S::anna.randi@doas.ga.gov::7a741e9f-5716-4406-ad8f-1546a0125a35" providerId="AD" clId="Web-{81ECB108-7DE2-AC6A-09F9-315F64E1F6F5}" dt="2026-05-20T20:00:24.331" v="19" actId="20577"/>
          <ac:spMkLst>
            <pc:docMk/>
            <pc:sldMk cId="3178496453" sldId="440"/>
            <ac:spMk id="5" creationId="{657468F7-DBA1-CCD2-0DC2-227430FED9DF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20:00:40.909" v="29" actId="20577"/>
        <pc:sldMkLst>
          <pc:docMk/>
          <pc:sldMk cId="2566222233" sldId="441"/>
        </pc:sldMkLst>
        <pc:spChg chg="mod">
          <ac:chgData name="Randi, Anna" userId="S::anna.randi@doas.ga.gov::7a741e9f-5716-4406-ad8f-1546a0125a35" providerId="AD" clId="Web-{81ECB108-7DE2-AC6A-09F9-315F64E1F6F5}" dt="2026-05-20T20:00:40.909" v="29" actId="20577"/>
          <ac:spMkLst>
            <pc:docMk/>
            <pc:sldMk cId="2566222233" sldId="441"/>
            <ac:spMk id="5" creationId="{F8C7A93E-BE64-C6DD-E99B-B02BF178EE69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20:00:54.284" v="34" actId="20577"/>
        <pc:sldMkLst>
          <pc:docMk/>
          <pc:sldMk cId="774213308" sldId="442"/>
        </pc:sldMkLst>
        <pc:spChg chg="mod">
          <ac:chgData name="Randi, Anna" userId="S::anna.randi@doas.ga.gov::7a741e9f-5716-4406-ad8f-1546a0125a35" providerId="AD" clId="Web-{81ECB108-7DE2-AC6A-09F9-315F64E1F6F5}" dt="2026-05-20T20:00:54.284" v="34" actId="20577"/>
          <ac:spMkLst>
            <pc:docMk/>
            <pc:sldMk cId="774213308" sldId="442"/>
            <ac:spMk id="5" creationId="{FE3359AE-C411-FBD0-7F21-BE03BE9C80AA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20:00:33.191" v="24" actId="20577"/>
        <pc:sldMkLst>
          <pc:docMk/>
          <pc:sldMk cId="1487775793" sldId="443"/>
        </pc:sldMkLst>
        <pc:spChg chg="mod">
          <ac:chgData name="Randi, Anna" userId="S::anna.randi@doas.ga.gov::7a741e9f-5716-4406-ad8f-1546a0125a35" providerId="AD" clId="Web-{81ECB108-7DE2-AC6A-09F9-315F64E1F6F5}" dt="2026-05-20T20:00:33.191" v="24" actId="20577"/>
          <ac:spMkLst>
            <pc:docMk/>
            <pc:sldMk cId="1487775793" sldId="443"/>
            <ac:spMk id="5" creationId="{BA4DD6DB-AF81-902E-BDA8-6B1162EE4986}"/>
          </ac:spMkLst>
        </pc:spChg>
      </pc:sldChg>
      <pc:sldChg chg="modSp">
        <pc:chgData name="Randi, Anna" userId="S::anna.randi@doas.ga.gov::7a741e9f-5716-4406-ad8f-1546a0125a35" providerId="AD" clId="Web-{81ECB108-7DE2-AC6A-09F9-315F64E1F6F5}" dt="2026-05-20T20:00:09.222" v="15" actId="20577"/>
        <pc:sldMkLst>
          <pc:docMk/>
          <pc:sldMk cId="2187301548" sldId="444"/>
        </pc:sldMkLst>
        <pc:spChg chg="mod">
          <ac:chgData name="Randi, Anna" userId="S::anna.randi@doas.ga.gov::7a741e9f-5716-4406-ad8f-1546a0125a35" providerId="AD" clId="Web-{81ECB108-7DE2-AC6A-09F9-315F64E1F6F5}" dt="2026-05-20T20:00:09.222" v="15" actId="20577"/>
          <ac:spMkLst>
            <pc:docMk/>
            <pc:sldMk cId="2187301548" sldId="444"/>
            <ac:spMk id="5" creationId="{3ECC0998-05A5-DDD6-B69B-CEC21E6EA2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9447-4847-D7E4-CA9E-5B9EC84D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90C8A-C7D1-18A0-2363-6BB7F2DBB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FDEFD-410F-50AF-B7DA-16493E7B9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FA8E4-1B09-DD25-21CC-442313347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2400-AE5A-3E01-AA2F-270EC96B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28261-0F52-8FB0-F80B-088A83B3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DCC99-C05E-B2E0-47F1-C8D35D2A4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F642-AB02-3F92-2BE3-56482D976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923AD8B-2F8F-8C15-6209-446597B50FE0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Route a Contract for eSignature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(Internal and External)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Route a Contract for eSignature </a:t>
            </a:r>
            <a:r>
              <a:rPr lang="en-US">
                <a:latin typeface="Arial"/>
                <a:cs typeface="Arial"/>
              </a:rPr>
              <a:t>only. </a:t>
            </a:r>
            <a:r>
              <a:rPr lang="en-US" sz="2800">
                <a:latin typeface="Arial"/>
                <a:cs typeface="Arial"/>
              </a:rPr>
              <a:t> 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Contract</a:t>
            </a:r>
            <a:r>
              <a:rPr lang="en-US"/>
              <a:t> for signature.</a:t>
            </a:r>
          </a:p>
          <a:p>
            <a:r>
              <a:rPr lang="en-US"/>
              <a:t>Launch </a:t>
            </a:r>
            <a:r>
              <a:rPr lang="en-US" b="1"/>
              <a:t>eSignature</a:t>
            </a:r>
            <a:r>
              <a:rPr lang="en-US"/>
              <a:t>. </a:t>
            </a:r>
          </a:p>
          <a:p>
            <a:r>
              <a:rPr lang="en-US"/>
              <a:t>Contract is signed with </a:t>
            </a:r>
            <a:r>
              <a:rPr lang="en-US" b="1"/>
              <a:t>eSignature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Throughout the system, click on the </a:t>
            </a:r>
            <a:r>
              <a:rPr lang="en-US" sz="2800" i="1">
                <a:latin typeface="Arial"/>
                <a:cs typeface="Arial"/>
              </a:rPr>
              <a:t>Question Mark </a:t>
            </a:r>
            <a:r>
              <a:rPr lang="en-US" sz="2800">
                <a:latin typeface="Arial"/>
                <a:cs typeface="Arial"/>
              </a:rPr>
              <a:t>to access the help text. In addition, any field with a </a:t>
            </a:r>
            <a:r>
              <a:rPr lang="en-US" sz="2800" i="1">
                <a:latin typeface="Arial"/>
                <a:cs typeface="Arial"/>
              </a:rPr>
              <a:t>Gray Star </a:t>
            </a:r>
            <a:r>
              <a:rPr lang="en-US" sz="2800">
                <a:latin typeface="Arial"/>
                <a:cs typeface="Arial"/>
              </a:rPr>
              <a:t>is a mandatory field.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Add eSignature Recipients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Launch eSignature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Signed with eSignature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7368-0CFA-ED69-8E7F-BD3DC58A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64EB4-3FF8-8BB7-4834-CE7CBEC1A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10AF3-6BA3-4507-0DB0-A57334CD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66C0B-DDC6-7CE2-B236-A150589C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DD6DB-AF81-902E-BDA8-6B1162EE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9 of 11)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017EAB-1DA4-8136-B438-0D14307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When </a:t>
            </a:r>
            <a:r>
              <a:rPr lang="en-US" b="1"/>
              <a:t>Signers</a:t>
            </a:r>
            <a:r>
              <a:rPr lang="en-US"/>
              <a:t> receive an email, they will open it and click </a:t>
            </a:r>
            <a:r>
              <a:rPr lang="en-US" b="1"/>
              <a:t>Review and Sign</a:t>
            </a:r>
            <a:r>
              <a:rPr lang="en-US"/>
              <a:t>. </a:t>
            </a: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358951-8B13-D554-AE96-B4A6C9115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Follow the </a:t>
            </a:r>
            <a:r>
              <a:rPr lang="en-US" b="1"/>
              <a:t>Click to Sign </a:t>
            </a:r>
            <a:r>
              <a:rPr lang="en-US"/>
              <a:t>prompts to complete the </a:t>
            </a:r>
            <a:r>
              <a:rPr lang="en-US" b="1"/>
              <a:t>eSignature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05D11-27AB-5A1B-247A-2FAF8BB08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450AF-0AF4-4AFA-8601-F95CBB4B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7177" r="134" b="10265"/>
          <a:stretch/>
        </p:blipFill>
        <p:spPr>
          <a:xfrm>
            <a:off x="2438399" y="3702340"/>
            <a:ext cx="7315200" cy="4709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17256B-9985-4AE0-3E10-39C89078D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9224" y="5712502"/>
            <a:ext cx="1915399" cy="585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A3FDB8-1D47-0EFB-3F62-D5ADA85DF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979" y="10521819"/>
            <a:ext cx="7315200" cy="1363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5134BA-080F-0EEB-7123-5B90FE840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8203" y="10900498"/>
            <a:ext cx="4455395" cy="506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7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1279-55FC-FD77-A300-C0166B97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FCE2E2-FF39-4178-BA4D-1CB844FDF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80" y="10155800"/>
            <a:ext cx="9144000" cy="4586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CE2A8-EE0D-24FA-7353-546052F83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87B52-CCDF-99E1-A85B-AAD0CE059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5BCA-1255-09A5-AA7A-00C9B8D1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C7A93E-BE64-C6DD-E99B-B02BF178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10 of 11)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1D6685-8AF6-3150-5AD2-8BC9896DA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Enter your </a:t>
            </a:r>
            <a:r>
              <a:rPr lang="en-US" b="1"/>
              <a:t>Signature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Apply</a:t>
            </a:r>
            <a:r>
              <a:rPr lang="en-US"/>
              <a:t>.</a:t>
            </a: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7B5896-6670-8ECE-69F2-3D6DEF99D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177E6-A024-B750-B5F2-77CEA06D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F3D02-E2F3-ABC6-A36F-209633147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80" y="3821303"/>
            <a:ext cx="9144000" cy="46621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993F53-6DD3-860A-06E0-4C373C5A7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262" y="5810250"/>
            <a:ext cx="3957637" cy="908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D91FC7-0013-9956-95C1-D4761E782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5446" y="59899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2E1C21-B015-A4CC-8529-E90D5AEA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7393" y="7775408"/>
            <a:ext cx="951330" cy="433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6A6531-979F-C1FD-EF06-B13A235E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28738" y="72155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4DE449-EE54-D076-2280-3D3A0A354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9291" y="13661291"/>
            <a:ext cx="1606061" cy="7685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2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D3A0-24E8-F79B-1CB5-CB8179AE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DC57323-3A04-4609-D322-EF4EBA71D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0374133"/>
            <a:ext cx="10058400" cy="38192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4E0A30-B053-A03C-DBCC-EBEDD89F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146" b="1830"/>
          <a:stretch/>
        </p:blipFill>
        <p:spPr>
          <a:xfrm>
            <a:off x="1093608" y="4268982"/>
            <a:ext cx="10058400" cy="2511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F456E-8B66-1FD9-F16E-0C7CD3F2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0A0D1-FBE4-CD11-FBBA-5E72F82C1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859F-C6C0-26E8-E0C2-5950259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359AE-C411-FBD0-7F21-BE03BE9C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11 of 11)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20E6-3F64-72FE-BF75-BCBB36839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Once signed, a </a:t>
            </a:r>
            <a:r>
              <a:rPr lang="en-US" b="1"/>
              <a:t>Completed</a:t>
            </a:r>
            <a:r>
              <a:rPr lang="en-US"/>
              <a:t> status will appear beside Recipient </a:t>
            </a:r>
            <a:r>
              <a:rPr lang="en-US" b="1"/>
              <a:t>Name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5B1299-C81B-1331-9A7A-87B7F13AC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</a:rPr>
              <a:t>To review the </a:t>
            </a:r>
            <a:r>
              <a:rPr lang="en-US" b="1">
                <a:solidFill>
                  <a:srgbClr val="000000"/>
                </a:solidFill>
              </a:rPr>
              <a:t>Contract</a:t>
            </a:r>
            <a:r>
              <a:rPr lang="en-US">
                <a:solidFill>
                  <a:srgbClr val="000000"/>
                </a:solidFill>
              </a:rPr>
              <a:t>, click </a:t>
            </a:r>
            <a:r>
              <a:rPr lang="en-US" b="1">
                <a:solidFill>
                  <a:srgbClr val="000000"/>
                </a:solidFill>
              </a:rPr>
              <a:t>Attachments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Fully Executed Contract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8032D-68CE-4443-37AF-9D854F691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1E2962-31DC-8FC0-5BC8-F62F135DC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3" name="Freeform 101">
              <a:extLst>
                <a:ext uri="{FF2B5EF4-FFF2-40B4-BE49-F238E27FC236}">
                  <a16:creationId xmlns:a16="http://schemas.microsoft.com/office/drawing/2014/main" id="{80B396DB-C3CE-6F10-BCFB-E58C26924F37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329D8238-184E-039A-F825-5BEE64A453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1C41835-8332-A395-7988-EA86228511AD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Routed a Contract for eSignature.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ABAB43-7391-6B97-F20D-B263D96D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2572" y="6101582"/>
            <a:ext cx="1070149" cy="25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400DB-8B82-82AE-07A0-71029F074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0182" y="13725348"/>
            <a:ext cx="1650668" cy="2883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D2805-DA95-FD7E-773B-3777F015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0873" y="12221440"/>
            <a:ext cx="2778352" cy="323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8FAAB9-F2DA-A69D-ECCA-6289501E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90850" y="135856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88F4CF-3CE9-AC65-2620-261F201F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12233" y="12107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77421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95" y="103995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</a:t>
            </a:r>
            <a:r>
              <a:rPr lang="en-US" dirty="0">
                <a:latin typeface="Arial"/>
                <a:cs typeface="Arial"/>
              </a:rPr>
              <a:t>1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42950"/>
            <a:r>
              <a:rPr lang="en-US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University System of Georgia (USG) users complete local logon and then proceed to Step 4.</a:t>
            </a:r>
            <a:endParaRPr lang="en-US" sz="2800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279" y="4314656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5279" y="4313873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 (Part 2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vert="horz" wrap="square" lIns="9000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 marL="747713">
              <a:spcBef>
                <a:spcPts val="733"/>
              </a:spcBef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</a:t>
            </a:r>
            <a:r>
              <a:rPr lang="en-US" sz="2800" i="1">
                <a:latin typeface="Arial"/>
                <a:cs typeface="Arial"/>
              </a:rPr>
              <a:t>Single Sign-On (SSO), </a:t>
            </a:r>
            <a:r>
              <a:rPr lang="en-US" sz="2800">
                <a:latin typeface="Arial"/>
                <a:cs typeface="Arial"/>
              </a:rPr>
              <a:t>no log in information is required.</a:t>
            </a:r>
            <a:endParaRPr lang="en-US" sz="2800"/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62" y="41036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819" y="6967529"/>
            <a:ext cx="1601193" cy="5266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413F1-7C70-AD36-1D14-6FFEC9EF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838199" y="11631457"/>
            <a:ext cx="10640927" cy="2871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13" y="11631457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0273" y="118361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7615A5-E549-B5F0-89DE-BDF78D487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4558" y="1248155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1FAB36-D6D0-B3EE-249B-70A635B9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41221" y="135620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7DA0F3-0406-2AA1-B3C9-07A482696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9446" y="13599434"/>
            <a:ext cx="2120775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792A11-3A8C-B7D2-FF4D-F414E3630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3029" y="125314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8F76EF-92C9-A607-39D6-98F61539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11674903"/>
            <a:ext cx="9144000" cy="3406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 (Part 3 of 11)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indent="62865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4BB0-7404-8D68-E4A5-03A2A0BB3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eSignature</a:t>
            </a:r>
            <a:r>
              <a:rPr lang="en-US"/>
              <a:t> on the </a:t>
            </a:r>
            <a:r>
              <a:rPr lang="en-US" b="1"/>
              <a:t>Contract Menu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Add Recipient</a:t>
            </a:r>
            <a:r>
              <a:rPr lang="en-US"/>
              <a:t>.  </a:t>
            </a:r>
          </a:p>
          <a:p>
            <a:pPr marL="640080"/>
            <a:r>
              <a:rPr lang="en-US" sz="2800" b="1"/>
              <a:t>Note</a:t>
            </a:r>
            <a:r>
              <a:rPr lang="en-US" sz="2800"/>
              <a:t>: Add a </a:t>
            </a:r>
            <a:r>
              <a:rPr lang="en-US" sz="2800" i="1"/>
              <a:t>Secondary Party (Supplier/External) </a:t>
            </a:r>
            <a:r>
              <a:rPr lang="en-US" sz="2800"/>
              <a:t>as the first recipient, and a </a:t>
            </a:r>
            <a:r>
              <a:rPr lang="en-US" sz="2800" i="1"/>
              <a:t>Primary Party (Entity/Internal) </a:t>
            </a:r>
            <a:r>
              <a:rPr lang="en-US" sz="2800"/>
              <a:t>as the second recipient.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5A54D4-1D33-5F35-B69A-05EAC92C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89" b="3215"/>
          <a:stretch/>
        </p:blipFill>
        <p:spPr>
          <a:xfrm>
            <a:off x="1550809" y="3737724"/>
            <a:ext cx="9144000" cy="407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6275" y="6802490"/>
            <a:ext cx="1562324" cy="45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A8C6A-1D81-50DD-9B84-17B5CD5B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14066784"/>
            <a:ext cx="819357" cy="2130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7A585-FD5F-31E7-296F-169FF44D1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339" y="14814853"/>
            <a:ext cx="735191" cy="181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5062B-1A45-1B28-4C8C-0B0DC48A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35530" y="146315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E0659-D60C-4B29-8AF2-A711127A7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57956" y="138743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 (Part 4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7296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Needs to Sign </a:t>
            </a:r>
            <a:r>
              <a:rPr lang="en-US">
                <a:latin typeface="Arial"/>
                <a:cs typeface="Arial"/>
              </a:rPr>
              <a:t>for the </a:t>
            </a:r>
            <a:r>
              <a:rPr lang="en-US" b="1">
                <a:latin typeface="Arial"/>
                <a:cs typeface="Arial"/>
              </a:rPr>
              <a:t>Role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803275">
              <a:lnSpc>
                <a:spcPct val="110000"/>
              </a:lnSpc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For recipients that require a contract copy, select </a:t>
            </a:r>
            <a:r>
              <a:rPr lang="en-US" sz="2800" i="1">
                <a:latin typeface="Arial"/>
                <a:cs typeface="Arial"/>
              </a:rPr>
              <a:t>Receives Copy </a:t>
            </a:r>
            <a:r>
              <a:rPr lang="en-US" sz="2800">
                <a:latin typeface="Arial"/>
                <a:cs typeface="Arial"/>
              </a:rPr>
              <a:t>in </a:t>
            </a:r>
            <a:r>
              <a:rPr lang="en-US" sz="2800" i="1">
                <a:latin typeface="Arial"/>
                <a:cs typeface="Arial"/>
              </a:rPr>
              <a:t>Role</a:t>
            </a:r>
            <a:r>
              <a:rPr lang="en-US" sz="2800">
                <a:latin typeface="Arial"/>
                <a:cs typeface="Arial"/>
              </a:rPr>
              <a:t> and follow the same steps.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>
                <a:latin typeface="Arial"/>
                <a:cs typeface="Arial"/>
              </a:rPr>
              <a:t>Select a </a:t>
            </a:r>
            <a:r>
              <a:rPr lang="en-US" b="1">
                <a:latin typeface="Arial"/>
                <a:cs typeface="Arial"/>
              </a:rPr>
              <a:t>Contract Party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03275" lvl="1" indent="0">
              <a:lnSpc>
                <a:spcPct val="100000"/>
              </a:lnSpc>
              <a:spcBef>
                <a:spcPts val="1333"/>
              </a:spcBef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Primary Party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Secondary Party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 will follow the same steps outlined below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endParaRPr lang="en-US" sz="280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Existing Contact </a:t>
            </a:r>
            <a:r>
              <a:rPr lang="en-US">
                <a:latin typeface="Arial"/>
                <a:cs typeface="Arial"/>
              </a:rPr>
              <a:t>for </a:t>
            </a:r>
            <a:r>
              <a:rPr lang="en-US" b="1">
                <a:latin typeface="Arial"/>
                <a:cs typeface="Arial"/>
              </a:rPr>
              <a:t>Choose a signer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803275" lvl="1" indent="0">
              <a:lnSpc>
                <a:spcPct val="100000"/>
              </a:lnSpc>
              <a:spcBef>
                <a:spcPts val="1333"/>
              </a:spcBef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To Manually Enter a Contact, skip to step 15.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>
                <a:latin typeface="Arial"/>
                <a:cs typeface="Arial"/>
              </a:rPr>
              <a:t>Search for the applicable contact in the </a:t>
            </a:r>
            <a:r>
              <a:rPr lang="en-US" b="1">
                <a:latin typeface="Arial"/>
                <a:cs typeface="Arial"/>
              </a:rPr>
              <a:t>Choose a Contact</a:t>
            </a:r>
            <a:r>
              <a:rPr lang="en-US">
                <a:latin typeface="Arial"/>
                <a:cs typeface="Arial"/>
              </a:rPr>
              <a:t>* field.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Save Changes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7366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Skip to step 19. </a:t>
            </a:r>
          </a:p>
          <a:p>
            <a:pPr marL="0" lvl="1"/>
            <a:endParaRPr lang="en-US" sz="28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60A0F-F633-3BD9-4F72-CEE25C1E9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8" y="9901261"/>
            <a:ext cx="8229600" cy="5059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F260C8-66E8-EE20-84D9-D73764DC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9991" y="11867050"/>
            <a:ext cx="4874350" cy="494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9CF6AB-824C-6751-B424-C5230EBCB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98589" y="118401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32A5F2-71E1-0760-C4D2-CFBFCDD4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9991" y="11221767"/>
            <a:ext cx="1866108" cy="494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DDDB7A-CC1C-0310-89D0-031B14AE2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8656" y="111948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CEB44-4AA1-D0E1-9B0A-E68755421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2800" y="14237151"/>
            <a:ext cx="1717040" cy="494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6C06BD-D68B-29C6-2C85-5294E8B43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4160" y="142371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D3507-00E0-8402-AF7E-51909049D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9991" y="12589632"/>
            <a:ext cx="4771243" cy="5331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998E3-CBAE-814C-60F7-0D1BD3361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78269" y="125953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56E6E-7AA8-240A-F3A2-33DB14BDC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9991" y="13269950"/>
            <a:ext cx="3529924" cy="435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9B6BD1-63FF-802E-2F09-F57C129B8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51046" y="132354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C3A-B048-4A0C-3FB7-3726A0B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3000-9110-0353-0273-E632EB4F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228F-2ABB-6DB5-D19B-A8F477D4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C0B02-F0B2-A991-222C-2AFCCEA9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B64A0E-6B1F-42D8-0E27-91825F9E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 (Part 5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C9DDC-7EEF-59FA-FC6F-F977F5B68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Select </a:t>
            </a:r>
            <a:r>
              <a:rPr lang="en-US" b="1" dirty="0"/>
              <a:t>Manually Enter </a:t>
            </a:r>
            <a:r>
              <a:rPr lang="en-US" dirty="0"/>
              <a:t>for </a:t>
            </a:r>
            <a:r>
              <a:rPr lang="en-US" b="1" dirty="0"/>
              <a:t>Choose a signer</a:t>
            </a:r>
            <a:r>
              <a:rPr lang="en-US" dirty="0"/>
              <a:t>.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dirty="0"/>
              <a:t>Enter a recipient</a:t>
            </a:r>
            <a:r>
              <a:rPr lang="en-US" b="1" dirty="0"/>
              <a:t> Name*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b="1"/>
          </a:p>
          <a:p>
            <a:pPr marL="742950" indent="-742950">
              <a:buFont typeface="+mj-lt"/>
              <a:buAutoNum type="arabicPeriod" startAt="17"/>
            </a:pPr>
            <a:r>
              <a:rPr lang="en-US" dirty="0"/>
              <a:t>Enter a recipient</a:t>
            </a:r>
            <a:r>
              <a:rPr lang="en-US" b="1" dirty="0"/>
              <a:t> Email*</a:t>
            </a:r>
            <a:r>
              <a:rPr lang="en-US" dirty="0"/>
              <a:t>.</a:t>
            </a:r>
            <a:endParaRPr lang="en-US" b="1" dirty="0"/>
          </a:p>
          <a:p>
            <a:r>
              <a:rPr lang="en-US" sz="2800" dirty="0"/>
              <a:t>      </a:t>
            </a:r>
            <a:r>
              <a:rPr lang="en-US" sz="2800" b="1" dirty="0"/>
              <a:t>  Note</a:t>
            </a:r>
            <a:r>
              <a:rPr lang="en-US" sz="2800" dirty="0"/>
              <a:t>: </a:t>
            </a:r>
            <a:r>
              <a:rPr lang="en-US" sz="2800" i="1" dirty="0"/>
              <a:t>Mobile Phone Number </a:t>
            </a:r>
            <a:r>
              <a:rPr lang="en-US" sz="2800" dirty="0"/>
              <a:t>and </a:t>
            </a:r>
            <a:r>
              <a:rPr lang="en-US" sz="2800" i="1" dirty="0"/>
              <a:t>Title</a:t>
            </a:r>
            <a:r>
              <a:rPr lang="en-US" sz="2800" dirty="0"/>
              <a:t> are optional fields.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510F5-1DC6-D134-D060-1F04647E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64AE4C5-253B-BF89-95CF-767CEEFF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1388" y="906592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D475C6-06A3-A080-CF90-6CD73141E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6427445"/>
            <a:ext cx="10058400" cy="86136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1918F1-DF90-FBD8-896F-C6940DF0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4527" y="9578226"/>
            <a:ext cx="2100902" cy="342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92B7F-6E93-7071-36AA-1B11FE2C7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5013" y="10251569"/>
            <a:ext cx="572721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430EF1-D734-8189-65C9-F169939B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0960804"/>
            <a:ext cx="6203506" cy="4832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3A04E-DFCA-6CF7-FDF7-9231F9EC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3242" y="14303235"/>
            <a:ext cx="196150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1653DC-CE64-A250-7D00-AE1BA7B17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08900" y="102515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B45222-5B6D-AB88-F155-0C082786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33995" y="143032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919A1F-A44F-380B-C0DB-E82DCC1B8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33330" y="94807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A7BF1-2440-EC9C-5FF7-F94B01491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78136" y="109342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827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6685-5DE3-0AF2-26CD-70B9371D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D9753-CAB1-D31C-77BA-7CD16B0D4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E3589-F395-33B6-8B9A-F6B11E330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89DAE-E31A-E8BC-04A2-96D12A8D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EE6CE1-DA55-0A9D-96C3-F869FAA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 (Part 6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A32BA-7C40-CAFE-58A7-500A9FD3D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Click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Add Recipient 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to add a second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Signer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. 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Two </a:t>
            </a:r>
            <a:r>
              <a:rPr lang="en-US" sz="2800" i="1"/>
              <a:t>Signers</a:t>
            </a:r>
            <a:r>
              <a:rPr lang="en-US" sz="2800"/>
              <a:t> should be listed with the </a:t>
            </a:r>
            <a:r>
              <a:rPr lang="en-CA" sz="2800" b="0" i="0" u="none" strike="noStrike">
                <a:solidFill>
                  <a:srgbClr val="242424"/>
                </a:solidFill>
                <a:effectLst/>
              </a:rPr>
              <a:t>signing order of an 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External </a:t>
            </a:r>
            <a:r>
              <a:rPr lang="en-CA" sz="2800" i="1">
                <a:solidFill>
                  <a:srgbClr val="242424"/>
                </a:solidFill>
              </a:rPr>
              <a:t>U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ser </a:t>
            </a:r>
            <a:r>
              <a:rPr lang="en-CA" sz="2800" b="0" i="0" u="none" strike="noStrike">
                <a:solidFill>
                  <a:srgbClr val="242424"/>
                </a:solidFill>
                <a:effectLst/>
              </a:rPr>
              <a:t>as 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Signing Order 1</a:t>
            </a:r>
            <a:r>
              <a:rPr lang="en-CA" sz="2800" b="0" i="0" u="none" strike="noStrike">
                <a:solidFill>
                  <a:srgbClr val="242424"/>
                </a:solidFill>
                <a:effectLst/>
              </a:rPr>
              <a:t> and an 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Internal </a:t>
            </a:r>
            <a:r>
              <a:rPr lang="en-CA" sz="2800" i="1">
                <a:solidFill>
                  <a:srgbClr val="242424"/>
                </a:solidFill>
              </a:rPr>
              <a:t>U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ser </a:t>
            </a:r>
            <a:r>
              <a:rPr lang="en-CA" sz="2800" b="0" i="0" u="none" strike="noStrike">
                <a:solidFill>
                  <a:srgbClr val="242424"/>
                </a:solidFill>
                <a:effectLst/>
              </a:rPr>
              <a:t>as </a:t>
            </a:r>
            <a:r>
              <a:rPr lang="en-CA" sz="2800" b="0" i="1" u="none" strike="noStrike">
                <a:solidFill>
                  <a:srgbClr val="242424"/>
                </a:solidFill>
                <a:effectLst/>
              </a:rPr>
              <a:t>Signing Order 2</a:t>
            </a:r>
            <a:r>
              <a:rPr lang="en-CA" sz="2800" b="0" i="0" u="none" strike="noStrike">
                <a:solidFill>
                  <a:srgbClr val="242424"/>
                </a:solidFill>
                <a:effectLst/>
              </a:rPr>
              <a:t>.</a:t>
            </a:r>
            <a:endParaRPr lang="en-CA" sz="2800">
              <a:solidFill>
                <a:srgbClr val="2424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734CE0-2C7D-EB7D-4F9B-9CB229298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Both </a:t>
            </a:r>
            <a:r>
              <a:rPr lang="en-US" b="1"/>
              <a:t>eSignature</a:t>
            </a:r>
            <a:r>
              <a:rPr lang="en-US"/>
              <a:t> recipients will appear in </a:t>
            </a:r>
            <a:r>
              <a:rPr lang="en-US" b="1"/>
              <a:t>Signing Order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511E7-CE82-F6A8-F275-3A4B37CE2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938979-6EDC-C838-4148-BFB3776A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9" r="36066" b="24099"/>
          <a:stretch/>
        </p:blipFill>
        <p:spPr>
          <a:xfrm>
            <a:off x="1165859" y="4836403"/>
            <a:ext cx="9986149" cy="29474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6787E7-DEFB-4075-51B8-76121E3CB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6252" y="5544305"/>
            <a:ext cx="1432859" cy="3885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68F71-FD68-426A-F0D4-0D58D29B2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59" y="10144564"/>
            <a:ext cx="10058400" cy="49267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907A12-B1D2-730D-6A4D-026F2F19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13270231"/>
            <a:ext cx="9646920" cy="1428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F66F-2B30-4755-C6E0-AD04A215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46B40-9B3B-9F7F-77B7-D78604822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7F281-179D-3E5E-6603-80F4A5CA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EFC6-C0AB-9FA8-FE34-A978DE557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CC0998-05A5-DDD6-B69B-CEC21E6E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7 of 11)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0C60A-C3BF-2161-BC6C-0212A8D68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Click</a:t>
            </a:r>
            <a:r>
              <a:rPr lang="en-US" b="1"/>
              <a:t> Approvals </a:t>
            </a:r>
            <a:r>
              <a:rPr lang="en-US"/>
              <a:t>to view the approval workflow. 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/>
              <a:t>Click </a:t>
            </a:r>
            <a:r>
              <a:rPr lang="en-US" b="1"/>
              <a:t>Launch eSignature</a:t>
            </a:r>
            <a:r>
              <a:rPr lang="en-US"/>
              <a:t>. </a:t>
            </a:r>
          </a:p>
          <a:p>
            <a:pPr marL="731520"/>
            <a:r>
              <a:rPr lang="en-US" sz="2800" b="1"/>
              <a:t>Note</a:t>
            </a:r>
            <a:r>
              <a:rPr lang="en-US" sz="2800"/>
              <a:t>: This is available only once the </a:t>
            </a:r>
            <a:r>
              <a:rPr lang="en-US" sz="2800" i="1"/>
              <a:t>Contract</a:t>
            </a:r>
            <a:r>
              <a:rPr lang="en-US" sz="2800"/>
              <a:t> </a:t>
            </a:r>
            <a:r>
              <a:rPr lang="en-US" sz="2800" i="1"/>
              <a:t>Manager</a:t>
            </a:r>
            <a:r>
              <a:rPr lang="en-US" sz="2800"/>
              <a:t> has </a:t>
            </a:r>
            <a:r>
              <a:rPr lang="en-US" sz="2800" i="1"/>
              <a:t>Approved</a:t>
            </a:r>
            <a:r>
              <a:rPr lang="en-US" sz="2800"/>
              <a:t>. Contract should be in </a:t>
            </a:r>
            <a:r>
              <a:rPr lang="en-US" sz="2800" i="1"/>
              <a:t>Pending Signature </a:t>
            </a:r>
            <a:r>
              <a:rPr lang="en-US" sz="2800"/>
              <a:t>status.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/>
          </a:p>
          <a:p>
            <a:pPr marL="741363"/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43045-8847-02AB-5CCD-EB18F2AE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B22B4F-C6CE-E42A-EB4B-F1965004F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4"/>
          <a:stretch/>
        </p:blipFill>
        <p:spPr>
          <a:xfrm>
            <a:off x="1093609" y="4755282"/>
            <a:ext cx="10058400" cy="4927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8D8763D-5CA2-F777-F1AC-5DBA4DBE2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9454549"/>
            <a:ext cx="612221" cy="209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8855BE-1936-D70E-DE9B-EBC77EE7D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55221" y="92721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1E81B-1220-199C-B9DF-18EF9862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9250" y="7065302"/>
            <a:ext cx="837213" cy="1673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76A9DF-9E7C-261B-B0D1-CBC90D334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68700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18730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6177-8807-FDF4-12A8-82ED8C7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8B5E8-C1A9-8D8E-BA56-83ACFC0AF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CAD8D-EEFC-87D3-4E34-69E1C493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D00E1-C17E-FBC1-659C-3B0EDEE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7468F7-DBA1-CCD2-0DC2-227430F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Route a Contract for eSignature (Part 8 of 11)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9C89ED-AB7B-8B97-3211-DBB5D5FBB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In </a:t>
            </a:r>
            <a:r>
              <a:rPr lang="en-US" b="1"/>
              <a:t>Adobe Sign</a:t>
            </a:r>
            <a:r>
              <a:rPr lang="en-US"/>
              <a:t>, select the </a:t>
            </a:r>
            <a:r>
              <a:rPr lang="en-US" b="1"/>
              <a:t>Signee(s)</a:t>
            </a:r>
            <a:r>
              <a:rPr lang="en-US"/>
              <a:t>.</a:t>
            </a:r>
          </a:p>
          <a:p>
            <a:pPr marL="73152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signee would be identified with a different color.</a:t>
            </a:r>
            <a:endParaRPr lang="en-US" b="1"/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Drag and drop </a:t>
            </a:r>
            <a:r>
              <a:rPr lang="en-US" b="1"/>
              <a:t>E-Signature</a:t>
            </a:r>
            <a:r>
              <a:rPr lang="en-US"/>
              <a:t> to the </a:t>
            </a:r>
            <a:r>
              <a:rPr lang="en-US" b="1"/>
              <a:t>Contract</a:t>
            </a:r>
            <a:r>
              <a:rPr lang="en-US"/>
              <a:t>. </a:t>
            </a:r>
          </a:p>
          <a:p>
            <a:pPr marL="731520"/>
            <a:r>
              <a:rPr lang="en-US" sz="2800" b="1"/>
              <a:t>Note: </a:t>
            </a:r>
            <a:r>
              <a:rPr lang="en-US" sz="2800"/>
              <a:t>Both </a:t>
            </a:r>
            <a:r>
              <a:rPr lang="en-US" sz="2800" i="1"/>
              <a:t>internal</a:t>
            </a:r>
            <a:r>
              <a:rPr lang="en-US" sz="2800"/>
              <a:t> and </a:t>
            </a:r>
            <a:r>
              <a:rPr lang="en-US" sz="2800" i="1"/>
              <a:t>external</a:t>
            </a:r>
            <a:r>
              <a:rPr lang="en-US" sz="2800"/>
              <a:t> </a:t>
            </a:r>
            <a:r>
              <a:rPr lang="en-US" sz="2800" i="1"/>
              <a:t>eSignature </a:t>
            </a:r>
            <a:r>
              <a:rPr lang="en-US" sz="2800"/>
              <a:t>fields should be on the </a:t>
            </a:r>
            <a:r>
              <a:rPr lang="en-US" sz="2800" i="1"/>
              <a:t>Contract</a:t>
            </a:r>
            <a:r>
              <a:rPr lang="en-US" sz="2800"/>
              <a:t> form. Other fields for each </a:t>
            </a:r>
            <a:r>
              <a:rPr lang="en-US" sz="2800" i="1"/>
              <a:t>signee</a:t>
            </a:r>
            <a:r>
              <a:rPr lang="en-US" sz="2800"/>
              <a:t> can be added following the same steps.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Send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A1ADF-677E-8710-0B32-E9E465A14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53D4E1-3E10-FAB3-D391-2A87EF64E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266" b="-410"/>
          <a:stretch/>
        </p:blipFill>
        <p:spPr>
          <a:xfrm>
            <a:off x="1093609" y="6403599"/>
            <a:ext cx="10058400" cy="7980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54D50F-276F-A6E0-9492-DEBB0DC5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20" y="6684542"/>
            <a:ext cx="2317160" cy="1190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79C787-9F36-BC67-15B2-C61776E5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55608" y="70056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018B6-A10E-D0D2-2299-7765043B7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20" y="8439939"/>
            <a:ext cx="2317160" cy="387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36276-0D3C-6D52-4C99-87DA6C7FB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49980" y="83805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32D764-0C5C-6184-63F2-6282B3E6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3937" y="13832658"/>
            <a:ext cx="778042" cy="351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4757CF-5D81-AFA3-6C95-82EB16E7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00" y="137342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178496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932066-AC17-4F6D-8FCE-F164FF80F0E0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91b022cc-d96d-4c7a-a6ef-47af526da2c2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d5ae7cb-5eaa-45bd-87a9-9ecdfd4d7a10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836</Words>
  <Application>Microsoft Office PowerPoint</Application>
  <PresentationFormat>Custom</PresentationFormat>
  <Paragraphs>170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Job Aid Template</vt:lpstr>
      <vt:lpstr>1_Administrative</vt:lpstr>
      <vt:lpstr>Route a Contract for eSignature  (Internal and External)</vt:lpstr>
      <vt:lpstr>Route a Contract for eSignature (Part 1 of 11)</vt:lpstr>
      <vt:lpstr>Route a Contract for eSignature (Part 2 of 11)</vt:lpstr>
      <vt:lpstr>Route a Contract for eSignature (Part 3 of 11)</vt:lpstr>
      <vt:lpstr>Route a Contract for eSignature (Part 4 of 11)</vt:lpstr>
      <vt:lpstr>Route a Contract for eSignature (Part 5 of 11)</vt:lpstr>
      <vt:lpstr>Route a Contract for eSignature (Part 6 of 11)</vt:lpstr>
      <vt:lpstr>Route a Contract for eSignature (Part 7 of 11)</vt:lpstr>
      <vt:lpstr>Route a Contract for eSignature (Part 8 of 11)</vt:lpstr>
      <vt:lpstr>Route a Contract for eSignature (Part 9 of 11)</vt:lpstr>
      <vt:lpstr>Route a Contract for eSignature (Part 10 of 11)</vt:lpstr>
      <vt:lpstr>Route a Contract for eSignature (Part 11 of 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16</cp:revision>
  <cp:lastPrinted>2024-05-14T19:49:44Z</cp:lastPrinted>
  <dcterms:created xsi:type="dcterms:W3CDTF">2024-01-04T16:25:20Z</dcterms:created>
  <dcterms:modified xsi:type="dcterms:W3CDTF">2026-05-20T20:00:58Z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