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49" r:id="rId5"/>
  </p:sldMasterIdLst>
  <p:notesMasterIdLst>
    <p:notesMasterId r:id="rId12"/>
  </p:notesMasterIdLst>
  <p:sldIdLst>
    <p:sldId id="355" r:id="rId6"/>
    <p:sldId id="408" r:id="rId7"/>
    <p:sldId id="409" r:id="rId8"/>
    <p:sldId id="418" r:id="rId9"/>
    <p:sldId id="438" r:id="rId10"/>
    <p:sldId id="435" r:id="rId11"/>
  </p:sldIdLst>
  <p:sldSz cx="12192000" cy="16256000"/>
  <p:notesSz cx="7315200" cy="96012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20" userDrawn="1">
          <p15:clr>
            <a:srgbClr val="A4A3A4"/>
          </p15:clr>
        </p15:guide>
        <p15:guide id="2" pos="91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EC9914-DD0F-D64D-F069-058C3312B5F8}" name="Johnson, Osborne" initials="JO" userId="S::osborne.johnson@doas.ga.gov::c08ee522-9c71-43c5-a31c-8862c49cc44e" providerId="AD"/>
  <p188:author id="{E87F8623-A379-6098-61F2-26B04AC11F27}" name="Robert, Margaret" initials="RM" userId="S::margaret.robert@doas.ga.gov::12041aa2-0403-44d7-9d26-37e7b7dcec26" providerId="AD"/>
  <p188:author id="{009D803D-F5EC-37AD-8E5C-2EF0EA8A12A3}" name="Williams-miller, Kimberly" initials="KW" userId="S::kimberly.williams-miller@sao.ga.gov::cb7207ec-d5e9-4dd6-9898-718506d4bc98" providerId="AD"/>
  <p188:author id="{85962F3F-1C78-67CE-6023-3987B0B6593D}" name="Sipe, Jamie" initials="JS" userId="S::jamie.sipe@sao.ga.gov::7135933e-2247-4fda-8566-f650ed1ae2f7" providerId="AD"/>
  <p188:author id="{F91B0641-7AD4-5A68-D1F4-7C9063A67663}" name="Swartout, Darcy" initials="SD" userId="S::dswartout@deloitte.com::bc7a7b0f-5bcf-46d3-acb2-99bb7206cb2b" providerId="AD"/>
  <p188:author id="{C1A60C49-7C29-73C3-1A30-B787DD752A19}" name="Robert, Margaret" initials="MR" userId="Robert, Margaret" providerId="None"/>
  <p188:author id="{B987ED60-8328-D44F-D018-344581673C94}" name="Navas, Andrea" initials="AN" userId="S::Andrea.Navas@doas.ga.gov::8ab5f365-19e7-467e-867f-923a8cab8b55" providerId="AD"/>
  <p188:author id="{F94FB268-4EB0-26A1-9FED-9A9B05C4B15C}" name="McClester, Ryan" initials="RM" userId="S::ryan.mcclester@sao.ga.gov::5f0298cf-8456-4577-8b9b-8f3379c01079" providerId="AD"/>
  <p188:author id="{FC165B7E-6612-1565-8121-E35A3BD6447F}" name="Andrea Navas" initials="AN" userId="S::andrea.navas@optisconsulting.com::a72d7f33-4676-4312-934e-962a564d49d7" providerId="AD"/>
  <p188:author id="{BFFD038E-6017-C843-98BD-7DB9884C9DDE}" name="Sipe, Jamie" initials="SJ" userId="S::jasipe@deloitte.com::5bc06a04-23d5-42bd-853b-0cd5205b0fa0" providerId="AD"/>
  <p188:author id="{73F38F98-CFE3-C091-9624-F277514DB3E8}" name="Andrea Navas" initials="AN" userId="S::andrea.navas_optisconsulting.com#ext#@gets.onmicrosoft.com::a296c1ff-ded4-4a10-8a82-09fce6e42500" providerId="AD"/>
  <p188:author id="{8B0F8EB6-02C8-CBE4-23D7-D1FDCF933FEB}" name="Morton, Kyle" initials="KM" userId="S::kyle.morton1@doas.ga.gov::175ef873-91c0-4e53-88c2-46ca026c92dc" providerId="AD"/>
  <p188:author id="{83484AD1-9D53-5B39-FDEA-F504A06A2B49}" name="Anna  Bobrovskaya" initials="" userId="S::anna.bobrovskaya@optisconsulting.com::f4b39805-eb08-4c84-8f3c-64880e8902b0" providerId="AD"/>
  <p188:author id="{FD85E0EA-3AC4-9257-F180-4C22B8128E29}" name="Large, Maggie" initials="LM" userId="S::maggie.large@sao.ga.gov::8b5d6b06-4913-445d-bd73-54f413e036c7" providerId="AD"/>
  <p188:author id="{0CEE8AF1-C248-A972-666E-9A72101DA29C}" name="Chapman, Mary" initials="CM" userId="S::mary.chapman@doas.ga.gov::c232ab18-707a-4ee1-8cf2-b056bec2e1ec" providerId="AD"/>
  <p188:author id="{2AFD9AF1-72FD-DABD-77A2-2F9C0E103930}" name="Bennett, Sarah" initials="BS" userId="S::sarabennett@deloitte.com::e3a7b89e-ccd3-495f-9a2d-e395c84ccd09" providerId="AD"/>
  <p188:author id="{14050DF4-5A79-A81B-870B-F71F08C740B9}" name="Carter, Deona" initials="CD" userId="S::dmcarter_tcsg.edu#ext#@gets.onmicrosoft.com::8b7bed87-ce7f-4433-964f-68a9215d084b" providerId="AD"/>
  <p188:author id="{3033C2F6-E6C9-0691-B99F-BAFE8E228662}" name="Swartout, Darcy" initials="DS" userId="S::darcy.swartout@sao.ga.gov::1c015fc4-41a8-4efb-8017-be6f6fc86c3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42424"/>
    <a:srgbClr val="FFFFFF"/>
    <a:srgbClr val="7030A0"/>
    <a:srgbClr val="3B1C5B"/>
    <a:srgbClr val="8D2B64"/>
    <a:srgbClr val="F738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DD34AC-C1C4-432F-9BCE-60A97F3B8AEF}" v="5" dt="2025-12-29T18:22:19.261"/>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709" autoAdjust="0"/>
  </p:normalViewPr>
  <p:slideViewPr>
    <p:cSldViewPr snapToGrid="0">
      <p:cViewPr>
        <p:scale>
          <a:sx n="50" d="100"/>
          <a:sy n="50" d="100"/>
        </p:scale>
        <p:origin x="2874" y="-966"/>
      </p:cViewPr>
      <p:guideLst>
        <p:guide orient="horz" pos="5120"/>
        <p:guide pos="910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wartout, Darcy" userId="1c015fc4-41a8-4efb-8017-be6f6fc86c37" providerId="ADAL" clId="{B2D61492-7759-4419-AE50-DFF682290CA3}"/>
    <pc:docChg chg="modSld">
      <pc:chgData name="Swartout, Darcy" userId="1c015fc4-41a8-4efb-8017-be6f6fc86c37" providerId="ADAL" clId="{B2D61492-7759-4419-AE50-DFF682290CA3}" dt="2025-04-24T20:36:38.860" v="20" actId="179"/>
      <pc:docMkLst>
        <pc:docMk/>
      </pc:docMkLst>
      <pc:sldChg chg="modSp mod">
        <pc:chgData name="Swartout, Darcy" userId="1c015fc4-41a8-4efb-8017-be6f6fc86c37" providerId="ADAL" clId="{B2D61492-7759-4419-AE50-DFF682290CA3}" dt="2025-04-24T20:35:36.593" v="2" actId="6549"/>
        <pc:sldMkLst>
          <pc:docMk/>
          <pc:sldMk cId="1339528299" sldId="355"/>
        </pc:sldMkLst>
      </pc:sldChg>
      <pc:sldChg chg="modSp mod">
        <pc:chgData name="Swartout, Darcy" userId="1c015fc4-41a8-4efb-8017-be6f6fc86c37" providerId="ADAL" clId="{B2D61492-7759-4419-AE50-DFF682290CA3}" dt="2025-04-24T20:35:54.706" v="6" actId="20577"/>
        <pc:sldMkLst>
          <pc:docMk/>
          <pc:sldMk cId="3654868931" sldId="418"/>
        </pc:sldMkLst>
      </pc:sldChg>
      <pc:sldChg chg="modSp mod">
        <pc:chgData name="Swartout, Darcy" userId="1c015fc4-41a8-4efb-8017-be6f6fc86c37" providerId="ADAL" clId="{B2D61492-7759-4419-AE50-DFF682290CA3}" dt="2025-04-24T20:36:38.860" v="20" actId="179"/>
        <pc:sldMkLst>
          <pc:docMk/>
          <pc:sldMk cId="190217316" sldId="438"/>
        </pc:sldMkLst>
      </pc:sldChg>
    </pc:docChg>
  </pc:docChgLst>
  <pc:docChgLst>
    <pc:chgData name="Carter, Deona" userId="S::dmcarter_tcsg.edu#ext#@gets.onmicrosoft.com::8b7bed87-ce7f-4433-964f-68a9215d084b" providerId="AD" clId="Web-{1797A971-B837-0A77-F89A-5BA4AF6617FC}"/>
    <pc:docChg chg="mod">
      <pc:chgData name="Carter, Deona" userId="S::dmcarter_tcsg.edu#ext#@gets.onmicrosoft.com::8b7bed87-ce7f-4433-964f-68a9215d084b" providerId="AD" clId="Web-{1797A971-B837-0A77-F89A-5BA4AF6617FC}" dt="2025-05-09T14:59:52.103" v="0"/>
      <pc:docMkLst>
        <pc:docMk/>
      </pc:docMkLst>
    </pc:docChg>
  </pc:docChgLst>
  <pc:docChgLst>
    <pc:chgData name="Navas, Andrea" userId="8ab5f365-19e7-467e-867f-923a8cab8b55" providerId="ADAL" clId="{E1352F7B-3673-4DB5-AE96-BB8FD76CDF86}"/>
    <pc:docChg chg="modSld">
      <pc:chgData name="Navas, Andrea" userId="8ab5f365-19e7-467e-867f-923a8cab8b55" providerId="ADAL" clId="{E1352F7B-3673-4DB5-AE96-BB8FD76CDF86}" dt="2025-05-02T13:59:08.681" v="1" actId="1076"/>
      <pc:docMkLst>
        <pc:docMk/>
      </pc:docMkLst>
      <pc:sldChg chg="modSp mod">
        <pc:chgData name="Navas, Andrea" userId="8ab5f365-19e7-467e-867f-923a8cab8b55" providerId="ADAL" clId="{E1352F7B-3673-4DB5-AE96-BB8FD76CDF86}" dt="2025-05-02T13:59:08.681" v="1" actId="1076"/>
        <pc:sldMkLst>
          <pc:docMk/>
          <pc:sldMk cId="190217316" sldId="438"/>
        </pc:sldMkLst>
      </pc:sldChg>
    </pc:docChg>
  </pc:docChgLst>
  <pc:docChgLst>
    <pc:chgData name="Swartout, Darcy" userId="1c015fc4-41a8-4efb-8017-be6f6fc86c37" providerId="ADAL" clId="{A1AE8EA0-6DBB-42D1-9884-431076CF3269}"/>
    <pc:docChg chg="modMainMaster">
      <pc:chgData name="Swartout, Darcy" userId="1c015fc4-41a8-4efb-8017-be6f6fc86c37" providerId="ADAL" clId="{A1AE8EA0-6DBB-42D1-9884-431076CF3269}" dt="2025-09-08T17:40:33.510" v="0"/>
      <pc:docMkLst>
        <pc:docMk/>
      </pc:docMkLst>
      <pc:sldMasterChg chg="modSldLayout">
        <pc:chgData name="Swartout, Darcy" userId="1c015fc4-41a8-4efb-8017-be6f6fc86c37" providerId="ADAL" clId="{A1AE8EA0-6DBB-42D1-9884-431076CF3269}" dt="2025-09-08T17:40:33.510" v="0"/>
        <pc:sldMasterMkLst>
          <pc:docMk/>
          <pc:sldMasterMk cId="626881921" sldId="2147483711"/>
        </pc:sldMasterMkLst>
        <pc:sldLayoutChg chg="addSp modSp">
          <pc:chgData name="Swartout, Darcy" userId="1c015fc4-41a8-4efb-8017-be6f6fc86c37" providerId="ADAL" clId="{A1AE8EA0-6DBB-42D1-9884-431076CF3269}" dt="2025-09-08T17:40:33.510" v="0"/>
          <pc:sldLayoutMkLst>
            <pc:docMk/>
            <pc:sldMasterMk cId="626881921" sldId="2147483711"/>
            <pc:sldLayoutMk cId="2932939049" sldId="2147483714"/>
          </pc:sldLayoutMkLst>
        </pc:sldLayoutChg>
      </pc:sldMasterChg>
    </pc:docChg>
  </pc:docChgLst>
  <pc:docChgLst>
    <pc:chgData name="Navas, Andrea" userId="8ab5f365-19e7-467e-867f-923a8cab8b55" providerId="ADAL" clId="{21CB5E89-69F6-446B-AEC5-A21BB3B32D44}"/>
    <pc:docChg chg="custSel modSld">
      <pc:chgData name="Navas, Andrea" userId="8ab5f365-19e7-467e-867f-923a8cab8b55" providerId="ADAL" clId="{21CB5E89-69F6-446B-AEC5-A21BB3B32D44}" dt="2025-09-24T15:22:16.892" v="27" actId="11"/>
      <pc:docMkLst>
        <pc:docMk/>
      </pc:docMkLst>
      <pc:sldChg chg="modSp mod">
        <pc:chgData name="Navas, Andrea" userId="8ab5f365-19e7-467e-867f-923a8cab8b55" providerId="ADAL" clId="{21CB5E89-69F6-446B-AEC5-A21BB3B32D44}" dt="2025-09-24T15:22:16.892" v="27" actId="11"/>
        <pc:sldMkLst>
          <pc:docMk/>
          <pc:sldMk cId="190217316" sldId="438"/>
        </pc:sldMkLst>
      </pc:sldChg>
    </pc:docChg>
  </pc:docChgLst>
  <pc:docChgLst>
    <pc:chgData name="Robert, Margaret" userId="12041aa2-0403-44d7-9d26-37e7b7dcec26" providerId="ADAL" clId="{FFDD34AC-C1C4-432F-9BCE-60A97F3B8AEF}"/>
    <pc:docChg chg="modSld">
      <pc:chgData name="Robert, Margaret" userId="12041aa2-0403-44d7-9d26-37e7b7dcec26" providerId="ADAL" clId="{FFDD34AC-C1C4-432F-9BCE-60A97F3B8AEF}" dt="2025-12-29T18:23:03.015" v="148" actId="20577"/>
      <pc:docMkLst>
        <pc:docMk/>
      </pc:docMkLst>
      <pc:sldChg chg="modNotesTx">
        <pc:chgData name="Robert, Margaret" userId="12041aa2-0403-44d7-9d26-37e7b7dcec26" providerId="ADAL" clId="{FFDD34AC-C1C4-432F-9BCE-60A97F3B8AEF}" dt="2025-12-29T18:16:50.396" v="39" actId="20577"/>
        <pc:sldMkLst>
          <pc:docMk/>
          <pc:sldMk cId="2593318646" sldId="409"/>
        </pc:sldMkLst>
      </pc:sldChg>
      <pc:sldChg chg="modNotesTx">
        <pc:chgData name="Robert, Margaret" userId="12041aa2-0403-44d7-9d26-37e7b7dcec26" providerId="ADAL" clId="{FFDD34AC-C1C4-432F-9BCE-60A97F3B8AEF}" dt="2025-12-29T18:19:09.776" v="68" actId="20577"/>
        <pc:sldMkLst>
          <pc:docMk/>
          <pc:sldMk cId="3654868931" sldId="418"/>
        </pc:sldMkLst>
      </pc:sldChg>
      <pc:sldChg chg="modNotesTx">
        <pc:chgData name="Robert, Margaret" userId="12041aa2-0403-44d7-9d26-37e7b7dcec26" providerId="ADAL" clId="{FFDD34AC-C1C4-432F-9BCE-60A97F3B8AEF}" dt="2025-12-29T18:23:03.015" v="148" actId="20577"/>
        <pc:sldMkLst>
          <pc:docMk/>
          <pc:sldMk cId="2582707602" sldId="435"/>
        </pc:sldMkLst>
      </pc:sldChg>
    </pc:docChg>
  </pc:docChgLst>
  <pc:docChgLst>
    <pc:chgData name="Swartout, Darcy" userId="1c015fc4-41a8-4efb-8017-be6f6fc86c37" providerId="ADAL" clId="{B1C9FA58-60B9-4113-8A57-89D58E8091D2}"/>
    <pc:docChg chg="modSld">
      <pc:chgData name="Swartout, Darcy" userId="1c015fc4-41a8-4efb-8017-be6f6fc86c37" providerId="ADAL" clId="{B1C9FA58-60B9-4113-8A57-89D58E8091D2}" dt="2025-05-06T13:54:50.429" v="44" actId="20577"/>
      <pc:docMkLst>
        <pc:docMk/>
      </pc:docMkLst>
      <pc:sldChg chg="modSp mod modCm">
        <pc:chgData name="Swartout, Darcy" userId="1c015fc4-41a8-4efb-8017-be6f6fc86c37" providerId="ADAL" clId="{B1C9FA58-60B9-4113-8A57-89D58E8091D2}" dt="2025-05-06T13:24:20.163" v="0" actId="20577"/>
        <pc:sldMkLst>
          <pc:docMk/>
          <pc:sldMk cId="1339528299" sldId="355"/>
        </pc:sldMkLst>
        <pc:extLst>
          <p:ext xmlns:p="http://schemas.openxmlformats.org/presentationml/2006/main" uri="{D6D511B9-2390-475A-947B-AFAB55BFBCF1}">
            <pc226:cmChg xmlns:pc226="http://schemas.microsoft.com/office/powerpoint/2022/06/main/command" chg="mod">
              <pc226:chgData name="Swartout, Darcy" userId="1c015fc4-41a8-4efb-8017-be6f6fc86c37" providerId="ADAL" clId="{B1C9FA58-60B9-4113-8A57-89D58E8091D2}" dt="2025-05-06T13:24:20.163" v="0" actId="20577"/>
              <pc2:cmMkLst xmlns:pc2="http://schemas.microsoft.com/office/powerpoint/2019/9/main/command">
                <pc:docMk/>
                <pc:sldMk cId="1339528299" sldId="355"/>
                <pc2:cmMk id="{ED5711FC-EDEE-4BDF-AF29-0514829A2105}"/>
              </pc2:cmMkLst>
            </pc226:cmChg>
          </p:ext>
        </pc:extLst>
      </pc:sldChg>
      <pc:sldChg chg="modSp mod">
        <pc:chgData name="Swartout, Darcy" userId="1c015fc4-41a8-4efb-8017-be6f6fc86c37" providerId="ADAL" clId="{B1C9FA58-60B9-4113-8A57-89D58E8091D2}" dt="2025-05-06T13:54:50.429" v="44" actId="20577"/>
        <pc:sldMkLst>
          <pc:docMk/>
          <pc:sldMk cId="2872434557" sldId="408"/>
        </pc:sldMkLst>
      </pc:sldChg>
      <pc:sldChg chg="modSp mod">
        <pc:chgData name="Swartout, Darcy" userId="1c015fc4-41a8-4efb-8017-be6f6fc86c37" providerId="ADAL" clId="{B1C9FA58-60B9-4113-8A57-89D58E8091D2}" dt="2025-05-06T13:54:45.756" v="42" actId="20577"/>
        <pc:sldMkLst>
          <pc:docMk/>
          <pc:sldMk cId="2593318646" sldId="409"/>
        </pc:sldMkLst>
      </pc:sldChg>
      <pc:sldChg chg="modSp mod">
        <pc:chgData name="Swartout, Darcy" userId="1c015fc4-41a8-4efb-8017-be6f6fc86c37" providerId="ADAL" clId="{B1C9FA58-60B9-4113-8A57-89D58E8091D2}" dt="2025-05-06T13:54:40.973" v="40" actId="6549"/>
        <pc:sldMkLst>
          <pc:docMk/>
          <pc:sldMk cId="3654868931" sldId="418"/>
        </pc:sldMkLst>
      </pc:sldChg>
      <pc:sldChg chg="modSp mod">
        <pc:chgData name="Swartout, Darcy" userId="1c015fc4-41a8-4efb-8017-be6f6fc86c37" providerId="ADAL" clId="{B1C9FA58-60B9-4113-8A57-89D58E8091D2}" dt="2025-05-06T13:54:24.038" v="4" actId="20577"/>
        <pc:sldMkLst>
          <pc:docMk/>
          <pc:sldMk cId="2582707602" sldId="435"/>
        </pc:sldMkLst>
      </pc:sldChg>
      <pc:sldChg chg="modSp mod">
        <pc:chgData name="Swartout, Darcy" userId="1c015fc4-41a8-4efb-8017-be6f6fc86c37" providerId="ADAL" clId="{B1C9FA58-60B9-4113-8A57-89D58E8091D2}" dt="2025-05-06T13:54:32.869" v="23" actId="20577"/>
        <pc:sldMkLst>
          <pc:docMk/>
          <pc:sldMk cId="190217316" sldId="438"/>
        </pc:sldMkLst>
      </pc:sldChg>
    </pc:docChg>
  </pc:docChgLst>
  <pc:docChgLst>
    <pc:chgData name="Andrea Navas" userId="S::andrea.navas_optisconsulting.com#ext#@gets.onmicrosoft.com::a296c1ff-ded4-4a10-8a82-09fce6e42500" providerId="AD" clId="Web-{0A7EEEE7-11D4-0C38-E5D0-6FC92553572C}"/>
    <pc:docChg chg="modSld">
      <pc:chgData name="Andrea Navas" userId="S::andrea.navas_optisconsulting.com#ext#@gets.onmicrosoft.com::a296c1ff-ded4-4a10-8a82-09fce6e42500" providerId="AD" clId="Web-{0A7EEEE7-11D4-0C38-E5D0-6FC92553572C}" dt="2025-05-05T13:42:09.623" v="4" actId="20577"/>
      <pc:docMkLst>
        <pc:docMk/>
      </pc:docMkLst>
      <pc:sldChg chg="modSp modCm">
        <pc:chgData name="Andrea Navas" userId="S::andrea.navas_optisconsulting.com#ext#@gets.onmicrosoft.com::a296c1ff-ded4-4a10-8a82-09fce6e42500" providerId="AD" clId="Web-{0A7EEEE7-11D4-0C38-E5D0-6FC92553572C}" dt="2025-05-05T13:42:09.623" v="4" actId="20577"/>
        <pc:sldMkLst>
          <pc:docMk/>
          <pc:sldMk cId="1339528299" sldId="355"/>
        </pc:sldMkLst>
        <pc:extLst>
          <p:ext xmlns:p="http://schemas.openxmlformats.org/presentationml/2006/main" uri="{D6D511B9-2390-475A-947B-AFAB55BFBCF1}">
            <pc226:cmChg xmlns:pc226="http://schemas.microsoft.com/office/powerpoint/2022/06/main/command" chg="mod">
              <pc226:chgData name="Andrea Navas" userId="S::andrea.navas_optisconsulting.com#ext#@gets.onmicrosoft.com::a296c1ff-ded4-4a10-8a82-09fce6e42500" providerId="AD" clId="Web-{0A7EEEE7-11D4-0C38-E5D0-6FC92553572C}" dt="2025-05-05T13:42:09.623" v="4" actId="20577"/>
              <pc2:cmMkLst xmlns:pc2="http://schemas.microsoft.com/office/powerpoint/2019/9/main/command">
                <pc:docMk/>
                <pc:sldMk cId="1339528299" sldId="355"/>
                <pc2:cmMk id="{ED5711FC-EDEE-4BDF-AF29-0514829A2105}"/>
              </pc2:cmMkLst>
            </pc226:cmChg>
          </p:ext>
        </pc:extLst>
      </pc:sldChg>
    </pc:docChg>
  </pc:docChgLst>
  <pc:docChgLst>
    <pc:chgData name="Navas, Andrea" userId="8ab5f365-19e7-467e-867f-923a8cab8b55" providerId="ADAL" clId="{B0D19B48-4C2E-42D1-9528-87D21028609E}"/>
    <pc:docChg chg="modSld">
      <pc:chgData name="Navas, Andrea" userId="8ab5f365-19e7-467e-867f-923a8cab8b55" providerId="ADAL" clId="{B0D19B48-4C2E-42D1-9528-87D21028609E}" dt="2025-06-10T19:14:27.973" v="1"/>
      <pc:docMkLst>
        <pc:docMk/>
      </pc:docMkLst>
      <pc:sldChg chg="modSp mod">
        <pc:chgData name="Navas, Andrea" userId="8ab5f365-19e7-467e-867f-923a8cab8b55" providerId="ADAL" clId="{B0D19B48-4C2E-42D1-9528-87D21028609E}" dt="2025-06-10T19:14:27.973" v="1"/>
        <pc:sldMkLst>
          <pc:docMk/>
          <pc:sldMk cId="2872434557" sldId="408"/>
        </pc:sldMkLst>
      </pc:sldChg>
    </pc:docChg>
  </pc:docChgLst>
  <pc:docChgLst>
    <pc:chgData name="Craddock, Kevin" userId="ed86d6b4-8a29-4fab-9f29-c4a6f85acbfb" providerId="ADAL" clId="{6A8FC3D5-11EA-4CE5-B37B-9C9FD4CE2F9A}"/>
    <pc:docChg chg="custSel modSld">
      <pc:chgData name="Craddock, Kevin" userId="ed86d6b4-8a29-4fab-9f29-c4a6f85acbfb" providerId="ADAL" clId="{6A8FC3D5-11EA-4CE5-B37B-9C9FD4CE2F9A}" dt="2025-05-14T13:57:31.667" v="268"/>
      <pc:docMkLst>
        <pc:docMk/>
      </pc:docMkLst>
      <pc:sldChg chg="addSp delSp modSp mod">
        <pc:chgData name="Craddock, Kevin" userId="ed86d6b4-8a29-4fab-9f29-c4a6f85acbfb" providerId="ADAL" clId="{6A8FC3D5-11EA-4CE5-B37B-9C9FD4CE2F9A}" dt="2025-05-14T13:55:34.063" v="56" actId="1037"/>
        <pc:sldMkLst>
          <pc:docMk/>
          <pc:sldMk cId="2593318646" sldId="409"/>
        </pc:sldMkLst>
      </pc:sldChg>
      <pc:sldChg chg="delCm">
        <pc:chgData name="Craddock, Kevin" userId="ed86d6b4-8a29-4fab-9f29-c4a6f85acbfb" providerId="ADAL" clId="{6A8FC3D5-11EA-4CE5-B37B-9C9FD4CE2F9A}" dt="2025-05-14T13:57:31.667" v="268"/>
        <pc:sldMkLst>
          <pc:docMk/>
          <pc:sldMk cId="3654868931" sldId="418"/>
        </pc:sldMkLst>
        <pc:extLst>
          <p:ext xmlns:p="http://schemas.openxmlformats.org/presentationml/2006/main" uri="{D6D511B9-2390-475A-947B-AFAB55BFBCF1}">
            <pc226:cmChg xmlns:pc226="http://schemas.microsoft.com/office/powerpoint/2022/06/main/command" chg="del">
              <pc226:chgData name="Craddock, Kevin" userId="ed86d6b4-8a29-4fab-9f29-c4a6f85acbfb" providerId="ADAL" clId="{6A8FC3D5-11EA-4CE5-B37B-9C9FD4CE2F9A}" dt="2025-05-14T13:57:31.667" v="268"/>
              <pc2:cmMkLst xmlns:pc2="http://schemas.microsoft.com/office/powerpoint/2019/9/main/command">
                <pc:docMk/>
                <pc:sldMk cId="3654868931" sldId="418"/>
                <pc2:cmMk id="{1DEBDC6D-B134-466A-938B-7499EB41B783}"/>
              </pc2:cmMkLst>
            </pc226:cmChg>
          </p:ext>
        </pc:extLst>
      </pc:sldChg>
      <pc:sldChg chg="modSp mod">
        <pc:chgData name="Craddock, Kevin" userId="ed86d6b4-8a29-4fab-9f29-c4a6f85acbfb" providerId="ADAL" clId="{6A8FC3D5-11EA-4CE5-B37B-9C9FD4CE2F9A}" dt="2025-05-14T13:55:58.639" v="94" actId="1035"/>
        <pc:sldMkLst>
          <pc:docMk/>
          <pc:sldMk cId="2582707602" sldId="435"/>
        </pc:sldMkLst>
      </pc:sldChg>
      <pc:sldChg chg="modSp mod">
        <pc:chgData name="Craddock, Kevin" userId="ed86d6b4-8a29-4fab-9f29-c4a6f85acbfb" providerId="ADAL" clId="{6A8FC3D5-11EA-4CE5-B37B-9C9FD4CE2F9A}" dt="2025-05-14T13:57:09.292" v="267" actId="12788"/>
        <pc:sldMkLst>
          <pc:docMk/>
          <pc:sldMk cId="190217316" sldId="438"/>
        </pc:sldMkLst>
      </pc:sldChg>
    </pc:docChg>
  </pc:docChgLst>
  <pc:docChgLst>
    <pc:chgData name="Johnson, Osborne" userId="S::osborne.johnson@doas.ga.gov::c08ee522-9c71-43c5-a31c-8862c49cc44e" providerId="AD" clId="Web-{8865A8AF-825D-0D88-3054-E2DD74E7AC69}"/>
    <pc:docChg chg="mod">
      <pc:chgData name="Johnson, Osborne" userId="S::osborne.johnson@doas.ga.gov::c08ee522-9c71-43c5-a31c-8862c49cc44e" providerId="AD" clId="Web-{8865A8AF-825D-0D88-3054-E2DD74E7AC69}" dt="2025-05-02T00:19:01.755"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3D99ADA-6A33-48C2-AFB3-0384CD572718}" type="datetimeFigureOut">
              <a:rPr lang="en-US" smtClean="0"/>
              <a:t>12/29/2025</a:t>
            </a:fld>
            <a:endParaRPr lang="en-US"/>
          </a:p>
        </p:txBody>
      </p:sp>
      <p:sp>
        <p:nvSpPr>
          <p:cNvPr id="4" name="Slide Image Placeholder 3"/>
          <p:cNvSpPr>
            <a:spLocks noGrp="1" noRot="1" noChangeAspect="1"/>
          </p:cNvSpPr>
          <p:nvPr>
            <p:ph type="sldImg" idx="2"/>
          </p:nvPr>
        </p:nvSpPr>
        <p:spPr>
          <a:xfrm>
            <a:off x="2443163" y="1200150"/>
            <a:ext cx="24288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8F99EE-B2D2-41D4-83DE-2320E59029E6}" type="slidenum">
              <a:rPr lang="en-US" smtClean="0"/>
              <a:t>‹#›</a:t>
            </a:fld>
            <a:endParaRPr lang="en-US"/>
          </a:p>
        </p:txBody>
      </p:sp>
    </p:spTree>
    <p:extLst>
      <p:ext uri="{BB962C8B-B14F-4D97-AF65-F5344CB8AC3E}">
        <p14:creationId xmlns:p14="http://schemas.microsoft.com/office/powerpoint/2010/main" val="217016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1</a:t>
            </a:fld>
            <a:endParaRPr lang="en-US"/>
          </a:p>
        </p:txBody>
      </p:sp>
    </p:spTree>
    <p:extLst>
      <p:ext uri="{BB962C8B-B14F-4D97-AF65-F5344CB8AC3E}">
        <p14:creationId xmlns:p14="http://schemas.microsoft.com/office/powerpoint/2010/main" val="255694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Link for USG log in: &lt;insert link&gt;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For log in issues, users should go to Agency Super User first. Call Help Desk if needed. T1 should know (have a list) log in selections to advise user of correct selection to make.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If the app, Sourcing, Contracts &amp; Supplier Management, is not in the list of apps, click on the Add Apps button at the bottom, find the Sourcing, Contracts, &amp; Supplier Management app, then click on the + to add it to your list of Apps. </a:t>
            </a:r>
          </a:p>
          <a:p>
            <a:endParaRPr lang="en-US" dirty="0"/>
          </a:p>
        </p:txBody>
      </p:sp>
      <p:sp>
        <p:nvSpPr>
          <p:cNvPr id="4" name="Slide Number Placeholder 3"/>
          <p:cNvSpPr>
            <a:spLocks noGrp="1"/>
          </p:cNvSpPr>
          <p:nvPr>
            <p:ph type="sldNum" sz="quarter" idx="5"/>
          </p:nvPr>
        </p:nvSpPr>
        <p:spPr/>
        <p:txBody>
          <a:bodyPr/>
          <a:lstStyle/>
          <a:p>
            <a:fld id="{5C8F99EE-B2D2-41D4-83DE-2320E59029E6}" type="slidenum">
              <a:rPr lang="en-US" smtClean="0"/>
              <a:t>2</a:t>
            </a:fld>
            <a:endParaRPr lang="en-US"/>
          </a:p>
        </p:txBody>
      </p:sp>
    </p:spTree>
    <p:extLst>
      <p:ext uri="{BB962C8B-B14F-4D97-AF65-F5344CB8AC3E}">
        <p14:creationId xmlns:p14="http://schemas.microsoft.com/office/powerpoint/2010/main" val="4199806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Clicking Sign on will take the user out of GA@WORK and into the GA@WORK Marketplace.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on Contracts, then Approvals.  Clicking on Contracts Requests to Approve will provide a list of contracts that need approval.</a:t>
            </a:r>
          </a:p>
          <a:p>
            <a:endParaRPr lang="en-US" dirty="0"/>
          </a:p>
        </p:txBody>
      </p:sp>
      <p:sp>
        <p:nvSpPr>
          <p:cNvPr id="4" name="Slide Number Placeholder 3"/>
          <p:cNvSpPr>
            <a:spLocks noGrp="1"/>
          </p:cNvSpPr>
          <p:nvPr>
            <p:ph type="sldNum" sz="quarter" idx="5"/>
          </p:nvPr>
        </p:nvSpPr>
        <p:spPr/>
        <p:txBody>
          <a:bodyPr/>
          <a:lstStyle/>
          <a:p>
            <a:fld id="{5C8F99EE-B2D2-41D4-83DE-2320E59029E6}" type="slidenum">
              <a:rPr lang="en-US" smtClean="0"/>
              <a:t>3</a:t>
            </a:fld>
            <a:endParaRPr lang="en-US"/>
          </a:p>
        </p:txBody>
      </p:sp>
    </p:spTree>
    <p:extLst>
      <p:ext uri="{BB962C8B-B14F-4D97-AF65-F5344CB8AC3E}">
        <p14:creationId xmlns:p14="http://schemas.microsoft.com/office/powerpoint/2010/main" val="2884717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0" i="0" u="none" strike="noStrike" dirty="0">
                <a:solidFill>
                  <a:srgbClr val="000000"/>
                </a:solidFill>
                <a:effectLst/>
                <a:latin typeface="Arial" panose="020B0604020202020204" pitchFamily="34" charset="0"/>
              </a:rPr>
              <a:t>Click on the Contract Request Number that needs approval.</a:t>
            </a:r>
          </a:p>
          <a:p>
            <a:pPr algn="l"/>
            <a:endParaRPr lang="en-CA" b="0" i="0" u="none" strike="noStrike" dirty="0">
              <a:solidFill>
                <a:srgbClr val="000000"/>
              </a:solidFill>
              <a:effectLst/>
              <a:latin typeface="Arial" panose="020B0604020202020204" pitchFamily="34" charset="0"/>
            </a:endParaRPr>
          </a:p>
          <a:p>
            <a:pPr algn="l"/>
            <a:r>
              <a:rPr lang="en-CA" b="0" i="0" u="none" strike="noStrike" dirty="0">
                <a:solidFill>
                  <a:srgbClr val="000000"/>
                </a:solidFill>
                <a:effectLst/>
                <a:latin typeface="Arial" panose="020B0604020202020204" pitchFamily="34" charset="0"/>
              </a:rPr>
              <a:t>Click on the dropdown Contract Actions in the upper right and select the option Add Ad-Hoc Step.</a:t>
            </a:r>
          </a:p>
          <a:p>
            <a:pPr algn="l"/>
            <a:endParaRPr lang="en-CA" b="0" i="0" u="none" strike="noStrike" dirty="0">
              <a:solidFill>
                <a:srgbClr val="000000"/>
              </a:solidFill>
              <a:effectLst/>
              <a:latin typeface="Arial" panose="020B0604020202020204" pitchFamily="34" charset="0"/>
            </a:endParaRPr>
          </a:p>
          <a:p>
            <a:pPr algn="l"/>
            <a:endParaRPr lang="en-CA" b="0" i="0" u="none" strike="noStrike" dirty="0">
              <a:solidFill>
                <a:srgbClr val="000000"/>
              </a:solidFill>
              <a:effectLst/>
              <a:latin typeface="Arial" panose="020B0604020202020204" pitchFamily="34" charset="0"/>
            </a:endParaRPr>
          </a:p>
          <a:p>
            <a:pPr marL="228600" indent="-228600" algn="l">
              <a:buAutoNum type="alphaLcPeriod"/>
            </a:pPr>
            <a:endParaRPr lang="en-CA" b="0" i="0" u="none" strike="noStrike" dirty="0">
              <a:solidFill>
                <a:srgbClr val="000000"/>
              </a:solidFill>
              <a:effectLst/>
              <a:latin typeface="Arial" panose="020B0604020202020204" pitchFamily="34" charset="0"/>
            </a:endParaRPr>
          </a:p>
          <a:p>
            <a:pPr marL="228600" indent="-228600" algn="l">
              <a:buAutoNum type="alphaLcPeriod"/>
            </a:pPr>
            <a:endParaRPr lang="en-CA" b="0" i="0" u="none" strike="noStrike" dirty="0">
              <a:solidFill>
                <a:srgbClr val="000000"/>
              </a:solidFill>
              <a:effectLst/>
              <a:latin typeface="Arial" panose="020B0604020202020204" pitchFamily="34" charset="0"/>
            </a:endParaRPr>
          </a:p>
          <a:p>
            <a:pPr algn="l">
              <a:buNone/>
            </a:pPr>
            <a:endParaRPr lang="en-CA" b="0" i="0" u="none" strike="noStrike" dirty="0">
              <a:solidFill>
                <a:srgbClr val="000000"/>
              </a:solidFill>
              <a:effectLst/>
              <a:latin typeface="Arial" panose="020B0604020202020204" pitchFamily="34" charset="0"/>
            </a:endParaRPr>
          </a:p>
          <a:p>
            <a:pPr>
              <a:buNone/>
            </a:pPr>
            <a:br>
              <a:rPr lang="en-CA" dirty="0"/>
            </a:br>
            <a:endParaRPr lang="en-CA" b="0" i="0" u="none" strike="noStrike" dirty="0">
              <a:solidFill>
                <a:srgbClr val="000000"/>
              </a:solidFill>
              <a:effectLst/>
              <a:latin typeface="Arial" panose="020B0604020202020204" pitchFamily="34" charset="0"/>
            </a:endParaRPr>
          </a:p>
          <a:p>
            <a:pPr algn="l"/>
            <a:endParaRPr lang="en-CA" b="0" i="0" u="none" strike="noStrike" dirty="0">
              <a:solidFill>
                <a:srgbClr val="000000"/>
              </a:solidFill>
              <a:effectLst/>
              <a:latin typeface="Arial" panose="020B0604020202020204" pitchFamily="34" charset="0"/>
            </a:endParaRPr>
          </a:p>
          <a:p>
            <a:pPr algn="l">
              <a:buNone/>
            </a:pPr>
            <a:endParaRPr lang="en-CA" b="0" i="0" u="none" strike="noStrike" dirty="0">
              <a:solidFill>
                <a:srgbClr val="000000"/>
              </a:solidFill>
              <a:effectLst/>
              <a:latin typeface="Arial" panose="020B0604020202020204" pitchFamily="34" charset="0"/>
            </a:endParaRPr>
          </a:p>
          <a:p>
            <a:pPr algn="l"/>
            <a:endParaRPr lang="en-CA" b="0" i="0" u="none" strike="noStrike" dirty="0">
              <a:solidFill>
                <a:srgbClr val="000000"/>
              </a:solidFill>
              <a:effectLst/>
              <a:latin typeface="Arial" panose="020B0604020202020204" pitchFamily="34" charset="0"/>
            </a:endParaRPr>
          </a:p>
          <a:p>
            <a:pPr marL="285750" indent="-285750" algn="l">
              <a:buAutoNum type="romanLcPeriod"/>
            </a:pPr>
            <a:endParaRPr lang="en-CA" b="0"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C8F99EE-B2D2-41D4-83DE-2320E59029E6}" type="slidenum">
              <a:rPr lang="en-US" smtClean="0"/>
              <a:t>4</a:t>
            </a:fld>
            <a:endParaRPr lang="en-US"/>
          </a:p>
        </p:txBody>
      </p:sp>
    </p:spTree>
    <p:extLst>
      <p:ext uri="{BB962C8B-B14F-4D97-AF65-F5344CB8AC3E}">
        <p14:creationId xmlns:p14="http://schemas.microsoft.com/office/powerpoint/2010/main" val="101361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29101-FEA6-3ED7-32B9-19794E4F3C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805FF-ED5A-2259-99ED-B24B0BABA3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F7C7B2-70E9-D348-888A-FFDA2F6A1C1B}"/>
              </a:ext>
            </a:extLst>
          </p:cNvPr>
          <p:cNvSpPr>
            <a:spLocks noGrp="1"/>
          </p:cNvSpPr>
          <p:nvPr>
            <p:ph type="body" idx="1"/>
          </p:nvPr>
        </p:nvSpPr>
        <p:spPr/>
        <p:txBody>
          <a:bodyPr/>
          <a:lstStyle/>
          <a:p>
            <a:pPr algn="l">
              <a:buNone/>
            </a:pPr>
            <a:r>
              <a:rPr lang="en-CA" b="0" i="0" u="none" strike="noStrike" dirty="0">
                <a:solidFill>
                  <a:srgbClr val="000000"/>
                </a:solidFill>
                <a:effectLst/>
                <a:latin typeface="Arial" panose="020B0604020202020204" pitchFamily="34" charset="0"/>
              </a:rPr>
              <a:t>Fields marked with a black star are required.</a:t>
            </a:r>
          </a:p>
          <a:p>
            <a:pPr algn="l">
              <a:buNone/>
            </a:pPr>
            <a:endParaRPr lang="en-CA" b="0" i="0" u="none" strike="noStrike" dirty="0">
              <a:solidFill>
                <a:srgbClr val="000000"/>
              </a:solidFill>
              <a:effectLst/>
              <a:latin typeface="Arial" panose="020B0604020202020204" pitchFamily="34" charset="0"/>
            </a:endParaRPr>
          </a:p>
          <a:p>
            <a:pPr algn="l">
              <a:buNone/>
            </a:pPr>
            <a:r>
              <a:rPr lang="en-CA" b="0" i="0" u="none" strike="noStrike" dirty="0">
                <a:solidFill>
                  <a:srgbClr val="000000"/>
                </a:solidFill>
                <a:effectLst/>
                <a:latin typeface="Arial" panose="020B0604020202020204" pitchFamily="34" charset="0"/>
              </a:rPr>
              <a:t>After Step:  Identify the person that will be before the added approver.</a:t>
            </a:r>
          </a:p>
          <a:p>
            <a:pPr algn="l">
              <a:buNone/>
            </a:pPr>
            <a:r>
              <a:rPr lang="en-CA" b="0" i="0" u="none" strike="noStrike" dirty="0">
                <a:solidFill>
                  <a:srgbClr val="000000"/>
                </a:solidFill>
                <a:effectLst/>
                <a:latin typeface="Arial" panose="020B0604020202020204" pitchFamily="34" charset="0"/>
              </a:rPr>
              <a:t>Name the step.</a:t>
            </a:r>
          </a:p>
          <a:p>
            <a:pPr algn="l">
              <a:buNone/>
            </a:pPr>
            <a:r>
              <a:rPr lang="en-CA" b="0" i="0" u="none" strike="noStrike" dirty="0">
                <a:solidFill>
                  <a:srgbClr val="000000"/>
                </a:solidFill>
                <a:effectLst/>
                <a:latin typeface="Arial" panose="020B0604020202020204" pitchFamily="34" charset="0"/>
              </a:rPr>
              <a:t>Click the magnifying glass to search for the approver that you wish to add. More than one approver can be added for this step if there is more than one person that can approve this step.  When one of the approvers added approves, then the approval workflow will go to the next person in the workflow.</a:t>
            </a:r>
          </a:p>
          <a:p>
            <a:pPr algn="l">
              <a:buNone/>
            </a:pPr>
            <a:r>
              <a:rPr lang="en-CA" b="0" i="0" u="none" strike="noStrike" dirty="0">
                <a:solidFill>
                  <a:srgbClr val="000000"/>
                </a:solidFill>
                <a:effectLst/>
                <a:latin typeface="Arial" panose="020B0604020202020204" pitchFamily="34" charset="0"/>
              </a:rPr>
              <a:t>Enter any comments for this added approver.</a:t>
            </a:r>
          </a:p>
          <a:p>
            <a:pPr algn="l">
              <a:buNone/>
            </a:pPr>
            <a:r>
              <a:rPr lang="en-CA" b="0" i="0" u="none" strike="noStrike" dirty="0">
                <a:solidFill>
                  <a:srgbClr val="000000"/>
                </a:solidFill>
                <a:effectLst/>
                <a:latin typeface="Arial" panose="020B0604020202020204" pitchFamily="34" charset="0"/>
              </a:rPr>
              <a:t>Click Save.</a:t>
            </a:r>
          </a:p>
          <a:p>
            <a:pPr algn="l">
              <a:buNone/>
            </a:pPr>
            <a:endParaRPr lang="en-CA" b="0" i="0" u="none" strike="noStrike" dirty="0">
              <a:solidFill>
                <a:srgbClr val="000000"/>
              </a:solidFill>
              <a:effectLst/>
              <a:latin typeface="Arial" panose="020B0604020202020204" pitchFamily="34" charset="0"/>
            </a:endParaRPr>
          </a:p>
          <a:p>
            <a:pPr algn="l">
              <a:buNone/>
            </a:pPr>
            <a:r>
              <a:rPr lang="en-CA" b="0" i="0" u="none" strike="noStrike" dirty="0">
                <a:solidFill>
                  <a:srgbClr val="000000"/>
                </a:solidFill>
                <a:effectLst/>
                <a:latin typeface="Arial" panose="020B0604020202020204" pitchFamily="34" charset="0"/>
              </a:rPr>
              <a:t>To add additional approvers that come before or after this first Ad-Hoc, go through the Add Ad-Hoc Step process again.</a:t>
            </a:r>
          </a:p>
          <a:p>
            <a:pPr algn="l">
              <a:buNone/>
            </a:pPr>
            <a:endParaRPr lang="en-CA" b="0" i="0" u="none" strike="noStrike" dirty="0">
              <a:solidFill>
                <a:srgbClr val="000000"/>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8BB6843-0A5F-C3D2-EE41-85FAE7ECBBED}"/>
              </a:ext>
            </a:extLst>
          </p:cNvPr>
          <p:cNvSpPr>
            <a:spLocks noGrp="1"/>
          </p:cNvSpPr>
          <p:nvPr>
            <p:ph type="sldNum" sz="quarter" idx="5"/>
          </p:nvPr>
        </p:nvSpPr>
        <p:spPr/>
        <p:txBody>
          <a:bodyPr/>
          <a:lstStyle/>
          <a:p>
            <a:fld id="{5C8F99EE-B2D2-41D4-83DE-2320E59029E6}" type="slidenum">
              <a:rPr lang="en-US" smtClean="0"/>
              <a:t>5</a:t>
            </a:fld>
            <a:endParaRPr lang="en-US"/>
          </a:p>
        </p:txBody>
      </p:sp>
    </p:spTree>
    <p:extLst>
      <p:ext uri="{BB962C8B-B14F-4D97-AF65-F5344CB8AC3E}">
        <p14:creationId xmlns:p14="http://schemas.microsoft.com/office/powerpoint/2010/main" val="3772495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Contract Request Workflow on the left – the options for the contract.  </a:t>
            </a:r>
          </a:p>
          <a:p>
            <a:endParaRPr lang="en-US" dirty="0"/>
          </a:p>
          <a:p>
            <a:r>
              <a:rPr lang="en-US" dirty="0"/>
              <a:t>This will display the Contract Request Workflow for the </a:t>
            </a:r>
            <a:r>
              <a:rPr lang="en-US"/>
              <a:t>contract request.  </a:t>
            </a:r>
            <a:r>
              <a:rPr lang="en-US" dirty="0"/>
              <a:t>The Ad-Hoc approver should appear in the flow.</a:t>
            </a:r>
          </a:p>
          <a:p>
            <a:endParaRPr lang="en-US" dirty="0"/>
          </a:p>
          <a:p>
            <a:r>
              <a:rPr lang="en-US" dirty="0"/>
              <a:t>To Edit or Delete the Ad-Hoc step, use the Contract Actions menu on the upper right and select either Edit Ad-Hoc Step or Delete Ad-Hoc Step.</a:t>
            </a:r>
          </a:p>
          <a:p>
            <a:endParaRPr lang="en-US" dirty="0"/>
          </a:p>
        </p:txBody>
      </p:sp>
      <p:sp>
        <p:nvSpPr>
          <p:cNvPr id="4" name="Slide Number Placeholder 3"/>
          <p:cNvSpPr>
            <a:spLocks noGrp="1"/>
          </p:cNvSpPr>
          <p:nvPr>
            <p:ph type="sldNum" sz="quarter" idx="5"/>
          </p:nvPr>
        </p:nvSpPr>
        <p:spPr/>
        <p:txBody>
          <a:bodyPr/>
          <a:lstStyle/>
          <a:p>
            <a:fld id="{5C8F99EE-B2D2-41D4-83DE-2320E59029E6}" type="slidenum">
              <a:rPr lang="en-US" smtClean="0"/>
              <a:t>6</a:t>
            </a:fld>
            <a:endParaRPr lang="en-US"/>
          </a:p>
        </p:txBody>
      </p:sp>
    </p:spTree>
    <p:extLst>
      <p:ext uri="{BB962C8B-B14F-4D97-AF65-F5344CB8AC3E}">
        <p14:creationId xmlns:p14="http://schemas.microsoft.com/office/powerpoint/2010/main" val="127078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AE2BBF-F1CC-7032-049B-FDDA3E4AF09D}"/>
              </a:ext>
              <a:ext uri="{C183D7F6-B498-43B3-948B-1728B52AA6E4}">
                <adec:decorative xmlns:adec="http://schemas.microsoft.com/office/drawing/2017/decorative" val="1"/>
              </a:ext>
            </a:extLst>
          </p:cNvPr>
          <p:cNvSpPr/>
          <p:nvPr userDrawn="1"/>
        </p:nvSpPr>
        <p:spPr>
          <a:xfrm>
            <a:off x="0" y="1690446"/>
            <a:ext cx="12192000" cy="164495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367B9413-C376-4173-83FA-9706DE374DDA}" type="datetime1">
              <a:rPr lang="en-US" smtClean="0"/>
              <a:t>12/29/2025</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t>‹#›</a:t>
            </a:fld>
            <a:endParaRPr lang="en-US"/>
          </a:p>
        </p:txBody>
      </p:sp>
      <p:sp>
        <p:nvSpPr>
          <p:cNvPr id="7" name="Title 1">
            <a:extLst>
              <a:ext uri="{FF2B5EF4-FFF2-40B4-BE49-F238E27FC236}">
                <a16:creationId xmlns:a16="http://schemas.microsoft.com/office/drawing/2014/main" id="{B43BFAD7-08AC-18FC-0272-E8C4741C4E50}"/>
              </a:ext>
            </a:extLst>
          </p:cNvPr>
          <p:cNvSpPr>
            <a:spLocks noGrp="1"/>
          </p:cNvSpPr>
          <p:nvPr>
            <p:ph type="title" hasCustomPrompt="1"/>
          </p:nvPr>
        </p:nvSpPr>
        <p:spPr>
          <a:xfrm>
            <a:off x="0" y="1694391"/>
            <a:ext cx="12192000" cy="1673532"/>
          </a:xfrm>
        </p:spPr>
        <p:txBody>
          <a:bodyPr anchor="ctr">
            <a:noAutofit/>
          </a:bodyPr>
          <a:lstStyle>
            <a:lvl1pPr algn="ctr">
              <a:defRPr sz="4800" b="1">
                <a:solidFill>
                  <a:schemeClr val="tx1"/>
                </a:solidFill>
                <a:latin typeface="Arial" panose="020B0604020202020204" pitchFamily="34" charset="0"/>
                <a:cs typeface="Arial" panose="020B0604020202020204" pitchFamily="34" charset="0"/>
              </a:defRPr>
            </a:lvl1pPr>
          </a:lstStyle>
          <a:p>
            <a:pPr lvl="0"/>
            <a:r>
              <a:rPr lang="en-US"/>
              <a:t>Developers: Insert Title</a:t>
            </a:r>
          </a:p>
        </p:txBody>
      </p:sp>
      <p:sp>
        <p:nvSpPr>
          <p:cNvPr id="8" name="Text Placeholder 11">
            <a:extLst>
              <a:ext uri="{FF2B5EF4-FFF2-40B4-BE49-F238E27FC236}">
                <a16:creationId xmlns:a16="http://schemas.microsoft.com/office/drawing/2014/main" id="{4AE75C53-C779-2E0B-71C1-B395C639F481}"/>
              </a:ext>
            </a:extLst>
          </p:cNvPr>
          <p:cNvSpPr>
            <a:spLocks noGrp="1"/>
          </p:cNvSpPr>
          <p:nvPr>
            <p:ph type="body" sz="quarter" idx="13" hasCustomPrompt="1"/>
          </p:nvPr>
        </p:nvSpPr>
        <p:spPr>
          <a:xfrm>
            <a:off x="864923" y="4181004"/>
            <a:ext cx="10515600" cy="2563561"/>
          </a:xfrm>
        </p:spPr>
        <p:txBody>
          <a:bodyPr>
            <a:normAutofit/>
          </a:bodyPr>
          <a:lstStyle>
            <a:lvl1pPr marL="0" indent="0">
              <a:buNone/>
              <a:defRPr sz="3600">
                <a:latin typeface="Arial" panose="020B0604020202020204" pitchFamily="34" charset="0"/>
                <a:cs typeface="Arial" panose="020B0604020202020204" pitchFamily="34" charset="0"/>
              </a:defRPr>
            </a:lvl1pPr>
            <a:lvl2pPr marL="257175" indent="0">
              <a:buNone/>
              <a:defRPr>
                <a:latin typeface="Arial" panose="020B0604020202020204" pitchFamily="34" charset="0"/>
                <a:cs typeface="Arial" panose="020B0604020202020204" pitchFamily="34" charset="0"/>
              </a:defRPr>
            </a:lvl2pPr>
          </a:lstStyle>
          <a:p>
            <a:pPr lvl="0"/>
            <a:r>
              <a:rPr lang="en-US"/>
              <a:t>This guide will show…</a:t>
            </a:r>
          </a:p>
        </p:txBody>
      </p:sp>
      <p:sp>
        <p:nvSpPr>
          <p:cNvPr id="10" name="Text Placeholder 32">
            <a:extLst>
              <a:ext uri="{FF2B5EF4-FFF2-40B4-BE49-F238E27FC236}">
                <a16:creationId xmlns:a16="http://schemas.microsoft.com/office/drawing/2014/main" id="{5EFAEB02-1FB5-9E2E-67B6-3A20C1E2C089}"/>
              </a:ext>
            </a:extLst>
          </p:cNvPr>
          <p:cNvSpPr>
            <a:spLocks noGrp="1"/>
          </p:cNvSpPr>
          <p:nvPr>
            <p:ph type="body" sz="quarter" idx="14" hasCustomPrompt="1"/>
          </p:nvPr>
        </p:nvSpPr>
        <p:spPr>
          <a:xfrm>
            <a:off x="844889" y="8043364"/>
            <a:ext cx="10542315" cy="4014905"/>
          </a:xfrm>
        </p:spPr>
        <p:txBody>
          <a:bodyPr>
            <a:normAutofit/>
          </a:bodyPr>
          <a:lstStyle>
            <a:lvl1pPr marL="457200" indent="-457200">
              <a:buFont typeface="+mj-lt"/>
              <a:buAutoNum type="arabicPeriod"/>
              <a:defRPr sz="3000" b="0">
                <a:latin typeface="Arial" panose="020B0604020202020204" pitchFamily="34" charset="0"/>
                <a:cs typeface="Arial" panose="020B0604020202020204" pitchFamily="34" charset="0"/>
              </a:defRPr>
            </a:lvl1pPr>
            <a:lvl2pPr marL="514350" indent="-257175">
              <a:buFont typeface="+mj-lt"/>
              <a:buAutoNum type="arabicPeriod"/>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Provide an overview of the high-level process steps. Below, under Business Process: Provide a high-level process map so end users can visualize the business process flow.</a:t>
            </a:r>
          </a:p>
        </p:txBody>
      </p:sp>
      <p:cxnSp>
        <p:nvCxnSpPr>
          <p:cNvPr id="11" name="Straight Connector 10">
            <a:extLst>
              <a:ext uri="{FF2B5EF4-FFF2-40B4-BE49-F238E27FC236}">
                <a16:creationId xmlns:a16="http://schemas.microsoft.com/office/drawing/2014/main" id="{3B2FC54E-9B65-8E02-22A1-D4B279FAF06C}"/>
              </a:ext>
              <a:ext uri="{C183D7F6-B498-43B3-948B-1728B52AA6E4}">
                <adec:decorative xmlns:adec="http://schemas.microsoft.com/office/drawing/2017/decorative" val="1"/>
              </a:ext>
            </a:extLst>
          </p:cNvPr>
          <p:cNvCxnSpPr>
            <a:cxnSpLocks/>
          </p:cNvCxnSpPr>
          <p:nvPr userDrawn="1"/>
        </p:nvCxnSpPr>
        <p:spPr>
          <a:xfrm>
            <a:off x="864923" y="3858460"/>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7D92039-E8CD-162A-53EE-7DBF9987FC80}"/>
              </a:ext>
              <a:ext uri="{C183D7F6-B498-43B3-948B-1728B52AA6E4}">
                <adec:decorative xmlns:adec="http://schemas.microsoft.com/office/drawing/2017/decorative" val="1"/>
              </a:ext>
            </a:extLst>
          </p:cNvPr>
          <p:cNvCxnSpPr>
            <a:cxnSpLocks/>
          </p:cNvCxnSpPr>
          <p:nvPr userDrawn="1"/>
        </p:nvCxnSpPr>
        <p:spPr>
          <a:xfrm>
            <a:off x="844889" y="7166555"/>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3D54BC28-8849-0E75-55BD-00353ABDE1D8}"/>
              </a:ext>
              <a:ext uri="{C183D7F6-B498-43B3-948B-1728B52AA6E4}">
                <adec:decorative xmlns:adec="http://schemas.microsoft.com/office/drawing/2017/decorative" val="1"/>
              </a:ext>
            </a:extLst>
          </p:cNvPr>
          <p:cNvSpPr/>
          <p:nvPr userDrawn="1"/>
        </p:nvSpPr>
        <p:spPr>
          <a:xfrm>
            <a:off x="825839" y="13309460"/>
            <a:ext cx="2135333" cy="15469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06C14F2E-E381-93EA-DBCB-C1F91E6E4009}"/>
              </a:ext>
              <a:ext uri="{C183D7F6-B498-43B3-948B-1728B52AA6E4}">
                <adec:decorative xmlns:adec="http://schemas.microsoft.com/office/drawing/2017/decorative" val="1"/>
              </a:ext>
            </a:extLst>
          </p:cNvPr>
          <p:cNvCxnSpPr>
            <a:cxnSpLocks/>
          </p:cNvCxnSpPr>
          <p:nvPr userDrawn="1"/>
        </p:nvCxnSpPr>
        <p:spPr>
          <a:xfrm>
            <a:off x="3083047"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2A50FB9-2B4B-F6F6-1F53-921E17055B98}"/>
              </a:ext>
              <a:ext uri="{C183D7F6-B498-43B3-948B-1728B52AA6E4}">
                <adec:decorative xmlns:adec="http://schemas.microsoft.com/office/drawing/2017/decorative" val="1"/>
              </a:ext>
            </a:extLst>
          </p:cNvPr>
          <p:cNvSpPr/>
          <p:nvPr userDrawn="1"/>
        </p:nvSpPr>
        <p:spPr>
          <a:xfrm>
            <a:off x="3770291" y="13309457"/>
            <a:ext cx="1889219" cy="1546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6FDA55B7-CD6E-C95A-2992-64371D2A2250}"/>
              </a:ext>
              <a:ext uri="{C183D7F6-B498-43B3-948B-1728B52AA6E4}">
                <adec:decorative xmlns:adec="http://schemas.microsoft.com/office/drawing/2017/decorative" val="1"/>
              </a:ext>
            </a:extLst>
          </p:cNvPr>
          <p:cNvCxnSpPr>
            <a:cxnSpLocks/>
          </p:cNvCxnSpPr>
          <p:nvPr userDrawn="1"/>
        </p:nvCxnSpPr>
        <p:spPr>
          <a:xfrm>
            <a:off x="5866869"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99CD3C2-C4E2-3218-37BA-4E7267462A98}"/>
              </a:ext>
              <a:ext uri="{C183D7F6-B498-43B3-948B-1728B52AA6E4}">
                <adec:decorative xmlns:adec="http://schemas.microsoft.com/office/drawing/2017/decorative" val="1"/>
              </a:ext>
            </a:extLst>
          </p:cNvPr>
          <p:cNvSpPr/>
          <p:nvPr userDrawn="1"/>
        </p:nvSpPr>
        <p:spPr>
          <a:xfrm>
            <a:off x="6569257" y="13309460"/>
            <a:ext cx="1786198" cy="154690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0FCE2A6E-264E-7C16-B0B4-3931B56EBDB1}"/>
              </a:ext>
              <a:ext uri="{C183D7F6-B498-43B3-948B-1728B52AA6E4}">
                <adec:decorative xmlns:adec="http://schemas.microsoft.com/office/drawing/2017/decorative" val="1"/>
              </a:ext>
            </a:extLst>
          </p:cNvPr>
          <p:cNvCxnSpPr>
            <a:cxnSpLocks/>
          </p:cNvCxnSpPr>
          <p:nvPr userDrawn="1"/>
        </p:nvCxnSpPr>
        <p:spPr>
          <a:xfrm>
            <a:off x="8473006"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ED1E73F-EED6-6925-1934-3E148AD56F9C}"/>
              </a:ext>
              <a:ext uri="{C183D7F6-B498-43B3-948B-1728B52AA6E4}">
                <adec:decorative xmlns:adec="http://schemas.microsoft.com/office/drawing/2017/decorative" val="1"/>
              </a:ext>
            </a:extLst>
          </p:cNvPr>
          <p:cNvSpPr/>
          <p:nvPr userDrawn="1"/>
        </p:nvSpPr>
        <p:spPr>
          <a:xfrm>
            <a:off x="9077068" y="13309460"/>
            <a:ext cx="2135333" cy="154690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23" name="Text Placeholder 22">
            <a:extLst>
              <a:ext uri="{FF2B5EF4-FFF2-40B4-BE49-F238E27FC236}">
                <a16:creationId xmlns:a16="http://schemas.microsoft.com/office/drawing/2014/main" id="{F32B346A-D51C-7573-6A20-9C90A35CE6C9}"/>
              </a:ext>
            </a:extLst>
          </p:cNvPr>
          <p:cNvSpPr>
            <a:spLocks noGrp="1"/>
          </p:cNvSpPr>
          <p:nvPr>
            <p:ph type="body" sz="quarter" idx="16" hasCustomPrompt="1"/>
          </p:nvPr>
        </p:nvSpPr>
        <p:spPr>
          <a:xfrm>
            <a:off x="1141337" y="13697149"/>
            <a:ext cx="1449387" cy="771525"/>
          </a:xfrm>
        </p:spPr>
        <p:txBody>
          <a:bodyPr anchor="ctr">
            <a:noAutofit/>
          </a:bodyPr>
          <a:lstStyle>
            <a:lvl1pPr marL="0" indent="0" algn="ctr">
              <a:buNone/>
              <a:defRPr sz="1800" b="1"/>
            </a:lvl1pPr>
          </a:lstStyle>
          <a:p>
            <a:pPr lvl="0"/>
            <a:r>
              <a:rPr lang="en-US"/>
              <a:t>Start Process</a:t>
            </a:r>
          </a:p>
        </p:txBody>
      </p:sp>
      <p:sp>
        <p:nvSpPr>
          <p:cNvPr id="24" name="Text Placeholder 22">
            <a:extLst>
              <a:ext uri="{FF2B5EF4-FFF2-40B4-BE49-F238E27FC236}">
                <a16:creationId xmlns:a16="http://schemas.microsoft.com/office/drawing/2014/main" id="{71D51A69-F01C-AB78-1C2B-6ABB6C851D2B}"/>
              </a:ext>
            </a:extLst>
          </p:cNvPr>
          <p:cNvSpPr>
            <a:spLocks noGrp="1"/>
          </p:cNvSpPr>
          <p:nvPr>
            <p:ph type="body" sz="quarter" idx="17" hasCustomPrompt="1"/>
          </p:nvPr>
        </p:nvSpPr>
        <p:spPr>
          <a:xfrm>
            <a:off x="3990206" y="13687823"/>
            <a:ext cx="1449387" cy="771525"/>
          </a:xfrm>
        </p:spPr>
        <p:txBody>
          <a:bodyPr anchor="ctr">
            <a:noAutofit/>
          </a:bodyPr>
          <a:lstStyle>
            <a:lvl1pPr marL="0" indent="0" algn="ctr">
              <a:buNone/>
              <a:defRPr sz="1800" b="1">
                <a:solidFill>
                  <a:schemeClr val="tx1"/>
                </a:solidFill>
              </a:defRPr>
            </a:lvl1pPr>
          </a:lstStyle>
          <a:p>
            <a:pPr lvl="0"/>
            <a:r>
              <a:rPr lang="en-US"/>
              <a:t>Step (title of this Job Aid)</a:t>
            </a:r>
          </a:p>
        </p:txBody>
      </p:sp>
      <p:sp>
        <p:nvSpPr>
          <p:cNvPr id="25" name="Text Placeholder 22">
            <a:extLst>
              <a:ext uri="{FF2B5EF4-FFF2-40B4-BE49-F238E27FC236}">
                <a16:creationId xmlns:a16="http://schemas.microsoft.com/office/drawing/2014/main" id="{8EF3B554-0B76-2A27-119D-14B00A458086}"/>
              </a:ext>
            </a:extLst>
          </p:cNvPr>
          <p:cNvSpPr>
            <a:spLocks noGrp="1"/>
          </p:cNvSpPr>
          <p:nvPr>
            <p:ph type="body" sz="quarter" idx="18" hasCustomPrompt="1"/>
          </p:nvPr>
        </p:nvSpPr>
        <p:spPr>
          <a:xfrm>
            <a:off x="6737662" y="13697149"/>
            <a:ext cx="1449387" cy="771525"/>
          </a:xfrm>
        </p:spPr>
        <p:txBody>
          <a:bodyPr anchor="ctr">
            <a:noAutofit/>
          </a:bodyPr>
          <a:lstStyle>
            <a:lvl1pPr marL="0" indent="0" algn="ctr">
              <a:buNone/>
              <a:defRPr sz="1800" b="1"/>
            </a:lvl1pPr>
          </a:lstStyle>
          <a:p>
            <a:pPr lvl="0"/>
            <a:r>
              <a:rPr lang="en-US"/>
              <a:t>Next step</a:t>
            </a:r>
          </a:p>
        </p:txBody>
      </p:sp>
      <p:sp>
        <p:nvSpPr>
          <p:cNvPr id="26" name="Text Placeholder 22">
            <a:extLst>
              <a:ext uri="{FF2B5EF4-FFF2-40B4-BE49-F238E27FC236}">
                <a16:creationId xmlns:a16="http://schemas.microsoft.com/office/drawing/2014/main" id="{41901540-64EE-405A-6296-8C24087B7765}"/>
              </a:ext>
            </a:extLst>
          </p:cNvPr>
          <p:cNvSpPr>
            <a:spLocks noGrp="1"/>
          </p:cNvSpPr>
          <p:nvPr>
            <p:ph type="body" sz="quarter" idx="19" hasCustomPrompt="1"/>
          </p:nvPr>
        </p:nvSpPr>
        <p:spPr>
          <a:xfrm>
            <a:off x="9420040" y="13701592"/>
            <a:ext cx="1449387" cy="771525"/>
          </a:xfrm>
        </p:spPr>
        <p:txBody>
          <a:bodyPr anchor="ctr">
            <a:noAutofit/>
          </a:bodyPr>
          <a:lstStyle>
            <a:lvl1pPr marL="0" indent="0" algn="ctr">
              <a:buNone/>
              <a:defRPr sz="1800" b="1"/>
            </a:lvl1pPr>
          </a:lstStyle>
          <a:p>
            <a:pPr lvl="0"/>
            <a:r>
              <a:rPr lang="en-US"/>
              <a:t>End of Process</a:t>
            </a:r>
          </a:p>
        </p:txBody>
      </p:sp>
      <p:pic>
        <p:nvPicPr>
          <p:cNvPr id="27" name="Picture 26">
            <a:extLst>
              <a:ext uri="{FF2B5EF4-FFF2-40B4-BE49-F238E27FC236}">
                <a16:creationId xmlns:a16="http://schemas.microsoft.com/office/drawing/2014/main" id="{EFD19BBC-BAC4-08DB-FDBA-738F62F04F6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5936" y="624853"/>
            <a:ext cx="4544577" cy="731521"/>
          </a:xfrm>
          <a:prstGeom prst="rect">
            <a:avLst/>
          </a:prstGeom>
        </p:spPr>
      </p:pic>
      <p:sp>
        <p:nvSpPr>
          <p:cNvPr id="22" name="Rectangle 21">
            <a:extLst>
              <a:ext uri="{FF2B5EF4-FFF2-40B4-BE49-F238E27FC236}">
                <a16:creationId xmlns:a16="http://schemas.microsoft.com/office/drawing/2014/main" id="{35F9B85C-AFA7-E163-E45A-5AE9207940DF}"/>
              </a:ext>
              <a:ext uri="{C183D7F6-B498-43B3-948B-1728B52AA6E4}">
                <adec:decorative xmlns:adec="http://schemas.microsoft.com/office/drawing/2017/decorative" val="1"/>
              </a:ext>
            </a:extLst>
          </p:cNvPr>
          <p:cNvSpPr/>
          <p:nvPr userDrawn="1"/>
        </p:nvSpPr>
        <p:spPr>
          <a:xfrm>
            <a:off x="-2" y="3239405"/>
            <a:ext cx="12192000" cy="11285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881183-AB5B-F9DE-8894-57103CCFE1F4}"/>
              </a:ext>
              <a:ext uri="{C183D7F6-B498-43B3-948B-1728B52AA6E4}">
                <adec:decorative xmlns:adec="http://schemas.microsoft.com/office/drawing/2017/decorative" val="1"/>
              </a:ext>
            </a:extLst>
          </p:cNvPr>
          <p:cNvSpPr/>
          <p:nvPr userDrawn="1"/>
        </p:nvSpPr>
        <p:spPr>
          <a:xfrm>
            <a:off x="4610100" y="3609981"/>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F57F10D-29E7-F3E8-912B-C32328D477A5}"/>
              </a:ext>
              <a:ext uri="{C183D7F6-B498-43B3-948B-1728B52AA6E4}">
                <adec:decorative xmlns:adec="http://schemas.microsoft.com/office/drawing/2017/decorative" val="1"/>
              </a:ext>
            </a:extLst>
          </p:cNvPr>
          <p:cNvSpPr/>
          <p:nvPr userDrawn="1"/>
        </p:nvSpPr>
        <p:spPr>
          <a:xfrm>
            <a:off x="4884255" y="6921923"/>
            <a:ext cx="2423491"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3">
            <a:extLst>
              <a:ext uri="{FF2B5EF4-FFF2-40B4-BE49-F238E27FC236}">
                <a16:creationId xmlns:a16="http://schemas.microsoft.com/office/drawing/2014/main" id="{6CE66E05-F777-2F18-F69D-1028A5F917DE}"/>
              </a:ext>
            </a:extLst>
          </p:cNvPr>
          <p:cNvSpPr txBox="1"/>
          <p:nvPr userDrawn="1"/>
        </p:nvSpPr>
        <p:spPr>
          <a:xfrm>
            <a:off x="318654" y="14912217"/>
            <a:ext cx="1155469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Disclaimer</a:t>
            </a:r>
            <a:r>
              <a:rPr lang="en-US" dirty="0">
                <a:latin typeface="Arial" panose="020B0604020202020204" pitchFamily="34" charset="0"/>
                <a:cs typeface="Arial" panose="020B0604020202020204" pitchFamily="34" charset="0"/>
              </a:rPr>
              <a:t>: Due to regular system updates, the screens and features in GA@WORK may differ slightly from those shown in this job aid. For questions or assistance, please contact the Help Desk.</a:t>
            </a:r>
          </a:p>
        </p:txBody>
      </p:sp>
    </p:spTree>
    <p:extLst>
      <p:ext uri="{BB962C8B-B14F-4D97-AF65-F5344CB8AC3E}">
        <p14:creationId xmlns:p14="http://schemas.microsoft.com/office/powerpoint/2010/main" val="293293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teps 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01E62B-D0DB-DDFA-96E1-09AAD861E26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12/29/2025</a:t>
            </a:fld>
            <a:endParaRPr lang="en-US"/>
          </a:p>
        </p:txBody>
      </p:sp>
      <p:sp>
        <p:nvSpPr>
          <p:cNvPr id="4" name="Footer Placeholder 3">
            <a:extLst>
              <a:ext uri="{FF2B5EF4-FFF2-40B4-BE49-F238E27FC236}">
                <a16:creationId xmlns:a16="http://schemas.microsoft.com/office/drawing/2014/main" id="{E876CA14-C108-A4F7-CA16-1FE42DA122F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6A31B87-8BC0-7654-5DF7-3AECA9CE9F1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416D0E2C-DC70-A1E8-7516-7FF72B443D6A}"/>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 (Part 1 of #)</a:t>
            </a:r>
          </a:p>
        </p:txBody>
      </p:sp>
      <p:cxnSp>
        <p:nvCxnSpPr>
          <p:cNvPr id="7" name="Straight Connector 6">
            <a:extLst>
              <a:ext uri="{FF2B5EF4-FFF2-40B4-BE49-F238E27FC236}">
                <a16:creationId xmlns:a16="http://schemas.microsoft.com/office/drawing/2014/main" id="{6A25D613-3146-2531-854B-A81EAED05792}"/>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CD45E371-C9BC-F0F7-F56A-7DC37E7E0DD5}"/>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Arial font, bold step numbers, bold Workday actions, add screenshot of action.</a:t>
            </a:r>
          </a:p>
        </p:txBody>
      </p:sp>
      <p:pic>
        <p:nvPicPr>
          <p:cNvPr id="2" name="Picture 1">
            <a:extLst>
              <a:ext uri="{FF2B5EF4-FFF2-40B4-BE49-F238E27FC236}">
                <a16:creationId xmlns:a16="http://schemas.microsoft.com/office/drawing/2014/main" id="{27D9D906-924F-559D-A2D0-0CF232BBFF1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0" name="Rectangle 9">
            <a:extLst>
              <a:ext uri="{FF2B5EF4-FFF2-40B4-BE49-F238E27FC236}">
                <a16:creationId xmlns:a16="http://schemas.microsoft.com/office/drawing/2014/main" id="{13FD2C3A-9CD7-69CB-79BD-441FE0B0CF92}"/>
              </a:ext>
              <a:ext uri="{C183D7F6-B498-43B3-948B-1728B52AA6E4}">
                <adec:decorative xmlns:adec="http://schemas.microsoft.com/office/drawing/2017/decorative" val="1"/>
              </a:ext>
            </a:extLst>
          </p:cNvPr>
          <p:cNvSpPr/>
          <p:nvPr userDrawn="1"/>
        </p:nvSpPr>
        <p:spPr>
          <a:xfrm>
            <a:off x="4610100" y="1810899"/>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25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teps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9A3FAA4-DEA7-FA82-16D4-A3D741BAA5A8}"/>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12/29/2025</a:t>
            </a:fld>
            <a:endParaRPr lang="en-US"/>
          </a:p>
        </p:txBody>
      </p:sp>
      <p:sp>
        <p:nvSpPr>
          <p:cNvPr id="4" name="Footer Placeholder 3">
            <a:extLst>
              <a:ext uri="{FF2B5EF4-FFF2-40B4-BE49-F238E27FC236}">
                <a16:creationId xmlns:a16="http://schemas.microsoft.com/office/drawing/2014/main" id="{0D24CC63-EC9E-E561-D793-B6D72C36951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D76F3A2A-2C14-EA83-4E37-EFB1F50F4882}"/>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EA67389A-647C-25B9-EC21-96D8E89E0006}"/>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cxnSp>
        <p:nvCxnSpPr>
          <p:cNvPr id="7" name="Straight Connector 6">
            <a:extLst>
              <a:ext uri="{FF2B5EF4-FFF2-40B4-BE49-F238E27FC236}">
                <a16:creationId xmlns:a16="http://schemas.microsoft.com/office/drawing/2014/main" id="{4C91B243-49B2-9D53-E684-4A24A21F1557}"/>
              </a:ext>
              <a:ext uri="{C183D7F6-B498-43B3-948B-1728B52AA6E4}">
                <adec:decorative xmlns:adec="http://schemas.microsoft.com/office/drawing/2017/decorative" val="1"/>
              </a:ext>
            </a:extLst>
          </p:cNvPr>
          <p:cNvCxnSpPr>
            <a:cxnSpLocks/>
          </p:cNvCxnSpPr>
          <p:nvPr userDrawn="1"/>
        </p:nvCxnSpPr>
        <p:spPr>
          <a:xfrm>
            <a:off x="838199" y="8814963"/>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8B138E-1F3F-DC77-5EA4-6C4BCFF0A395}"/>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750B7665-440D-E687-1931-F77CD27F9E48}"/>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to show two steps</a:t>
            </a:r>
          </a:p>
        </p:txBody>
      </p:sp>
      <p:sp>
        <p:nvSpPr>
          <p:cNvPr id="11" name="Text Placeholder 12">
            <a:extLst>
              <a:ext uri="{FF2B5EF4-FFF2-40B4-BE49-F238E27FC236}">
                <a16:creationId xmlns:a16="http://schemas.microsoft.com/office/drawing/2014/main" id="{D3DE3D2C-37D2-B62A-B24C-CBEF78DBF395}"/>
              </a:ext>
            </a:extLst>
          </p:cNvPr>
          <p:cNvSpPr>
            <a:spLocks noGrp="1"/>
          </p:cNvSpPr>
          <p:nvPr>
            <p:ph type="body" sz="quarter" idx="14" hasCustomPrompt="1"/>
          </p:nvPr>
        </p:nvSpPr>
        <p:spPr>
          <a:xfrm>
            <a:off x="838199" y="9017659"/>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pic>
        <p:nvPicPr>
          <p:cNvPr id="2" name="Picture 1">
            <a:extLst>
              <a:ext uri="{FF2B5EF4-FFF2-40B4-BE49-F238E27FC236}">
                <a16:creationId xmlns:a16="http://schemas.microsoft.com/office/drawing/2014/main" id="{CE342976-675F-9A54-1C8B-53AF5FC0BB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2" name="Rectangle 11">
            <a:extLst>
              <a:ext uri="{FF2B5EF4-FFF2-40B4-BE49-F238E27FC236}">
                <a16:creationId xmlns:a16="http://schemas.microsoft.com/office/drawing/2014/main" id="{9D1D62B9-092A-5F26-5652-E9634800D1CA}"/>
              </a:ext>
              <a:ext uri="{C183D7F6-B498-43B3-948B-1728B52AA6E4}">
                <adec:decorative xmlns:adec="http://schemas.microsoft.com/office/drawing/2017/decorative" val="1"/>
              </a:ext>
            </a:extLst>
          </p:cNvPr>
          <p:cNvSpPr/>
          <p:nvPr userDrawn="1"/>
        </p:nvSpPr>
        <p:spPr>
          <a:xfrm>
            <a:off x="4610100" y="1830931"/>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598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teps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CC4B09-B11D-A6E6-A469-482C4BE4D414}"/>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12/29/2025</a:t>
            </a:fld>
            <a:endParaRPr lang="en-US"/>
          </a:p>
        </p:txBody>
      </p:sp>
      <p:sp>
        <p:nvSpPr>
          <p:cNvPr id="4" name="Footer Placeholder 3">
            <a:extLst>
              <a:ext uri="{FF2B5EF4-FFF2-40B4-BE49-F238E27FC236}">
                <a16:creationId xmlns:a16="http://schemas.microsoft.com/office/drawing/2014/main" id="{8A3306A1-BF0B-04AA-E055-CBCD9F88FDD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BA2A929-451C-6074-98A2-9C6F206D11C3}"/>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cxnSp>
        <p:nvCxnSpPr>
          <p:cNvPr id="6" name="Straight Connector 5">
            <a:extLst>
              <a:ext uri="{FF2B5EF4-FFF2-40B4-BE49-F238E27FC236}">
                <a16:creationId xmlns:a16="http://schemas.microsoft.com/office/drawing/2014/main" id="{8A64A6B0-E796-E2BD-8EE7-0F619EB03470}"/>
              </a:ext>
              <a:ext uri="{C183D7F6-B498-43B3-948B-1728B52AA6E4}">
                <adec:decorative xmlns:adec="http://schemas.microsoft.com/office/drawing/2017/decorative" val="1"/>
              </a:ext>
            </a:extLst>
          </p:cNvPr>
          <p:cNvCxnSpPr>
            <a:cxnSpLocks/>
          </p:cNvCxnSpPr>
          <p:nvPr userDrawn="1"/>
        </p:nvCxnSpPr>
        <p:spPr>
          <a:xfrm>
            <a:off x="838201" y="6488007"/>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32E6A9-4DAB-998B-3C6C-E139BC54BCE6}"/>
              </a:ext>
              <a:ext uri="{C183D7F6-B498-43B3-948B-1728B52AA6E4}">
                <adec:decorative xmlns:adec="http://schemas.microsoft.com/office/drawing/2017/decorative" val="1"/>
              </a:ext>
            </a:extLst>
          </p:cNvPr>
          <p:cNvCxnSpPr>
            <a:cxnSpLocks/>
          </p:cNvCxnSpPr>
          <p:nvPr userDrawn="1"/>
        </p:nvCxnSpPr>
        <p:spPr>
          <a:xfrm>
            <a:off x="838201" y="2045263"/>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D4D0C3-7A54-6024-A936-F4B3565BCB0A}"/>
              </a:ext>
              <a:ext uri="{C183D7F6-B498-43B3-948B-1728B52AA6E4}">
                <adec:decorative xmlns:adec="http://schemas.microsoft.com/office/drawing/2017/decorative" val="1"/>
              </a:ext>
            </a:extLst>
          </p:cNvPr>
          <p:cNvCxnSpPr>
            <a:cxnSpLocks/>
          </p:cNvCxnSpPr>
          <p:nvPr userDrawn="1"/>
        </p:nvCxnSpPr>
        <p:spPr>
          <a:xfrm>
            <a:off x="811485" y="10935476"/>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7CD3333-F900-AA66-4437-6BC55500907D}"/>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sp>
        <p:nvSpPr>
          <p:cNvPr id="11" name="Text Placeholder 12">
            <a:extLst>
              <a:ext uri="{FF2B5EF4-FFF2-40B4-BE49-F238E27FC236}">
                <a16:creationId xmlns:a16="http://schemas.microsoft.com/office/drawing/2014/main" id="{D3FE134B-6B21-A9D3-2F8F-ECAFF3CE24D8}"/>
              </a:ext>
            </a:extLst>
          </p:cNvPr>
          <p:cNvSpPr>
            <a:spLocks noGrp="1"/>
          </p:cNvSpPr>
          <p:nvPr>
            <p:ph type="body" sz="quarter" idx="16" hasCustomPrompt="1"/>
          </p:nvPr>
        </p:nvSpPr>
        <p:spPr>
          <a:xfrm>
            <a:off x="838198" y="2389822"/>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to show three steps</a:t>
            </a:r>
          </a:p>
        </p:txBody>
      </p:sp>
      <p:sp>
        <p:nvSpPr>
          <p:cNvPr id="13" name="Text Placeholder 12">
            <a:extLst>
              <a:ext uri="{FF2B5EF4-FFF2-40B4-BE49-F238E27FC236}">
                <a16:creationId xmlns:a16="http://schemas.microsoft.com/office/drawing/2014/main" id="{F900CAC4-4AA7-5917-6E77-B293E9B08800}"/>
              </a:ext>
            </a:extLst>
          </p:cNvPr>
          <p:cNvSpPr>
            <a:spLocks noGrp="1"/>
          </p:cNvSpPr>
          <p:nvPr>
            <p:ph type="body" sz="quarter" idx="18" hasCustomPrompt="1"/>
          </p:nvPr>
        </p:nvSpPr>
        <p:spPr>
          <a:xfrm>
            <a:off x="784577" y="6786990"/>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sp>
        <p:nvSpPr>
          <p:cNvPr id="12" name="Text Placeholder 12">
            <a:extLst>
              <a:ext uri="{FF2B5EF4-FFF2-40B4-BE49-F238E27FC236}">
                <a16:creationId xmlns:a16="http://schemas.microsoft.com/office/drawing/2014/main" id="{843CAA79-4A70-3945-4EE6-34BECE9C8DFF}"/>
              </a:ext>
            </a:extLst>
          </p:cNvPr>
          <p:cNvSpPr>
            <a:spLocks noGrp="1"/>
          </p:cNvSpPr>
          <p:nvPr>
            <p:ph type="body" sz="quarter" idx="17" hasCustomPrompt="1"/>
          </p:nvPr>
        </p:nvSpPr>
        <p:spPr>
          <a:xfrm>
            <a:off x="784577" y="11249224"/>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pic>
        <p:nvPicPr>
          <p:cNvPr id="14" name="Picture 13">
            <a:extLst>
              <a:ext uri="{FF2B5EF4-FFF2-40B4-BE49-F238E27FC236}">
                <a16:creationId xmlns:a16="http://schemas.microsoft.com/office/drawing/2014/main" id="{BB3590C5-EAE4-5F81-FAC9-C74EE395E4A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2" name="Rectangle 1">
            <a:extLst>
              <a:ext uri="{FF2B5EF4-FFF2-40B4-BE49-F238E27FC236}">
                <a16:creationId xmlns:a16="http://schemas.microsoft.com/office/drawing/2014/main" id="{8AAF977A-F5B7-8D5D-85A5-89899962E2B8}"/>
              </a:ext>
              <a:ext uri="{C183D7F6-B498-43B3-948B-1728B52AA6E4}">
                <adec:decorative xmlns:adec="http://schemas.microsoft.com/office/drawing/2017/decorative" val="1"/>
              </a:ext>
            </a:extLst>
          </p:cNvPr>
          <p:cNvSpPr/>
          <p:nvPr userDrawn="1"/>
        </p:nvSpPr>
        <p:spPr>
          <a:xfrm>
            <a:off x="4610100" y="1786472"/>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81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teps E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01E62B-D0DB-DDFA-96E1-09AAD861E26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12/29/2025</a:t>
            </a:fld>
            <a:endParaRPr lang="en-US"/>
          </a:p>
        </p:txBody>
      </p:sp>
      <p:sp>
        <p:nvSpPr>
          <p:cNvPr id="4" name="Footer Placeholder 3">
            <a:extLst>
              <a:ext uri="{FF2B5EF4-FFF2-40B4-BE49-F238E27FC236}">
                <a16:creationId xmlns:a16="http://schemas.microsoft.com/office/drawing/2014/main" id="{E876CA14-C108-A4F7-CA16-1FE42DA122F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6A31B87-8BC0-7654-5DF7-3AECA9CE9F1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416D0E2C-DC70-A1E8-7516-7FF72B443D6A}"/>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cxnSp>
        <p:nvCxnSpPr>
          <p:cNvPr id="7" name="Straight Connector 6">
            <a:extLst>
              <a:ext uri="{FF2B5EF4-FFF2-40B4-BE49-F238E27FC236}">
                <a16:creationId xmlns:a16="http://schemas.microsoft.com/office/drawing/2014/main" id="{6A25D613-3146-2531-854B-A81EAED05792}"/>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CD45E371-C9BC-F0F7-F56A-7DC37E7E0DD5}"/>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for the final step</a:t>
            </a:r>
          </a:p>
        </p:txBody>
      </p:sp>
      <p:pic>
        <p:nvPicPr>
          <p:cNvPr id="2" name="Picture 1">
            <a:extLst>
              <a:ext uri="{FF2B5EF4-FFF2-40B4-BE49-F238E27FC236}">
                <a16:creationId xmlns:a16="http://schemas.microsoft.com/office/drawing/2014/main" id="{9BA4C340-0BC8-0DF0-0BFF-CE95BC9F98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0" name="Rectangle 9">
            <a:extLst>
              <a:ext uri="{FF2B5EF4-FFF2-40B4-BE49-F238E27FC236}">
                <a16:creationId xmlns:a16="http://schemas.microsoft.com/office/drawing/2014/main" id="{B16D5B2F-86C6-2EE7-3391-D9177BA81304}"/>
              </a:ext>
              <a:ext uri="{C183D7F6-B498-43B3-948B-1728B52AA6E4}">
                <adec:decorative xmlns:adec="http://schemas.microsoft.com/office/drawing/2017/decorative" val="1"/>
              </a:ext>
            </a:extLst>
          </p:cNvPr>
          <p:cNvSpPr/>
          <p:nvPr userDrawn="1"/>
        </p:nvSpPr>
        <p:spPr>
          <a:xfrm>
            <a:off x="4610100" y="1773437"/>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40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view Process Guid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92F6-2087-E12D-4041-9EDA057F1DDB}"/>
              </a:ext>
            </a:extLst>
          </p:cNvPr>
          <p:cNvSpPr>
            <a:spLocks noGrp="1"/>
          </p:cNvSpPr>
          <p:nvPr>
            <p:ph type="title" hasCustomPrompt="1"/>
          </p:nvPr>
        </p:nvSpPr>
        <p:spPr>
          <a:xfrm>
            <a:off x="838200" y="865486"/>
            <a:ext cx="10515600" cy="1523754"/>
          </a:xfrm>
        </p:spPr>
        <p:txBody>
          <a:bodyPr>
            <a:normAutofit/>
          </a:bodyPr>
          <a:lstStyle>
            <a:lvl1pPr>
              <a:defRPr sz="4800" b="1"/>
            </a:lvl1pPr>
          </a:lstStyle>
          <a:p>
            <a:r>
              <a:rPr lang="en-US"/>
              <a:t>Click to Insert: </a:t>
            </a:r>
            <a:r>
              <a:rPr lang="en-US" err="1"/>
              <a:t>Suite_Workstream_Title</a:t>
            </a:r>
            <a:endParaRPr lang="en-US"/>
          </a:p>
        </p:txBody>
      </p:sp>
      <p:sp>
        <p:nvSpPr>
          <p:cNvPr id="6" name="TextBox 5">
            <a:extLst>
              <a:ext uri="{FF2B5EF4-FFF2-40B4-BE49-F238E27FC236}">
                <a16:creationId xmlns:a16="http://schemas.microsoft.com/office/drawing/2014/main" id="{0EE8AC13-3617-9F0B-73DC-92A3ADEE1A9B}"/>
              </a:ext>
            </a:extLst>
          </p:cNvPr>
          <p:cNvSpPr txBox="1"/>
          <p:nvPr userDrawn="1"/>
        </p:nvSpPr>
        <p:spPr>
          <a:xfrm>
            <a:off x="838200" y="2772696"/>
            <a:ext cx="10515600" cy="6709529"/>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Review Process Guidance</a:t>
            </a:r>
          </a:p>
          <a:p>
            <a:pPr algn="ctr"/>
            <a:endParaRPr lang="en-US" sz="2400"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Draft (In Development)</a:t>
            </a:r>
          </a:p>
          <a:p>
            <a:pPr marL="342900" indent="-342900">
              <a:buFont typeface="+mj-lt"/>
              <a:buAutoNum type="arabicPeriod"/>
            </a:pPr>
            <a:r>
              <a:rPr lang="en-US" b="0">
                <a:latin typeface="Arial" panose="020B0604020202020204" pitchFamily="34" charset="0"/>
                <a:cs typeface="Arial" panose="020B0604020202020204" pitchFamily="34" charset="0"/>
              </a:rPr>
              <a:t>Save Draft in SharePoint In Development folder</a:t>
            </a:r>
          </a:p>
          <a:p>
            <a:pPr marL="342900" indent="-342900">
              <a:buFont typeface="+mj-lt"/>
              <a:buAutoNum type="arabicPeriod"/>
            </a:pPr>
            <a:r>
              <a:rPr lang="en-US" b="0">
                <a:latin typeface="Arial" panose="020B0604020202020204" pitchFamily="34" charset="0"/>
                <a:cs typeface="Arial" panose="020B0604020202020204" pitchFamily="34" charset="0"/>
              </a:rPr>
              <a:t>Have a trainer Peer Review</a:t>
            </a:r>
          </a:p>
          <a:p>
            <a:endParaRPr lang="en-US"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Workstream Review (State/Deloitte) - 5 days</a:t>
            </a:r>
          </a:p>
          <a:p>
            <a:pPr marL="342900" indent="-342900">
              <a:buAutoNum type="arabicPeriod"/>
            </a:pPr>
            <a:r>
              <a:rPr lang="en-US">
                <a:latin typeface="Arial" panose="020B0604020202020204" pitchFamily="34" charset="0"/>
                <a:cs typeface="Arial" panose="020B0604020202020204" pitchFamily="34" charset="0"/>
              </a:rPr>
              <a:t>Please review each slide for system accuracy and business process alignment</a:t>
            </a:r>
          </a:p>
          <a:p>
            <a:pPr marL="342900" indent="-342900">
              <a:buAutoNum type="arabicPeriod"/>
            </a:pPr>
            <a:r>
              <a:rPr lang="en-US">
                <a:latin typeface="Arial" panose="020B0604020202020204" pitchFamily="34" charset="0"/>
                <a:cs typeface="Arial" panose="020B0604020202020204" pitchFamily="34" charset="0"/>
              </a:rPr>
              <a:t>If updates are needed, use the comment feature to provide feedback</a:t>
            </a:r>
          </a:p>
          <a:p>
            <a:pPr marL="342900" indent="-342900">
              <a:buAutoNum type="arabicPeriod"/>
            </a:pPr>
            <a:r>
              <a:rPr lang="en-US">
                <a:latin typeface="Arial" panose="020B0604020202020204" pitchFamily="34" charset="0"/>
                <a:cs typeface="Arial" panose="020B0604020202020204" pitchFamily="34" charset="0"/>
              </a:rPr>
              <a:t>All comments will be added and tracked in the Comment Tracker by the Training Team</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Revision (Training Developer) - 2 days</a:t>
            </a:r>
          </a:p>
          <a:p>
            <a:pPr marL="342900" indent="-342900">
              <a:buAutoNum type="arabicPeriod"/>
            </a:pPr>
            <a:r>
              <a:rPr lang="en-US">
                <a:latin typeface="Arial" panose="020B0604020202020204" pitchFamily="34" charset="0"/>
                <a:cs typeface="Arial" panose="020B0604020202020204" pitchFamily="34" charset="0"/>
              </a:rPr>
              <a:t>Address all comments/feedback from Workstream</a:t>
            </a:r>
          </a:p>
          <a:p>
            <a:pPr marL="342900" indent="-342900">
              <a:buAutoNum type="arabicPeriod"/>
            </a:pPr>
            <a:r>
              <a:rPr lang="en-US">
                <a:latin typeface="Arial" panose="020B0604020202020204" pitchFamily="34" charset="0"/>
                <a:cs typeface="Arial" panose="020B0604020202020204" pitchFamily="34" charset="0"/>
              </a:rPr>
              <a:t>Add all comments/feedback to the Comment Tracker</a:t>
            </a:r>
          </a:p>
          <a:p>
            <a:pPr marL="342900" indent="-342900">
              <a:buAutoNum type="arabicPeriod"/>
            </a:pPr>
            <a:r>
              <a:rPr lang="en-US">
                <a:latin typeface="Arial" panose="020B0604020202020204" pitchFamily="34" charset="0"/>
                <a:cs typeface="Arial" panose="020B0604020202020204" pitchFamily="34" charset="0"/>
              </a:rPr>
              <a:t>Create Final Job Aid deliverable</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Training Lead Review (State/Deloitte) (3 days)</a:t>
            </a:r>
          </a:p>
          <a:p>
            <a:pPr marL="342900" indent="-342900">
              <a:buAutoNum type="arabicPeriod"/>
            </a:pPr>
            <a:r>
              <a:rPr lang="en-US">
                <a:latin typeface="Arial" panose="020B0604020202020204" pitchFamily="34" charset="0"/>
                <a:cs typeface="Arial" panose="020B0604020202020204" pitchFamily="34" charset="0"/>
              </a:rPr>
              <a:t>Please verify all requested updates are incorporated</a:t>
            </a:r>
          </a:p>
          <a:p>
            <a:pPr marL="342900" indent="-342900">
              <a:buAutoNum type="arabicPeriod"/>
            </a:pPr>
            <a:r>
              <a:rPr lang="en-US">
                <a:latin typeface="Arial" panose="020B0604020202020204" pitchFamily="34" charset="0"/>
                <a:cs typeface="Arial" panose="020B0604020202020204" pitchFamily="34" charset="0"/>
              </a:rPr>
              <a:t>Notify Training Developer when review is complete</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Final Review and Sign Off (State Lead &amp; PMO) - 5 days</a:t>
            </a:r>
          </a:p>
          <a:p>
            <a:pPr marL="342900" indent="-342900">
              <a:buAutoNum type="arabicPeriod"/>
            </a:pPr>
            <a:r>
              <a:rPr lang="en-US">
                <a:latin typeface="Arial" panose="020B0604020202020204" pitchFamily="34" charset="0"/>
                <a:cs typeface="Arial" panose="020B0604020202020204" pitchFamily="34" charset="0"/>
              </a:rPr>
              <a:t>Incorporate final updates</a:t>
            </a:r>
          </a:p>
          <a:p>
            <a:pPr marL="342900" indent="-342900">
              <a:buAutoNum type="arabicPeriod"/>
            </a:pPr>
            <a:r>
              <a:rPr lang="en-US">
                <a:latin typeface="Arial" panose="020B0604020202020204" pitchFamily="34" charset="0"/>
                <a:cs typeface="Arial" panose="020B0604020202020204" pitchFamily="34" charset="0"/>
              </a:rPr>
              <a:t>Create and upload Final PDF and Final PPT version to client repository</a:t>
            </a:r>
          </a:p>
        </p:txBody>
      </p:sp>
      <p:pic>
        <p:nvPicPr>
          <p:cNvPr id="4" name="Picture 3">
            <a:extLst>
              <a:ext uri="{FF2B5EF4-FFF2-40B4-BE49-F238E27FC236}">
                <a16:creationId xmlns:a16="http://schemas.microsoft.com/office/drawing/2014/main" id="{C7415D64-35DC-654E-4A0D-43E390052453}"/>
              </a:ext>
            </a:extLst>
          </p:cNvPr>
          <p:cNvPicPr>
            <a:picLocks noChangeAspect="1"/>
          </p:cNvPicPr>
          <p:nvPr userDrawn="1"/>
        </p:nvPicPr>
        <p:blipFill>
          <a:blip r:embed="rId2"/>
          <a:stretch>
            <a:fillRect/>
          </a:stretch>
        </p:blipFill>
        <p:spPr>
          <a:xfrm>
            <a:off x="437012" y="10005252"/>
            <a:ext cx="11317976" cy="4172863"/>
          </a:xfrm>
          <a:prstGeom prst="rect">
            <a:avLst/>
          </a:prstGeom>
        </p:spPr>
      </p:pic>
    </p:spTree>
    <p:extLst>
      <p:ext uri="{BB962C8B-B14F-4D97-AF65-F5344CB8AC3E}">
        <p14:creationId xmlns:p14="http://schemas.microsoft.com/office/powerpoint/2010/main" val="297612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rticle Templa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7097D7D-E5A2-6A26-0D49-2C4285FEC506}"/>
              </a:ext>
            </a:extLst>
          </p:cNvPr>
          <p:cNvSpPr txBox="1"/>
          <p:nvPr userDrawn="1"/>
        </p:nvSpPr>
        <p:spPr>
          <a:xfrm>
            <a:off x="838200" y="797661"/>
            <a:ext cx="10515598" cy="1107996"/>
          </a:xfrm>
          <a:prstGeom prst="rect">
            <a:avLst/>
          </a:prstGeom>
          <a:noFill/>
        </p:spPr>
        <p:txBody>
          <a:bodyPr wrap="square" rtlCol="0">
            <a:spAutoFit/>
          </a:bodyPr>
          <a:lstStyle/>
          <a:p>
            <a:pPr algn="ctr"/>
            <a:r>
              <a:rPr lang="en-US" sz="6600" b="1">
                <a:latin typeface="Arial" panose="020B0604020202020204" pitchFamily="34" charset="0"/>
                <a:cs typeface="Arial" panose="020B0604020202020204" pitchFamily="34" charset="0"/>
              </a:rPr>
              <a:t>Article Template</a:t>
            </a:r>
          </a:p>
        </p:txBody>
      </p:sp>
      <p:sp>
        <p:nvSpPr>
          <p:cNvPr id="4" name="Text Placeholder 3">
            <a:extLst>
              <a:ext uri="{FF2B5EF4-FFF2-40B4-BE49-F238E27FC236}">
                <a16:creationId xmlns:a16="http://schemas.microsoft.com/office/drawing/2014/main" id="{78A50BAD-5229-FB81-E23D-FB031B54A967}"/>
              </a:ext>
            </a:extLst>
          </p:cNvPr>
          <p:cNvSpPr>
            <a:spLocks noGrp="1"/>
          </p:cNvSpPr>
          <p:nvPr>
            <p:ph type="body" sz="quarter" idx="10" hasCustomPrompt="1"/>
          </p:nvPr>
        </p:nvSpPr>
        <p:spPr>
          <a:xfrm>
            <a:off x="733424" y="2065338"/>
            <a:ext cx="10725150" cy="965200"/>
          </a:xfrm>
        </p:spPr>
        <p:txBody>
          <a:bodyPr>
            <a:normAutofit/>
          </a:bodyPr>
          <a:lstStyle>
            <a:lvl1pPr marL="0" indent="0" algn="ctr">
              <a:buNone/>
              <a:defRPr sz="4000"/>
            </a:lvl1pPr>
          </a:lstStyle>
          <a:p>
            <a:pPr lvl="0"/>
            <a:r>
              <a:rPr lang="en-US"/>
              <a:t>Click to insert Article Title</a:t>
            </a:r>
          </a:p>
        </p:txBody>
      </p:sp>
      <p:graphicFrame>
        <p:nvGraphicFramePr>
          <p:cNvPr id="5" name="Table 5">
            <a:extLst>
              <a:ext uri="{FF2B5EF4-FFF2-40B4-BE49-F238E27FC236}">
                <a16:creationId xmlns:a16="http://schemas.microsoft.com/office/drawing/2014/main" id="{D3C6D7B7-A67D-77A0-F7C3-16868EDBCE6E}"/>
              </a:ext>
            </a:extLst>
          </p:cNvPr>
          <p:cNvGraphicFramePr>
            <a:graphicFrameLocks noGrp="1"/>
          </p:cNvGraphicFramePr>
          <p:nvPr userDrawn="1">
            <p:extLst>
              <p:ext uri="{D42A27DB-BD31-4B8C-83A1-F6EECF244321}">
                <p14:modId xmlns:p14="http://schemas.microsoft.com/office/powerpoint/2010/main" val="1655430140"/>
              </p:ext>
            </p:extLst>
          </p:nvPr>
        </p:nvGraphicFramePr>
        <p:xfrm>
          <a:off x="961918" y="12078751"/>
          <a:ext cx="10268164" cy="2804160"/>
        </p:xfrm>
        <a:graphic>
          <a:graphicData uri="http://schemas.openxmlformats.org/drawingml/2006/table">
            <a:tbl>
              <a:tblPr bandRow="1">
                <a:tableStyleId>{BDBED569-4797-4DF1-A0F4-6AAB3CD982D8}</a:tableStyleId>
              </a:tblPr>
              <a:tblGrid>
                <a:gridCol w="2839521">
                  <a:extLst>
                    <a:ext uri="{9D8B030D-6E8A-4147-A177-3AD203B41FA5}">
                      <a16:colId xmlns:a16="http://schemas.microsoft.com/office/drawing/2014/main" val="1553591331"/>
                    </a:ext>
                  </a:extLst>
                </a:gridCol>
                <a:gridCol w="7428643">
                  <a:extLst>
                    <a:ext uri="{9D8B030D-6E8A-4147-A177-3AD203B41FA5}">
                      <a16:colId xmlns:a16="http://schemas.microsoft.com/office/drawing/2014/main" val="537208232"/>
                    </a:ext>
                  </a:extLst>
                </a:gridCol>
              </a:tblGrid>
              <a:tr h="370840">
                <a:tc>
                  <a:txBody>
                    <a:bodyPr/>
                    <a:lstStyle/>
                    <a:p>
                      <a:r>
                        <a:rPr lang="en-US" sz="2000">
                          <a:latin typeface="Arial" panose="020B0604020202020204" pitchFamily="34" charset="0"/>
                          <a:cs typeface="Arial" panose="020B0604020202020204" pitchFamily="34" charset="0"/>
                        </a:rPr>
                        <a:t>Category</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2147826391"/>
                  </a:ext>
                </a:extLst>
              </a:tr>
              <a:tr h="370840">
                <a:tc>
                  <a:txBody>
                    <a:bodyPr/>
                    <a:lstStyle/>
                    <a:p>
                      <a:r>
                        <a:rPr lang="en-US" sz="2000">
                          <a:latin typeface="Arial" panose="020B0604020202020204" pitchFamily="34" charset="0"/>
                          <a:cs typeface="Arial" panose="020B0604020202020204" pitchFamily="34" charset="0"/>
                        </a:rPr>
                        <a:t>Who Can View</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1703179919"/>
                  </a:ext>
                </a:extLst>
              </a:tr>
              <a:tr h="370840">
                <a:tc>
                  <a:txBody>
                    <a:bodyPr/>
                    <a:lstStyle/>
                    <a:p>
                      <a:r>
                        <a:rPr lang="en-US" sz="2000">
                          <a:latin typeface="Arial" panose="020B0604020202020204" pitchFamily="34" charset="0"/>
                          <a:cs typeface="Arial" panose="020B0604020202020204" pitchFamily="34" charset="0"/>
                        </a:rPr>
                        <a:t>Location</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501919550"/>
                  </a:ext>
                </a:extLst>
              </a:tr>
              <a:tr h="370840">
                <a:tc>
                  <a:txBody>
                    <a:bodyPr/>
                    <a:lstStyle/>
                    <a:p>
                      <a:r>
                        <a:rPr lang="en-US" sz="2000">
                          <a:latin typeface="Arial" panose="020B0604020202020204" pitchFamily="34" charset="0"/>
                          <a:cs typeface="Arial" panose="020B0604020202020204" pitchFamily="34" charset="0"/>
                        </a:rPr>
                        <a:t>Tags</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3005886773"/>
                  </a:ext>
                </a:extLst>
              </a:tr>
            </a:tbl>
          </a:graphicData>
        </a:graphic>
      </p:graphicFrame>
      <p:sp>
        <p:nvSpPr>
          <p:cNvPr id="8" name="Text Placeholder 7">
            <a:extLst>
              <a:ext uri="{FF2B5EF4-FFF2-40B4-BE49-F238E27FC236}">
                <a16:creationId xmlns:a16="http://schemas.microsoft.com/office/drawing/2014/main" id="{3DEF31B3-5E6C-59C2-885A-9F17647103DE}"/>
              </a:ext>
            </a:extLst>
          </p:cNvPr>
          <p:cNvSpPr>
            <a:spLocks noGrp="1"/>
          </p:cNvSpPr>
          <p:nvPr>
            <p:ph type="body" sz="quarter" idx="11" hasCustomPrompt="1"/>
          </p:nvPr>
        </p:nvSpPr>
        <p:spPr>
          <a:xfrm>
            <a:off x="3811589" y="12079186"/>
            <a:ext cx="7418387" cy="684212"/>
          </a:xfrm>
        </p:spPr>
        <p:txBody>
          <a:bodyPr>
            <a:normAutofit/>
          </a:bodyPr>
          <a:lstStyle>
            <a:lvl1pPr marL="0" indent="0">
              <a:buNone/>
              <a:defRPr sz="2000"/>
            </a:lvl1pPr>
          </a:lstStyle>
          <a:p>
            <a:pPr lvl="0"/>
            <a:r>
              <a:rPr lang="en-US"/>
              <a:t>Click to insert workstream</a:t>
            </a:r>
          </a:p>
        </p:txBody>
      </p:sp>
      <p:sp>
        <p:nvSpPr>
          <p:cNvPr id="13" name="Text Placeholder 7">
            <a:extLst>
              <a:ext uri="{FF2B5EF4-FFF2-40B4-BE49-F238E27FC236}">
                <a16:creationId xmlns:a16="http://schemas.microsoft.com/office/drawing/2014/main" id="{9DC24424-4835-2EE8-08E2-FEBFDB909B3B}"/>
              </a:ext>
            </a:extLst>
          </p:cNvPr>
          <p:cNvSpPr>
            <a:spLocks noGrp="1"/>
          </p:cNvSpPr>
          <p:nvPr>
            <p:ph type="body" sz="quarter" idx="12" hasCustomPrompt="1"/>
          </p:nvPr>
        </p:nvSpPr>
        <p:spPr>
          <a:xfrm>
            <a:off x="3811588" y="12799911"/>
            <a:ext cx="7418387" cy="684212"/>
          </a:xfrm>
        </p:spPr>
        <p:txBody>
          <a:bodyPr>
            <a:normAutofit/>
          </a:bodyPr>
          <a:lstStyle>
            <a:lvl1pPr marL="0" indent="0">
              <a:buNone/>
              <a:defRPr sz="2000"/>
            </a:lvl1pPr>
          </a:lstStyle>
          <a:p>
            <a:pPr lvl="0"/>
            <a:r>
              <a:rPr lang="en-US"/>
              <a:t>Click to insert the role(s) that apply: HR Admin, Manager, Public</a:t>
            </a:r>
          </a:p>
        </p:txBody>
      </p:sp>
      <p:sp>
        <p:nvSpPr>
          <p:cNvPr id="14" name="Text Placeholder 7">
            <a:extLst>
              <a:ext uri="{FF2B5EF4-FFF2-40B4-BE49-F238E27FC236}">
                <a16:creationId xmlns:a16="http://schemas.microsoft.com/office/drawing/2014/main" id="{866D5190-41B7-E561-BE8E-322C44359BD3}"/>
              </a:ext>
            </a:extLst>
          </p:cNvPr>
          <p:cNvSpPr>
            <a:spLocks noGrp="1"/>
          </p:cNvSpPr>
          <p:nvPr>
            <p:ph type="body" sz="quarter" idx="13" hasCustomPrompt="1"/>
          </p:nvPr>
        </p:nvSpPr>
        <p:spPr>
          <a:xfrm>
            <a:off x="3811587" y="13484123"/>
            <a:ext cx="7418387" cy="684212"/>
          </a:xfrm>
        </p:spPr>
        <p:txBody>
          <a:bodyPr>
            <a:normAutofit/>
          </a:bodyPr>
          <a:lstStyle>
            <a:lvl1pPr marL="0" indent="0">
              <a:buNone/>
              <a:defRPr sz="2000"/>
            </a:lvl1pPr>
          </a:lstStyle>
          <a:p>
            <a:pPr lvl="0"/>
            <a:r>
              <a:rPr lang="en-US"/>
              <a:t>Click to insert N/A (for now)</a:t>
            </a:r>
          </a:p>
        </p:txBody>
      </p:sp>
      <p:sp>
        <p:nvSpPr>
          <p:cNvPr id="15" name="Text Placeholder 7">
            <a:extLst>
              <a:ext uri="{FF2B5EF4-FFF2-40B4-BE49-F238E27FC236}">
                <a16:creationId xmlns:a16="http://schemas.microsoft.com/office/drawing/2014/main" id="{77787A8A-70C2-6484-AA6E-E6621FD7064E}"/>
              </a:ext>
            </a:extLst>
          </p:cNvPr>
          <p:cNvSpPr>
            <a:spLocks noGrp="1"/>
          </p:cNvSpPr>
          <p:nvPr>
            <p:ph type="body" sz="quarter" idx="14" hasCustomPrompt="1"/>
          </p:nvPr>
        </p:nvSpPr>
        <p:spPr>
          <a:xfrm>
            <a:off x="3811587" y="14190285"/>
            <a:ext cx="7418387" cy="684212"/>
          </a:xfrm>
        </p:spPr>
        <p:txBody>
          <a:bodyPr>
            <a:normAutofit/>
          </a:bodyPr>
          <a:lstStyle>
            <a:lvl1pPr marL="0" indent="0">
              <a:buNone/>
              <a:defRPr sz="2000"/>
            </a:lvl1pPr>
          </a:lstStyle>
          <a:p>
            <a:pPr lvl="0"/>
            <a:r>
              <a:rPr lang="en-US"/>
              <a:t>Click to insert tags (workstream and key words)</a:t>
            </a:r>
          </a:p>
        </p:txBody>
      </p:sp>
      <p:sp>
        <p:nvSpPr>
          <p:cNvPr id="19" name="Text Placeholder 3">
            <a:extLst>
              <a:ext uri="{FF2B5EF4-FFF2-40B4-BE49-F238E27FC236}">
                <a16:creationId xmlns:a16="http://schemas.microsoft.com/office/drawing/2014/main" id="{A04B46B2-EC63-D997-9ECA-B32B7A796F7F}"/>
              </a:ext>
            </a:extLst>
          </p:cNvPr>
          <p:cNvSpPr>
            <a:spLocks noGrp="1"/>
          </p:cNvSpPr>
          <p:nvPr>
            <p:ph type="body" sz="quarter" idx="18" hasCustomPrompt="1"/>
          </p:nvPr>
        </p:nvSpPr>
        <p:spPr>
          <a:xfrm>
            <a:off x="733424" y="3953310"/>
            <a:ext cx="10725150" cy="965200"/>
          </a:xfrm>
        </p:spPr>
        <p:txBody>
          <a:bodyPr/>
          <a:lstStyle>
            <a:lvl1pPr marL="0" indent="0" algn="ctr">
              <a:buNone/>
              <a:defRPr/>
            </a:lvl1pPr>
          </a:lstStyle>
          <a:p>
            <a:pPr lvl="0"/>
            <a:r>
              <a:rPr lang="en-US"/>
              <a:t>Click to insert Article Body</a:t>
            </a:r>
          </a:p>
        </p:txBody>
      </p:sp>
      <p:sp>
        <p:nvSpPr>
          <p:cNvPr id="20" name="TextBox 19">
            <a:extLst>
              <a:ext uri="{FF2B5EF4-FFF2-40B4-BE49-F238E27FC236}">
                <a16:creationId xmlns:a16="http://schemas.microsoft.com/office/drawing/2014/main" id="{C6E97C49-1A79-B06F-DDD7-0BAA87EC4534}"/>
              </a:ext>
            </a:extLst>
          </p:cNvPr>
          <p:cNvSpPr txBox="1"/>
          <p:nvPr userDrawn="1"/>
        </p:nvSpPr>
        <p:spPr>
          <a:xfrm>
            <a:off x="4806529" y="3329892"/>
            <a:ext cx="2578940" cy="584775"/>
          </a:xfrm>
          <a:prstGeom prst="rect">
            <a:avLst/>
          </a:prstGeom>
          <a:noFill/>
        </p:spPr>
        <p:txBody>
          <a:bodyPr wrap="square" rtlCol="0">
            <a:spAutoFit/>
          </a:bodyPr>
          <a:lstStyle/>
          <a:p>
            <a:r>
              <a:rPr lang="en-US" sz="3200" b="1">
                <a:latin typeface="Arial" panose="020B0604020202020204" pitchFamily="34" charset="0"/>
                <a:ea typeface="Open Sans" panose="020B0606030504020204" pitchFamily="34" charset="0"/>
                <a:cs typeface="Arial" panose="020B0604020202020204" pitchFamily="34" charset="0"/>
              </a:rPr>
              <a:t>Article Body</a:t>
            </a:r>
          </a:p>
        </p:txBody>
      </p:sp>
    </p:spTree>
    <p:extLst>
      <p:ext uri="{BB962C8B-B14F-4D97-AF65-F5344CB8AC3E}">
        <p14:creationId xmlns:p14="http://schemas.microsoft.com/office/powerpoint/2010/main" val="81980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8B117-82B1-D4A7-C00A-09069072C6A3}"/>
              </a:ext>
            </a:extLst>
          </p:cNvPr>
          <p:cNvSpPr txBox="1"/>
          <p:nvPr userDrawn="1"/>
        </p:nvSpPr>
        <p:spPr>
          <a:xfrm>
            <a:off x="838200" y="797661"/>
            <a:ext cx="10515598" cy="1107996"/>
          </a:xfrm>
          <a:prstGeom prst="rect">
            <a:avLst/>
          </a:prstGeom>
          <a:noFill/>
        </p:spPr>
        <p:txBody>
          <a:bodyPr wrap="square" rtlCol="0">
            <a:spAutoFit/>
          </a:bodyPr>
          <a:lstStyle/>
          <a:p>
            <a:pPr algn="ctr"/>
            <a:r>
              <a:rPr lang="en-US" sz="6600" b="1">
                <a:latin typeface="Arial" panose="020B0604020202020204" pitchFamily="34" charset="0"/>
                <a:cs typeface="Arial" panose="020B0604020202020204" pitchFamily="34" charset="0"/>
              </a:rPr>
              <a:t>Image Repository</a:t>
            </a:r>
          </a:p>
        </p:txBody>
      </p:sp>
    </p:spTree>
    <p:extLst>
      <p:ext uri="{BB962C8B-B14F-4D97-AF65-F5344CB8AC3E}">
        <p14:creationId xmlns:p14="http://schemas.microsoft.com/office/powerpoint/2010/main" val="42830602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E2930E-B342-6EC2-71B0-A923496E2855}"/>
              </a:ext>
              <a:ext uri="{C183D7F6-B498-43B3-948B-1728B52AA6E4}">
                <adec:decorative xmlns:adec="http://schemas.microsoft.com/office/drawing/2017/decorative" val="1"/>
              </a:ext>
            </a:extLst>
          </p:cNvPr>
          <p:cNvSpPr/>
          <p:nvPr userDrawn="1"/>
        </p:nvSpPr>
        <p:spPr>
          <a:xfrm>
            <a:off x="0" y="15564465"/>
            <a:ext cx="12192000" cy="68542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a:xfrm>
            <a:off x="838200" y="15564465"/>
            <a:ext cx="2743200" cy="685423"/>
          </a:xfrm>
          <a:prstGeom prst="rect">
            <a:avLst/>
          </a:prstGeom>
        </p:spPr>
        <p:txBody>
          <a:bodyPr vert="horz" lIns="91440" tIns="45720" rIns="91440" bIns="45720" rtlCol="0" anchor="ctr"/>
          <a:lstStyle>
            <a:lvl1pPr algn="l">
              <a:defRPr sz="1600" b="1">
                <a:solidFill>
                  <a:schemeClr val="bg1"/>
                </a:solidFill>
                <a:latin typeface="Arial" panose="020B0604020202020204" pitchFamily="34" charset="0"/>
                <a:cs typeface="Arial" panose="020B0604020202020204" pitchFamily="34" charset="0"/>
              </a:defRPr>
            </a:lvl1pPr>
          </a:lstStyle>
          <a:p>
            <a:fld id="{AABB7832-A06D-4E8B-A914-BDD6443ECE72}" type="datetime1">
              <a:rPr lang="en-US" smtClean="0"/>
              <a:pPr/>
              <a:t>12/29/2025</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4038599" y="15564465"/>
            <a:ext cx="4114800" cy="685423"/>
          </a:xfrm>
          <a:prstGeom prst="rect">
            <a:avLst/>
          </a:prstGeom>
        </p:spPr>
        <p:txBody>
          <a:bodyPr vert="horz" lIns="91440" tIns="45720" rIns="91440" bIns="45720" rtlCol="0" anchor="ctr"/>
          <a:lstStyle>
            <a:lvl1pPr algn="ctr">
              <a:defRPr sz="1600" b="1">
                <a:solidFill>
                  <a:schemeClr val="bg1"/>
                </a:solidFill>
                <a:latin typeface="Arial" panose="020B0604020202020204" pitchFamily="34" charset="0"/>
                <a:cs typeface="Arial" panose="020B0604020202020204" pitchFamily="34" charset="0"/>
              </a:defRPr>
            </a:lvl1pPr>
          </a:lstStyle>
          <a:p>
            <a:r>
              <a:rPr lang="en-US"/>
              <a:t>Version 1</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610598" y="15564465"/>
            <a:ext cx="2743200" cy="685423"/>
          </a:xfrm>
          <a:prstGeom prst="rect">
            <a:avLst/>
          </a:prstGeom>
        </p:spPr>
        <p:txBody>
          <a:bodyPr vert="horz" lIns="91440" tIns="45720" rIns="91440" bIns="45720" rtlCol="0" anchor="ctr"/>
          <a:lstStyle>
            <a:lvl1pPr algn="r">
              <a:defRPr sz="1600" b="1">
                <a:solidFill>
                  <a:schemeClr val="bg1"/>
                </a:solidFill>
                <a:latin typeface="Arial" panose="020B0604020202020204" pitchFamily="34" charset="0"/>
                <a:cs typeface="Arial" panose="020B0604020202020204" pitchFamily="34" charset="0"/>
              </a:defRPr>
            </a:lvl1pPr>
          </a:lstStyle>
          <a:p>
            <a:fld id="{A178E8AA-DD40-477F-A66C-355F3DFD5912}" type="slidenum">
              <a:rPr lang="en-US" smtClean="0"/>
              <a:pPr/>
              <a:t>‹#›</a:t>
            </a:fld>
            <a:endParaRPr lang="en-US"/>
          </a:p>
        </p:txBody>
      </p:sp>
    </p:spTree>
    <p:extLst>
      <p:ext uri="{BB962C8B-B14F-4D97-AF65-F5344CB8AC3E}">
        <p14:creationId xmlns:p14="http://schemas.microsoft.com/office/powerpoint/2010/main" val="626881921"/>
      </p:ext>
    </p:extLst>
  </p:cSld>
  <p:clrMap bg1="lt1" tx1="dk1" bg2="lt2" tx2="dk2" accent1="accent1" accent2="accent2" accent3="accent3" accent4="accent4" accent5="accent5" accent6="accent6" hlink="hlink" folHlink="folHlink"/>
  <p:sldLayoutIdLst>
    <p:sldLayoutId id="2147483714" r:id="rId1"/>
    <p:sldLayoutId id="2147483727" r:id="rId2"/>
    <p:sldLayoutId id="2147483728" r:id="rId3"/>
    <p:sldLayoutId id="2147483729" r:id="rId4"/>
    <p:sldLayoutId id="2147483730" r:id="rId5"/>
  </p:sldLayoutIdLst>
  <p:hf hdr="0"/>
  <p:txStyles>
    <p:titleStyle>
      <a:lvl1pPr algn="l" defTabSz="1219170" rtl="0" eaLnBrk="1" latinLnBrk="0" hangingPunct="1">
        <a:lnSpc>
          <a:spcPct val="90000"/>
        </a:lnSpc>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182A1D-66EC-74BC-AB60-89C831CAC7B3}"/>
              </a:ext>
            </a:extLst>
          </p:cNvPr>
          <p:cNvSpPr>
            <a:spLocks noGrp="1"/>
          </p:cNvSpPr>
          <p:nvPr>
            <p:ph type="title"/>
          </p:nvPr>
        </p:nvSpPr>
        <p:spPr>
          <a:xfrm>
            <a:off x="838200" y="865188"/>
            <a:ext cx="10515600" cy="31416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3B7592-11CA-2A6E-1542-0BE2F9DF11A0}"/>
              </a:ext>
            </a:extLst>
          </p:cNvPr>
          <p:cNvSpPr>
            <a:spLocks noGrp="1"/>
          </p:cNvSpPr>
          <p:nvPr>
            <p:ph type="body" idx="1"/>
          </p:nvPr>
        </p:nvSpPr>
        <p:spPr>
          <a:xfrm>
            <a:off x="838200" y="4327525"/>
            <a:ext cx="10515600" cy="10313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7DC6595-393F-C30E-D49F-F56A5356E571}"/>
              </a:ext>
            </a:extLst>
          </p:cNvPr>
          <p:cNvSpPr/>
          <p:nvPr userDrawn="1"/>
        </p:nvSpPr>
        <p:spPr>
          <a:xfrm>
            <a:off x="0" y="16059617"/>
            <a:ext cx="12192000" cy="19638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793FA5-7779-9A5A-2D1A-6A4D7543CEA1}"/>
              </a:ext>
            </a:extLst>
          </p:cNvPr>
          <p:cNvSpPr/>
          <p:nvPr userDrawn="1"/>
        </p:nvSpPr>
        <p:spPr>
          <a:xfrm>
            <a:off x="0" y="15814613"/>
            <a:ext cx="12192000" cy="4571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5F10F9-1BC4-F778-75AE-3BE8E035C2B5}"/>
              </a:ext>
            </a:extLst>
          </p:cNvPr>
          <p:cNvSpPr/>
          <p:nvPr userDrawn="1"/>
        </p:nvSpPr>
        <p:spPr>
          <a:xfrm>
            <a:off x="0" y="15906150"/>
            <a:ext cx="12192000" cy="11679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3BD588AB-8E23-C19A-1F89-2E8E911DB7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27618" y="133201"/>
            <a:ext cx="2936764" cy="472719"/>
          </a:xfrm>
          <a:prstGeom prst="rect">
            <a:avLst/>
          </a:prstGeom>
        </p:spPr>
      </p:pic>
      <p:sp>
        <p:nvSpPr>
          <p:cNvPr id="8" name="Rectangle 7">
            <a:extLst>
              <a:ext uri="{FF2B5EF4-FFF2-40B4-BE49-F238E27FC236}">
                <a16:creationId xmlns:a16="http://schemas.microsoft.com/office/drawing/2014/main" id="{BF5D4F38-F451-E598-8188-4BA135F7B4DE}"/>
              </a:ext>
            </a:extLst>
          </p:cNvPr>
          <p:cNvSpPr/>
          <p:nvPr userDrawn="1"/>
        </p:nvSpPr>
        <p:spPr>
          <a:xfrm>
            <a:off x="0" y="698365"/>
            <a:ext cx="4031311" cy="12100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557F171-F95D-BF02-8249-DFFEC6B94B21}"/>
              </a:ext>
            </a:extLst>
          </p:cNvPr>
          <p:cNvSpPr/>
          <p:nvPr userDrawn="1"/>
        </p:nvSpPr>
        <p:spPr>
          <a:xfrm>
            <a:off x="4031311" y="698366"/>
            <a:ext cx="4129378" cy="1210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B4463F-88E7-4CAB-FEA0-5B3F158CC5D7}"/>
              </a:ext>
            </a:extLst>
          </p:cNvPr>
          <p:cNvSpPr/>
          <p:nvPr userDrawn="1"/>
        </p:nvSpPr>
        <p:spPr>
          <a:xfrm>
            <a:off x="8160689" y="698364"/>
            <a:ext cx="4031311" cy="12100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57900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BECF17-DFF5-706A-4BD9-83DBF4B2690D}"/>
              </a:ext>
            </a:extLst>
          </p:cNvPr>
          <p:cNvSpPr>
            <a:spLocks noGrp="1"/>
          </p:cNvSpPr>
          <p:nvPr>
            <p:ph type="title"/>
          </p:nvPr>
        </p:nvSpPr>
        <p:spPr/>
        <p:txBody>
          <a:bodyPr/>
          <a:lstStyle/>
          <a:p>
            <a:r>
              <a:rPr lang="en-US"/>
              <a:t>Ad-Hoc Approval of </a:t>
            </a:r>
            <a:br>
              <a:rPr lang="en-US"/>
            </a:br>
            <a:r>
              <a:rPr lang="en-US"/>
              <a:t>Contract Request</a:t>
            </a:r>
          </a:p>
        </p:txBody>
      </p:sp>
      <p:sp>
        <p:nvSpPr>
          <p:cNvPr id="14" name="TextBox 13">
            <a:extLst>
              <a:ext uri="{FF2B5EF4-FFF2-40B4-BE49-F238E27FC236}">
                <a16:creationId xmlns:a16="http://schemas.microsoft.com/office/drawing/2014/main" id="{068A4F8D-27CE-51A6-7DB0-78A10F1E2825}"/>
              </a:ext>
            </a:extLst>
          </p:cNvPr>
          <p:cNvSpPr txBox="1"/>
          <p:nvPr/>
        </p:nvSpPr>
        <p:spPr>
          <a:xfrm>
            <a:off x="4735758" y="3576893"/>
            <a:ext cx="279914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DESCRIPTION</a:t>
            </a:r>
          </a:p>
        </p:txBody>
      </p:sp>
      <p:sp>
        <p:nvSpPr>
          <p:cNvPr id="6" name="Text Placeholder 5">
            <a:extLst>
              <a:ext uri="{FF2B5EF4-FFF2-40B4-BE49-F238E27FC236}">
                <a16:creationId xmlns:a16="http://schemas.microsoft.com/office/drawing/2014/main" id="{C3BB6FEC-C60D-49BB-A4AE-8ED5D0583D88}"/>
              </a:ext>
            </a:extLst>
          </p:cNvPr>
          <p:cNvSpPr>
            <a:spLocks noGrp="1"/>
          </p:cNvSpPr>
          <p:nvPr>
            <p:ph type="body" sz="quarter" idx="13"/>
          </p:nvPr>
        </p:nvSpPr>
        <p:spPr>
          <a:xfrm>
            <a:off x="844889" y="4235339"/>
            <a:ext cx="10542314" cy="2563561"/>
          </a:xfrm>
        </p:spPr>
        <p:txBody>
          <a:bodyPr vert="horz" lIns="91440" tIns="45720" rIns="91440" bIns="45720" rtlCol="0" anchor="t">
            <a:normAutofit/>
          </a:bodyPr>
          <a:lstStyle/>
          <a:p>
            <a:r>
              <a:rPr lang="en-US">
                <a:latin typeface="Arial"/>
                <a:cs typeface="Arial"/>
              </a:rPr>
              <a:t>This guide will show </a:t>
            </a:r>
            <a:r>
              <a:rPr lang="en-US" i="1">
                <a:latin typeface="Arial"/>
                <a:cs typeface="Arial"/>
              </a:rPr>
              <a:t>Contract Request Approver </a:t>
            </a:r>
            <a:r>
              <a:rPr lang="en-US">
                <a:latin typeface="Arial"/>
                <a:cs typeface="Arial"/>
              </a:rPr>
              <a:t>how to </a:t>
            </a:r>
            <a:r>
              <a:rPr lang="en-US" i="1">
                <a:latin typeface="Arial"/>
                <a:cs typeface="Arial"/>
              </a:rPr>
              <a:t>Ad-Hoc Approval of Contract Request</a:t>
            </a:r>
            <a:r>
              <a:rPr lang="en-US">
                <a:latin typeface="Arial"/>
                <a:cs typeface="Arial"/>
              </a:rPr>
              <a:t>.</a:t>
            </a:r>
          </a:p>
        </p:txBody>
      </p:sp>
      <p:sp>
        <p:nvSpPr>
          <p:cNvPr id="15" name="TextBox 14">
            <a:extLst>
              <a:ext uri="{FF2B5EF4-FFF2-40B4-BE49-F238E27FC236}">
                <a16:creationId xmlns:a16="http://schemas.microsoft.com/office/drawing/2014/main" id="{C99C5D2D-E7CF-CBC6-7F52-848250C94A7A}"/>
              </a:ext>
            </a:extLst>
          </p:cNvPr>
          <p:cNvSpPr txBox="1"/>
          <p:nvPr/>
        </p:nvSpPr>
        <p:spPr>
          <a:xfrm>
            <a:off x="4788196" y="6906348"/>
            <a:ext cx="2615609"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OVERVIEW</a:t>
            </a:r>
          </a:p>
        </p:txBody>
      </p:sp>
      <p:sp>
        <p:nvSpPr>
          <p:cNvPr id="19" name="TextBox 18">
            <a:extLst>
              <a:ext uri="{FF2B5EF4-FFF2-40B4-BE49-F238E27FC236}">
                <a16:creationId xmlns:a16="http://schemas.microsoft.com/office/drawing/2014/main" id="{D013A2FA-E2B3-6559-0977-2D83E8F54847}"/>
              </a:ext>
            </a:extLst>
          </p:cNvPr>
          <p:cNvSpPr txBox="1"/>
          <p:nvPr/>
        </p:nvSpPr>
        <p:spPr>
          <a:xfrm>
            <a:off x="838200" y="7420232"/>
            <a:ext cx="7680109"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key steps in the process are below:</a:t>
            </a:r>
          </a:p>
        </p:txBody>
      </p:sp>
      <p:sp>
        <p:nvSpPr>
          <p:cNvPr id="7" name="Text Placeholder 6">
            <a:extLst>
              <a:ext uri="{FF2B5EF4-FFF2-40B4-BE49-F238E27FC236}">
                <a16:creationId xmlns:a16="http://schemas.microsoft.com/office/drawing/2014/main" id="{84D10075-D2D1-BEAF-E25D-673DCC1AF695}"/>
              </a:ext>
            </a:extLst>
          </p:cNvPr>
          <p:cNvSpPr>
            <a:spLocks noGrp="1"/>
          </p:cNvSpPr>
          <p:nvPr>
            <p:ph type="body" sz="quarter" idx="14"/>
          </p:nvPr>
        </p:nvSpPr>
        <p:spPr/>
        <p:txBody>
          <a:bodyPr vert="horz" lIns="91440" tIns="45720" rIns="91440" bIns="45720" rtlCol="0" anchor="t">
            <a:normAutofit/>
          </a:bodyPr>
          <a:lstStyle/>
          <a:p>
            <a:r>
              <a:rPr lang="en-US"/>
              <a:t>Access the </a:t>
            </a:r>
            <a:r>
              <a:rPr lang="en-US" b="1"/>
              <a:t>Contracts</a:t>
            </a:r>
            <a:r>
              <a:rPr lang="en-US"/>
              <a:t> module.</a:t>
            </a:r>
          </a:p>
          <a:p>
            <a:r>
              <a:rPr lang="en-US"/>
              <a:t>Select </a:t>
            </a:r>
            <a:r>
              <a:rPr lang="en-US" b="1"/>
              <a:t>Contract Requests to Approve</a:t>
            </a:r>
            <a:r>
              <a:rPr lang="en-US"/>
              <a:t>.</a:t>
            </a:r>
            <a:r>
              <a:rPr lang="en-US" b="1"/>
              <a:t> </a:t>
            </a:r>
            <a:endParaRPr lang="en-US"/>
          </a:p>
          <a:p>
            <a:r>
              <a:rPr lang="en-US"/>
              <a:t>Add </a:t>
            </a:r>
            <a:r>
              <a:rPr lang="en-US" b="1"/>
              <a:t>Ad-Hoc Step</a:t>
            </a:r>
            <a:r>
              <a:rPr lang="en-US"/>
              <a:t>. </a:t>
            </a:r>
          </a:p>
          <a:p>
            <a:r>
              <a:rPr lang="en-US"/>
              <a:t>Contract is </a:t>
            </a:r>
            <a:r>
              <a:rPr lang="en-US" b="1"/>
              <a:t>Routed to Ad-Hoc Approval</a:t>
            </a:r>
            <a:r>
              <a:rPr lang="en-US"/>
              <a:t>.</a:t>
            </a:r>
          </a:p>
        </p:txBody>
      </p:sp>
      <p:sp>
        <p:nvSpPr>
          <p:cNvPr id="20" name="TextBox 19">
            <a:extLst>
              <a:ext uri="{FF2B5EF4-FFF2-40B4-BE49-F238E27FC236}">
                <a16:creationId xmlns:a16="http://schemas.microsoft.com/office/drawing/2014/main" id="{F2082E7B-8386-7355-0FE9-4DE750566166}"/>
              </a:ext>
            </a:extLst>
          </p:cNvPr>
          <p:cNvSpPr txBox="1"/>
          <p:nvPr/>
        </p:nvSpPr>
        <p:spPr>
          <a:xfrm>
            <a:off x="864923" y="12512103"/>
            <a:ext cx="10470445" cy="553998"/>
          </a:xfrm>
          <a:prstGeom prst="rect">
            <a:avLst/>
          </a:prstGeom>
          <a:noFill/>
        </p:spPr>
        <p:txBody>
          <a:bodyPr wrap="square">
            <a:spAutoFit/>
          </a:bodyPr>
          <a:lstStyle/>
          <a:p>
            <a:pPr lvl="0"/>
            <a:r>
              <a:rPr lang="en-US" sz="3000" b="1">
                <a:latin typeface="Arial" panose="020B0604020202020204" pitchFamily="34" charset="0"/>
                <a:cs typeface="Arial" panose="020B0604020202020204" pitchFamily="34" charset="0"/>
              </a:rPr>
              <a:t>Business Process:</a:t>
            </a:r>
          </a:p>
        </p:txBody>
      </p:sp>
      <p:sp>
        <p:nvSpPr>
          <p:cNvPr id="8" name="Text Placeholder 7">
            <a:extLst>
              <a:ext uri="{FF2B5EF4-FFF2-40B4-BE49-F238E27FC236}">
                <a16:creationId xmlns:a16="http://schemas.microsoft.com/office/drawing/2014/main" id="{7F3C6C7C-8C40-D8D9-1BA6-A13B1DFFB518}"/>
              </a:ext>
            </a:extLst>
          </p:cNvPr>
          <p:cNvSpPr>
            <a:spLocks noGrp="1"/>
          </p:cNvSpPr>
          <p:nvPr>
            <p:ph type="body" sz="quarter" idx="16"/>
          </p:nvPr>
        </p:nvSpPr>
        <p:spPr>
          <a:xfrm>
            <a:off x="1141337" y="13687823"/>
            <a:ext cx="1550800" cy="780851"/>
          </a:xfrm>
        </p:spPr>
        <p:txBody>
          <a:bodyPr/>
          <a:lstStyle/>
          <a:p>
            <a:r>
              <a:rPr lang="en-US"/>
              <a:t>Access Contracts Module</a:t>
            </a:r>
          </a:p>
        </p:txBody>
      </p:sp>
      <p:sp>
        <p:nvSpPr>
          <p:cNvPr id="9" name="Text Placeholder 8">
            <a:extLst>
              <a:ext uri="{FF2B5EF4-FFF2-40B4-BE49-F238E27FC236}">
                <a16:creationId xmlns:a16="http://schemas.microsoft.com/office/drawing/2014/main" id="{60B7C34F-CAEE-3B6F-DE0B-7F01229DC43D}"/>
              </a:ext>
            </a:extLst>
          </p:cNvPr>
          <p:cNvSpPr>
            <a:spLocks noGrp="1"/>
          </p:cNvSpPr>
          <p:nvPr>
            <p:ph type="body" sz="quarter" idx="17"/>
          </p:nvPr>
        </p:nvSpPr>
        <p:spPr>
          <a:xfrm>
            <a:off x="3990206" y="13876825"/>
            <a:ext cx="1449387" cy="771525"/>
          </a:xfrm>
        </p:spPr>
        <p:txBody>
          <a:bodyPr/>
          <a:lstStyle/>
          <a:p>
            <a:r>
              <a:rPr lang="en-US"/>
              <a:t>Select Contract Requests to Approve</a:t>
            </a:r>
          </a:p>
          <a:p>
            <a:endParaRPr lang="en-US"/>
          </a:p>
        </p:txBody>
      </p:sp>
      <p:sp>
        <p:nvSpPr>
          <p:cNvPr id="10" name="Text Placeholder 9">
            <a:extLst>
              <a:ext uri="{FF2B5EF4-FFF2-40B4-BE49-F238E27FC236}">
                <a16:creationId xmlns:a16="http://schemas.microsoft.com/office/drawing/2014/main" id="{9C297BA9-7850-2144-FADD-2BD3C6BEB5E9}"/>
              </a:ext>
            </a:extLst>
          </p:cNvPr>
          <p:cNvSpPr>
            <a:spLocks noGrp="1"/>
          </p:cNvSpPr>
          <p:nvPr>
            <p:ph type="body" sz="quarter" idx="18"/>
          </p:nvPr>
        </p:nvSpPr>
        <p:spPr/>
        <p:txBody>
          <a:bodyPr/>
          <a:lstStyle/>
          <a:p>
            <a:r>
              <a:rPr lang="en-US"/>
              <a:t>Add Ad-Hoc Step</a:t>
            </a:r>
          </a:p>
        </p:txBody>
      </p:sp>
      <p:sp>
        <p:nvSpPr>
          <p:cNvPr id="11" name="Text Placeholder 10">
            <a:extLst>
              <a:ext uri="{FF2B5EF4-FFF2-40B4-BE49-F238E27FC236}">
                <a16:creationId xmlns:a16="http://schemas.microsoft.com/office/drawing/2014/main" id="{21A24BAD-6929-53A5-9DED-14D151B75A03}"/>
              </a:ext>
            </a:extLst>
          </p:cNvPr>
          <p:cNvSpPr>
            <a:spLocks noGrp="1"/>
          </p:cNvSpPr>
          <p:nvPr>
            <p:ph type="body" sz="quarter" idx="19"/>
          </p:nvPr>
        </p:nvSpPr>
        <p:spPr>
          <a:xfrm>
            <a:off x="9358408" y="13697149"/>
            <a:ext cx="1550800" cy="939413"/>
          </a:xfrm>
        </p:spPr>
        <p:txBody>
          <a:bodyPr/>
          <a:lstStyle/>
          <a:p>
            <a:r>
              <a:rPr lang="en-US"/>
              <a:t>Contract Request is Routed for Ad-Hoc Approval</a:t>
            </a:r>
          </a:p>
        </p:txBody>
      </p:sp>
      <p:sp>
        <p:nvSpPr>
          <p:cNvPr id="2" name="Date Placeholder 1">
            <a:extLst>
              <a:ext uri="{FF2B5EF4-FFF2-40B4-BE49-F238E27FC236}">
                <a16:creationId xmlns:a16="http://schemas.microsoft.com/office/drawing/2014/main" id="{FB39C346-3206-559E-BD9A-D93CB9F429B3}"/>
              </a:ext>
              <a:ext uri="{C183D7F6-B498-43B3-948B-1728B52AA6E4}">
                <adec:decorative xmlns:adec="http://schemas.microsoft.com/office/drawing/2017/decorative" val="1"/>
              </a:ext>
            </a:extLst>
          </p:cNvPr>
          <p:cNvSpPr>
            <a:spLocks noGrp="1"/>
          </p:cNvSpPr>
          <p:nvPr>
            <p:ph type="dt" sz="half" idx="10"/>
          </p:nvPr>
        </p:nvSpPr>
        <p:spPr/>
        <p:txBody>
          <a:bodyPr/>
          <a:lstStyle/>
          <a:p>
            <a:fld id="{367B9413-C376-4173-83FA-9706DE374DDA}" type="datetime1">
              <a:rPr lang="en-US" smtClean="0"/>
              <a:t>12/29/2025</a:t>
            </a:fld>
            <a:endParaRPr lang="en-US"/>
          </a:p>
        </p:txBody>
      </p:sp>
      <p:sp>
        <p:nvSpPr>
          <p:cNvPr id="3" name="Footer Placeholder 2">
            <a:extLst>
              <a:ext uri="{FF2B5EF4-FFF2-40B4-BE49-F238E27FC236}">
                <a16:creationId xmlns:a16="http://schemas.microsoft.com/office/drawing/2014/main" id="{F5D9F3F8-9B10-2A7E-A124-EE6DEE67222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94794EC-4E3F-6B53-82AC-3E32E23E1F2B}"/>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t>1</a:t>
            </a:fld>
            <a:endParaRPr lang="en-US"/>
          </a:p>
        </p:txBody>
      </p:sp>
    </p:spTree>
    <p:custDataLst>
      <p:tags r:id="rId1"/>
    </p:custDataLst>
    <p:extLst>
      <p:ext uri="{BB962C8B-B14F-4D97-AF65-F5344CB8AC3E}">
        <p14:creationId xmlns:p14="http://schemas.microsoft.com/office/powerpoint/2010/main" val="133952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290C7B-1E2C-4C79-77FF-19FCB458722E}"/>
              </a:ext>
            </a:extLst>
          </p:cNvPr>
          <p:cNvSpPr>
            <a:spLocks noGrp="1"/>
          </p:cNvSpPr>
          <p:nvPr>
            <p:ph type="title"/>
          </p:nvPr>
        </p:nvSpPr>
        <p:spPr>
          <a:xfrm>
            <a:off x="838198" y="780325"/>
            <a:ext cx="10515600" cy="808698"/>
          </a:xfrm>
        </p:spPr>
        <p:txBody>
          <a:bodyPr>
            <a:normAutofit fontScale="90000"/>
          </a:bodyPr>
          <a:lstStyle/>
          <a:p>
            <a:r>
              <a:rPr lang="en-US"/>
              <a:t>Ad-Hoc Approval of Contract Request </a:t>
            </a:r>
            <a:br>
              <a:rPr lang="en-US"/>
            </a:br>
            <a:r>
              <a:rPr lang="en-US"/>
              <a:t>(Part 1 of 5)</a:t>
            </a:r>
          </a:p>
        </p:txBody>
      </p:sp>
      <p:sp>
        <p:nvSpPr>
          <p:cNvPr id="14" name="TextBox 13">
            <a:extLst>
              <a:ext uri="{FF2B5EF4-FFF2-40B4-BE49-F238E27FC236}">
                <a16:creationId xmlns:a16="http://schemas.microsoft.com/office/drawing/2014/main" id="{1A158536-8CB5-034B-D1D6-9A9D34E234ED}"/>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F83032BC-F9AC-FEB1-2335-C3E713927DC7}"/>
              </a:ext>
            </a:extLst>
          </p:cNvPr>
          <p:cNvSpPr>
            <a:spLocks noGrp="1"/>
          </p:cNvSpPr>
          <p:nvPr>
            <p:ph type="body" sz="quarter" idx="13"/>
          </p:nvPr>
        </p:nvSpPr>
        <p:spPr/>
        <p:txBody>
          <a:bodyPr/>
          <a:lstStyle/>
          <a:p>
            <a:pPr marL="742950" indent="-742950">
              <a:buFont typeface="+mj-lt"/>
              <a:buAutoNum type="arabicPeriod"/>
            </a:pPr>
            <a:r>
              <a:rPr lang="en-US" dirty="0"/>
              <a:t>Click the </a:t>
            </a:r>
            <a:r>
              <a:rPr lang="en-US" b="1" dirty="0"/>
              <a:t>Global Navigation Menu</a:t>
            </a:r>
            <a:r>
              <a:rPr lang="en-US" dirty="0"/>
              <a:t>.</a:t>
            </a:r>
          </a:p>
          <a:p>
            <a:pPr marL="742950" marR="0" lvl="0" indent="0" algn="l" defTabSz="1219170" rtl="0" eaLnBrk="1" fontAlgn="auto" latinLnBrk="0" hangingPunct="1">
              <a:lnSpc>
                <a:spcPct val="90000"/>
              </a:lnSpc>
              <a:spcBef>
                <a:spcPts val="1333"/>
              </a:spcBef>
              <a:spcAft>
                <a:spcPts val="0"/>
              </a:spcAft>
              <a:buClrTx/>
              <a:buSzTx/>
              <a:buFont typeface="+mj-lt"/>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University System of Georgia (USG) users complete local logon and then proceed to Step 4.</a:t>
            </a: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a:p>
        </p:txBody>
      </p:sp>
      <p:pic>
        <p:nvPicPr>
          <p:cNvPr id="9" name="Picture 8">
            <a:extLst>
              <a:ext uri="{FF2B5EF4-FFF2-40B4-BE49-F238E27FC236}">
                <a16:creationId xmlns:a16="http://schemas.microsoft.com/office/drawing/2014/main" id="{1C8499A7-B82A-ECA1-74AB-CC57F7CC686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95600" y="4346356"/>
            <a:ext cx="6400800" cy="3962399"/>
          </a:xfrm>
          <a:prstGeom prst="rect">
            <a:avLst/>
          </a:prstGeom>
          <a:ln w="12700">
            <a:solidFill>
              <a:schemeClr val="tx1"/>
            </a:solidFill>
          </a:ln>
        </p:spPr>
      </p:pic>
      <p:sp>
        <p:nvSpPr>
          <p:cNvPr id="7" name="Text Placeholder 6">
            <a:extLst>
              <a:ext uri="{FF2B5EF4-FFF2-40B4-BE49-F238E27FC236}">
                <a16:creationId xmlns:a16="http://schemas.microsoft.com/office/drawing/2014/main" id="{8C587557-C308-1C14-E943-DCDE39C0D96A}"/>
              </a:ext>
            </a:extLst>
          </p:cNvPr>
          <p:cNvSpPr>
            <a:spLocks noGrp="1"/>
          </p:cNvSpPr>
          <p:nvPr>
            <p:ph type="body" sz="quarter" idx="14"/>
          </p:nvPr>
        </p:nvSpPr>
        <p:spPr/>
        <p:txBody>
          <a:bodyPr/>
          <a:lstStyle/>
          <a:p>
            <a:pPr marL="742950" indent="-742950">
              <a:buFont typeface="+mj-lt"/>
              <a:buAutoNum type="arabicPeriod" startAt="2"/>
            </a:pPr>
            <a:r>
              <a:rPr lang="en-US"/>
              <a:t>Click </a:t>
            </a:r>
            <a:r>
              <a:rPr lang="en-US" b="1"/>
              <a:t>Sourcing</a:t>
            </a:r>
            <a:r>
              <a:rPr lang="en-US"/>
              <a:t>,</a:t>
            </a:r>
            <a:r>
              <a:rPr lang="en-US" b="1"/>
              <a:t> Contracts &amp; Supplier Management</a:t>
            </a:r>
            <a:r>
              <a:rPr lang="en-US"/>
              <a:t>.</a:t>
            </a:r>
          </a:p>
        </p:txBody>
      </p:sp>
      <p:pic>
        <p:nvPicPr>
          <p:cNvPr id="15" name="Picture 14">
            <a:extLst>
              <a:ext uri="{FF2B5EF4-FFF2-40B4-BE49-F238E27FC236}">
                <a16:creationId xmlns:a16="http://schemas.microsoft.com/office/drawing/2014/main" id="{2FA3A6B2-5637-9B7F-9E2D-925CB065FA1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851895" y="10434684"/>
            <a:ext cx="6400800" cy="4883211"/>
          </a:xfrm>
          <a:prstGeom prst="rect">
            <a:avLst/>
          </a:prstGeom>
          <a:ln w="12700">
            <a:solidFill>
              <a:schemeClr val="tx1"/>
            </a:solidFill>
          </a:ln>
        </p:spPr>
      </p:pic>
      <p:sp>
        <p:nvSpPr>
          <p:cNvPr id="12" name="Rectangle 11">
            <a:extLst>
              <a:ext uri="{FF2B5EF4-FFF2-40B4-BE49-F238E27FC236}">
                <a16:creationId xmlns:a16="http://schemas.microsoft.com/office/drawing/2014/main" id="{47EB166D-E2ED-5E8C-F209-CBF5AAE38191}"/>
              </a:ext>
              <a:ext uri="{C183D7F6-B498-43B3-948B-1728B52AA6E4}">
                <adec:decorative xmlns:adec="http://schemas.microsoft.com/office/drawing/2017/decorative" val="1"/>
              </a:ext>
            </a:extLst>
          </p:cNvPr>
          <p:cNvSpPr/>
          <p:nvPr/>
        </p:nvSpPr>
        <p:spPr>
          <a:xfrm>
            <a:off x="2895600" y="4345573"/>
            <a:ext cx="2429520" cy="127663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E192919-8A4C-036B-627F-69CA0CE33F0F}"/>
              </a:ext>
              <a:ext uri="{C183D7F6-B498-43B3-948B-1728B52AA6E4}">
                <adec:decorative xmlns:adec="http://schemas.microsoft.com/office/drawing/2017/decorative" val="1"/>
              </a:ext>
            </a:extLst>
          </p:cNvPr>
          <p:cNvSpPr/>
          <p:nvPr/>
        </p:nvSpPr>
        <p:spPr>
          <a:xfrm>
            <a:off x="3286033" y="14050295"/>
            <a:ext cx="5966662" cy="114431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A8C0552B-591A-C7BA-7E20-E665227EF28A}"/>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12/29/2025</a:t>
            </a:fld>
            <a:endParaRPr lang="en-US"/>
          </a:p>
        </p:txBody>
      </p:sp>
      <p:sp>
        <p:nvSpPr>
          <p:cNvPr id="3" name="Footer Placeholder 2">
            <a:extLst>
              <a:ext uri="{FF2B5EF4-FFF2-40B4-BE49-F238E27FC236}">
                <a16:creationId xmlns:a16="http://schemas.microsoft.com/office/drawing/2014/main" id="{AD1E2BF7-7DED-8AB9-EA98-F4955F3E25B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B0DC45ED-01F8-CCD6-3465-17334F546BD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a:t>
            </a:fld>
            <a:endParaRPr lang="en-US"/>
          </a:p>
        </p:txBody>
      </p:sp>
    </p:spTree>
    <p:custDataLst>
      <p:tags r:id="rId1"/>
    </p:custDataLst>
    <p:extLst>
      <p:ext uri="{BB962C8B-B14F-4D97-AF65-F5344CB8AC3E}">
        <p14:creationId xmlns:p14="http://schemas.microsoft.com/office/powerpoint/2010/main" val="287243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A38923-F4F5-DE56-68D8-2D5D518941C5}"/>
              </a:ext>
            </a:extLst>
          </p:cNvPr>
          <p:cNvSpPr>
            <a:spLocks noGrp="1"/>
          </p:cNvSpPr>
          <p:nvPr>
            <p:ph type="title"/>
          </p:nvPr>
        </p:nvSpPr>
        <p:spPr/>
        <p:txBody>
          <a:bodyPr>
            <a:normAutofit fontScale="90000"/>
          </a:bodyPr>
          <a:lstStyle/>
          <a:p>
            <a:r>
              <a:rPr lang="en-US"/>
              <a:t>Ad-Hoc Approval of Contract Request </a:t>
            </a:r>
            <a:br>
              <a:rPr lang="en-US"/>
            </a:br>
            <a:r>
              <a:rPr lang="en-US"/>
              <a:t>(Part 2 of 5)</a:t>
            </a:r>
            <a:endParaRPr lang="en-US">
              <a:latin typeface="Arial"/>
              <a:cs typeface="Arial"/>
            </a:endParaRPr>
          </a:p>
        </p:txBody>
      </p:sp>
      <p:sp>
        <p:nvSpPr>
          <p:cNvPr id="11" name="TextBox 10">
            <a:extLst>
              <a:ext uri="{FF2B5EF4-FFF2-40B4-BE49-F238E27FC236}">
                <a16:creationId xmlns:a16="http://schemas.microsoft.com/office/drawing/2014/main" id="{781A3A34-4B58-D29C-EDDB-EB661E407CA0}"/>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7" name="Text Placeholder 6">
            <a:extLst>
              <a:ext uri="{FF2B5EF4-FFF2-40B4-BE49-F238E27FC236}">
                <a16:creationId xmlns:a16="http://schemas.microsoft.com/office/drawing/2014/main" id="{F2367A53-FC2A-CDA5-2F41-32032A0E5790}"/>
              </a:ext>
            </a:extLst>
          </p:cNvPr>
          <p:cNvSpPr>
            <a:spLocks noGrp="1"/>
          </p:cNvSpPr>
          <p:nvPr>
            <p:ph type="body" sz="quarter" idx="14"/>
          </p:nvPr>
        </p:nvSpPr>
        <p:spPr>
          <a:xfrm>
            <a:off x="838199" y="2350248"/>
            <a:ext cx="10569221" cy="2863861"/>
          </a:xfrm>
        </p:spPr>
        <p:txBody>
          <a:bodyPr wrap="none" lIns="90000" rIns="91440">
            <a:normAutofit/>
          </a:bodyPr>
          <a:lstStyle/>
          <a:p>
            <a:pPr marL="742950" indent="-742950">
              <a:buFont typeface="+mj-lt"/>
              <a:buAutoNum type="arabicPeriod" startAt="3"/>
            </a:pPr>
            <a:r>
              <a:rPr lang="en-US"/>
              <a:t>Click </a:t>
            </a:r>
            <a:r>
              <a:rPr lang="en-US" b="1"/>
              <a:t>Sign On</a:t>
            </a:r>
            <a:r>
              <a:rPr lang="en-US"/>
              <a:t>.</a:t>
            </a:r>
            <a:endParaRPr lang="en-US" sz="2800" b="1"/>
          </a:p>
          <a:p>
            <a:pPr>
              <a:spcBef>
                <a:spcPts val="733"/>
              </a:spcBef>
            </a:pPr>
            <a:r>
              <a:rPr lang="en-US" sz="2800" b="1"/>
              <a:t>        Note</a:t>
            </a:r>
            <a:r>
              <a:rPr lang="en-US" sz="2800"/>
              <a:t>: The system utilizes Single Sign-On (SSO) capabilities </a:t>
            </a:r>
          </a:p>
          <a:p>
            <a:pPr>
              <a:spcBef>
                <a:spcPts val="733"/>
              </a:spcBef>
            </a:pPr>
            <a:r>
              <a:rPr lang="en-US" sz="2800"/>
              <a:t>        and no log in information is required.</a:t>
            </a:r>
          </a:p>
          <a:p>
            <a:endParaRPr lang="en-US"/>
          </a:p>
          <a:p>
            <a:endParaRPr lang="en-US"/>
          </a:p>
        </p:txBody>
      </p:sp>
      <p:pic>
        <p:nvPicPr>
          <p:cNvPr id="18" name="Picture 17">
            <a:extLst>
              <a:ext uri="{FF2B5EF4-FFF2-40B4-BE49-F238E27FC236}">
                <a16:creationId xmlns:a16="http://schemas.microsoft.com/office/drawing/2014/main" id="{E2F4EE09-442C-FF9E-55B3-AFC42C54613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6799" y="4521268"/>
            <a:ext cx="10058400" cy="3917568"/>
          </a:xfrm>
          <a:prstGeom prst="rect">
            <a:avLst/>
          </a:prstGeom>
          <a:ln w="12700">
            <a:solidFill>
              <a:schemeClr val="tx1"/>
            </a:solidFill>
          </a:ln>
        </p:spPr>
      </p:pic>
      <p:sp>
        <p:nvSpPr>
          <p:cNvPr id="6" name="Text Placeholder 5">
            <a:extLst>
              <a:ext uri="{FF2B5EF4-FFF2-40B4-BE49-F238E27FC236}">
                <a16:creationId xmlns:a16="http://schemas.microsoft.com/office/drawing/2014/main" id="{47789111-5D0B-9325-5D39-BC195675C2DC}"/>
              </a:ext>
            </a:extLst>
          </p:cNvPr>
          <p:cNvSpPr>
            <a:spLocks noGrp="1"/>
          </p:cNvSpPr>
          <p:nvPr>
            <p:ph type="body" sz="quarter" idx="13"/>
          </p:nvPr>
        </p:nvSpPr>
        <p:spPr>
          <a:xfrm>
            <a:off x="838199" y="9101840"/>
            <a:ext cx="10569221" cy="6053667"/>
          </a:xfrm>
        </p:spPr>
        <p:txBody>
          <a:bodyPr vert="horz" lIns="91440" tIns="45720" rIns="91440" bIns="45720" rtlCol="0" anchor="t">
            <a:normAutofit/>
          </a:bodyPr>
          <a:lstStyle/>
          <a:p>
            <a:pPr marL="742950" indent="-742950">
              <a:buFont typeface="+mj-lt"/>
              <a:buAutoNum type="arabicPeriod" startAt="4"/>
            </a:pPr>
            <a:r>
              <a:rPr lang="en-US" sz="3600" b="0" i="0" u="none" strike="noStrike">
                <a:solidFill>
                  <a:srgbClr val="000000"/>
                </a:solidFill>
                <a:effectLst/>
                <a:latin typeface="Arial" panose="020B0604020202020204" pitchFamily="34" charset="0"/>
              </a:rPr>
              <a:t>Access the</a:t>
            </a:r>
            <a:r>
              <a:rPr lang="en-US" sz="3600" b="1" i="0" u="none" strike="noStrike">
                <a:solidFill>
                  <a:srgbClr val="000000"/>
                </a:solidFill>
                <a:effectLst/>
                <a:latin typeface="Arial" panose="020B0604020202020204" pitchFamily="34" charset="0"/>
              </a:rPr>
              <a:t> Contracts </a:t>
            </a:r>
            <a:r>
              <a:rPr lang="en-US">
                <a:solidFill>
                  <a:srgbClr val="000000"/>
                </a:solidFill>
              </a:rPr>
              <a:t>module</a:t>
            </a:r>
            <a:r>
              <a:rPr lang="en-US" sz="3600" i="0" u="none" strike="noStrike">
                <a:solidFill>
                  <a:srgbClr val="000000"/>
                </a:solidFill>
                <a:effectLst/>
                <a:latin typeface="Arial" panose="020B0604020202020204" pitchFamily="34" charset="0"/>
              </a:rPr>
              <a:t>.</a:t>
            </a:r>
          </a:p>
          <a:p>
            <a:pPr marL="742950" indent="-742950">
              <a:buFont typeface="+mj-lt"/>
              <a:buAutoNum type="arabicPeriod" startAt="4"/>
            </a:pPr>
            <a:r>
              <a:rPr lang="en-US">
                <a:latin typeface="Arial"/>
                <a:cs typeface="Arial"/>
              </a:rPr>
              <a:t>Click </a:t>
            </a:r>
            <a:r>
              <a:rPr lang="en-US" b="1">
                <a:latin typeface="Arial"/>
                <a:cs typeface="Arial"/>
              </a:rPr>
              <a:t>Approvals</a:t>
            </a:r>
            <a:r>
              <a:rPr lang="en-US">
                <a:latin typeface="Arial"/>
                <a:cs typeface="Arial"/>
              </a:rPr>
              <a:t>.</a:t>
            </a:r>
          </a:p>
          <a:p>
            <a:pPr marL="742950" indent="-742950">
              <a:buFont typeface="+mj-lt"/>
              <a:buAutoNum type="arabicPeriod" startAt="4"/>
            </a:pPr>
            <a:r>
              <a:rPr lang="en-US">
                <a:latin typeface="Arial"/>
                <a:cs typeface="Arial"/>
              </a:rPr>
              <a:t>Click </a:t>
            </a:r>
            <a:r>
              <a:rPr lang="en-US" b="1">
                <a:latin typeface="Arial"/>
                <a:cs typeface="Arial"/>
              </a:rPr>
              <a:t>Contracts Requests to Approve</a:t>
            </a:r>
            <a:r>
              <a:rPr lang="en-US">
                <a:latin typeface="Arial"/>
                <a:cs typeface="Arial"/>
              </a:rPr>
              <a:t>.</a:t>
            </a:r>
            <a:endParaRPr lang="en-US" sz="3200">
              <a:latin typeface="Arial"/>
              <a:cs typeface="Arial"/>
            </a:endParaRPr>
          </a:p>
          <a:p>
            <a:pPr marL="742950" indent="-742950">
              <a:buFont typeface="+mj-lt"/>
              <a:buAutoNum type="arabicPeriod"/>
            </a:pPr>
            <a:endParaRPr lang="en-US" sz="3600"/>
          </a:p>
          <a:p>
            <a:pPr marL="0" indent="0">
              <a:buNone/>
            </a:pPr>
            <a:endParaRPr lang="en-US"/>
          </a:p>
        </p:txBody>
      </p:sp>
      <p:pic>
        <p:nvPicPr>
          <p:cNvPr id="10" name="Picture 9">
            <a:extLst>
              <a:ext uri="{FF2B5EF4-FFF2-40B4-BE49-F238E27FC236}">
                <a16:creationId xmlns:a16="http://schemas.microsoft.com/office/drawing/2014/main" id="{C4213B4D-4059-87B3-C80F-73FC5D74AF4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3609" y="11506880"/>
            <a:ext cx="10058400" cy="3120370"/>
          </a:xfrm>
          <a:prstGeom prst="rect">
            <a:avLst/>
          </a:prstGeom>
          <a:ln w="12700">
            <a:solidFill>
              <a:schemeClr val="tx1"/>
            </a:solidFill>
          </a:ln>
        </p:spPr>
      </p:pic>
      <p:sp>
        <p:nvSpPr>
          <p:cNvPr id="2" name="Date Placeholder 1">
            <a:extLst>
              <a:ext uri="{FF2B5EF4-FFF2-40B4-BE49-F238E27FC236}">
                <a16:creationId xmlns:a16="http://schemas.microsoft.com/office/drawing/2014/main" id="{04B543FB-708C-5296-1C61-E5D9E978FA01}"/>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BB7832-A06D-4E8B-A914-BDD6443ECE72}" type="datetime1">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12/29/2025</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957350D3-7E5E-613B-7FB5-D8DCA29CEE02}"/>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Version 1</a:t>
            </a:r>
          </a:p>
        </p:txBody>
      </p:sp>
      <p:sp>
        <p:nvSpPr>
          <p:cNvPr id="4" name="Slide Number Placeholder 3">
            <a:extLst>
              <a:ext uri="{FF2B5EF4-FFF2-40B4-BE49-F238E27FC236}">
                <a16:creationId xmlns:a16="http://schemas.microsoft.com/office/drawing/2014/main" id="{927C245E-F006-F7C5-F40F-05B97753339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8E8AA-DD40-477F-A66C-355F3DFD5912}"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84F335BD-8A3B-3A04-AF99-45AEC2558842}"/>
              </a:ext>
              <a:ext uri="{C183D7F6-B498-43B3-948B-1728B52AA6E4}">
                <adec:decorative xmlns:adec="http://schemas.microsoft.com/office/drawing/2017/decorative" val="1"/>
              </a:ext>
            </a:extLst>
          </p:cNvPr>
          <p:cNvSpPr/>
          <p:nvPr/>
        </p:nvSpPr>
        <p:spPr>
          <a:xfrm>
            <a:off x="1770657" y="7379063"/>
            <a:ext cx="738228" cy="40823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E78F2CA-D5C1-833C-6E7B-06FB1F467672}"/>
              </a:ext>
              <a:ext uri="{C183D7F6-B498-43B3-948B-1728B52AA6E4}">
                <adec:decorative xmlns:adec="http://schemas.microsoft.com/office/drawing/2017/decorative" val="1"/>
              </a:ext>
            </a:extLst>
          </p:cNvPr>
          <p:cNvSpPr/>
          <p:nvPr/>
        </p:nvSpPr>
        <p:spPr>
          <a:xfrm>
            <a:off x="1144323" y="11506880"/>
            <a:ext cx="999694" cy="89790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D9E0BE89-2BA6-415C-1F99-08D0206A1E0A}"/>
              </a:ext>
              <a:ext uri="{C183D7F6-B498-43B3-948B-1728B52AA6E4}">
                <adec:decorative xmlns:adec="http://schemas.microsoft.com/office/drawing/2017/decorative" val="1"/>
              </a:ext>
            </a:extLst>
          </p:cNvPr>
          <p:cNvSpPr>
            <a:spLocks noChangeAspect="1"/>
          </p:cNvSpPr>
          <p:nvPr/>
        </p:nvSpPr>
        <p:spPr>
          <a:xfrm>
            <a:off x="586633" y="1168151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4</a:t>
            </a:r>
          </a:p>
        </p:txBody>
      </p:sp>
      <p:sp>
        <p:nvSpPr>
          <p:cNvPr id="16" name="Rectangle 15">
            <a:extLst>
              <a:ext uri="{FF2B5EF4-FFF2-40B4-BE49-F238E27FC236}">
                <a16:creationId xmlns:a16="http://schemas.microsoft.com/office/drawing/2014/main" id="{5BBD5AF8-FA8C-3B08-51BB-B7BD2FBDAC99}"/>
              </a:ext>
              <a:ext uri="{C183D7F6-B498-43B3-948B-1728B52AA6E4}">
                <adec:decorative xmlns:adec="http://schemas.microsoft.com/office/drawing/2017/decorative" val="1"/>
              </a:ext>
            </a:extLst>
          </p:cNvPr>
          <p:cNvSpPr/>
          <p:nvPr/>
        </p:nvSpPr>
        <p:spPr>
          <a:xfrm>
            <a:off x="2249168" y="12870179"/>
            <a:ext cx="1728471" cy="64848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7F46DF29-BC3A-1222-C361-F35A88A7DCA9}"/>
              </a:ext>
              <a:ext uri="{C183D7F6-B498-43B3-948B-1728B52AA6E4}">
                <adec:decorative xmlns:adec="http://schemas.microsoft.com/office/drawing/2017/decorative" val="1"/>
              </a:ext>
            </a:extLst>
          </p:cNvPr>
          <p:cNvSpPr>
            <a:spLocks noChangeAspect="1"/>
          </p:cNvSpPr>
          <p:nvPr/>
        </p:nvSpPr>
        <p:spPr>
          <a:xfrm>
            <a:off x="9955317" y="1276198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6</a:t>
            </a:r>
          </a:p>
        </p:txBody>
      </p:sp>
      <p:sp>
        <p:nvSpPr>
          <p:cNvPr id="19" name="Rectangle 18">
            <a:extLst>
              <a:ext uri="{FF2B5EF4-FFF2-40B4-BE49-F238E27FC236}">
                <a16:creationId xmlns:a16="http://schemas.microsoft.com/office/drawing/2014/main" id="{01228C76-CB85-C3CB-3AF3-7A5B5FDBCC55}"/>
              </a:ext>
              <a:ext uri="{C183D7F6-B498-43B3-948B-1728B52AA6E4}">
                <adec:decorative xmlns:adec="http://schemas.microsoft.com/office/drawing/2017/decorative" val="1"/>
              </a:ext>
            </a:extLst>
          </p:cNvPr>
          <p:cNvSpPr/>
          <p:nvPr/>
        </p:nvSpPr>
        <p:spPr>
          <a:xfrm>
            <a:off x="6739446" y="12799334"/>
            <a:ext cx="3212123" cy="47395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18278DF7-B03F-5133-2C6E-1251CCFA5CD3}"/>
              </a:ext>
              <a:ext uri="{C183D7F6-B498-43B3-948B-1728B52AA6E4}">
                <adec:decorative xmlns:adec="http://schemas.microsoft.com/office/drawing/2017/decorative" val="1"/>
              </a:ext>
            </a:extLst>
          </p:cNvPr>
          <p:cNvSpPr>
            <a:spLocks noChangeAspect="1"/>
          </p:cNvSpPr>
          <p:nvPr/>
        </p:nvSpPr>
        <p:spPr>
          <a:xfrm>
            <a:off x="3977639" y="1292009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5</a:t>
            </a:r>
          </a:p>
        </p:txBody>
      </p:sp>
    </p:spTree>
    <p:custDataLst>
      <p:tags r:id="rId1"/>
    </p:custDataLst>
    <p:extLst>
      <p:ext uri="{BB962C8B-B14F-4D97-AF65-F5344CB8AC3E}">
        <p14:creationId xmlns:p14="http://schemas.microsoft.com/office/powerpoint/2010/main" val="259331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A34F4-E264-54DA-8A7C-06A9644CD92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BEA660-48EC-9BEA-D3C2-922AF1B382E2}"/>
              </a:ext>
            </a:extLst>
          </p:cNvPr>
          <p:cNvSpPr>
            <a:spLocks noGrp="1"/>
          </p:cNvSpPr>
          <p:nvPr>
            <p:ph type="title"/>
          </p:nvPr>
        </p:nvSpPr>
        <p:spPr/>
        <p:txBody>
          <a:bodyPr>
            <a:normAutofit fontScale="90000"/>
          </a:bodyPr>
          <a:lstStyle/>
          <a:p>
            <a:r>
              <a:rPr lang="en-US"/>
              <a:t>Ad-Hoc Approval of Contract Request</a:t>
            </a:r>
            <a:br>
              <a:rPr lang="en-US"/>
            </a:br>
            <a:r>
              <a:rPr lang="en-US"/>
              <a:t>(Part 3 of 5)</a:t>
            </a:r>
          </a:p>
        </p:txBody>
      </p:sp>
      <p:sp>
        <p:nvSpPr>
          <p:cNvPr id="7" name="TextBox 6">
            <a:extLst>
              <a:ext uri="{FF2B5EF4-FFF2-40B4-BE49-F238E27FC236}">
                <a16:creationId xmlns:a16="http://schemas.microsoft.com/office/drawing/2014/main" id="{FA641C82-442C-FE0A-3411-FED4D5B06F61}"/>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9" name="Text Placeholder 8">
            <a:extLst>
              <a:ext uri="{FF2B5EF4-FFF2-40B4-BE49-F238E27FC236}">
                <a16:creationId xmlns:a16="http://schemas.microsoft.com/office/drawing/2014/main" id="{3F718D21-1C5A-34FC-DC10-4972CE428B68}"/>
              </a:ext>
            </a:extLst>
          </p:cNvPr>
          <p:cNvSpPr>
            <a:spLocks noGrp="1"/>
          </p:cNvSpPr>
          <p:nvPr>
            <p:ph type="body" sz="quarter" idx="13"/>
          </p:nvPr>
        </p:nvSpPr>
        <p:spPr/>
        <p:txBody>
          <a:bodyPr/>
          <a:lstStyle/>
          <a:p>
            <a:pPr marL="742950" indent="-742950">
              <a:buFont typeface="+mj-lt"/>
              <a:buAutoNum type="arabicPeriod" startAt="7"/>
            </a:pPr>
            <a:r>
              <a:rPr lang="en-US"/>
              <a:t>Click the </a:t>
            </a:r>
            <a:r>
              <a:rPr lang="en-US" b="1"/>
              <a:t>Contract Number </a:t>
            </a:r>
            <a:r>
              <a:rPr lang="en-US"/>
              <a:t>hyperlink. </a:t>
            </a:r>
          </a:p>
          <a:p>
            <a:pPr marL="576000"/>
            <a:r>
              <a:rPr lang="en-US" sz="2800" b="1"/>
              <a:t>Note</a:t>
            </a:r>
            <a:r>
              <a:rPr lang="en-US" sz="2800"/>
              <a:t>: Use </a:t>
            </a:r>
            <a:r>
              <a:rPr lang="en-US" sz="2800" i="1"/>
              <a:t>Filters </a:t>
            </a:r>
            <a:r>
              <a:rPr lang="en-US" sz="2800"/>
              <a:t>to find the contract. </a:t>
            </a:r>
          </a:p>
          <a:p>
            <a:endParaRPr lang="en-US"/>
          </a:p>
          <a:p>
            <a:endParaRPr lang="en-US"/>
          </a:p>
        </p:txBody>
      </p:sp>
      <p:pic>
        <p:nvPicPr>
          <p:cNvPr id="10" name="Picture 9">
            <a:extLst>
              <a:ext uri="{FF2B5EF4-FFF2-40B4-BE49-F238E27FC236}">
                <a16:creationId xmlns:a16="http://schemas.microsoft.com/office/drawing/2014/main" id="{E131A7AF-CDD5-91B2-A5EF-0AD5A02C47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799" y="4570821"/>
            <a:ext cx="10058400" cy="1671484"/>
          </a:xfrm>
          <a:prstGeom prst="rect">
            <a:avLst/>
          </a:prstGeom>
          <a:ln w="12700">
            <a:solidFill>
              <a:schemeClr val="tx1"/>
            </a:solidFill>
          </a:ln>
        </p:spPr>
      </p:pic>
      <p:sp>
        <p:nvSpPr>
          <p:cNvPr id="8" name="Text Placeholder 7">
            <a:extLst>
              <a:ext uri="{FF2B5EF4-FFF2-40B4-BE49-F238E27FC236}">
                <a16:creationId xmlns:a16="http://schemas.microsoft.com/office/drawing/2014/main" id="{8AEA4BB0-7404-8D68-E4A5-03A2A0BB3474}"/>
              </a:ext>
            </a:extLst>
          </p:cNvPr>
          <p:cNvSpPr>
            <a:spLocks noGrp="1"/>
          </p:cNvSpPr>
          <p:nvPr>
            <p:ph type="body" sz="quarter" idx="14"/>
          </p:nvPr>
        </p:nvSpPr>
        <p:spPr>
          <a:xfrm>
            <a:off x="838199" y="8961247"/>
            <a:ext cx="10569221" cy="6053667"/>
          </a:xfrm>
        </p:spPr>
        <p:txBody>
          <a:bodyPr/>
          <a:lstStyle/>
          <a:p>
            <a:pPr marL="742950" indent="-742950">
              <a:buFont typeface="+mj-lt"/>
              <a:buAutoNum type="arabicPeriod" startAt="8"/>
            </a:pPr>
            <a:r>
              <a:rPr lang="en-US"/>
              <a:t>Click </a:t>
            </a:r>
            <a:r>
              <a:rPr lang="en-US" b="1"/>
              <a:t>Contract Actions</a:t>
            </a:r>
            <a:r>
              <a:rPr lang="en-US"/>
              <a:t>.</a:t>
            </a:r>
          </a:p>
          <a:p>
            <a:pPr marL="742950" indent="-742950">
              <a:buFont typeface="+mj-lt"/>
              <a:buAutoNum type="arabicPeriod" startAt="9"/>
            </a:pPr>
            <a:r>
              <a:rPr lang="en-US"/>
              <a:t>Click </a:t>
            </a:r>
            <a:r>
              <a:rPr lang="en-US" b="1"/>
              <a:t>Add Ad-Hoc Step</a:t>
            </a:r>
            <a:r>
              <a:rPr lang="en-US"/>
              <a:t>. </a:t>
            </a:r>
          </a:p>
        </p:txBody>
      </p:sp>
      <p:pic>
        <p:nvPicPr>
          <p:cNvPr id="6" name="Picture 5">
            <a:extLst>
              <a:ext uri="{FF2B5EF4-FFF2-40B4-BE49-F238E27FC236}">
                <a16:creationId xmlns:a16="http://schemas.microsoft.com/office/drawing/2014/main" id="{08C34800-2FB9-78BB-9FD5-C2561E47F7EF}"/>
              </a:ext>
              <a:ext uri="{C183D7F6-B498-43B3-948B-1728B52AA6E4}">
                <adec:decorative xmlns:adec="http://schemas.microsoft.com/office/drawing/2017/decorative" val="1"/>
              </a:ext>
            </a:extLst>
          </p:cNvPr>
          <p:cNvPicPr>
            <a:picLocks noChangeAspect="1"/>
          </p:cNvPicPr>
          <p:nvPr/>
        </p:nvPicPr>
        <p:blipFill>
          <a:blip r:embed="rId4"/>
          <a:srcRect l="1" r="304" b="75003"/>
          <a:stretch/>
        </p:blipFill>
        <p:spPr>
          <a:xfrm>
            <a:off x="1523999" y="10693830"/>
            <a:ext cx="9338400" cy="4044266"/>
          </a:xfrm>
          <a:prstGeom prst="rect">
            <a:avLst/>
          </a:prstGeom>
          <a:ln w="12700">
            <a:solidFill>
              <a:schemeClr val="tx1"/>
            </a:solidFill>
          </a:ln>
        </p:spPr>
      </p:pic>
      <p:sp>
        <p:nvSpPr>
          <p:cNvPr id="2" name="Date Placeholder 1">
            <a:extLst>
              <a:ext uri="{FF2B5EF4-FFF2-40B4-BE49-F238E27FC236}">
                <a16:creationId xmlns:a16="http://schemas.microsoft.com/office/drawing/2014/main" id="{BE641559-3782-632D-991F-1537963E0E8E}"/>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12/29/2025</a:t>
            </a:fld>
            <a:endParaRPr lang="en-US"/>
          </a:p>
        </p:txBody>
      </p:sp>
      <p:sp>
        <p:nvSpPr>
          <p:cNvPr id="3" name="Footer Placeholder 2">
            <a:extLst>
              <a:ext uri="{FF2B5EF4-FFF2-40B4-BE49-F238E27FC236}">
                <a16:creationId xmlns:a16="http://schemas.microsoft.com/office/drawing/2014/main" id="{25706CF6-6D8C-3929-FF29-519075E8C19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2AF559C-CFA3-6624-A55E-D7A5FB31B82F}"/>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a:t>
            </a:fld>
            <a:endParaRPr lang="en-US"/>
          </a:p>
        </p:txBody>
      </p:sp>
      <p:sp>
        <p:nvSpPr>
          <p:cNvPr id="32" name="Rectangle 31">
            <a:extLst>
              <a:ext uri="{FF2B5EF4-FFF2-40B4-BE49-F238E27FC236}">
                <a16:creationId xmlns:a16="http://schemas.microsoft.com/office/drawing/2014/main" id="{9DD76316-198B-BC69-6F1C-59F69583DBA3}"/>
              </a:ext>
              <a:ext uri="{C183D7F6-B498-43B3-948B-1728B52AA6E4}">
                <adec:decorative xmlns:adec="http://schemas.microsoft.com/office/drawing/2017/decorative" val="1"/>
              </a:ext>
            </a:extLst>
          </p:cNvPr>
          <p:cNvSpPr/>
          <p:nvPr/>
        </p:nvSpPr>
        <p:spPr>
          <a:xfrm>
            <a:off x="1651002" y="5703376"/>
            <a:ext cx="1247182" cy="37817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16E0659-D60C-4B29-8AF2-A711127A7A33}"/>
              </a:ext>
              <a:ext uri="{C183D7F6-B498-43B3-948B-1728B52AA6E4}">
                <adec:decorative xmlns:adec="http://schemas.microsoft.com/office/drawing/2017/decorative" val="1"/>
              </a:ext>
            </a:extLst>
          </p:cNvPr>
          <p:cNvSpPr>
            <a:spLocks noChangeAspect="1"/>
          </p:cNvSpPr>
          <p:nvPr/>
        </p:nvSpPr>
        <p:spPr>
          <a:xfrm>
            <a:off x="6214882" y="1226200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9</a:t>
            </a:r>
          </a:p>
        </p:txBody>
      </p:sp>
      <p:sp>
        <p:nvSpPr>
          <p:cNvPr id="15" name="Rectangle 14">
            <a:extLst>
              <a:ext uri="{FF2B5EF4-FFF2-40B4-BE49-F238E27FC236}">
                <a16:creationId xmlns:a16="http://schemas.microsoft.com/office/drawing/2014/main" id="{AC6C21BA-5696-19EC-3072-BFE946C22A30}"/>
              </a:ext>
              <a:ext uri="{C183D7F6-B498-43B3-948B-1728B52AA6E4}">
                <adec:decorative xmlns:adec="http://schemas.microsoft.com/office/drawing/2017/decorative" val="1"/>
              </a:ext>
            </a:extLst>
          </p:cNvPr>
          <p:cNvSpPr/>
          <p:nvPr/>
        </p:nvSpPr>
        <p:spPr>
          <a:xfrm>
            <a:off x="1651002" y="12209259"/>
            <a:ext cx="4563880" cy="65413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CAA2387-3FC8-24B0-F412-507CD366FC90}"/>
              </a:ext>
              <a:ext uri="{C183D7F6-B498-43B3-948B-1728B52AA6E4}">
                <adec:decorative xmlns:adec="http://schemas.microsoft.com/office/drawing/2017/decorative" val="1"/>
              </a:ext>
            </a:extLst>
          </p:cNvPr>
          <p:cNvSpPr/>
          <p:nvPr/>
        </p:nvSpPr>
        <p:spPr>
          <a:xfrm>
            <a:off x="1523999" y="10734718"/>
            <a:ext cx="4435930" cy="111353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696F41AC-CEA6-FA38-F8A7-FCEDC923319A}"/>
              </a:ext>
              <a:ext uri="{C183D7F6-B498-43B3-948B-1728B52AA6E4}">
                <adec:decorative xmlns:adec="http://schemas.microsoft.com/office/drawing/2017/decorative" val="1"/>
              </a:ext>
            </a:extLst>
          </p:cNvPr>
          <p:cNvSpPr>
            <a:spLocks noChangeAspect="1"/>
          </p:cNvSpPr>
          <p:nvPr/>
        </p:nvSpPr>
        <p:spPr>
          <a:xfrm>
            <a:off x="5968049" y="1101716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3654868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20D89-412D-C1FC-D8DF-B40761C42A3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A274AD3-51B7-9E55-A301-960DB9A02244}"/>
              </a:ext>
            </a:extLst>
          </p:cNvPr>
          <p:cNvSpPr>
            <a:spLocks noGrp="1"/>
          </p:cNvSpPr>
          <p:nvPr>
            <p:ph type="title"/>
          </p:nvPr>
        </p:nvSpPr>
        <p:spPr/>
        <p:txBody>
          <a:bodyPr>
            <a:normAutofit fontScale="90000"/>
          </a:bodyPr>
          <a:lstStyle/>
          <a:p>
            <a:r>
              <a:rPr lang="en-US"/>
              <a:t>Ad-Hoc Approval of Contract Request </a:t>
            </a:r>
            <a:br>
              <a:rPr lang="en-US"/>
            </a:br>
            <a:r>
              <a:rPr lang="en-US"/>
              <a:t>(Part 4 of 5)</a:t>
            </a:r>
          </a:p>
        </p:txBody>
      </p:sp>
      <p:sp>
        <p:nvSpPr>
          <p:cNvPr id="7" name="TextBox 6">
            <a:extLst>
              <a:ext uri="{FF2B5EF4-FFF2-40B4-BE49-F238E27FC236}">
                <a16:creationId xmlns:a16="http://schemas.microsoft.com/office/drawing/2014/main" id="{6CDA6714-0FF6-803A-7F0C-065084B151AD}"/>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5E79363C-9E3D-D572-D304-FF2C9C93D2F0}"/>
              </a:ext>
              <a:ext uri="{C183D7F6-B498-43B3-948B-1728B52AA6E4}">
                <adec:decorative xmlns:adec="http://schemas.microsoft.com/office/drawing/2017/decorative" val="0"/>
              </a:ext>
            </a:extLst>
          </p:cNvPr>
          <p:cNvSpPr>
            <a:spLocks noGrp="1"/>
          </p:cNvSpPr>
          <p:nvPr>
            <p:ph type="body" sz="quarter" idx="13"/>
          </p:nvPr>
        </p:nvSpPr>
        <p:spPr/>
        <p:txBody>
          <a:bodyPr>
            <a:normAutofit/>
          </a:bodyPr>
          <a:lstStyle/>
          <a:p>
            <a:pPr marL="742950" indent="-742950">
              <a:buFont typeface="+mj-lt"/>
              <a:buAutoNum type="arabicPeriod" startAt="10"/>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Select </a:t>
            </a: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After Step</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742950" indent="-742950">
              <a:buFont typeface="+mj-lt"/>
              <a:buAutoNum type="arabicPeriod" startAt="11"/>
            </a:pPr>
            <a:r>
              <a:rPr lang="en-US" dirty="0">
                <a:solidFill>
                  <a:prstClr val="black"/>
                </a:solidFill>
              </a:rPr>
              <a:t>Enter </a:t>
            </a:r>
            <a:r>
              <a:rPr lang="en-US" b="1" dirty="0">
                <a:solidFill>
                  <a:prstClr val="black"/>
                </a:solidFill>
              </a:rPr>
              <a:t>Step Name</a:t>
            </a:r>
            <a:r>
              <a:rPr lang="en-US" dirty="0">
                <a:solidFill>
                  <a:prstClr val="black"/>
                </a:solidFill>
              </a:rPr>
              <a:t>*.</a:t>
            </a:r>
          </a:p>
          <a:p>
            <a:pPr marL="800100" marR="0" lvl="0" indent="0" algn="l" defTabSz="1219170" rtl="0" eaLnBrk="1" fontAlgn="auto" latinLnBrk="0" hangingPunct="1">
              <a:lnSpc>
                <a:spcPct val="90000"/>
              </a:lnSpc>
              <a:spcBef>
                <a:spcPts val="1333"/>
              </a:spcBef>
              <a:spcAft>
                <a:spcPts val="0"/>
              </a:spcAft>
              <a:buClrTx/>
              <a:buSzTx/>
              <a:buFont typeface="+mj-lt"/>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Complete all required fields marked with a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black star*.</a:t>
            </a:r>
            <a:endParaRPr lang="en-US" b="1">
              <a:solidFill>
                <a:prstClr val="black"/>
              </a:solidFill>
            </a:endParaRPr>
          </a:p>
          <a:p>
            <a:pPr marL="742950" indent="-742950">
              <a:buFont typeface="+mj-lt"/>
              <a:buAutoNum type="arabicPeriod" startAt="12"/>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Select the </a:t>
            </a: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Ad-Hoc Approvers</a:t>
            </a:r>
            <a:r>
              <a:rPr lang="en-US" dirty="0">
                <a:solidFill>
                  <a:prstClr val="black"/>
                </a:solidFill>
              </a:rPr>
              <a:t>*.</a:t>
            </a:r>
            <a:endParaRPr lang="en-US" b="1" dirty="0">
              <a:solidFill>
                <a:prstClr val="black"/>
              </a:solidFill>
            </a:endParaRPr>
          </a:p>
          <a:p>
            <a:pPr marL="739775"/>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Start typing </a:t>
            </a:r>
            <a:r>
              <a:rPr lang="en-US" sz="2800" dirty="0"/>
              <a:t>in the field to filter results or click the </a:t>
            </a:r>
            <a:r>
              <a:rPr lang="en-US" sz="2800" i="1" dirty="0"/>
              <a:t>magnifying glass </a:t>
            </a:r>
            <a:r>
              <a:rPr lang="en-US" sz="2800" dirty="0"/>
              <a:t>to search.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indent="-742950">
              <a:buFont typeface="+mj-lt"/>
              <a:buAutoNum type="arabicPeriod" startAt="13"/>
            </a:pPr>
            <a:r>
              <a:rPr lang="en-US" dirty="0">
                <a:solidFill>
                  <a:prstClr val="black"/>
                </a:solidFill>
              </a:rPr>
              <a:t>Enter </a:t>
            </a:r>
            <a:r>
              <a:rPr lang="en-US" b="1" dirty="0">
                <a:solidFill>
                  <a:prstClr val="black"/>
                </a:solidFill>
              </a:rPr>
              <a:t>Comments </a:t>
            </a:r>
            <a:r>
              <a:rPr lang="en-US" dirty="0">
                <a:solidFill>
                  <a:prstClr val="black"/>
                </a:solidFill>
              </a:rPr>
              <a:t>(Optional). </a:t>
            </a:r>
          </a:p>
          <a:p>
            <a:pPr marL="742950" indent="-742950">
              <a:buFont typeface="+mj-lt"/>
              <a:buAutoNum type="arabicPeriod" startAt="13"/>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lang="en-US" b="1" dirty="0">
                <a:solidFill>
                  <a:prstClr val="black"/>
                </a:solidFill>
              </a:rPr>
              <a:t>Save</a:t>
            </a:r>
            <a:r>
              <a:rPr lang="en-US" dirty="0">
                <a:solidFill>
                  <a:prstClr val="black"/>
                </a:solidFill>
              </a:rPr>
              <a:t>.</a:t>
            </a:r>
          </a:p>
          <a:p>
            <a:pPr marL="739775"/>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CA" sz="2800" dirty="0">
                <a:effectLst/>
              </a:rPr>
              <a:t>Follow steps </a:t>
            </a:r>
            <a:r>
              <a:rPr lang="en-CA" sz="2800" dirty="0"/>
              <a:t>8</a:t>
            </a:r>
            <a:r>
              <a:rPr lang="en-CA" sz="2800" dirty="0">
                <a:effectLst/>
              </a:rPr>
              <a:t> – 14 to add multiple </a:t>
            </a:r>
            <a:r>
              <a:rPr lang="en-CA" sz="2800" i="1" dirty="0"/>
              <a:t>A</a:t>
            </a:r>
            <a:r>
              <a:rPr lang="en-CA" sz="2800" i="1" dirty="0">
                <a:effectLst/>
              </a:rPr>
              <a:t>d </a:t>
            </a:r>
            <a:r>
              <a:rPr lang="en-CA" sz="2800" i="1" dirty="0"/>
              <a:t>H</a:t>
            </a:r>
            <a:r>
              <a:rPr lang="en-CA" sz="2800" i="1" dirty="0">
                <a:effectLst/>
              </a:rPr>
              <a:t>oc Step </a:t>
            </a:r>
            <a:r>
              <a:rPr lang="en-CA" sz="2800" dirty="0">
                <a:effectLst/>
              </a:rPr>
              <a:t>(optional).</a:t>
            </a:r>
            <a:endParaRPr lang="en-US" sz="2800" dirty="0"/>
          </a:p>
          <a:p>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66928" indent="-566928">
              <a:buFont typeface="Arial" panose="020B0604020202020204" pitchFamily="34" charset="0"/>
              <a:buChar char="•"/>
            </a:pP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a:p>
            <a:pPr marL="571500" indent="-571500">
              <a:buFont typeface="Arial" panose="020B0604020202020204" pitchFamily="34" charset="0"/>
              <a:buChar char="•"/>
            </a:pPr>
            <a:endParaRPr lang="en-US" dirty="0"/>
          </a:p>
          <a:p>
            <a:pPr marL="914400" lvl="1" indent="0">
              <a:buNone/>
            </a:pPr>
            <a:endParaRPr lang="en-US" sz="2800" dirty="0"/>
          </a:p>
        </p:txBody>
      </p:sp>
      <p:pic>
        <p:nvPicPr>
          <p:cNvPr id="16" name="Picture 15">
            <a:extLst>
              <a:ext uri="{FF2B5EF4-FFF2-40B4-BE49-F238E27FC236}">
                <a16:creationId xmlns:a16="http://schemas.microsoft.com/office/drawing/2014/main" id="{3B4F01B4-A987-D626-5729-943F9E00928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81199" y="8619489"/>
            <a:ext cx="8229600" cy="6484413"/>
          </a:xfrm>
          <a:prstGeom prst="rect">
            <a:avLst/>
          </a:prstGeom>
          <a:ln w="12700">
            <a:solidFill>
              <a:schemeClr val="tx1"/>
            </a:solidFill>
          </a:ln>
        </p:spPr>
      </p:pic>
      <p:sp>
        <p:nvSpPr>
          <p:cNvPr id="2" name="Date Placeholder 1">
            <a:extLst>
              <a:ext uri="{FF2B5EF4-FFF2-40B4-BE49-F238E27FC236}">
                <a16:creationId xmlns:a16="http://schemas.microsoft.com/office/drawing/2014/main" id="{CC6FA105-3EC3-97C0-BFEF-CACC0FB0F6BE}"/>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12/29/2025</a:t>
            </a:fld>
            <a:endParaRPr lang="en-US"/>
          </a:p>
        </p:txBody>
      </p:sp>
      <p:sp>
        <p:nvSpPr>
          <p:cNvPr id="3" name="Footer Placeholder 2">
            <a:extLst>
              <a:ext uri="{FF2B5EF4-FFF2-40B4-BE49-F238E27FC236}">
                <a16:creationId xmlns:a16="http://schemas.microsoft.com/office/drawing/2014/main" id="{85C7FE3C-6EE0-0855-2319-D65E8932E8A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1EEA5816-E6B7-AF95-811A-E6C94360471C}"/>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5</a:t>
            </a:fld>
            <a:endParaRPr lang="en-US"/>
          </a:p>
        </p:txBody>
      </p:sp>
      <p:sp>
        <p:nvSpPr>
          <p:cNvPr id="10" name="Rectangle 9">
            <a:extLst>
              <a:ext uri="{FF2B5EF4-FFF2-40B4-BE49-F238E27FC236}">
                <a16:creationId xmlns:a16="http://schemas.microsoft.com/office/drawing/2014/main" id="{1767AB6C-4C6A-822A-B0CC-C67CC0E088EA}"/>
              </a:ext>
              <a:ext uri="{C183D7F6-B498-43B3-948B-1728B52AA6E4}">
                <adec:decorative xmlns:adec="http://schemas.microsoft.com/office/drawing/2017/decorative" val="1"/>
              </a:ext>
            </a:extLst>
          </p:cNvPr>
          <p:cNvSpPr/>
          <p:nvPr/>
        </p:nvSpPr>
        <p:spPr>
          <a:xfrm>
            <a:off x="5012982" y="11861696"/>
            <a:ext cx="2723638" cy="175467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30F31EA-0D75-2FA1-D96C-AD0B1CE2F29D}"/>
              </a:ext>
              <a:ext uri="{C183D7F6-B498-43B3-948B-1728B52AA6E4}">
                <adec:decorative xmlns:adec="http://schemas.microsoft.com/office/drawing/2017/decorative" val="1"/>
              </a:ext>
            </a:extLst>
          </p:cNvPr>
          <p:cNvSpPr/>
          <p:nvPr/>
        </p:nvSpPr>
        <p:spPr>
          <a:xfrm>
            <a:off x="5012982" y="11173182"/>
            <a:ext cx="3545030" cy="51396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9CBC329-6859-08A3-85A2-D4BB74973E44}"/>
              </a:ext>
              <a:ext uri="{C183D7F6-B498-43B3-948B-1728B52AA6E4}">
                <adec:decorative xmlns:adec="http://schemas.microsoft.com/office/drawing/2017/decorative" val="1"/>
              </a:ext>
            </a:extLst>
          </p:cNvPr>
          <p:cNvSpPr/>
          <p:nvPr/>
        </p:nvSpPr>
        <p:spPr>
          <a:xfrm>
            <a:off x="4997638" y="9865384"/>
            <a:ext cx="3072938" cy="50739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7A92A28-2337-D270-08FF-B6261C75CF44}"/>
              </a:ext>
              <a:ext uri="{C183D7F6-B498-43B3-948B-1728B52AA6E4}">
                <adec:decorative xmlns:adec="http://schemas.microsoft.com/office/drawing/2017/decorative" val="1"/>
              </a:ext>
            </a:extLst>
          </p:cNvPr>
          <p:cNvSpPr/>
          <p:nvPr/>
        </p:nvSpPr>
        <p:spPr>
          <a:xfrm>
            <a:off x="4997637" y="10539607"/>
            <a:ext cx="5044862" cy="50739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B25E8C6-0B1F-CFF8-16C7-656C7327B221}"/>
              </a:ext>
              <a:ext uri="{C183D7F6-B498-43B3-948B-1728B52AA6E4}">
                <adec:decorative xmlns:adec="http://schemas.microsoft.com/office/drawing/2017/decorative" val="1"/>
              </a:ext>
            </a:extLst>
          </p:cNvPr>
          <p:cNvSpPr/>
          <p:nvPr/>
        </p:nvSpPr>
        <p:spPr>
          <a:xfrm>
            <a:off x="8082366" y="14432028"/>
            <a:ext cx="862384" cy="50739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57B31C70-1E31-5462-B816-735F0A2F849D}"/>
              </a:ext>
              <a:ext uri="{C183D7F6-B498-43B3-948B-1728B52AA6E4}">
                <adec:decorative xmlns:adec="http://schemas.microsoft.com/office/drawing/2017/decorative" val="1"/>
              </a:ext>
            </a:extLst>
          </p:cNvPr>
          <p:cNvSpPr>
            <a:spLocks noChangeAspect="1"/>
          </p:cNvSpPr>
          <p:nvPr/>
        </p:nvSpPr>
        <p:spPr>
          <a:xfrm>
            <a:off x="7744752" y="1246471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13</a:t>
            </a:r>
          </a:p>
        </p:txBody>
      </p:sp>
      <p:sp>
        <p:nvSpPr>
          <p:cNvPr id="25" name="Oval 24">
            <a:extLst>
              <a:ext uri="{FF2B5EF4-FFF2-40B4-BE49-F238E27FC236}">
                <a16:creationId xmlns:a16="http://schemas.microsoft.com/office/drawing/2014/main" id="{E045E089-C0D2-CF56-3DF0-25A4F97C453F}"/>
              </a:ext>
              <a:ext uri="{C183D7F6-B498-43B3-948B-1728B52AA6E4}">
                <adec:decorative xmlns:adec="http://schemas.microsoft.com/office/drawing/2017/decorative" val="1"/>
              </a:ext>
            </a:extLst>
          </p:cNvPr>
          <p:cNvSpPr>
            <a:spLocks noChangeAspect="1"/>
          </p:cNvSpPr>
          <p:nvPr/>
        </p:nvSpPr>
        <p:spPr>
          <a:xfrm>
            <a:off x="8239238" y="1389151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14</a:t>
            </a:r>
          </a:p>
        </p:txBody>
      </p:sp>
      <p:sp>
        <p:nvSpPr>
          <p:cNvPr id="26" name="Oval 25">
            <a:extLst>
              <a:ext uri="{FF2B5EF4-FFF2-40B4-BE49-F238E27FC236}">
                <a16:creationId xmlns:a16="http://schemas.microsoft.com/office/drawing/2014/main" id="{10B76483-66C8-D843-1D96-7C589C529110}"/>
              </a:ext>
              <a:ext uri="{C183D7F6-B498-43B3-948B-1728B52AA6E4}">
                <adec:decorative xmlns:adec="http://schemas.microsoft.com/office/drawing/2017/decorative" val="1"/>
              </a:ext>
            </a:extLst>
          </p:cNvPr>
          <p:cNvSpPr>
            <a:spLocks noChangeAspect="1"/>
          </p:cNvSpPr>
          <p:nvPr/>
        </p:nvSpPr>
        <p:spPr>
          <a:xfrm>
            <a:off x="10036896" y="1051898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11</a:t>
            </a:r>
          </a:p>
        </p:txBody>
      </p:sp>
      <p:sp>
        <p:nvSpPr>
          <p:cNvPr id="27" name="Oval 26">
            <a:extLst>
              <a:ext uri="{FF2B5EF4-FFF2-40B4-BE49-F238E27FC236}">
                <a16:creationId xmlns:a16="http://schemas.microsoft.com/office/drawing/2014/main" id="{0A638D2F-D468-0681-7D2B-12177F3107F7}"/>
              </a:ext>
              <a:ext uri="{C183D7F6-B498-43B3-948B-1728B52AA6E4}">
                <adec:decorative xmlns:adec="http://schemas.microsoft.com/office/drawing/2017/decorative" val="1"/>
              </a:ext>
            </a:extLst>
          </p:cNvPr>
          <p:cNvSpPr>
            <a:spLocks noChangeAspect="1"/>
          </p:cNvSpPr>
          <p:nvPr/>
        </p:nvSpPr>
        <p:spPr>
          <a:xfrm>
            <a:off x="8561446" y="1115584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12</a:t>
            </a:r>
          </a:p>
        </p:txBody>
      </p:sp>
      <p:sp>
        <p:nvSpPr>
          <p:cNvPr id="28" name="Oval 27">
            <a:extLst>
              <a:ext uri="{FF2B5EF4-FFF2-40B4-BE49-F238E27FC236}">
                <a16:creationId xmlns:a16="http://schemas.microsoft.com/office/drawing/2014/main" id="{2F7C3A1B-092D-8163-89CD-D3036EB60794}"/>
              </a:ext>
              <a:ext uri="{C183D7F6-B498-43B3-948B-1728B52AA6E4}">
                <adec:decorative xmlns:adec="http://schemas.microsoft.com/office/drawing/2017/decorative" val="1"/>
              </a:ext>
            </a:extLst>
          </p:cNvPr>
          <p:cNvSpPr>
            <a:spLocks noChangeAspect="1"/>
          </p:cNvSpPr>
          <p:nvPr/>
        </p:nvSpPr>
        <p:spPr>
          <a:xfrm>
            <a:off x="8082366" y="984476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190217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2DC3A-B048-4A0C-3FB7-3726A0B0F71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0B64A0E-6B1F-42D8-0E27-91825F9E7098}"/>
              </a:ext>
            </a:extLst>
          </p:cNvPr>
          <p:cNvSpPr>
            <a:spLocks noGrp="1"/>
          </p:cNvSpPr>
          <p:nvPr>
            <p:ph type="title"/>
          </p:nvPr>
        </p:nvSpPr>
        <p:spPr/>
        <p:txBody>
          <a:bodyPr>
            <a:normAutofit fontScale="90000"/>
          </a:bodyPr>
          <a:lstStyle/>
          <a:p>
            <a:r>
              <a:rPr lang="en-US"/>
              <a:t>Ad-Hoc Approval of Contract Request</a:t>
            </a:r>
            <a:br>
              <a:rPr lang="en-US"/>
            </a:br>
            <a:r>
              <a:rPr lang="en-US"/>
              <a:t>(Part 5 of 5)</a:t>
            </a:r>
          </a:p>
        </p:txBody>
      </p:sp>
      <p:sp>
        <p:nvSpPr>
          <p:cNvPr id="7" name="TextBox 6">
            <a:extLst>
              <a:ext uri="{FF2B5EF4-FFF2-40B4-BE49-F238E27FC236}">
                <a16:creationId xmlns:a16="http://schemas.microsoft.com/office/drawing/2014/main" id="{455510F5-1DC6-D134-D060-1F04647E92C9}"/>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880C9DDC-7EEF-59FA-FC6F-F977F5B687D8}"/>
              </a:ext>
            </a:extLst>
          </p:cNvPr>
          <p:cNvSpPr>
            <a:spLocks noGrp="1"/>
          </p:cNvSpPr>
          <p:nvPr>
            <p:ph type="body" sz="quarter" idx="13"/>
          </p:nvPr>
        </p:nvSpPr>
        <p:spPr/>
        <p:txBody>
          <a:bodyPr>
            <a:normAutofit/>
          </a:bodyPr>
          <a:lstStyle/>
          <a:p>
            <a:pPr marL="742950" indent="-742950">
              <a:buFont typeface="+mj-lt"/>
              <a:buAutoNum type="arabicPeriod" startAt="15"/>
            </a:pPr>
            <a:r>
              <a:rPr lang="en-US"/>
              <a:t>Click </a:t>
            </a:r>
            <a:r>
              <a:rPr lang="en-US" b="1"/>
              <a:t>Contract Request Workflow</a:t>
            </a:r>
            <a:r>
              <a:rPr lang="en-US"/>
              <a:t>.</a:t>
            </a:r>
          </a:p>
          <a:p>
            <a:pPr marL="742950" indent="-742950">
              <a:buFont typeface="+mj-lt"/>
              <a:buAutoNum type="arabicPeriod" startAt="15"/>
            </a:pPr>
            <a:r>
              <a:rPr lang="en-US"/>
              <a:t>Review the </a:t>
            </a:r>
            <a:r>
              <a:rPr lang="en-US" b="1"/>
              <a:t>Ad-Hoc</a:t>
            </a:r>
            <a:r>
              <a:rPr lang="en-US"/>
              <a:t> step added. </a:t>
            </a:r>
          </a:p>
          <a:p>
            <a:endParaRPr lang="en-US"/>
          </a:p>
          <a:p>
            <a:pPr marL="756000"/>
            <a:endParaRPr lang="en-US" sz="2800"/>
          </a:p>
          <a:p>
            <a:pPr marL="742950" indent="-742950">
              <a:buFont typeface="Arial" panose="020B0604020202020204" pitchFamily="34" charset="0"/>
              <a:buChar char="•"/>
            </a:pPr>
            <a:endParaRPr lang="en-US"/>
          </a:p>
        </p:txBody>
      </p:sp>
      <p:pic>
        <p:nvPicPr>
          <p:cNvPr id="26" name="Picture 25">
            <a:extLst>
              <a:ext uri="{FF2B5EF4-FFF2-40B4-BE49-F238E27FC236}">
                <a16:creationId xmlns:a16="http://schemas.microsoft.com/office/drawing/2014/main" id="{0291475E-55D6-C4DE-EE63-7740486D3B4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798" y="4322804"/>
            <a:ext cx="10058400" cy="3792773"/>
          </a:xfrm>
          <a:prstGeom prst="rect">
            <a:avLst/>
          </a:prstGeom>
          <a:ln w="12700">
            <a:solidFill>
              <a:schemeClr val="tx1"/>
            </a:solidFill>
          </a:ln>
        </p:spPr>
      </p:pic>
      <p:sp>
        <p:nvSpPr>
          <p:cNvPr id="19" name="Text Placeholder 18">
            <a:extLst>
              <a:ext uri="{FF2B5EF4-FFF2-40B4-BE49-F238E27FC236}">
                <a16:creationId xmlns:a16="http://schemas.microsoft.com/office/drawing/2014/main" id="{A8A5EC38-BB03-7C10-7E20-F8475E7B5F02}"/>
              </a:ext>
            </a:extLst>
          </p:cNvPr>
          <p:cNvSpPr>
            <a:spLocks noGrp="1"/>
          </p:cNvSpPr>
          <p:nvPr>
            <p:ph type="body" sz="quarter" idx="14"/>
          </p:nvPr>
        </p:nvSpPr>
        <p:spPr/>
        <p:txBody>
          <a:bodyPr/>
          <a:lstStyle/>
          <a:p>
            <a:pPr marL="742950" indent="-742950">
              <a:buFont typeface="+mj-lt"/>
              <a:buAutoNum type="arabicPeriod" startAt="17"/>
            </a:pPr>
            <a:r>
              <a:rPr lang="en-US"/>
              <a:t>Click on the </a:t>
            </a:r>
            <a:r>
              <a:rPr lang="en-US" b="1"/>
              <a:t>Form Number </a:t>
            </a:r>
            <a:r>
              <a:rPr lang="en-US"/>
              <a:t>&gt; Approve </a:t>
            </a:r>
            <a:r>
              <a:rPr lang="en-US" b="1"/>
              <a:t>Ad-Hoc </a:t>
            </a:r>
            <a:r>
              <a:rPr lang="en-CA"/>
              <a:t>step</a:t>
            </a:r>
            <a:r>
              <a:rPr lang="en-US"/>
              <a:t>.</a:t>
            </a:r>
          </a:p>
          <a:p>
            <a:pPr marL="756000"/>
            <a:r>
              <a:rPr lang="en-US" sz="2800" b="1"/>
              <a:t>Note</a:t>
            </a:r>
            <a:r>
              <a:rPr lang="en-US" sz="2800"/>
              <a:t>: This will be visible for the </a:t>
            </a:r>
            <a:r>
              <a:rPr lang="en-US" sz="2800" i="1"/>
              <a:t>Ad-Hoc Approver</a:t>
            </a:r>
            <a:r>
              <a:rPr lang="en-US" sz="2800"/>
              <a:t> only after the previous step is approved. For approval steps review </a:t>
            </a:r>
            <a:r>
              <a:rPr lang="en-US" sz="2800" i="1"/>
              <a:t>Approve a Contract Request </a:t>
            </a:r>
            <a:r>
              <a:rPr lang="en-US" sz="2800"/>
              <a:t>job aid. </a:t>
            </a:r>
          </a:p>
          <a:p>
            <a:pPr marL="571500" indent="-571500">
              <a:buFont typeface="Arial" panose="020B0604020202020204" pitchFamily="34" charset="0"/>
              <a:buChar char="•"/>
            </a:pPr>
            <a:endParaRPr lang="en-US" sz="2800"/>
          </a:p>
        </p:txBody>
      </p:sp>
      <p:pic>
        <p:nvPicPr>
          <p:cNvPr id="16" name="Picture 15">
            <a:extLst>
              <a:ext uri="{FF2B5EF4-FFF2-40B4-BE49-F238E27FC236}">
                <a16:creationId xmlns:a16="http://schemas.microsoft.com/office/drawing/2014/main" id="{22E26FB3-1746-0B78-8C4F-B7833D16BB3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6798" y="11819864"/>
            <a:ext cx="10058400" cy="1550038"/>
          </a:xfrm>
          <a:prstGeom prst="rect">
            <a:avLst/>
          </a:prstGeom>
          <a:ln w="12700">
            <a:solidFill>
              <a:schemeClr val="tx1"/>
            </a:solidFill>
          </a:ln>
        </p:spPr>
      </p:pic>
      <p:sp>
        <p:nvSpPr>
          <p:cNvPr id="11" name="TextBox 10">
            <a:extLst>
              <a:ext uri="{FF2B5EF4-FFF2-40B4-BE49-F238E27FC236}">
                <a16:creationId xmlns:a16="http://schemas.microsoft.com/office/drawing/2014/main" id="{E9C5CBB0-9487-47A3-C68E-E4A9A394A58F}"/>
              </a:ext>
              <a:ext uri="{C183D7F6-B498-43B3-948B-1728B52AA6E4}">
                <adec:decorative xmlns:adec="http://schemas.microsoft.com/office/drawing/2017/decorative" val="1"/>
              </a:ext>
            </a:extLst>
          </p:cNvPr>
          <p:cNvSpPr txBox="1"/>
          <p:nvPr/>
        </p:nvSpPr>
        <p:spPr>
          <a:xfrm>
            <a:off x="2074255" y="14751911"/>
            <a:ext cx="9836681" cy="461665"/>
          </a:xfrm>
          <a:prstGeom prst="rect">
            <a:avLst/>
          </a:prstGeom>
          <a:noFill/>
        </p:spPr>
        <p:txBody>
          <a:bodyPr wrap="square" rtlCol="0" anchor="ctr">
            <a:spAutoFit/>
          </a:bodyPr>
          <a:lstStyle/>
          <a:p>
            <a:r>
              <a:rPr lang="en-US" sz="2400" b="1">
                <a:latin typeface="Arial" panose="020B0604020202020204" pitchFamily="34" charset="0"/>
                <a:cs typeface="Arial" panose="020B0604020202020204" pitchFamily="34" charset="0"/>
              </a:rPr>
              <a:t>You have successfully Ad-Hoc Routed a Contract for Approval. </a:t>
            </a:r>
          </a:p>
        </p:txBody>
      </p:sp>
      <p:sp>
        <p:nvSpPr>
          <p:cNvPr id="9" name="Text Placeholder 5">
            <a:extLst>
              <a:ext uri="{FF2B5EF4-FFF2-40B4-BE49-F238E27FC236}">
                <a16:creationId xmlns:a16="http://schemas.microsoft.com/office/drawing/2014/main" id="{D64AE4C5-253B-BF89-95CF-767CEEFF285D}"/>
              </a:ext>
              <a:ext uri="{C183D7F6-B498-43B3-948B-1728B52AA6E4}">
                <adec:decorative xmlns:adec="http://schemas.microsoft.com/office/drawing/2017/decorative" val="1"/>
              </a:ext>
            </a:extLst>
          </p:cNvPr>
          <p:cNvSpPr txBox="1">
            <a:spLocks/>
          </p:cNvSpPr>
          <p:nvPr/>
        </p:nvSpPr>
        <p:spPr>
          <a:xfrm>
            <a:off x="811388" y="9065929"/>
            <a:ext cx="10569221" cy="6053667"/>
          </a:xfrm>
          <a:prstGeom prst="rect">
            <a:avLst/>
          </a:prstGeom>
        </p:spPr>
        <p:txBody>
          <a:bodyPr vert="horz" lIns="91440" tIns="45720" rIns="91440" bIns="45720" rtlCol="0" anchor="t">
            <a:normAutofit/>
          </a:bodyPr>
          <a:lstStyle>
            <a:lvl1pPr marL="0" indent="0" algn="l" defTabSz="1219170" rtl="0" eaLnBrk="1" latinLnBrk="0" hangingPunct="1">
              <a:lnSpc>
                <a:spcPct val="90000"/>
              </a:lnSpc>
              <a:spcBef>
                <a:spcPts val="1333"/>
              </a:spcBef>
              <a:buFont typeface="+mj-lt"/>
              <a:buNone/>
              <a:defRPr sz="3600" kern="1200">
                <a:solidFill>
                  <a:schemeClr val="tx1"/>
                </a:solidFill>
                <a:latin typeface="Arial" panose="020B0604020202020204" pitchFamily="34" charset="0"/>
                <a:ea typeface="+mn-ea"/>
                <a:cs typeface="Arial" panose="020B0604020202020204" pitchFamily="34" charset="0"/>
              </a:defRPr>
            </a:lvl1pPr>
            <a:lvl2pPr marL="1371600" indent="-457200"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828800" indent="-457200"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endParaRPr lang="en-US"/>
          </a:p>
          <a:p>
            <a:endParaRPr lang="en-US"/>
          </a:p>
        </p:txBody>
      </p:sp>
      <p:sp>
        <p:nvSpPr>
          <p:cNvPr id="13" name="Rectangle 12">
            <a:extLst>
              <a:ext uri="{FF2B5EF4-FFF2-40B4-BE49-F238E27FC236}">
                <a16:creationId xmlns:a16="http://schemas.microsoft.com/office/drawing/2014/main" id="{CB099B6B-9A03-EFFF-98EF-AED3D8AECC4C}"/>
              </a:ext>
              <a:ext uri="{C183D7F6-B498-43B3-948B-1728B52AA6E4}">
                <adec:decorative xmlns:adec="http://schemas.microsoft.com/office/drawing/2017/decorative" val="1"/>
              </a:ext>
            </a:extLst>
          </p:cNvPr>
          <p:cNvSpPr/>
          <p:nvPr/>
        </p:nvSpPr>
        <p:spPr>
          <a:xfrm>
            <a:off x="1665694" y="12437934"/>
            <a:ext cx="1077505" cy="58358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101">
            <a:extLst>
              <a:ext uri="{FF2B5EF4-FFF2-40B4-BE49-F238E27FC236}">
                <a16:creationId xmlns:a16="http://schemas.microsoft.com/office/drawing/2014/main" id="{9DC2F93D-3B03-E72C-87A1-378F35E6329C}"/>
              </a:ext>
              <a:ext uri="{C183D7F6-B498-43B3-948B-1728B52AA6E4}">
                <adec:decorative xmlns:adec="http://schemas.microsoft.com/office/drawing/2017/decorative" val="1"/>
              </a:ext>
            </a:extLst>
          </p:cNvPr>
          <p:cNvSpPr/>
          <p:nvPr/>
        </p:nvSpPr>
        <p:spPr>
          <a:xfrm>
            <a:off x="646009" y="14472037"/>
            <a:ext cx="10953599" cy="991815"/>
          </a:xfrm>
          <a:prstGeom prst="rect">
            <a:avLst/>
          </a:prstGeom>
          <a:solidFill>
            <a:schemeClr val="accent5"/>
          </a:solidFill>
          <a:ln w="12700">
            <a:solidFill>
              <a:schemeClr val="accent5"/>
            </a:solidFill>
            <a:miter lim="400000"/>
          </a:ln>
        </p:spPr>
        <p:txBody>
          <a:bodyPr lIns="45718" tIns="45718" rIns="45718" bIns="45718"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a:defRPr>
                <a:solidFill>
                  <a:srgbClr val="FFFFFF"/>
                </a:solidFill>
              </a:defRPr>
            </a:pPr>
            <a:endParaRPr lang="en-US" sz="1400"/>
          </a:p>
        </p:txBody>
      </p:sp>
      <p:pic>
        <p:nvPicPr>
          <p:cNvPr id="10" name="Graphic 9">
            <a:extLst>
              <a:ext uri="{FF2B5EF4-FFF2-40B4-BE49-F238E27FC236}">
                <a16:creationId xmlns:a16="http://schemas.microsoft.com/office/drawing/2014/main" id="{C6F113AA-F96C-1B3B-B81D-43223DAE40D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5503" y="14600278"/>
            <a:ext cx="837931" cy="750996"/>
          </a:xfrm>
          <a:prstGeom prst="rect">
            <a:avLst/>
          </a:prstGeom>
        </p:spPr>
      </p:pic>
      <p:sp>
        <p:nvSpPr>
          <p:cNvPr id="21" name="Rectangle 20">
            <a:extLst>
              <a:ext uri="{FF2B5EF4-FFF2-40B4-BE49-F238E27FC236}">
                <a16:creationId xmlns:a16="http://schemas.microsoft.com/office/drawing/2014/main" id="{6214FFD3-E26D-4B61-659A-88E147E45CD8}"/>
              </a:ext>
              <a:ext uri="{C183D7F6-B498-43B3-948B-1728B52AA6E4}">
                <adec:decorative xmlns:adec="http://schemas.microsoft.com/office/drawing/2017/decorative" val="1"/>
              </a:ext>
            </a:extLst>
          </p:cNvPr>
          <p:cNvSpPr/>
          <p:nvPr/>
        </p:nvSpPr>
        <p:spPr>
          <a:xfrm>
            <a:off x="1101470" y="7756475"/>
            <a:ext cx="2076069" cy="29024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7E32799D-AD24-F1EF-3AA7-CE426FB84632}"/>
              </a:ext>
              <a:ext uri="{C183D7F6-B498-43B3-948B-1728B52AA6E4}">
                <adec:decorative xmlns:adec="http://schemas.microsoft.com/office/drawing/2017/decorative" val="1"/>
              </a:ext>
            </a:extLst>
          </p:cNvPr>
          <p:cNvSpPr>
            <a:spLocks noChangeAspect="1"/>
          </p:cNvSpPr>
          <p:nvPr/>
        </p:nvSpPr>
        <p:spPr>
          <a:xfrm>
            <a:off x="3169919" y="760092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15</a:t>
            </a:r>
          </a:p>
        </p:txBody>
      </p:sp>
      <p:sp>
        <p:nvSpPr>
          <p:cNvPr id="22" name="Rectangle 21">
            <a:extLst>
              <a:ext uri="{FF2B5EF4-FFF2-40B4-BE49-F238E27FC236}">
                <a16:creationId xmlns:a16="http://schemas.microsoft.com/office/drawing/2014/main" id="{34F16875-22A4-859B-1DEE-C46A84BBD28A}"/>
              </a:ext>
              <a:ext uri="{C183D7F6-B498-43B3-948B-1728B52AA6E4}">
                <adec:decorative xmlns:adec="http://schemas.microsoft.com/office/drawing/2017/decorative" val="1"/>
              </a:ext>
            </a:extLst>
          </p:cNvPr>
          <p:cNvSpPr/>
          <p:nvPr/>
        </p:nvSpPr>
        <p:spPr>
          <a:xfrm>
            <a:off x="8461095" y="5211499"/>
            <a:ext cx="1607820" cy="112361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3D214307-99A9-E092-C954-40218F3BB3D2}"/>
              </a:ext>
              <a:ext uri="{C183D7F6-B498-43B3-948B-1728B52AA6E4}">
                <adec:decorative xmlns:adec="http://schemas.microsoft.com/office/drawing/2017/decorative" val="1"/>
              </a:ext>
            </a:extLst>
          </p:cNvPr>
          <p:cNvSpPr>
            <a:spLocks noChangeAspect="1"/>
          </p:cNvSpPr>
          <p:nvPr/>
        </p:nvSpPr>
        <p:spPr>
          <a:xfrm>
            <a:off x="8990685" y="468018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16</a:t>
            </a:r>
          </a:p>
        </p:txBody>
      </p:sp>
      <p:sp>
        <p:nvSpPr>
          <p:cNvPr id="2" name="Date Placeholder 1">
            <a:extLst>
              <a:ext uri="{FF2B5EF4-FFF2-40B4-BE49-F238E27FC236}">
                <a16:creationId xmlns:a16="http://schemas.microsoft.com/office/drawing/2014/main" id="{DC3D3000-9110-0353-0273-E632EB4F4E67}"/>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12/29/2025</a:t>
            </a:fld>
            <a:endParaRPr lang="en-US"/>
          </a:p>
        </p:txBody>
      </p:sp>
      <p:sp>
        <p:nvSpPr>
          <p:cNvPr id="3" name="Footer Placeholder 2">
            <a:extLst>
              <a:ext uri="{FF2B5EF4-FFF2-40B4-BE49-F238E27FC236}">
                <a16:creationId xmlns:a16="http://schemas.microsoft.com/office/drawing/2014/main" id="{23D0228F-2ABB-6DB5-D19B-A8F477D4672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9EFC0B02-F0B2-A991-222C-2AFCCEA90C18}"/>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6</a:t>
            </a:fld>
            <a:endParaRPr lang="en-US"/>
          </a:p>
        </p:txBody>
      </p:sp>
      <p:sp>
        <p:nvSpPr>
          <p:cNvPr id="12" name="TextBox 11">
            <a:extLst>
              <a:ext uri="{FF2B5EF4-FFF2-40B4-BE49-F238E27FC236}">
                <a16:creationId xmlns:a16="http://schemas.microsoft.com/office/drawing/2014/main" id="{DBD0BE0E-4F64-8EC1-12B1-7BAF677E2995}"/>
              </a:ext>
            </a:extLst>
          </p:cNvPr>
          <p:cNvSpPr txBox="1"/>
          <p:nvPr/>
        </p:nvSpPr>
        <p:spPr>
          <a:xfrm>
            <a:off x="1918591" y="14712910"/>
            <a:ext cx="9836681" cy="461665"/>
          </a:xfrm>
          <a:prstGeom prst="rect">
            <a:avLst/>
          </a:prstGeom>
          <a:noFill/>
        </p:spPr>
        <p:txBody>
          <a:bodyPr wrap="square" rtlCol="0" anchor="ctr">
            <a:spAutoFit/>
          </a:bodyPr>
          <a:lstStyle/>
          <a:p>
            <a:r>
              <a:rPr lang="en-US" sz="2400" b="1">
                <a:latin typeface="Arial" panose="020B0604020202020204" pitchFamily="34" charset="0"/>
                <a:cs typeface="Arial" panose="020B0604020202020204" pitchFamily="34" charset="0"/>
              </a:rPr>
              <a:t>You have successfully Ad-Hoc Approved a Contract Request. </a:t>
            </a:r>
          </a:p>
        </p:txBody>
      </p:sp>
    </p:spTree>
    <p:extLst>
      <p:ext uri="{BB962C8B-B14F-4D97-AF65-F5344CB8AC3E}">
        <p14:creationId xmlns:p14="http://schemas.microsoft.com/office/powerpoint/2010/main" val="25827076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ob Aid Template">
  <a:themeElements>
    <a:clrScheme name="GA@WORK">
      <a:dk1>
        <a:sysClr val="windowText" lastClr="000000"/>
      </a:dk1>
      <a:lt1>
        <a:sysClr val="window" lastClr="FFFFFF"/>
      </a:lt1>
      <a:dk2>
        <a:srgbClr val="235789"/>
      </a:dk2>
      <a:lt2>
        <a:srgbClr val="B3B3B3"/>
      </a:lt2>
      <a:accent1>
        <a:srgbClr val="F7921E"/>
      </a:accent1>
      <a:accent2>
        <a:srgbClr val="F3B700"/>
      </a:accent2>
      <a:accent3>
        <a:srgbClr val="7FA267"/>
      </a:accent3>
      <a:accent4>
        <a:srgbClr val="A72608"/>
      </a:accent4>
      <a:accent5>
        <a:srgbClr val="90C3C8"/>
      </a:accent5>
      <a:accent6>
        <a:srgbClr val="000000"/>
      </a:accent6>
      <a:hlink>
        <a:srgbClr val="000000"/>
      </a:hlink>
      <a:folHlink>
        <a:srgbClr val="F7921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dministrative">
  <a:themeElements>
    <a:clrScheme name="GA@WORK">
      <a:dk1>
        <a:sysClr val="windowText" lastClr="000000"/>
      </a:dk1>
      <a:lt1>
        <a:sysClr val="window" lastClr="FFFFFF"/>
      </a:lt1>
      <a:dk2>
        <a:srgbClr val="235789"/>
      </a:dk2>
      <a:lt2>
        <a:srgbClr val="B3B3B3"/>
      </a:lt2>
      <a:accent1>
        <a:srgbClr val="F7921E"/>
      </a:accent1>
      <a:accent2>
        <a:srgbClr val="F3B700"/>
      </a:accent2>
      <a:accent3>
        <a:srgbClr val="7FA267"/>
      </a:accent3>
      <a:accent4>
        <a:srgbClr val="A72608"/>
      </a:accent4>
      <a:accent5>
        <a:srgbClr val="90C3C8"/>
      </a:accent5>
      <a:accent6>
        <a:srgbClr val="000000"/>
      </a:accent6>
      <a:hlink>
        <a:srgbClr val="000000"/>
      </a:hlink>
      <a:folHlink>
        <a:srgbClr val="F792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55827e1-3cad-47df-a2cc-3bbe25ba25c0">
      <Terms xmlns="http://schemas.microsoft.com/office/infopath/2007/PartnerControls"/>
    </lcf76f155ced4ddcb4097134ff3c332f>
    <TaxCatchAll xmlns="1f6a4403-3194-4bb4-a459-db1dbbb51f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EAE3A79BBFD64492F0113C7CC0E81F" ma:contentTypeVersion="12" ma:contentTypeDescription="Create a new document." ma:contentTypeScope="" ma:versionID="2d00a3bfb90a7342a919c30f384c47e3">
  <xsd:schema xmlns:xsd="http://www.w3.org/2001/XMLSchema" xmlns:xs="http://www.w3.org/2001/XMLSchema" xmlns:p="http://schemas.microsoft.com/office/2006/metadata/properties" xmlns:ns2="455827e1-3cad-47df-a2cc-3bbe25ba25c0" xmlns:ns3="1f6a4403-3194-4bb4-a459-db1dbbb51f9b" targetNamespace="http://schemas.microsoft.com/office/2006/metadata/properties" ma:root="true" ma:fieldsID="272850b15b7704d5af47cf7a72a578b9" ns2:_="" ns3:_="">
    <xsd:import namespace="455827e1-3cad-47df-a2cc-3bbe25ba25c0"/>
    <xsd:import namespace="1f6a4403-3194-4bb4-a459-db1dbbb51f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827e1-3cad-47df-a2cc-3bbe25ba25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1b9b15-6ca2-435f-87bd-c880ab91165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6a4403-3194-4bb4-a459-db1dbbb51f9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289526b-6c3c-45fa-9c6d-2a29dee24c6f}" ma:internalName="TaxCatchAll" ma:showField="CatchAllData" ma:web="1f6a4403-3194-4bb4-a459-db1dbbb51f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5037ED-0B11-4449-BF81-C0D1539FFB91}">
  <ds:schemaRefs>
    <ds:schemaRef ds:uri="91b022cc-d96d-4c7a-a6ef-47af526da2c2"/>
    <ds:schemaRef ds:uri="8d5ae7cb-5eaa-45bd-87a9-9ecdfd4d7a10"/>
    <ds:schemaRef ds:uri="http://schemas.microsoft.com/office/infopath/2007/PartnerControls"/>
    <ds:schemaRef ds:uri="http://purl.org/dc/dcmitype/"/>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D17FB6B5-495C-4BE2-9DC0-3AE005212118}">
  <ds:schemaRefs>
    <ds:schemaRef ds:uri="http://schemas.microsoft.com/sharepoint/v3/contenttype/forms"/>
  </ds:schemaRefs>
</ds:datastoreItem>
</file>

<file path=customXml/itemProps3.xml><?xml version="1.0" encoding="utf-8"?>
<ds:datastoreItem xmlns:ds="http://schemas.openxmlformats.org/officeDocument/2006/customXml" ds:itemID="{B5CA28B4-D1F5-48D8-BE79-C41FCFB2FA53}"/>
</file>

<file path=docMetadata/LabelInfo.xml><?xml version="1.0" encoding="utf-8"?>
<clbl:labelList xmlns:clbl="http://schemas.microsoft.com/office/2020/mipLabelMetadata">
  <clbl:label id="{512da10d-071b-4b94-8abc-9ec4044d1516}" enabled="0" method="" siteId="{512da10d-071b-4b94-8abc-9ec4044d1516}" removed="1"/>
</clbl:labelList>
</file>

<file path=docProps/app.xml><?xml version="1.0" encoding="utf-8"?>
<Properties xmlns="http://schemas.openxmlformats.org/officeDocument/2006/extended-properties" xmlns:vt="http://schemas.openxmlformats.org/officeDocument/2006/docPropsVTypes">
  <Template>Office Theme</Template>
  <TotalTime>70</TotalTime>
  <Words>779</Words>
  <Application>Microsoft Office PowerPoint</Application>
  <PresentationFormat>Custom</PresentationFormat>
  <Paragraphs>121</Paragraphs>
  <Slides>6</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6</vt:i4>
      </vt:variant>
    </vt:vector>
  </HeadingPairs>
  <TitlesOfParts>
    <vt:vector size="10" baseType="lpstr">
      <vt:lpstr>Arial</vt:lpstr>
      <vt:lpstr>Calibri</vt:lpstr>
      <vt:lpstr>Job Aid Template</vt:lpstr>
      <vt:lpstr>1_Administrative</vt:lpstr>
      <vt:lpstr>Ad-Hoc Approval of  Contract Request</vt:lpstr>
      <vt:lpstr>Ad-Hoc Approval of Contract Request  (Part 1 of 5)</vt:lpstr>
      <vt:lpstr>Ad-Hoc Approval of Contract Request  (Part 2 of 5)</vt:lpstr>
      <vt:lpstr>Ad-Hoc Approval of Contract Request (Part 3 of 5)</vt:lpstr>
      <vt:lpstr>Ad-Hoc Approval of Contract Request  (Part 4 of 5)</vt:lpstr>
      <vt:lpstr>Ad-Hoc Approval of Contract Request (Part 5 of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Suite_Workstream_Title</dc:title>
  <dc:creator>Bennett, Sarah</dc:creator>
  <cp:lastModifiedBy>Robert, Margaret</cp:lastModifiedBy>
  <cp:revision>2</cp:revision>
  <cp:lastPrinted>2024-05-14T19:49:44Z</cp:lastPrinted>
  <dcterms:created xsi:type="dcterms:W3CDTF">2024-01-04T16:25:20Z</dcterms:created>
  <dcterms:modified xsi:type="dcterms:W3CDTF">2025-12-29T18:23:03Z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2024-01-04T16:25:20Z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502715d2-dc1c-4686-9400-29020d63069a</vt:lpwstr>
  </property>
  <property fmtid="{D5CDD505-2E9C-101B-9397-08002B2CF9AE}" pid="8" name="MSIP_Label_ea60d57e-af5b-4752-ac57-3e4f28ca11dc_ContentBits">
    <vt:lpwstr>0</vt:lpwstr>
  </property>
  <property fmtid="{D5CDD505-2E9C-101B-9397-08002B2CF9AE}" pid="9" name="ContentTypeId">
    <vt:lpwstr>0x010100A8EAE3A79BBFD64492F0113C7CC0E81F</vt:lpwstr>
  </property>
  <property fmtid="{D5CDD505-2E9C-101B-9397-08002B2CF9AE}" pid="10" name="MediaServiceImageTags">
    <vt:lpwstr/>
  </property>
  <property fmtid="{D5CDD505-2E9C-101B-9397-08002B2CF9AE}" pid="11" name="ArticulateGUID">
    <vt:lpwstr>0F059CF3-CFC9-4288-9737-E258152CDA81</vt:lpwstr>
  </property>
  <property fmtid="{D5CDD505-2E9C-101B-9397-08002B2CF9AE}" pid="12" name="ArticulatePath">
    <vt:lpwstr>https://gets.sharepoint.com/sites/SAO_NextGen/End User Training Materials/4 Templates/Job Aid_Workstream_Template_Final</vt:lpwstr>
  </property>
</Properties>
</file>