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2"/>
  </p:notesMasterIdLst>
  <p:sldIdLst>
    <p:sldId id="355" r:id="rId6"/>
    <p:sldId id="408" r:id="rId7"/>
    <p:sldId id="409" r:id="rId8"/>
    <p:sldId id="418" r:id="rId9"/>
    <p:sldId id="438" r:id="rId10"/>
    <p:sldId id="435" r:id="rId11"/>
  </p:sldIdLst>
  <p:sldSz cx="12192000" cy="16256000"/>
  <p:notesSz cx="7315200" cy="96012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138" y="57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tout, Darcy" userId="1c015fc4-41a8-4efb-8017-be6f6fc86c37" providerId="ADAL" clId="{5801B7F9-54F6-4BCB-B10B-F1BD0F1695A5}"/>
    <pc:docChg chg="undo custSel modSld">
      <pc:chgData name="Swartout, Darcy" userId="1c015fc4-41a8-4efb-8017-be6f6fc86c37" providerId="ADAL" clId="{5801B7F9-54F6-4BCB-B10B-F1BD0F1695A5}" dt="2025-04-28T21:32:54.566" v="29" actId="403"/>
      <pc:docMkLst>
        <pc:docMk/>
      </pc:docMkLst>
      <pc:sldChg chg="modSp mod">
        <pc:chgData name="Swartout, Darcy" userId="1c015fc4-41a8-4efb-8017-be6f6fc86c37" providerId="ADAL" clId="{5801B7F9-54F6-4BCB-B10B-F1BD0F1695A5}" dt="2025-04-28T21:30:40.612" v="0" actId="6549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5801B7F9-54F6-4BCB-B10B-F1BD0F1695A5}" dt="2025-04-28T21:31:23.350" v="13" actId="20577"/>
        <pc:sldMkLst>
          <pc:docMk/>
          <pc:sldMk cId="2872434557" sldId="408"/>
        </pc:sldMkLst>
      </pc:sldChg>
      <pc:sldChg chg="modSp mod">
        <pc:chgData name="Swartout, Darcy" userId="1c015fc4-41a8-4efb-8017-be6f6fc86c37" providerId="ADAL" clId="{5801B7F9-54F6-4BCB-B10B-F1BD0F1695A5}" dt="2025-04-28T21:31:15.927" v="10" actId="20577"/>
        <pc:sldMkLst>
          <pc:docMk/>
          <pc:sldMk cId="2593318646" sldId="409"/>
        </pc:sldMkLst>
      </pc:sldChg>
      <pc:sldChg chg="modSp mod">
        <pc:chgData name="Swartout, Darcy" userId="1c015fc4-41a8-4efb-8017-be6f6fc86c37" providerId="ADAL" clId="{5801B7F9-54F6-4BCB-B10B-F1BD0F1695A5}" dt="2025-04-28T21:31:28.904" v="14" actId="6549"/>
        <pc:sldMkLst>
          <pc:docMk/>
          <pc:sldMk cId="3654868931" sldId="418"/>
        </pc:sldMkLst>
      </pc:sldChg>
      <pc:sldChg chg="modSp mod">
        <pc:chgData name="Swartout, Darcy" userId="1c015fc4-41a8-4efb-8017-be6f6fc86c37" providerId="ADAL" clId="{5801B7F9-54F6-4BCB-B10B-F1BD0F1695A5}" dt="2025-04-28T21:32:54.566" v="29" actId="403"/>
        <pc:sldMkLst>
          <pc:docMk/>
          <pc:sldMk cId="2582707602" sldId="435"/>
        </pc:sldMkLst>
      </pc:sldChg>
      <pc:sldChg chg="modSp mod">
        <pc:chgData name="Swartout, Darcy" userId="1c015fc4-41a8-4efb-8017-be6f6fc86c37" providerId="ADAL" clId="{5801B7F9-54F6-4BCB-B10B-F1BD0F1695A5}" dt="2025-04-28T21:32:15.764" v="23" actId="179"/>
        <pc:sldMkLst>
          <pc:docMk/>
          <pc:sldMk cId="190217316" sldId="438"/>
        </pc:sldMkLst>
      </pc:sldChg>
    </pc:docChg>
  </pc:docChgLst>
  <pc:docChgLst>
    <pc:chgData name="Swartout, Darcy" userId="1c015fc4-41a8-4efb-8017-be6f6fc86c37" providerId="ADAL" clId="{9823A2EA-54B0-499E-B822-D69B1DE53FDA}"/>
    <pc:docChg chg="modMainMaster">
      <pc:chgData name="Swartout, Darcy" userId="1c015fc4-41a8-4efb-8017-be6f6fc86c37" providerId="ADAL" clId="{9823A2EA-54B0-499E-B822-D69B1DE53FDA}" dt="2025-09-08T17:40:16.612" v="0"/>
      <pc:docMkLst>
        <pc:docMk/>
      </pc:docMkLst>
      <pc:sldMasterChg chg="modSldLayout">
        <pc:chgData name="Swartout, Darcy" userId="1c015fc4-41a8-4efb-8017-be6f6fc86c37" providerId="ADAL" clId="{9823A2EA-54B0-499E-B822-D69B1DE53FDA}" dt="2025-09-08T17:40:16.612" v="0"/>
        <pc:sldMasterMkLst>
          <pc:docMk/>
          <pc:sldMasterMk cId="626881921" sldId="2147483711"/>
        </pc:sldMasterMkLst>
        <pc:sldLayoutChg chg="addSp modSp">
          <pc:chgData name="Swartout, Darcy" userId="1c015fc4-41a8-4efb-8017-be6f6fc86c37" providerId="ADAL" clId="{9823A2EA-54B0-499E-B822-D69B1DE53FDA}" dt="2025-09-08T17:40:16.612" v="0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Swartout, Darcy" userId="1c015fc4-41a8-4efb-8017-be6f6fc86c37" providerId="ADAL" clId="{9823A2EA-54B0-499E-B822-D69B1DE53FDA}" dt="2025-09-08T17:40:16.612" v="0"/>
            <ac:spMkLst>
              <pc:docMk/>
              <pc:sldMasterMk cId="626881921" sldId="2147483711"/>
              <pc:sldLayoutMk cId="2932939049" sldId="2147483714"/>
              <ac:spMk id="9" creationId="{97ADA3E0-D963-D357-A988-E0D07ED09F33}"/>
            </ac:spMkLst>
          </pc:spChg>
        </pc:sldLayoutChg>
      </pc:sldMasterChg>
    </pc:docChg>
  </pc:docChgLst>
  <pc:docChgLst>
    <pc:chgData name="Navas, Andrea" userId="8ab5f365-19e7-467e-867f-923a8cab8b55" providerId="ADAL" clId="{A068A70C-FDDF-43E2-900D-5A7D3E28999D}"/>
    <pc:docChg chg="modSld">
      <pc:chgData name="Navas, Andrea" userId="8ab5f365-19e7-467e-867f-923a8cab8b55" providerId="ADAL" clId="{A068A70C-FDDF-43E2-900D-5A7D3E28999D}" dt="2025-04-08T15:23:05.001" v="99" actId="13244"/>
      <pc:docMkLst>
        <pc:docMk/>
      </pc:docMkLst>
      <pc:sldChg chg="modSp mod">
        <pc:chgData name="Navas, Andrea" userId="8ab5f365-19e7-467e-867f-923a8cab8b55" providerId="ADAL" clId="{A068A70C-FDDF-43E2-900D-5A7D3E28999D}" dt="2025-04-08T15:20:57.664" v="84" actId="13244"/>
        <pc:sldMkLst>
          <pc:docMk/>
          <pc:sldMk cId="1339528299" sldId="355"/>
        </pc:sldMkLst>
      </pc:sldChg>
      <pc:sldChg chg="modSp mod">
        <pc:chgData name="Navas, Andrea" userId="8ab5f365-19e7-467e-867f-923a8cab8b55" providerId="ADAL" clId="{A068A70C-FDDF-43E2-900D-5A7D3E28999D}" dt="2025-04-08T15:21:12.669" v="86" actId="13244"/>
        <pc:sldMkLst>
          <pc:docMk/>
          <pc:sldMk cId="2872434557" sldId="408"/>
        </pc:sldMkLst>
      </pc:sldChg>
      <pc:sldChg chg="modSp mod">
        <pc:chgData name="Navas, Andrea" userId="8ab5f365-19e7-467e-867f-923a8cab8b55" providerId="ADAL" clId="{A068A70C-FDDF-43E2-900D-5A7D3E28999D}" dt="2025-04-08T15:21:27.068" v="88" actId="13244"/>
        <pc:sldMkLst>
          <pc:docMk/>
          <pc:sldMk cId="2593318646" sldId="409"/>
        </pc:sldMkLst>
      </pc:sldChg>
      <pc:sldChg chg="modSp mod">
        <pc:chgData name="Navas, Andrea" userId="8ab5f365-19e7-467e-867f-923a8cab8b55" providerId="ADAL" clId="{A068A70C-FDDF-43E2-900D-5A7D3E28999D}" dt="2025-04-08T15:21:42.862" v="90" actId="13244"/>
        <pc:sldMkLst>
          <pc:docMk/>
          <pc:sldMk cId="3654868931" sldId="418"/>
        </pc:sldMkLst>
      </pc:sldChg>
      <pc:sldChg chg="modSp mod">
        <pc:chgData name="Navas, Andrea" userId="8ab5f365-19e7-467e-867f-923a8cab8b55" providerId="ADAL" clId="{A068A70C-FDDF-43E2-900D-5A7D3E28999D}" dt="2025-04-08T15:23:05.001" v="99" actId="13244"/>
        <pc:sldMkLst>
          <pc:docMk/>
          <pc:sldMk cId="2582707602" sldId="435"/>
        </pc:sldMkLst>
      </pc:sldChg>
      <pc:sldChg chg="modSp mod">
        <pc:chgData name="Navas, Andrea" userId="8ab5f365-19e7-467e-867f-923a8cab8b55" providerId="ADAL" clId="{A068A70C-FDDF-43E2-900D-5A7D3E28999D}" dt="2025-04-08T15:21:52.734" v="91" actId="13244"/>
        <pc:sldMkLst>
          <pc:docMk/>
          <pc:sldMk cId="190217316" sldId="438"/>
        </pc:sldMkLst>
      </pc:sldChg>
    </pc:docChg>
  </pc:docChgLst>
  <pc:docChgLst>
    <pc:chgData name="Johnson, Osborne" userId="S::osborne.johnson@doas.ga.gov::c08ee522-9c71-43c5-a31c-8862c49cc44e" providerId="AD" clId="Web-{C89C0F0A-B2CB-4FFA-69AB-F5CAD1B9F37A}"/>
    <pc:docChg chg="mod">
      <pc:chgData name="Johnson, Osborne" userId="S::osborne.johnson@doas.ga.gov::c08ee522-9c71-43c5-a31c-8862c49cc44e" providerId="AD" clId="Web-{C89C0F0A-B2CB-4FFA-69AB-F5CAD1B9F37A}" dt="2025-05-19T13:46:39.147" v="0"/>
      <pc:docMkLst>
        <pc:docMk/>
      </pc:docMkLst>
    </pc:docChg>
  </pc:docChgLst>
  <pc:docChgLst>
    <pc:chgData name="Andrea Navas" userId="S::andrea.navas_optisconsulting.com#ext#@gets.onmicrosoft.com::a296c1ff-ded4-4a10-8a82-09fce6e42500" providerId="AD" clId="Web-{0306AA31-225D-1249-976B-E21373E62A5F}"/>
    <pc:docChg chg="modSld">
      <pc:chgData name="Andrea Navas" userId="S::andrea.navas_optisconsulting.com#ext#@gets.onmicrosoft.com::a296c1ff-ded4-4a10-8a82-09fce6e42500" providerId="AD" clId="Web-{0306AA31-225D-1249-976B-E21373E62A5F}" dt="2025-04-08T14:17:17.015" v="6" actId="20577"/>
      <pc:docMkLst>
        <pc:docMk/>
      </pc:docMkLst>
      <pc:sldChg chg="modSp">
        <pc:chgData name="Andrea Navas" userId="S::andrea.navas_optisconsulting.com#ext#@gets.onmicrosoft.com::a296c1ff-ded4-4a10-8a82-09fce6e42500" providerId="AD" clId="Web-{0306AA31-225D-1249-976B-E21373E62A5F}" dt="2025-04-08T14:17:17.015" v="6" actId="20577"/>
        <pc:sldMkLst>
          <pc:docMk/>
          <pc:sldMk cId="1339528299" sldId="355"/>
        </pc:sldMkLst>
      </pc:sldChg>
    </pc:docChg>
  </pc:docChgLst>
  <pc:docChgLst>
    <pc:chgData name="Andrea Navas" userId="S::andrea.navas_optisconsulting.com#ext#@gets.onmicrosoft.com::a296c1ff-ded4-4a10-8a82-09fce6e42500" providerId="AD" clId="Web-{7B64F733-D65F-4462-BAF4-250A83F42D0C}"/>
    <pc:docChg chg="modSld">
      <pc:chgData name="Andrea Navas" userId="S::andrea.navas_optisconsulting.com#ext#@gets.onmicrosoft.com::a296c1ff-ded4-4a10-8a82-09fce6e42500" providerId="AD" clId="Web-{7B64F733-D65F-4462-BAF4-250A83F42D0C}" dt="2025-04-07T13:32:36.584" v="0" actId="20577"/>
      <pc:docMkLst>
        <pc:docMk/>
      </pc:docMkLst>
      <pc:sldChg chg="modSp">
        <pc:chgData name="Andrea Navas" userId="S::andrea.navas_optisconsulting.com#ext#@gets.onmicrosoft.com::a296c1ff-ded4-4a10-8a82-09fce6e42500" providerId="AD" clId="Web-{7B64F733-D65F-4462-BAF4-250A83F42D0C}" dt="2025-04-07T13:32:36.584" v="0" actId="20577"/>
        <pc:sldMkLst>
          <pc:docMk/>
          <pc:sldMk cId="1339528299" sldId="355"/>
        </pc:sldMkLst>
      </pc:sldChg>
    </pc:docChg>
  </pc:docChgLst>
  <pc:docChgLst>
    <pc:chgData name="Andrea Navas" userId="S::andrea.navas_optisconsulting.com#ext#@gets.onmicrosoft.com::a296c1ff-ded4-4a10-8a82-09fce6e42500" providerId="AD" clId="Web-{DEAF1B1D-1CC5-6D8D-CCF0-2E7D816D1187}"/>
    <pc:docChg chg="modSld">
      <pc:chgData name="Andrea Navas" userId="S::andrea.navas_optisconsulting.com#ext#@gets.onmicrosoft.com::a296c1ff-ded4-4a10-8a82-09fce6e42500" providerId="AD" clId="Web-{DEAF1B1D-1CC5-6D8D-CCF0-2E7D816D1187}" dt="2025-05-05T20:50:56.960" v="53" actId="20577"/>
      <pc:docMkLst>
        <pc:docMk/>
      </pc:docMkLst>
      <pc:sldChg chg="modSp">
        <pc:chgData name="Andrea Navas" userId="S::andrea.navas_optisconsulting.com#ext#@gets.onmicrosoft.com::a296c1ff-ded4-4a10-8a82-09fce6e42500" providerId="AD" clId="Web-{DEAF1B1D-1CC5-6D8D-CCF0-2E7D816D1187}" dt="2025-05-05T20:50:56.960" v="53" actId="20577"/>
        <pc:sldMkLst>
          <pc:docMk/>
          <pc:sldMk cId="1339528299" sldId="355"/>
        </pc:sldMkLst>
      </pc:sldChg>
    </pc:docChg>
  </pc:docChgLst>
  <pc:docChgLst>
    <pc:chgData name="Navas, Andrea" userId="8ab5f365-19e7-467e-867f-923a8cab8b55" providerId="ADAL" clId="{21CB5E89-69F6-446B-AEC5-A21BB3B32D44}"/>
    <pc:docChg chg="custSel modSld">
      <pc:chgData name="Navas, Andrea" userId="8ab5f365-19e7-467e-867f-923a8cab8b55" providerId="ADAL" clId="{21CB5E89-69F6-446B-AEC5-A21BB3B32D44}" dt="2025-09-24T15:22:43.482" v="7" actId="11"/>
      <pc:docMkLst>
        <pc:docMk/>
      </pc:docMkLst>
      <pc:sldChg chg="modSp mod">
        <pc:chgData name="Navas, Andrea" userId="8ab5f365-19e7-467e-867f-923a8cab8b55" providerId="ADAL" clId="{21CB5E89-69F6-446B-AEC5-A21BB3B32D44}" dt="2025-09-24T15:22:43.482" v="7" actId="11"/>
        <pc:sldMkLst>
          <pc:docMk/>
          <pc:sldMk cId="190217316" sldId="438"/>
        </pc:sldMkLst>
        <pc:spChg chg="mod">
          <ac:chgData name="Navas, Andrea" userId="8ab5f365-19e7-467e-867f-923a8cab8b55" providerId="ADAL" clId="{21CB5E89-69F6-446B-AEC5-A21BB3B32D44}" dt="2025-09-24T15:22:43.482" v="7" actId="11"/>
          <ac:spMkLst>
            <pc:docMk/>
            <pc:sldMk cId="190217316" sldId="438"/>
            <ac:spMk id="6" creationId="{5E79363C-9E3D-D572-D304-FF2C9C93D2F0}"/>
          </ac:spMkLst>
        </pc:spChg>
      </pc:sldChg>
    </pc:docChg>
  </pc:docChgLst>
  <pc:docChgLst>
    <pc:chgData name="Andrea Navas" userId="S::andrea.navas_optisconsulting.com#ext#@gets.onmicrosoft.com::a296c1ff-ded4-4a10-8a82-09fce6e42500" providerId="AD" clId="Web-{926061C1-B760-802F-03FA-B79A54F72957}"/>
    <pc:docChg chg="modSld">
      <pc:chgData name="Andrea Navas" userId="S::andrea.navas_optisconsulting.com#ext#@gets.onmicrosoft.com::a296c1ff-ded4-4a10-8a82-09fce6e42500" providerId="AD" clId="Web-{926061C1-B760-802F-03FA-B79A54F72957}" dt="2025-05-05T21:26:53.499" v="22" actId="20577"/>
      <pc:docMkLst>
        <pc:docMk/>
      </pc:docMkLst>
      <pc:sldChg chg="modSp">
        <pc:chgData name="Andrea Navas" userId="S::andrea.navas_optisconsulting.com#ext#@gets.onmicrosoft.com::a296c1ff-ded4-4a10-8a82-09fce6e42500" providerId="AD" clId="Web-{926061C1-B760-802F-03FA-B79A54F72957}" dt="2025-05-05T21:26:53.499" v="22" actId="20577"/>
        <pc:sldMkLst>
          <pc:docMk/>
          <pc:sldMk cId="1339528299" sldId="355"/>
        </pc:sldMkLst>
      </pc:sldChg>
    </pc:docChg>
  </pc:docChgLst>
  <pc:docChgLst>
    <pc:chgData name="Navas, Andrea" userId="8ab5f365-19e7-467e-867f-923a8cab8b55" providerId="ADAL" clId="{4C56AFDB-A5DE-4013-AFCF-CC34A8477107}"/>
    <pc:docChg chg="modSld">
      <pc:chgData name="Navas, Andrea" userId="8ab5f365-19e7-467e-867f-923a8cab8b55" providerId="ADAL" clId="{4C56AFDB-A5DE-4013-AFCF-CC34A8477107}" dt="2025-06-10T19:06:21.032" v="5" actId="1076"/>
      <pc:docMkLst>
        <pc:docMk/>
      </pc:docMkLst>
      <pc:sldChg chg="modSp mod">
        <pc:chgData name="Navas, Andrea" userId="8ab5f365-19e7-467e-867f-923a8cab8b55" providerId="ADAL" clId="{4C56AFDB-A5DE-4013-AFCF-CC34A8477107}" dt="2025-06-10T19:06:21.032" v="5" actId="1076"/>
        <pc:sldMkLst>
          <pc:docMk/>
          <pc:sldMk cId="2872434557" sldId="4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>
              <a:buAutoNum type="alpha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None/>
            </a:pPr>
            <a:br>
              <a:rPr lang="en-CA"/>
            </a:b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29101-FEA6-3ED7-32B9-19794E4F3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D805FF-ED5A-2259-99ED-B24B0BABA3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F7C7B2-70E9-D348-888A-FFDA2F6A1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B6843-0A5F-C3D2-EE41-85FAE7ECB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9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97ADA3E0-D963-D357-A988-E0D07ED09F33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Ad-Hoc a Contract for Approval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42314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Contract Approver </a:t>
            </a:r>
            <a:r>
              <a:rPr lang="en-US">
                <a:latin typeface="Arial"/>
                <a:cs typeface="Arial"/>
              </a:rPr>
              <a:t>how to </a:t>
            </a:r>
            <a:r>
              <a:rPr lang="en-US" i="1">
                <a:latin typeface="Arial"/>
                <a:cs typeface="Arial"/>
              </a:rPr>
              <a:t>Ad-Hoc Route a Contract for Approval </a:t>
            </a:r>
            <a:r>
              <a:rPr lang="en-US">
                <a:latin typeface="Arial"/>
                <a:cs typeface="Arial"/>
              </a:rPr>
              <a:t>only. Added </a:t>
            </a:r>
            <a:r>
              <a:rPr lang="en-US" i="1">
                <a:latin typeface="Arial"/>
                <a:cs typeface="Arial"/>
              </a:rPr>
              <a:t>Approver </a:t>
            </a:r>
            <a:r>
              <a:rPr lang="en-US">
                <a:latin typeface="Arial"/>
                <a:cs typeface="Arial"/>
              </a:rPr>
              <a:t>only has the capacity to </a:t>
            </a:r>
            <a:r>
              <a:rPr lang="en-US" i="1">
                <a:latin typeface="Arial"/>
                <a:cs typeface="Arial"/>
              </a:rPr>
              <a:t>Approve/Reject </a:t>
            </a:r>
            <a:r>
              <a:rPr lang="en-US">
                <a:latin typeface="Arial"/>
                <a:cs typeface="Arial"/>
              </a:rPr>
              <a:t>the contract and will not be able to make contract changes.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Contracts</a:t>
            </a:r>
            <a:r>
              <a:rPr lang="en-US"/>
              <a:t> module.</a:t>
            </a:r>
          </a:p>
          <a:p>
            <a:r>
              <a:rPr lang="en-US"/>
              <a:t>Select </a:t>
            </a:r>
            <a:r>
              <a:rPr lang="en-US" b="1"/>
              <a:t>Contracts to Approve. </a:t>
            </a:r>
            <a:endParaRPr lang="en-US"/>
          </a:p>
          <a:p>
            <a:r>
              <a:rPr lang="en-US"/>
              <a:t>Add </a:t>
            </a:r>
            <a:r>
              <a:rPr lang="en-US" b="1"/>
              <a:t>Ad-Hoc Step</a:t>
            </a:r>
            <a:r>
              <a:rPr lang="en-US"/>
              <a:t>. </a:t>
            </a:r>
          </a:p>
          <a:p>
            <a:r>
              <a:rPr lang="en-US"/>
              <a:t>Contract is </a:t>
            </a:r>
            <a:r>
              <a:rPr lang="en-US" b="1"/>
              <a:t>Routed to Ad-Hoc Approval</a:t>
            </a:r>
            <a:r>
              <a:rPr lang="en-US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90206" y="13876825"/>
            <a:ext cx="1449387" cy="771525"/>
          </a:xfrm>
        </p:spPr>
        <p:txBody>
          <a:bodyPr/>
          <a:lstStyle/>
          <a:p>
            <a:r>
              <a:rPr lang="en-US"/>
              <a:t>Select Contracts to Approve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Add Ad-Hoc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Contract is Routed for Ad-Hoc Approval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US"/>
              <a:t>Ad-Hoc a Contract for Approval (Part 1 of 5)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4295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University System of Georgia (USG) users complete local logon and then proceed to Step 4.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49298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95" y="10434684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600" y="4448515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33" y="14050295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Ad-Hoc a Contract for Approval (Part 2 of 5)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Approvals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Contracts to Approve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  <a:endParaRPr lang="en-US" sz="2800" b="1"/>
          </a:p>
          <a:p>
            <a:pPr>
              <a:spcBef>
                <a:spcPts val="733"/>
              </a:spcBef>
            </a:pPr>
            <a:r>
              <a:rPr lang="en-US" sz="2800" b="1"/>
              <a:t>        Note</a:t>
            </a:r>
            <a:r>
              <a:rPr lang="en-US" sz="2800"/>
              <a:t>: The system utilizes Single Sign-On (SSO) capabilities </a:t>
            </a:r>
          </a:p>
          <a:p>
            <a:pPr>
              <a:spcBef>
                <a:spcPts val="733"/>
              </a:spcBef>
            </a:pPr>
            <a:r>
              <a:rPr lang="en-US" sz="2800"/>
              <a:t>        and no log in information is required.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4521268"/>
            <a:ext cx="10058400" cy="39175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213B4D-4059-87B3-C80F-73FC5D74A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609" y="11506880"/>
            <a:ext cx="10058400" cy="31203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0657" y="7379063"/>
            <a:ext cx="738228" cy="4082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B9DB3C2-6D0E-BB77-6C3A-35F4F85B8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64279" y="12922684"/>
            <a:ext cx="548640" cy="5486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2290CA-CF56-692C-59BD-20314E11E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36990" y="12266517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06C32-D379-F234-955D-D7B4E3344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9826" y="12922684"/>
            <a:ext cx="1511657" cy="54864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726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511800-5232-1098-C219-7D7BA6478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04387" y="12326568"/>
            <a:ext cx="2532603" cy="42853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323" y="11506880"/>
            <a:ext cx="999694" cy="8979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6633" y="116815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Ad-Hoc a Contract for Approval (Part 3 of 5)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718D21-1C5A-34FC-DC10-4972CE428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Click the </a:t>
            </a:r>
            <a:r>
              <a:rPr lang="en-US" b="1"/>
              <a:t>Contract Number </a:t>
            </a:r>
            <a:r>
              <a:rPr lang="en-US"/>
              <a:t>hyperlink. </a:t>
            </a:r>
          </a:p>
          <a:p>
            <a:pPr marL="803275"/>
            <a:r>
              <a:rPr lang="en-US" sz="2800" b="1"/>
              <a:t>Note</a:t>
            </a:r>
            <a:r>
              <a:rPr lang="en-US" sz="2800"/>
              <a:t>: Use </a:t>
            </a:r>
            <a:r>
              <a:rPr lang="en-US" sz="2800" i="1"/>
              <a:t>Filters </a:t>
            </a:r>
            <a:r>
              <a:rPr lang="en-US" sz="2800"/>
              <a:t>to find the contract.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EA4BB0-7404-8D68-E4A5-03A2A0BB34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8961247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Contract Actions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/>
              <a:t>Click </a:t>
            </a:r>
            <a:r>
              <a:rPr lang="en-US" b="1"/>
              <a:t>Add Ad-Hoc Step</a:t>
            </a:r>
            <a:r>
              <a:rPr lang="en-US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31A7AF-CDD5-91B2-A5EF-0AD5A02C4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4570821"/>
            <a:ext cx="10058400" cy="16714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C34800-2FB9-78BB-9FD5-C2561E47F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r="304" b="75003"/>
          <a:stretch/>
        </p:blipFill>
        <p:spPr>
          <a:xfrm>
            <a:off x="1523999" y="10693831"/>
            <a:ext cx="9144000" cy="39600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D76316-198B-BC69-6F1C-59F69583D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51002" y="5703376"/>
            <a:ext cx="1247182" cy="3781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6E0659-D60C-4B29-8AF2-A711127A7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14882" y="1226200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C21BA-5696-19EC-3072-BFE946C22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51002" y="12209259"/>
            <a:ext cx="4563880" cy="6541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AA2387-3FC8-24B0-F412-507CD366F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3999" y="10734718"/>
            <a:ext cx="4435930" cy="11135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6F41AC-CEA6-FA38-F8A7-FCEDC9233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68049" y="110171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5486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20D89-412D-C1FC-D8DF-B40761C4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274AD3-51B7-9E55-A301-960DB9A0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Ad-Hoc a Contract for Approval (Part 4 of 5)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9363C-9E3D-D572-D304-FF2C9C93D2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Step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803275"/>
            <a:r>
              <a:rPr lang="en-US" sz="2800" b="1" dirty="0">
                <a:solidFill>
                  <a:prstClr val="black"/>
                </a:solidFill>
              </a:rPr>
              <a:t>Note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  <a:r>
              <a:rPr lang="en-CA" sz="2800" dirty="0">
                <a:effectLst/>
              </a:rPr>
              <a:t>Select </a:t>
            </a:r>
            <a:r>
              <a:rPr lang="en-CA" sz="2800" i="1" dirty="0">
                <a:effectLst/>
              </a:rPr>
              <a:t>Contract Manager Approval</a:t>
            </a:r>
            <a:r>
              <a:rPr lang="en-CA" sz="2800" dirty="0">
                <a:effectLst/>
              </a:rPr>
              <a:t>, </a:t>
            </a:r>
            <a:r>
              <a:rPr lang="en-CA" sz="2800" i="1" dirty="0"/>
              <a:t>eS</a:t>
            </a:r>
            <a:r>
              <a:rPr lang="en-CA" sz="2800" i="1" dirty="0">
                <a:effectLst/>
              </a:rPr>
              <a:t>ignature Setup</a:t>
            </a:r>
            <a:r>
              <a:rPr lang="en-CA" sz="2800" dirty="0">
                <a:effectLst/>
              </a:rPr>
              <a:t>, or </a:t>
            </a:r>
            <a:r>
              <a:rPr lang="en-CA" sz="2800" i="1" dirty="0">
                <a:effectLst/>
              </a:rPr>
              <a:t>Out for Signature </a:t>
            </a:r>
            <a:r>
              <a:rPr lang="en-CA" sz="2800" dirty="0">
                <a:effectLst/>
              </a:rPr>
              <a:t>to identify after which step the Contract will be routed for the Ad-Hoc process.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742950" indent="-742950">
              <a:buFont typeface="+mj-lt"/>
              <a:buAutoNum type="arabicPeriod" startAt="11"/>
            </a:pPr>
            <a:r>
              <a:rPr lang="en-US" dirty="0">
                <a:solidFill>
                  <a:prstClr val="black"/>
                </a:solidFill>
              </a:rPr>
              <a:t>Enter a </a:t>
            </a:r>
            <a:r>
              <a:rPr lang="en-US" b="1" dirty="0">
                <a:solidFill>
                  <a:prstClr val="black"/>
                </a:solidFill>
              </a:rPr>
              <a:t>Step Name*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lang="en-US" b="1">
              <a:solidFill>
                <a:prstClr val="black"/>
              </a:solidFill>
            </a:endParaRPr>
          </a:p>
          <a:p>
            <a:pPr marL="742950" indent="-742950">
              <a:buFont typeface="+mj-lt"/>
              <a:buAutoNum type="arabicPeriod" startAt="12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Ad-Hoc Approvers</a:t>
            </a:r>
            <a:r>
              <a:rPr lang="en-US" b="1" dirty="0">
                <a:solidFill>
                  <a:prstClr val="black"/>
                </a:solidFill>
              </a:rPr>
              <a:t>*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en-US" b="1" dirty="0">
              <a:solidFill>
                <a:prstClr val="black"/>
              </a:solidFill>
            </a:endParaRPr>
          </a:p>
          <a:p>
            <a:pPr marL="73660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/>
              <a:t>Enter information in the field or click the </a:t>
            </a:r>
            <a:r>
              <a:rPr lang="en-US" sz="2800" i="1" dirty="0"/>
              <a:t>magnifying glass </a:t>
            </a:r>
            <a:r>
              <a:rPr lang="en-US" sz="2800" dirty="0"/>
              <a:t>to search.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13"/>
            </a:pPr>
            <a:r>
              <a:rPr lang="en-US" dirty="0">
                <a:solidFill>
                  <a:prstClr val="black"/>
                </a:solidFill>
              </a:rPr>
              <a:t>Enter </a:t>
            </a:r>
            <a:r>
              <a:rPr lang="en-US" b="1" dirty="0">
                <a:solidFill>
                  <a:prstClr val="black"/>
                </a:solidFill>
              </a:rPr>
              <a:t>Comments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marL="742950" indent="-742950">
              <a:buFont typeface="+mj-lt"/>
              <a:buAutoNum type="arabicPeriod" startAt="13"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lang="en-US" b="1" dirty="0">
                <a:solidFill>
                  <a:prstClr val="black"/>
                </a:solidFill>
              </a:rPr>
              <a:t>Save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 marL="803275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CA" sz="2800" dirty="0">
                <a:effectLst/>
              </a:rPr>
              <a:t>Follow steps </a:t>
            </a:r>
            <a:r>
              <a:rPr lang="en-CA" sz="2800" dirty="0"/>
              <a:t>8</a:t>
            </a:r>
            <a:r>
              <a:rPr lang="en-CA" sz="2800" dirty="0">
                <a:effectLst/>
              </a:rPr>
              <a:t> – 14 to add multiple </a:t>
            </a:r>
            <a:r>
              <a:rPr lang="en-CA" sz="2800" i="1" dirty="0"/>
              <a:t>A</a:t>
            </a:r>
            <a:r>
              <a:rPr lang="en-CA" sz="2800" i="1" dirty="0">
                <a:effectLst/>
              </a:rPr>
              <a:t>d </a:t>
            </a:r>
            <a:r>
              <a:rPr lang="en-CA" sz="2800" i="1" dirty="0"/>
              <a:t>H</a:t>
            </a:r>
            <a:r>
              <a:rPr lang="en-CA" sz="2800" i="1" dirty="0">
                <a:effectLst/>
              </a:rPr>
              <a:t>oc Step </a:t>
            </a:r>
            <a:r>
              <a:rPr lang="en-CA" sz="2800" dirty="0">
                <a:effectLst/>
              </a:rPr>
              <a:t>(optional).</a:t>
            </a:r>
            <a:endParaRPr lang="en-US" sz="2800" dirty="0"/>
          </a:p>
          <a:p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66928" indent="-566928">
              <a:buFont typeface="Arial" panose="020B0604020202020204" pitchFamily="34" charset="0"/>
              <a:buChar char="•"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0">
              <a:buNone/>
            </a:pPr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4F01B4-A987-D626-5729-943F9E009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199" y="8790683"/>
            <a:ext cx="8229600" cy="64844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FA105-3EC3-97C0-BFEF-CACC0FB0F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C7FE3C-6EE0-0855-2319-D65E8932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5816-E6B7-AF95-811A-E6C943604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A6714-0FF6-803A-7F0C-065084B1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67AB6C-4C6A-822A-B0CC-C67CC0E08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2981" y="12032889"/>
            <a:ext cx="2723638" cy="17546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0F31EA-0D75-2FA1-D96C-AD0B1CE2F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2981" y="11355805"/>
            <a:ext cx="3545030" cy="513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CBC329-6859-08A3-85A2-D4BB74973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7637" y="10036577"/>
            <a:ext cx="3072938" cy="5073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A92A28-2337-D270-08FF-B6261C75C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97636" y="10711944"/>
            <a:ext cx="5044862" cy="5073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25E8C6-0B1F-CFF8-16C7-656C7327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0574" y="14576326"/>
            <a:ext cx="906449" cy="56230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B31C70-1E31-5462-B816-735F0A2F8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64341" y="1264835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45E089-C0D2-CF56-3DF0-25A4F97C4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1934" y="145633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B76483-66C8-D843-1D96-7C589C529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36195" y="107016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A638D2F-D468-0681-7D2B-12177F310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61445" y="113384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F7C3A1B-092D-8163-89CD-D3036EB60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36195" y="1001595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021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2DC3A-B048-4A0C-3FB7-3726A0B0F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01">
            <a:extLst>
              <a:ext uri="{FF2B5EF4-FFF2-40B4-BE49-F238E27FC236}">
                <a16:creationId xmlns:a16="http://schemas.microsoft.com/office/drawing/2014/main" id="{9DC2F93D-3B03-E72C-87A1-378F35E63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B64A0E-6B1F-42D8-0E27-91825F9E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Ad-Hoc a Contract for Approval (Part 5 of 5)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0C9DDC-7EEF-59FA-FC6F-F977F5B68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15"/>
            </a:pPr>
            <a:r>
              <a:rPr lang="en-US"/>
              <a:t>Click </a:t>
            </a:r>
            <a:r>
              <a:rPr lang="en-US" b="1"/>
              <a:t>Approvals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15"/>
            </a:pPr>
            <a:r>
              <a:rPr lang="en-US"/>
              <a:t>Review the </a:t>
            </a:r>
            <a:r>
              <a:rPr lang="en-US" b="1"/>
              <a:t>Ad-Hoc</a:t>
            </a:r>
            <a:r>
              <a:rPr lang="en-US"/>
              <a:t> step added. </a:t>
            </a:r>
          </a:p>
          <a:p>
            <a:endParaRPr lang="en-US"/>
          </a:p>
          <a:p>
            <a:pPr marL="756000"/>
            <a:endParaRPr lang="en-US" sz="280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8A5EC38-BB03-7C10-7E20-F8475E7B5F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7"/>
            </a:pPr>
            <a:r>
              <a:rPr lang="en-US"/>
              <a:t>Approve The </a:t>
            </a:r>
            <a:r>
              <a:rPr lang="en-US" b="1"/>
              <a:t>Ad-Hoc </a:t>
            </a:r>
            <a:r>
              <a:rPr lang="en-CA"/>
              <a:t>step</a:t>
            </a:r>
            <a:r>
              <a:rPr lang="en-US"/>
              <a:t>.</a:t>
            </a:r>
          </a:p>
          <a:p>
            <a:pPr marL="756000"/>
            <a:r>
              <a:rPr lang="en-US" sz="2800" b="1"/>
              <a:t>Note</a:t>
            </a:r>
            <a:r>
              <a:rPr lang="en-US" sz="2800"/>
              <a:t>: This will be visible for the </a:t>
            </a:r>
            <a:r>
              <a:rPr lang="en-US" sz="2800" i="1"/>
              <a:t>Ad-Hoc Approver</a:t>
            </a:r>
            <a:r>
              <a:rPr lang="en-US" sz="2800"/>
              <a:t> only after the previous step is approved.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C5CBB0-9487-47A3-C68E-E4A9A394A58F}"/>
              </a:ext>
            </a:extLst>
          </p:cNvPr>
          <p:cNvSpPr txBox="1"/>
          <p:nvPr/>
        </p:nvSpPr>
        <p:spPr>
          <a:xfrm>
            <a:off x="2074255" y="14458700"/>
            <a:ext cx="904510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You have successfully Ad-Hoc Routed a Contract for Approval.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72CC0DB-375A-7AE0-F23B-6EB18099D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8" y="4632357"/>
            <a:ext cx="10058400" cy="36279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4D9F22-7412-570A-C580-D5BA04890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89" y="11244725"/>
            <a:ext cx="10058400" cy="20350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5510F5-1DC6-D134-D060-1F04647E9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64AE4C5-253B-BF89-95CF-767CEEFF2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1388" y="9065929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099B6B-9A03-EFFF-98EF-AED3D8AEC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02240" y="12855918"/>
            <a:ext cx="817120" cy="3138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6F113AA-F96C-1B3B-B81D-43223DAE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214FFD3-E26D-4B61-659A-88E147E4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4468" y="7948861"/>
            <a:ext cx="817120" cy="3114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32799D-AD24-F1EF-3AA7-CE426FB8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21588" y="781230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F16875-22A4-859B-1DEE-C46A84BBD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3638" y="5892030"/>
            <a:ext cx="1578370" cy="10434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214307-99A9-E092-C954-40218F3BB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153605" y="617202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D3000-9110-0353-0273-E632EB4F4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0228F-2ABB-6DB5-D19B-A8F477D4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C0B02-F0B2-A991-222C-2AFCCEA90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07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72E3C2-0BF4-44D9-8B52-F9D7BE6A130C}"/>
</file>

<file path=customXml/itemProps3.xml><?xml version="1.0" encoding="utf-8"?>
<ds:datastoreItem xmlns:ds="http://schemas.openxmlformats.org/officeDocument/2006/customXml" ds:itemID="{155037ED-0B11-4449-BF81-C0D1539FFB91}">
  <ds:schemaRefs>
    <ds:schemaRef ds:uri="91b022cc-d96d-4c7a-a6ef-47af526da2c2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8d5ae7cb-5eaa-45bd-87a9-9ecdfd4d7a10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425</Words>
  <Application>Microsoft Office PowerPoint</Application>
  <PresentationFormat>Custom</PresentationFormat>
  <Paragraphs>99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Job Aid Template</vt:lpstr>
      <vt:lpstr>1_Administrative</vt:lpstr>
      <vt:lpstr>Ad-Hoc a Contract for Approval</vt:lpstr>
      <vt:lpstr>Ad-Hoc a Contract for Approval (Part 1 of 5)</vt:lpstr>
      <vt:lpstr>Ad-Hoc a Contract for Approval (Part 2 of 5)</vt:lpstr>
      <vt:lpstr>Ad-Hoc a Contract for Approval (Part 3 of 5)</vt:lpstr>
      <vt:lpstr>Ad-Hoc a Contract for Approval (Part 4 of 5)</vt:lpstr>
      <vt:lpstr>Ad-Hoc a Contract for Approval (Part 5 of 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Navas, Andrea</cp:lastModifiedBy>
  <cp:revision>2</cp:revision>
  <cp:lastPrinted>2024-05-14T19:49:44Z</cp:lastPrinted>
  <dcterms:created xsi:type="dcterms:W3CDTF">2024-01-04T16:25:20Z</dcterms:created>
  <dcterms:modified xsi:type="dcterms:W3CDTF">2025-09-24T15:22:46Z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