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Lst>
  <p:notesMasterIdLst>
    <p:notesMasterId r:id="rId18"/>
  </p:notesMasterIdLst>
  <p:sldIdLst>
    <p:sldId id="355" r:id="rId6"/>
    <p:sldId id="408" r:id="rId7"/>
    <p:sldId id="409" r:id="rId8"/>
    <p:sldId id="418" r:id="rId9"/>
    <p:sldId id="443" r:id="rId10"/>
    <p:sldId id="437" r:id="rId11"/>
    <p:sldId id="427" r:id="rId12"/>
    <p:sldId id="434" r:id="rId13"/>
    <p:sldId id="386" r:id="rId14"/>
    <p:sldId id="444" r:id="rId15"/>
    <p:sldId id="428" r:id="rId16"/>
    <p:sldId id="442" r:id="rId17"/>
  </p:sldIdLst>
  <p:sldSz cx="12192000" cy="16256000"/>
  <p:notesSz cx="7315200" cy="96012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EC9914-DD0F-D64D-F069-058C3312B5F8}" name="Johnson, Osborne" initials="" userId="S::osborne.johnson@doas.ga.gov::c08ee522-9c71-43c5-a31c-8862c49cc44e" providerId="AD"/>
  <p188:author id="{E87F8623-A379-6098-61F2-26B04AC11F27}" name="Robert, Margaret" initials="RM" userId="S::margaret.robert@doas.ga.gov::12041aa2-0403-44d7-9d26-37e7b7dcec26" providerId="AD"/>
  <p188:author id="{009D803D-F5EC-37AD-8E5C-2EF0EA8A12A3}" name="Williams-miller, Kimberly" initials="KW" userId="S::kimberly.williams-miller@sao.ga.gov::cb7207ec-d5e9-4dd6-9898-718506d4bc98"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C1A60C49-7C29-73C3-1A30-B787DD752A19}" name="Robert, Margaret" initials="MR" userId="Robert, Margaret" providerId="None"/>
  <p188:author id="{B987ED60-8328-D44F-D018-344581673C94}" name="Navas, Andrea" initials="AN" userId="S::Andrea.Navas@doas.ga.gov::8ab5f365-19e7-467e-867f-923a8cab8b55" providerId="AD"/>
  <p188:author id="{F94FB268-4EB0-26A1-9FED-9A9B05C4B15C}" name="McClester, Ryan" initials="RM" userId="S::ryan.mcclester@sao.ga.gov::5f0298cf-8456-4577-8b9b-8f3379c01079" providerId="AD"/>
  <p188:author id="{FC165B7E-6612-1565-8121-E35A3BD6447F}" name="Andrea Navas" initials="AN" userId="S::andrea.navas@optisconsulting.com::a72d7f33-4676-4312-934e-962a564d49d7" providerId="AD"/>
  <p188:author id="{BFFD038E-6017-C843-98BD-7DB9884C9DDE}" name="Sipe, Jamie" initials="SJ" userId="S::jasipe@deloitte.com::5bc06a04-23d5-42bd-853b-0cd5205b0fa0" providerId="AD"/>
  <p188:author id="{73F38F98-CFE3-C091-9624-F277514DB3E8}" name="Andrea Navas" initials="AN" userId="S::andrea.navas_optisconsulting.com#ext#@gets.onmicrosoft.com::a296c1ff-ded4-4a10-8a82-09fce6e42500" providerId="AD"/>
  <p188:author id="{8B0F8EB6-02C8-CBE4-23D7-D1FDCF933FEB}" name="Morton, Kyle" initials="KM" userId="S::kyle.morton1@doas.ga.gov::175ef873-91c0-4e53-88c2-46ca026c92dc" providerId="AD"/>
  <p188:author id="{83484AD1-9D53-5B39-FDEA-F504A06A2B49}" name="Anna  Bobrovskaya" initials="" userId="S::anna.bobrovskaya@optisconsulting.com::f4b39805-eb08-4c84-8f3c-64880e8902b0" providerId="AD"/>
  <p188:author id="{FD85E0EA-3AC4-9257-F180-4C22B8128E29}" name="Large, Maggie" initials="LM" userId="S::maggie.large@sao.ga.gov::8b5d6b06-4913-445d-bd73-54f413e036c7" providerId="AD"/>
  <p188:author id="{0CEE8AF1-C248-A972-666E-9A72101DA29C}" name="Chapman, Mary" initials="CM" userId="S::mary.chapman@doas.ga.gov::c232ab18-707a-4ee1-8cf2-b056bec2e1ec" providerId="AD"/>
  <p188:author id="{2AFD9AF1-72FD-DABD-77A2-2F9C0E103930}" name="Bennett, Sarah" initials="BS" userId="S::sarabennett@deloitte.com::e3a7b89e-ccd3-495f-9a2d-e395c84ccd09" providerId="AD"/>
  <p188:author id="{14050DF4-5A79-A81B-870B-F71F08C740B9}" name="Carter, Deona" initials="CD" userId="S::dmcarter_tcsg.edu#ext#@gets.onmicrosoft.com::8b7bed87-ce7f-4433-964f-68a9215d084b"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5789"/>
    <a:srgbClr val="242424"/>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52DB5-0293-B1BB-C460-1BD9F9407E43}" v="3" dt="2026-01-05T14:40:16.52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2346" y="90"/>
      </p:cViewPr>
      <p:guideLst>
        <p:guide orient="horz" pos="5120"/>
        <p:guide pos="91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rtout, Darcy" userId="1c015fc4-41a8-4efb-8017-be6f6fc86c37" providerId="ADAL" clId="{BB050D58-8F81-4B9B-ABE4-6E691D6D2DE0}"/>
    <pc:docChg chg="undo custSel modSld">
      <pc:chgData name="Swartout, Darcy" userId="1c015fc4-41a8-4efb-8017-be6f6fc86c37" providerId="ADAL" clId="{BB050D58-8F81-4B9B-ABE4-6E691D6D2DE0}" dt="2025-12-18T14:41:58.462" v="215" actId="20577"/>
      <pc:docMkLst>
        <pc:docMk/>
      </pc:docMkLst>
      <pc:sldChg chg="modSp mod">
        <pc:chgData name="Swartout, Darcy" userId="1c015fc4-41a8-4efb-8017-be6f6fc86c37" providerId="ADAL" clId="{BB050D58-8F81-4B9B-ABE4-6E691D6D2DE0}" dt="2025-12-18T14:41:58.462" v="215" actId="20577"/>
        <pc:sldMkLst>
          <pc:docMk/>
          <pc:sldMk cId="1339528299" sldId="355"/>
        </pc:sldMkLst>
        <pc:spChg chg="mod">
          <ac:chgData name="Swartout, Darcy" userId="1c015fc4-41a8-4efb-8017-be6f6fc86c37" providerId="ADAL" clId="{BB050D58-8F81-4B9B-ABE4-6E691D6D2DE0}" dt="2025-12-18T14:41:58.462" v="215" actId="20577"/>
          <ac:spMkLst>
            <pc:docMk/>
            <pc:sldMk cId="1339528299" sldId="355"/>
            <ac:spMk id="6" creationId="{C3BB6FEC-C60D-49BB-A4AE-8ED5D0583D88}"/>
          </ac:spMkLst>
        </pc:spChg>
      </pc:sldChg>
      <pc:sldChg chg="modSp mod">
        <pc:chgData name="Swartout, Darcy" userId="1c015fc4-41a8-4efb-8017-be6f6fc86c37" providerId="ADAL" clId="{BB050D58-8F81-4B9B-ABE4-6E691D6D2DE0}" dt="2025-12-08T18:28:12.682" v="210" actId="114"/>
        <pc:sldMkLst>
          <pc:docMk/>
          <pc:sldMk cId="2544948871" sldId="386"/>
        </pc:sldMkLst>
        <pc:spChg chg="mod">
          <ac:chgData name="Swartout, Darcy" userId="1c015fc4-41a8-4efb-8017-be6f6fc86c37" providerId="ADAL" clId="{BB050D58-8F81-4B9B-ABE4-6E691D6D2DE0}" dt="2025-12-08T18:27:54.584" v="160" actId="403"/>
          <ac:spMkLst>
            <pc:docMk/>
            <pc:sldMk cId="2544948871" sldId="386"/>
            <ac:spMk id="5" creationId="{5BAE1170-70E2-4774-FEFA-DF44833EE890}"/>
          </ac:spMkLst>
        </pc:spChg>
        <pc:spChg chg="mod">
          <ac:chgData name="Swartout, Darcy" userId="1c015fc4-41a8-4efb-8017-be6f6fc86c37" providerId="ADAL" clId="{BB050D58-8F81-4B9B-ABE4-6E691D6D2DE0}" dt="2025-12-08T18:28:12.682" v="210" actId="114"/>
          <ac:spMkLst>
            <pc:docMk/>
            <pc:sldMk cId="2544948871" sldId="386"/>
            <ac:spMk id="14" creationId="{E2ACC834-2726-8CA1-CCA9-A890A683EE85}"/>
          </ac:spMkLst>
        </pc:spChg>
      </pc:sldChg>
      <pc:sldChg chg="modSp mod">
        <pc:chgData name="Swartout, Darcy" userId="1c015fc4-41a8-4efb-8017-be6f6fc86c37" providerId="ADAL" clId="{BB050D58-8F81-4B9B-ABE4-6E691D6D2DE0}" dt="2025-12-08T18:26:32.307" v="147" actId="403"/>
        <pc:sldMkLst>
          <pc:docMk/>
          <pc:sldMk cId="2872434557" sldId="408"/>
        </pc:sldMkLst>
        <pc:spChg chg="mod">
          <ac:chgData name="Swartout, Darcy" userId="1c015fc4-41a8-4efb-8017-be6f6fc86c37" providerId="ADAL" clId="{BB050D58-8F81-4B9B-ABE4-6E691D6D2DE0}" dt="2025-12-08T18:26:32.307" v="147" actId="403"/>
          <ac:spMkLst>
            <pc:docMk/>
            <pc:sldMk cId="2872434557" sldId="408"/>
            <ac:spMk id="5" creationId="{92290C7B-1E2C-4C79-77FF-19FCB458722E}"/>
          </ac:spMkLst>
        </pc:spChg>
      </pc:sldChg>
      <pc:sldChg chg="addSp delSp modSp mod">
        <pc:chgData name="Swartout, Darcy" userId="1c015fc4-41a8-4efb-8017-be6f6fc86c37" providerId="ADAL" clId="{BB050D58-8F81-4B9B-ABE4-6E691D6D2DE0}" dt="2025-12-08T18:26:40.209" v="148" actId="403"/>
        <pc:sldMkLst>
          <pc:docMk/>
          <pc:sldMk cId="2593318646" sldId="409"/>
        </pc:sldMkLst>
        <pc:spChg chg="mod">
          <ac:chgData name="Swartout, Darcy" userId="1c015fc4-41a8-4efb-8017-be6f6fc86c37" providerId="ADAL" clId="{BB050D58-8F81-4B9B-ABE4-6E691D6D2DE0}" dt="2025-12-08T18:26:40.209" v="148" actId="403"/>
          <ac:spMkLst>
            <pc:docMk/>
            <pc:sldMk cId="2593318646" sldId="409"/>
            <ac:spMk id="5" creationId="{07A38923-F4F5-DE56-68D8-2D5D518941C5}"/>
          </ac:spMkLst>
        </pc:spChg>
      </pc:sldChg>
      <pc:sldChg chg="modSp mod">
        <pc:chgData name="Swartout, Darcy" userId="1c015fc4-41a8-4efb-8017-be6f6fc86c37" providerId="ADAL" clId="{BB050D58-8F81-4B9B-ABE4-6E691D6D2DE0}" dt="2025-12-08T18:26:54.028" v="150" actId="114"/>
        <pc:sldMkLst>
          <pc:docMk/>
          <pc:sldMk cId="3654868931" sldId="418"/>
        </pc:sldMkLst>
        <pc:spChg chg="mod">
          <ac:chgData name="Swartout, Darcy" userId="1c015fc4-41a8-4efb-8017-be6f6fc86c37" providerId="ADAL" clId="{BB050D58-8F81-4B9B-ABE4-6E691D6D2DE0}" dt="2025-12-08T18:26:47.276" v="149" actId="403"/>
          <ac:spMkLst>
            <pc:docMk/>
            <pc:sldMk cId="3654868931" sldId="418"/>
            <ac:spMk id="5" creationId="{94BEA660-48EC-9BEA-D3C2-922AF1B382E2}"/>
          </ac:spMkLst>
        </pc:spChg>
        <pc:spChg chg="mod">
          <ac:chgData name="Swartout, Darcy" userId="1c015fc4-41a8-4efb-8017-be6f6fc86c37" providerId="ADAL" clId="{BB050D58-8F81-4B9B-ABE4-6E691D6D2DE0}" dt="2025-12-08T18:26:54.028" v="150" actId="114"/>
          <ac:spMkLst>
            <pc:docMk/>
            <pc:sldMk cId="3654868931" sldId="418"/>
            <ac:spMk id="8" creationId="{8AEA4BB0-7404-8D68-E4A5-03A2A0BB3474}"/>
          </ac:spMkLst>
        </pc:spChg>
      </pc:sldChg>
      <pc:sldChg chg="modSp mod">
        <pc:chgData name="Swartout, Darcy" userId="1c015fc4-41a8-4efb-8017-be6f6fc86c37" providerId="ADAL" clId="{BB050D58-8F81-4B9B-ABE4-6E691D6D2DE0}" dt="2025-12-08T18:27:43.200" v="158" actId="403"/>
        <pc:sldMkLst>
          <pc:docMk/>
          <pc:sldMk cId="4144548178" sldId="427"/>
        </pc:sldMkLst>
        <pc:spChg chg="mod">
          <ac:chgData name="Swartout, Darcy" userId="1c015fc4-41a8-4efb-8017-be6f6fc86c37" providerId="ADAL" clId="{BB050D58-8F81-4B9B-ABE4-6E691D6D2DE0}" dt="2025-12-08T18:27:43.200" v="158" actId="403"/>
          <ac:spMkLst>
            <pc:docMk/>
            <pc:sldMk cId="4144548178" sldId="427"/>
            <ac:spMk id="5" creationId="{8A6FD370-D2F7-1301-3F39-63E749A7A638}"/>
          </ac:spMkLst>
        </pc:spChg>
        <pc:spChg chg="mod">
          <ac:chgData name="Swartout, Darcy" userId="1c015fc4-41a8-4efb-8017-be6f6fc86c37" providerId="ADAL" clId="{BB050D58-8F81-4B9B-ABE4-6E691D6D2DE0}" dt="2025-12-08T18:27:27.084" v="153" actId="13926"/>
          <ac:spMkLst>
            <pc:docMk/>
            <pc:sldMk cId="4144548178" sldId="427"/>
            <ac:spMk id="6" creationId="{976A6C77-74F2-FAC4-5A0A-CF596ED434EA}"/>
          </ac:spMkLst>
        </pc:spChg>
        <pc:spChg chg="mod">
          <ac:chgData name="Swartout, Darcy" userId="1c015fc4-41a8-4efb-8017-be6f6fc86c37" providerId="ADAL" clId="{BB050D58-8F81-4B9B-ABE4-6E691D6D2DE0}" dt="2025-12-08T18:27:37.872" v="157" actId="13926"/>
          <ac:spMkLst>
            <pc:docMk/>
            <pc:sldMk cId="4144548178" sldId="427"/>
            <ac:spMk id="7" creationId="{1159E8DD-E337-4603-834D-16192DEABED3}"/>
          </ac:spMkLst>
        </pc:spChg>
      </pc:sldChg>
      <pc:sldChg chg="modSp mod">
        <pc:chgData name="Swartout, Darcy" userId="1c015fc4-41a8-4efb-8017-be6f6fc86c37" providerId="ADAL" clId="{BB050D58-8F81-4B9B-ABE4-6E691D6D2DE0}" dt="2025-12-08T18:28:34.443" v="212" actId="403"/>
        <pc:sldMkLst>
          <pc:docMk/>
          <pc:sldMk cId="2769722372" sldId="428"/>
        </pc:sldMkLst>
        <pc:spChg chg="mod">
          <ac:chgData name="Swartout, Darcy" userId="1c015fc4-41a8-4efb-8017-be6f6fc86c37" providerId="ADAL" clId="{BB050D58-8F81-4B9B-ABE4-6E691D6D2DE0}" dt="2025-12-08T18:28:34.443" v="212" actId="403"/>
          <ac:spMkLst>
            <pc:docMk/>
            <pc:sldMk cId="2769722372" sldId="428"/>
            <ac:spMk id="5" creationId="{F44D99D0-998C-6865-18E9-C76AB3E8FF2B}"/>
          </ac:spMkLst>
        </pc:spChg>
      </pc:sldChg>
      <pc:sldChg chg="modSp mod">
        <pc:chgData name="Swartout, Darcy" userId="1c015fc4-41a8-4efb-8017-be6f6fc86c37" providerId="ADAL" clId="{BB050D58-8F81-4B9B-ABE4-6E691D6D2DE0}" dt="2025-12-08T18:27:46.777" v="159" actId="403"/>
        <pc:sldMkLst>
          <pc:docMk/>
          <pc:sldMk cId="537278214" sldId="434"/>
        </pc:sldMkLst>
        <pc:spChg chg="mod">
          <ac:chgData name="Swartout, Darcy" userId="1c015fc4-41a8-4efb-8017-be6f6fc86c37" providerId="ADAL" clId="{BB050D58-8F81-4B9B-ABE4-6E691D6D2DE0}" dt="2025-12-08T18:27:46.777" v="159" actId="403"/>
          <ac:spMkLst>
            <pc:docMk/>
            <pc:sldMk cId="537278214" sldId="434"/>
            <ac:spMk id="5" creationId="{4E397E29-744F-BBF0-1AB5-ACFE67F24898}"/>
          </ac:spMkLst>
        </pc:spChg>
      </pc:sldChg>
      <pc:sldChg chg="modSp mod">
        <pc:chgData name="Swartout, Darcy" userId="1c015fc4-41a8-4efb-8017-be6f6fc86c37" providerId="ADAL" clId="{BB050D58-8F81-4B9B-ABE4-6E691D6D2DE0}" dt="2025-12-08T18:27:04.060" v="152" actId="403"/>
        <pc:sldMkLst>
          <pc:docMk/>
          <pc:sldMk cId="395797149" sldId="437"/>
        </pc:sldMkLst>
        <pc:spChg chg="mod">
          <ac:chgData name="Swartout, Darcy" userId="1c015fc4-41a8-4efb-8017-be6f6fc86c37" providerId="ADAL" clId="{BB050D58-8F81-4B9B-ABE4-6E691D6D2DE0}" dt="2025-12-08T18:27:04.060" v="152" actId="403"/>
          <ac:spMkLst>
            <pc:docMk/>
            <pc:sldMk cId="395797149" sldId="437"/>
            <ac:spMk id="5" creationId="{08EE6CE1-DA55-0A9D-96C3-F869FAACB0B2}"/>
          </ac:spMkLst>
        </pc:spChg>
      </pc:sldChg>
      <pc:sldChg chg="modSp mod">
        <pc:chgData name="Swartout, Darcy" userId="1c015fc4-41a8-4efb-8017-be6f6fc86c37" providerId="ADAL" clId="{BB050D58-8F81-4B9B-ABE4-6E691D6D2DE0}" dt="2025-12-08T18:28:43.512" v="213" actId="403"/>
        <pc:sldMkLst>
          <pc:docMk/>
          <pc:sldMk cId="774213308" sldId="442"/>
        </pc:sldMkLst>
        <pc:spChg chg="mod">
          <ac:chgData name="Swartout, Darcy" userId="1c015fc4-41a8-4efb-8017-be6f6fc86c37" providerId="ADAL" clId="{BB050D58-8F81-4B9B-ABE4-6E691D6D2DE0}" dt="2025-12-08T18:28:43.512" v="213" actId="403"/>
          <ac:spMkLst>
            <pc:docMk/>
            <pc:sldMk cId="774213308" sldId="442"/>
            <ac:spMk id="5" creationId="{FE3359AE-C411-FBD0-7F21-BE03BE9C80AA}"/>
          </ac:spMkLst>
        </pc:spChg>
      </pc:sldChg>
      <pc:sldChg chg="modSp mod">
        <pc:chgData name="Swartout, Darcy" userId="1c015fc4-41a8-4efb-8017-be6f6fc86c37" providerId="ADAL" clId="{BB050D58-8F81-4B9B-ABE4-6E691D6D2DE0}" dt="2025-12-08T18:26:59.456" v="151" actId="403"/>
        <pc:sldMkLst>
          <pc:docMk/>
          <pc:sldMk cId="2180685413" sldId="443"/>
        </pc:sldMkLst>
        <pc:spChg chg="mod">
          <ac:chgData name="Swartout, Darcy" userId="1c015fc4-41a8-4efb-8017-be6f6fc86c37" providerId="ADAL" clId="{BB050D58-8F81-4B9B-ABE4-6E691D6D2DE0}" dt="2025-12-08T18:26:59.456" v="151" actId="403"/>
          <ac:spMkLst>
            <pc:docMk/>
            <pc:sldMk cId="2180685413" sldId="443"/>
            <ac:spMk id="5" creationId="{A52E7A5B-A593-BDED-7BC2-64F94BFD7EB8}"/>
          </ac:spMkLst>
        </pc:spChg>
      </pc:sldChg>
      <pc:sldChg chg="modSp mod">
        <pc:chgData name="Swartout, Darcy" userId="1c015fc4-41a8-4efb-8017-be6f6fc86c37" providerId="ADAL" clId="{BB050D58-8F81-4B9B-ABE4-6E691D6D2DE0}" dt="2025-12-08T18:28:24.839" v="211" actId="403"/>
        <pc:sldMkLst>
          <pc:docMk/>
          <pc:sldMk cId="2321666288" sldId="444"/>
        </pc:sldMkLst>
        <pc:spChg chg="mod">
          <ac:chgData name="Swartout, Darcy" userId="1c015fc4-41a8-4efb-8017-be6f6fc86c37" providerId="ADAL" clId="{BB050D58-8F81-4B9B-ABE4-6E691D6D2DE0}" dt="2025-12-08T18:28:24.839" v="211" actId="403"/>
          <ac:spMkLst>
            <pc:docMk/>
            <pc:sldMk cId="2321666288" sldId="444"/>
            <ac:spMk id="5" creationId="{B224EC72-4775-62DC-F158-580C3BCF0C6D}"/>
          </ac:spMkLst>
        </pc:spChg>
      </pc:sldChg>
    </pc:docChg>
  </pc:docChgLst>
  <pc:docChgLst>
    <pc:chgData name="Navas, Andrea" userId="8ab5f365-19e7-467e-867f-923a8cab8b55" providerId="ADAL" clId="{21CB5E89-69F6-446B-AEC5-A21BB3B32D44}"/>
    <pc:docChg chg="undo custSel modSld">
      <pc:chgData name="Navas, Andrea" userId="8ab5f365-19e7-467e-867f-923a8cab8b55" providerId="ADAL" clId="{21CB5E89-69F6-446B-AEC5-A21BB3B32D44}" dt="2025-12-18T15:16:40.170" v="156" actId="1076"/>
      <pc:docMkLst>
        <pc:docMk/>
      </pc:docMkLst>
      <pc:sldChg chg="modSp mod">
        <pc:chgData name="Navas, Andrea" userId="8ab5f365-19e7-467e-867f-923a8cab8b55" providerId="ADAL" clId="{21CB5E89-69F6-446B-AEC5-A21BB3B32D44}" dt="2025-12-18T15:12:25.585" v="113" actId="1076"/>
        <pc:sldMkLst>
          <pc:docMk/>
          <pc:sldMk cId="2544948871" sldId="386"/>
        </pc:sldMkLst>
        <pc:spChg chg="mod">
          <ac:chgData name="Navas, Andrea" userId="8ab5f365-19e7-467e-867f-923a8cab8b55" providerId="ADAL" clId="{21CB5E89-69F6-446B-AEC5-A21BB3B32D44}" dt="2025-12-18T15:12:14.771" v="111" actId="1038"/>
          <ac:spMkLst>
            <pc:docMk/>
            <pc:sldMk cId="2544948871" sldId="386"/>
            <ac:spMk id="7" creationId="{8F443F00-5831-6773-AF5E-ADC1DBF383DB}"/>
          </ac:spMkLst>
        </pc:spChg>
        <pc:spChg chg="mod">
          <ac:chgData name="Navas, Andrea" userId="8ab5f365-19e7-467e-867f-923a8cab8b55" providerId="ADAL" clId="{21CB5E89-69F6-446B-AEC5-A21BB3B32D44}" dt="2025-12-18T15:12:14.771" v="111" actId="1038"/>
          <ac:spMkLst>
            <pc:docMk/>
            <pc:sldMk cId="2544948871" sldId="386"/>
            <ac:spMk id="8" creationId="{A875A764-A29A-E8C3-D35B-A7BB144129E5}"/>
          </ac:spMkLst>
        </pc:spChg>
        <pc:spChg chg="mod">
          <ac:chgData name="Navas, Andrea" userId="8ab5f365-19e7-467e-867f-923a8cab8b55" providerId="ADAL" clId="{21CB5E89-69F6-446B-AEC5-A21BB3B32D44}" dt="2025-12-18T15:12:14.771" v="111" actId="1038"/>
          <ac:spMkLst>
            <pc:docMk/>
            <pc:sldMk cId="2544948871" sldId="386"/>
            <ac:spMk id="9" creationId="{89F7F7FF-FC93-75FC-F9F6-D926536AA711}"/>
          </ac:spMkLst>
        </pc:spChg>
        <pc:spChg chg="mod">
          <ac:chgData name="Navas, Andrea" userId="8ab5f365-19e7-467e-867f-923a8cab8b55" providerId="ADAL" clId="{21CB5E89-69F6-446B-AEC5-A21BB3B32D44}" dt="2025-12-18T15:12:14.771" v="111" actId="1038"/>
          <ac:spMkLst>
            <pc:docMk/>
            <pc:sldMk cId="2544948871" sldId="386"/>
            <ac:spMk id="10" creationId="{E07B2F80-277E-347E-4B4E-E8C76C15F31D}"/>
          </ac:spMkLst>
        </pc:spChg>
        <pc:spChg chg="mod">
          <ac:chgData name="Navas, Andrea" userId="8ab5f365-19e7-467e-867f-923a8cab8b55" providerId="ADAL" clId="{21CB5E89-69F6-446B-AEC5-A21BB3B32D44}" dt="2025-12-18T15:12:14.771" v="111" actId="1038"/>
          <ac:spMkLst>
            <pc:docMk/>
            <pc:sldMk cId="2544948871" sldId="386"/>
            <ac:spMk id="12" creationId="{331BDD2D-3097-7FAB-3B0E-C06482FFF20D}"/>
          </ac:spMkLst>
        </pc:spChg>
        <pc:spChg chg="mod">
          <ac:chgData name="Navas, Andrea" userId="8ab5f365-19e7-467e-867f-923a8cab8b55" providerId="ADAL" clId="{21CB5E89-69F6-446B-AEC5-A21BB3B32D44}" dt="2025-12-18T15:11:49.010" v="75" actId="179"/>
          <ac:spMkLst>
            <pc:docMk/>
            <pc:sldMk cId="2544948871" sldId="386"/>
            <ac:spMk id="14" creationId="{E2ACC834-2726-8CA1-CCA9-A890A683EE85}"/>
          </ac:spMkLst>
        </pc:spChg>
        <pc:spChg chg="mod">
          <ac:chgData name="Navas, Andrea" userId="8ab5f365-19e7-467e-867f-923a8cab8b55" providerId="ADAL" clId="{21CB5E89-69F6-446B-AEC5-A21BB3B32D44}" dt="2025-12-18T15:12:14.771" v="111" actId="1038"/>
          <ac:spMkLst>
            <pc:docMk/>
            <pc:sldMk cId="2544948871" sldId="386"/>
            <ac:spMk id="17" creationId="{EA6F3CD9-E4CE-A386-BF9C-EA5B42544632}"/>
          </ac:spMkLst>
        </pc:spChg>
        <pc:spChg chg="mod">
          <ac:chgData name="Navas, Andrea" userId="8ab5f365-19e7-467e-867f-923a8cab8b55" providerId="ADAL" clId="{21CB5E89-69F6-446B-AEC5-A21BB3B32D44}" dt="2025-12-18T15:12:14.771" v="111" actId="1038"/>
          <ac:spMkLst>
            <pc:docMk/>
            <pc:sldMk cId="2544948871" sldId="386"/>
            <ac:spMk id="20" creationId="{0EB1042A-DAF1-CD0A-B5F4-E3356ED72FBC}"/>
          </ac:spMkLst>
        </pc:spChg>
        <pc:spChg chg="mod">
          <ac:chgData name="Navas, Andrea" userId="8ab5f365-19e7-467e-867f-923a8cab8b55" providerId="ADAL" clId="{21CB5E89-69F6-446B-AEC5-A21BB3B32D44}" dt="2025-12-18T15:12:14.771" v="111" actId="1038"/>
          <ac:spMkLst>
            <pc:docMk/>
            <pc:sldMk cId="2544948871" sldId="386"/>
            <ac:spMk id="21" creationId="{3FA05D48-0A83-0F12-F82F-F32C0AE4BA5F}"/>
          </ac:spMkLst>
        </pc:spChg>
        <pc:spChg chg="mod">
          <ac:chgData name="Navas, Andrea" userId="8ab5f365-19e7-467e-867f-923a8cab8b55" providerId="ADAL" clId="{21CB5E89-69F6-446B-AEC5-A21BB3B32D44}" dt="2025-12-18T15:12:14.771" v="111" actId="1038"/>
          <ac:spMkLst>
            <pc:docMk/>
            <pc:sldMk cId="2544948871" sldId="386"/>
            <ac:spMk id="25" creationId="{EF7E695B-4776-F013-E1E7-C9DDE5CB68A0}"/>
          </ac:spMkLst>
        </pc:spChg>
        <pc:spChg chg="mod">
          <ac:chgData name="Navas, Andrea" userId="8ab5f365-19e7-467e-867f-923a8cab8b55" providerId="ADAL" clId="{21CB5E89-69F6-446B-AEC5-A21BB3B32D44}" dt="2025-12-18T15:12:14.771" v="111" actId="1038"/>
          <ac:spMkLst>
            <pc:docMk/>
            <pc:sldMk cId="2544948871" sldId="386"/>
            <ac:spMk id="27" creationId="{B3571740-F1BB-F1B2-E5DF-8886B1DD6FD3}"/>
          </ac:spMkLst>
        </pc:spChg>
        <pc:spChg chg="mod">
          <ac:chgData name="Navas, Andrea" userId="8ab5f365-19e7-467e-867f-923a8cab8b55" providerId="ADAL" clId="{21CB5E89-69F6-446B-AEC5-A21BB3B32D44}" dt="2025-12-18T15:12:20.524" v="112" actId="1076"/>
          <ac:spMkLst>
            <pc:docMk/>
            <pc:sldMk cId="2544948871" sldId="386"/>
            <ac:spMk id="29" creationId="{35057D2C-B4E6-C91F-5320-BB96D31AD5AC}"/>
          </ac:spMkLst>
        </pc:spChg>
        <pc:spChg chg="mod">
          <ac:chgData name="Navas, Andrea" userId="8ab5f365-19e7-467e-867f-923a8cab8b55" providerId="ADAL" clId="{21CB5E89-69F6-446B-AEC5-A21BB3B32D44}" dt="2025-12-18T15:12:25.585" v="113" actId="1076"/>
          <ac:spMkLst>
            <pc:docMk/>
            <pc:sldMk cId="2544948871" sldId="386"/>
            <ac:spMk id="30" creationId="{804A0875-4387-BA49-CFC2-401A587415C7}"/>
          </ac:spMkLst>
        </pc:spChg>
      </pc:sldChg>
      <pc:sldChg chg="modSp mod">
        <pc:chgData name="Navas, Andrea" userId="8ab5f365-19e7-467e-867f-923a8cab8b55" providerId="ADAL" clId="{21CB5E89-69F6-446B-AEC5-A21BB3B32D44}" dt="2025-12-18T15:10:56.535" v="56" actId="13926"/>
        <pc:sldMkLst>
          <pc:docMk/>
          <pc:sldMk cId="4144548178" sldId="427"/>
        </pc:sldMkLst>
        <pc:spChg chg="mod">
          <ac:chgData name="Navas, Andrea" userId="8ab5f365-19e7-467e-867f-923a8cab8b55" providerId="ADAL" clId="{21CB5E89-69F6-446B-AEC5-A21BB3B32D44}" dt="2025-12-18T15:09:51.415" v="42" actId="13926"/>
          <ac:spMkLst>
            <pc:docMk/>
            <pc:sldMk cId="4144548178" sldId="427"/>
            <ac:spMk id="6" creationId="{976A6C77-74F2-FAC4-5A0A-CF596ED434EA}"/>
          </ac:spMkLst>
        </pc:spChg>
        <pc:spChg chg="mod">
          <ac:chgData name="Navas, Andrea" userId="8ab5f365-19e7-467e-867f-923a8cab8b55" providerId="ADAL" clId="{21CB5E89-69F6-446B-AEC5-A21BB3B32D44}" dt="2025-12-18T15:10:56.535" v="56" actId="13926"/>
          <ac:spMkLst>
            <pc:docMk/>
            <pc:sldMk cId="4144548178" sldId="427"/>
            <ac:spMk id="7" creationId="{1159E8DD-E337-4603-834D-16192DEABED3}"/>
          </ac:spMkLst>
        </pc:spChg>
      </pc:sldChg>
      <pc:sldChg chg="modSp mod">
        <pc:chgData name="Navas, Andrea" userId="8ab5f365-19e7-467e-867f-923a8cab8b55" providerId="ADAL" clId="{21CB5E89-69F6-446B-AEC5-A21BB3B32D44}" dt="2025-12-18T15:16:27.646" v="155" actId="179"/>
        <pc:sldMkLst>
          <pc:docMk/>
          <pc:sldMk cId="2769722372" sldId="428"/>
        </pc:sldMkLst>
        <pc:spChg chg="mod">
          <ac:chgData name="Navas, Andrea" userId="8ab5f365-19e7-467e-867f-923a8cab8b55" providerId="ADAL" clId="{21CB5E89-69F6-446B-AEC5-A21BB3B32D44}" dt="2025-12-18T15:16:27.646" v="155" actId="179"/>
          <ac:spMkLst>
            <pc:docMk/>
            <pc:sldMk cId="2769722372" sldId="428"/>
            <ac:spMk id="6" creationId="{B58DBC0E-1BED-DD4A-74A4-161C13C47AA0}"/>
          </ac:spMkLst>
        </pc:spChg>
      </pc:sldChg>
      <pc:sldChg chg="addSp delSp modSp mod">
        <pc:chgData name="Navas, Andrea" userId="8ab5f365-19e7-467e-867f-923a8cab8b55" providerId="ADAL" clId="{21CB5E89-69F6-446B-AEC5-A21BB3B32D44}" dt="2025-12-18T14:01:51.742" v="35" actId="1076"/>
        <pc:sldMkLst>
          <pc:docMk/>
          <pc:sldMk cId="395797149" sldId="437"/>
        </pc:sldMkLst>
        <pc:spChg chg="mod">
          <ac:chgData name="Navas, Andrea" userId="8ab5f365-19e7-467e-867f-923a8cab8b55" providerId="ADAL" clId="{21CB5E89-69F6-446B-AEC5-A21BB3B32D44}" dt="2025-12-18T14:01:47.503" v="34" actId="14100"/>
          <ac:spMkLst>
            <pc:docMk/>
            <pc:sldMk cId="395797149" sldId="437"/>
            <ac:spMk id="10" creationId="{4865995F-C288-7C39-FDE1-E1104C187E07}"/>
          </ac:spMkLst>
        </pc:spChg>
        <pc:spChg chg="mod">
          <ac:chgData name="Navas, Andrea" userId="8ab5f365-19e7-467e-867f-923a8cab8b55" providerId="ADAL" clId="{21CB5E89-69F6-446B-AEC5-A21BB3B32D44}" dt="2025-12-18T14:01:51.742" v="35" actId="1076"/>
          <ac:spMkLst>
            <pc:docMk/>
            <pc:sldMk cId="395797149" sldId="437"/>
            <ac:spMk id="11" creationId="{C4300919-4C27-73EC-98E0-9CB0468FAF6F}"/>
          </ac:spMkLst>
        </pc:spChg>
        <pc:spChg chg="mod">
          <ac:chgData name="Navas, Andrea" userId="8ab5f365-19e7-467e-867f-923a8cab8b55" providerId="ADAL" clId="{21CB5E89-69F6-446B-AEC5-A21BB3B32D44}" dt="2025-12-18T14:01:41.332" v="32" actId="14100"/>
          <ac:spMkLst>
            <pc:docMk/>
            <pc:sldMk cId="395797149" sldId="437"/>
            <ac:spMk id="16" creationId="{4E6787E7-DEFB-4075-51B8-76121E3CBC3E}"/>
          </ac:spMkLst>
        </pc:spChg>
        <pc:picChg chg="add mod ord">
          <ac:chgData name="Navas, Andrea" userId="8ab5f365-19e7-467e-867f-923a8cab8b55" providerId="ADAL" clId="{21CB5E89-69F6-446B-AEC5-A21BB3B32D44}" dt="2025-12-18T14:01:26.346" v="30" actId="1076"/>
          <ac:picMkLst>
            <pc:docMk/>
            <pc:sldMk cId="395797149" sldId="437"/>
            <ac:picMk id="18" creationId="{EA738E59-5EBF-1CBB-F841-3F3EC716A34D}"/>
          </ac:picMkLst>
        </pc:picChg>
      </pc:sldChg>
      <pc:sldChg chg="modSp mod">
        <pc:chgData name="Navas, Andrea" userId="8ab5f365-19e7-467e-867f-923a8cab8b55" providerId="ADAL" clId="{21CB5E89-69F6-446B-AEC5-A21BB3B32D44}" dt="2025-12-18T15:16:40.170" v="156" actId="1076"/>
        <pc:sldMkLst>
          <pc:docMk/>
          <pc:sldMk cId="774213308" sldId="442"/>
        </pc:sldMkLst>
        <pc:spChg chg="mod">
          <ac:chgData name="Navas, Andrea" userId="8ab5f365-19e7-467e-867f-923a8cab8b55" providerId="ADAL" clId="{21CB5E89-69F6-446B-AEC5-A21BB3B32D44}" dt="2025-12-18T15:16:40.170" v="156" actId="1076"/>
          <ac:spMkLst>
            <pc:docMk/>
            <pc:sldMk cId="774213308" sldId="442"/>
            <ac:spMk id="21" creationId="{972E4305-5E1F-4F9F-653F-12696E2682DE}"/>
          </ac:spMkLst>
        </pc:spChg>
        <pc:picChg chg="mod">
          <ac:chgData name="Navas, Andrea" userId="8ab5f365-19e7-467e-867f-923a8cab8b55" providerId="ADAL" clId="{21CB5E89-69F6-446B-AEC5-A21BB3B32D44}" dt="2025-12-18T15:16:40.170" v="156" actId="1076"/>
          <ac:picMkLst>
            <pc:docMk/>
            <pc:sldMk cId="774213308" sldId="442"/>
            <ac:picMk id="9" creationId="{25602847-AD45-131C-4C96-4BF026D89EB2}"/>
          </ac:picMkLst>
        </pc:picChg>
      </pc:sldChg>
      <pc:sldChg chg="modSp mod">
        <pc:chgData name="Navas, Andrea" userId="8ab5f365-19e7-467e-867f-923a8cab8b55" providerId="ADAL" clId="{21CB5E89-69F6-446B-AEC5-A21BB3B32D44}" dt="2025-12-18T15:15:52.434" v="147" actId="1076"/>
        <pc:sldMkLst>
          <pc:docMk/>
          <pc:sldMk cId="2321666288" sldId="444"/>
        </pc:sldMkLst>
        <pc:spChg chg="mod">
          <ac:chgData name="Navas, Andrea" userId="8ab5f365-19e7-467e-867f-923a8cab8b55" providerId="ADAL" clId="{21CB5E89-69F6-446B-AEC5-A21BB3B32D44}" dt="2025-12-18T15:12:53.928" v="120" actId="179"/>
          <ac:spMkLst>
            <pc:docMk/>
            <pc:sldMk cId="2321666288" sldId="444"/>
            <ac:spMk id="6" creationId="{795619BD-20C2-0538-6D94-7860E0CE4B5A}"/>
          </ac:spMkLst>
        </pc:spChg>
        <pc:spChg chg="mod">
          <ac:chgData name="Navas, Andrea" userId="8ab5f365-19e7-467e-867f-923a8cab8b55" providerId="ADAL" clId="{21CB5E89-69F6-446B-AEC5-A21BB3B32D44}" dt="2025-12-18T15:14:32.798" v="128" actId="14100"/>
          <ac:spMkLst>
            <pc:docMk/>
            <pc:sldMk cId="2321666288" sldId="444"/>
            <ac:spMk id="8" creationId="{B52BF208-40DB-89FF-3DFA-B156AC46ED02}"/>
          </ac:spMkLst>
        </pc:spChg>
        <pc:spChg chg="mod">
          <ac:chgData name="Navas, Andrea" userId="8ab5f365-19e7-467e-867f-923a8cab8b55" providerId="ADAL" clId="{21CB5E89-69F6-446B-AEC5-A21BB3B32D44}" dt="2025-12-18T15:15:01.156" v="135" actId="14100"/>
          <ac:spMkLst>
            <pc:docMk/>
            <pc:sldMk cId="2321666288" sldId="444"/>
            <ac:spMk id="9" creationId="{317EB4C5-23FA-1C35-88DB-9F309C8E108C}"/>
          </ac:spMkLst>
        </pc:spChg>
        <pc:spChg chg="mod">
          <ac:chgData name="Navas, Andrea" userId="8ab5f365-19e7-467e-867f-923a8cab8b55" providerId="ADAL" clId="{21CB5E89-69F6-446B-AEC5-A21BB3B32D44}" dt="2025-12-18T15:13:16.013" v="123" actId="14100"/>
          <ac:spMkLst>
            <pc:docMk/>
            <pc:sldMk cId="2321666288" sldId="444"/>
            <ac:spMk id="12" creationId="{86760812-1D07-2E0B-7E93-47D4229BD419}"/>
          </ac:spMkLst>
        </pc:spChg>
        <pc:spChg chg="mod">
          <ac:chgData name="Navas, Andrea" userId="8ab5f365-19e7-467e-867f-923a8cab8b55" providerId="ADAL" clId="{21CB5E89-69F6-446B-AEC5-A21BB3B32D44}" dt="2025-12-18T15:13:11.305" v="122" actId="1076"/>
          <ac:spMkLst>
            <pc:docMk/>
            <pc:sldMk cId="2321666288" sldId="444"/>
            <ac:spMk id="14" creationId="{2AF7FCBC-FF97-F6AE-22C8-B1355F2EF9C9}"/>
          </ac:spMkLst>
        </pc:spChg>
        <pc:spChg chg="mod">
          <ac:chgData name="Navas, Andrea" userId="8ab5f365-19e7-467e-867f-923a8cab8b55" providerId="ADAL" clId="{21CB5E89-69F6-446B-AEC5-A21BB3B32D44}" dt="2025-12-18T15:14:36.515" v="129" actId="1076"/>
          <ac:spMkLst>
            <pc:docMk/>
            <pc:sldMk cId="2321666288" sldId="444"/>
            <ac:spMk id="17" creationId="{2C5311AB-1056-233C-AA10-060664FFE9DA}"/>
          </ac:spMkLst>
        </pc:spChg>
        <pc:spChg chg="mod">
          <ac:chgData name="Navas, Andrea" userId="8ab5f365-19e7-467e-867f-923a8cab8b55" providerId="ADAL" clId="{21CB5E89-69F6-446B-AEC5-A21BB3B32D44}" dt="2025-12-18T15:15:04.327" v="136" actId="1076"/>
          <ac:spMkLst>
            <pc:docMk/>
            <pc:sldMk cId="2321666288" sldId="444"/>
            <ac:spMk id="19" creationId="{265DCB74-06EA-0F61-5EBB-99EC8EDCC148}"/>
          </ac:spMkLst>
        </pc:spChg>
        <pc:spChg chg="mod">
          <ac:chgData name="Navas, Andrea" userId="8ab5f365-19e7-467e-867f-923a8cab8b55" providerId="ADAL" clId="{21CB5E89-69F6-446B-AEC5-A21BB3B32D44}" dt="2025-12-18T15:15:35.951" v="142" actId="14100"/>
          <ac:spMkLst>
            <pc:docMk/>
            <pc:sldMk cId="2321666288" sldId="444"/>
            <ac:spMk id="23" creationId="{5EB2539C-4C47-0BCD-D4AB-7EEF64FADFD3}"/>
          </ac:spMkLst>
        </pc:spChg>
        <pc:spChg chg="mod">
          <ac:chgData name="Navas, Andrea" userId="8ab5f365-19e7-467e-867f-923a8cab8b55" providerId="ADAL" clId="{21CB5E89-69F6-446B-AEC5-A21BB3B32D44}" dt="2025-12-18T15:15:39.848" v="143" actId="1076"/>
          <ac:spMkLst>
            <pc:docMk/>
            <pc:sldMk cId="2321666288" sldId="444"/>
            <ac:spMk id="24" creationId="{152B49F2-EC5D-FF5F-6363-A1DF2B5D34D0}"/>
          </ac:spMkLst>
        </pc:spChg>
        <pc:spChg chg="mod">
          <ac:chgData name="Navas, Andrea" userId="8ab5f365-19e7-467e-867f-923a8cab8b55" providerId="ADAL" clId="{21CB5E89-69F6-446B-AEC5-A21BB3B32D44}" dt="2025-12-18T15:15:48.660" v="146" actId="14100"/>
          <ac:spMkLst>
            <pc:docMk/>
            <pc:sldMk cId="2321666288" sldId="444"/>
            <ac:spMk id="25" creationId="{9BDCE47B-1CF5-F096-6239-84E32CE97187}"/>
          </ac:spMkLst>
        </pc:spChg>
        <pc:spChg chg="mod">
          <ac:chgData name="Navas, Andrea" userId="8ab5f365-19e7-467e-867f-923a8cab8b55" providerId="ADAL" clId="{21CB5E89-69F6-446B-AEC5-A21BB3B32D44}" dt="2025-12-18T15:15:52.434" v="147" actId="1076"/>
          <ac:spMkLst>
            <pc:docMk/>
            <pc:sldMk cId="2321666288" sldId="444"/>
            <ac:spMk id="26" creationId="{3F6F7166-BCBC-8AA2-E53D-244FD5598B10}"/>
          </ac:spMkLst>
        </pc:spChg>
        <pc:spChg chg="mod">
          <ac:chgData name="Navas, Andrea" userId="8ab5f365-19e7-467e-867f-923a8cab8b55" providerId="ADAL" clId="{21CB5E89-69F6-446B-AEC5-A21BB3B32D44}" dt="2025-12-18T15:15:26.684" v="139" actId="14100"/>
          <ac:spMkLst>
            <pc:docMk/>
            <pc:sldMk cId="2321666288" sldId="444"/>
            <ac:spMk id="27" creationId="{851473A4-1D6B-C637-BC22-2DDE1F2F8137}"/>
          </ac:spMkLst>
        </pc:spChg>
        <pc:spChg chg="mod">
          <ac:chgData name="Navas, Andrea" userId="8ab5f365-19e7-467e-867f-923a8cab8b55" providerId="ADAL" clId="{21CB5E89-69F6-446B-AEC5-A21BB3B32D44}" dt="2025-12-18T15:15:29.917" v="140" actId="1076"/>
          <ac:spMkLst>
            <pc:docMk/>
            <pc:sldMk cId="2321666288" sldId="444"/>
            <ac:spMk id="28" creationId="{9531BD36-07E4-8573-16C2-59E79A032DE6}"/>
          </ac:spMkLst>
        </pc:spChg>
        <pc:picChg chg="mod">
          <ac:chgData name="Navas, Andrea" userId="8ab5f365-19e7-467e-867f-923a8cab8b55" providerId="ADAL" clId="{21CB5E89-69F6-446B-AEC5-A21BB3B32D44}" dt="2025-12-18T15:12:58.674" v="121" actId="1076"/>
          <ac:picMkLst>
            <pc:docMk/>
            <pc:sldMk cId="2321666288" sldId="444"/>
            <ac:picMk id="16" creationId="{967EC652-EA1D-945B-8183-69F31F3BE3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1/5/2026</a:t>
            </a:fld>
            <a:endParaRPr lang="en-US" dirty="0"/>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dirty="0"/>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1</a:t>
            </a:fld>
            <a:endParaRPr lang="en-US" dirty="0"/>
          </a:p>
        </p:txBody>
      </p:sp>
    </p:spTree>
    <p:extLst>
      <p:ext uri="{BB962C8B-B14F-4D97-AF65-F5344CB8AC3E}">
        <p14:creationId xmlns:p14="http://schemas.microsoft.com/office/powerpoint/2010/main" val="122090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3</a:t>
            </a:fld>
            <a:endParaRPr lang="en-US" dirty="0"/>
          </a:p>
        </p:txBody>
      </p:sp>
    </p:spTree>
    <p:extLst>
      <p:ext uri="{BB962C8B-B14F-4D97-AF65-F5344CB8AC3E}">
        <p14:creationId xmlns:p14="http://schemas.microsoft.com/office/powerpoint/2010/main" val="288471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u="none" strike="noStrike" dirty="0">
              <a:solidFill>
                <a:srgbClr val="000000"/>
              </a:solidFill>
              <a:effectLst/>
              <a:latin typeface="Arial" panose="020B0604020202020204" pitchFamily="34" charset="0"/>
            </a:endParaRPr>
          </a:p>
          <a:p>
            <a:pPr algn="l">
              <a:buNone/>
            </a:pPr>
            <a:endParaRPr lang="en-CA" b="0" i="0" u="none" strike="noStrike" dirty="0">
              <a:solidFill>
                <a:srgbClr val="000000"/>
              </a:solidFill>
              <a:effectLst/>
              <a:latin typeface="Arial" panose="020B0604020202020204" pitchFamily="34" charset="0"/>
            </a:endParaRPr>
          </a:p>
          <a:p>
            <a:pPr algn="l"/>
            <a:endParaRPr lang="en-CA" b="0" i="0" u="none" strike="noStrike" dirty="0">
              <a:solidFill>
                <a:srgbClr val="000000"/>
              </a:solidFill>
              <a:effectLst/>
              <a:latin typeface="Arial" panose="020B0604020202020204" pitchFamily="34" charset="0"/>
            </a:endParaRPr>
          </a:p>
          <a:p>
            <a:pPr marL="285750" indent="-285750" algn="l">
              <a:buAutoNum type="romanLcPeriod"/>
            </a:pPr>
            <a:endParaRPr lang="en-CA"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4</a:t>
            </a:fld>
            <a:endParaRPr lang="en-US" dirty="0"/>
          </a:p>
        </p:txBody>
      </p:sp>
    </p:spTree>
    <p:extLst>
      <p:ext uri="{BB962C8B-B14F-4D97-AF65-F5344CB8AC3E}">
        <p14:creationId xmlns:p14="http://schemas.microsoft.com/office/powerpoint/2010/main" val="101361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4909E-F078-008C-E343-D9C145648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86804-0E11-2629-1E34-AEAAE5FFF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234DC-0360-FD4C-B046-4859751528EF}"/>
              </a:ext>
            </a:extLst>
          </p:cNvPr>
          <p:cNvSpPr>
            <a:spLocks noGrp="1"/>
          </p:cNvSpPr>
          <p:nvPr>
            <p:ph type="body" idx="1"/>
          </p:nvPr>
        </p:nvSpPr>
        <p:spPr/>
        <p:txBody>
          <a:bodyPr/>
          <a:lstStyle/>
          <a:p>
            <a:pPr algn="l"/>
            <a:endParaRPr lang="en-CA" b="0" i="0" u="none" strike="noStrike" dirty="0">
              <a:solidFill>
                <a:srgbClr val="000000"/>
              </a:solidFill>
              <a:effectLst/>
              <a:latin typeface="Arial" panose="020B0604020202020204" pitchFamily="34" charset="0"/>
            </a:endParaRPr>
          </a:p>
          <a:p>
            <a:pPr algn="l"/>
            <a:endParaRPr lang="en-CA" b="0" i="0" u="none" strike="noStrike" dirty="0">
              <a:solidFill>
                <a:srgbClr val="000000"/>
              </a:solidFill>
              <a:effectLst/>
              <a:latin typeface="Arial" panose="020B0604020202020204" pitchFamily="34" charset="0"/>
            </a:endParaRPr>
          </a:p>
          <a:p>
            <a:pPr marL="228600" indent="-228600" algn="l">
              <a:buAutoNum type="alphaLcPeriod"/>
            </a:pPr>
            <a:endParaRPr lang="en-CA" b="0" i="0" u="none" strike="noStrike" dirty="0">
              <a:solidFill>
                <a:srgbClr val="000000"/>
              </a:solidFill>
              <a:effectLst/>
              <a:latin typeface="Arial" panose="020B0604020202020204" pitchFamily="34" charset="0"/>
            </a:endParaRPr>
          </a:p>
          <a:p>
            <a:pPr marL="228600" indent="-228600" algn="l">
              <a:buAutoNum type="alphaLcPeriod"/>
            </a:pPr>
            <a:endParaRPr lang="en-CA" b="0" i="0" u="none" strike="noStrike" dirty="0">
              <a:solidFill>
                <a:srgbClr val="000000"/>
              </a:solidFill>
              <a:effectLst/>
              <a:latin typeface="Arial" panose="020B0604020202020204" pitchFamily="34" charset="0"/>
            </a:endParaRPr>
          </a:p>
          <a:p>
            <a:pPr algn="l">
              <a:buNone/>
            </a:pPr>
            <a:endParaRPr lang="en-CA" b="0" i="0" u="none" strike="noStrike" dirty="0">
              <a:solidFill>
                <a:srgbClr val="000000"/>
              </a:solidFill>
              <a:effectLst/>
              <a:latin typeface="Arial" panose="020B0604020202020204" pitchFamily="34" charset="0"/>
            </a:endParaRPr>
          </a:p>
          <a:p>
            <a:pPr>
              <a:buNone/>
            </a:pPr>
            <a:br>
              <a:rPr lang="en-CA" dirty="0"/>
            </a:br>
            <a:endParaRPr lang="en-CA" b="0" i="0" u="none" strike="noStrike" dirty="0">
              <a:solidFill>
                <a:srgbClr val="000000"/>
              </a:solidFill>
              <a:effectLst/>
              <a:latin typeface="Arial" panose="020B0604020202020204" pitchFamily="34" charset="0"/>
            </a:endParaRPr>
          </a:p>
          <a:p>
            <a:pPr algn="l"/>
            <a:endParaRPr lang="en-CA" b="0" i="0" u="none" strike="noStrike" dirty="0">
              <a:solidFill>
                <a:srgbClr val="000000"/>
              </a:solidFill>
              <a:effectLst/>
              <a:latin typeface="Arial" panose="020B0604020202020204" pitchFamily="34" charset="0"/>
            </a:endParaRPr>
          </a:p>
          <a:p>
            <a:pPr algn="l">
              <a:buNone/>
            </a:pPr>
            <a:endParaRPr lang="en-CA" b="0" i="0" u="none" strike="noStrike" dirty="0">
              <a:solidFill>
                <a:srgbClr val="000000"/>
              </a:solidFill>
              <a:effectLst/>
              <a:latin typeface="Arial" panose="020B0604020202020204" pitchFamily="34" charset="0"/>
            </a:endParaRPr>
          </a:p>
          <a:p>
            <a:pPr algn="l"/>
            <a:endParaRPr lang="en-CA" b="0" i="0" u="none" strike="noStrike" dirty="0">
              <a:solidFill>
                <a:srgbClr val="000000"/>
              </a:solidFill>
              <a:effectLst/>
              <a:latin typeface="Arial" panose="020B0604020202020204" pitchFamily="34" charset="0"/>
            </a:endParaRPr>
          </a:p>
          <a:p>
            <a:pPr marL="285750" indent="-285750" algn="l">
              <a:buAutoNum type="romanLcPeriod"/>
            </a:pPr>
            <a:endParaRPr lang="en-CA" b="0" i="0" u="none" strike="noStrike"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6A4ABCC-45B4-DF84-F91B-09D67997D625}"/>
              </a:ext>
            </a:extLst>
          </p:cNvPr>
          <p:cNvSpPr>
            <a:spLocks noGrp="1"/>
          </p:cNvSpPr>
          <p:nvPr>
            <p:ph type="sldNum" sz="quarter" idx="5"/>
          </p:nvPr>
        </p:nvSpPr>
        <p:spPr/>
        <p:txBody>
          <a:bodyPr/>
          <a:lstStyle/>
          <a:p>
            <a:fld id="{5C8F99EE-B2D2-41D4-83DE-2320E59029E6}" type="slidenum">
              <a:rPr lang="en-US" smtClean="0"/>
              <a:t>5</a:t>
            </a:fld>
            <a:endParaRPr lang="en-US" dirty="0"/>
          </a:p>
        </p:txBody>
      </p:sp>
    </p:spTree>
    <p:extLst>
      <p:ext uri="{BB962C8B-B14F-4D97-AF65-F5344CB8AC3E}">
        <p14:creationId xmlns:p14="http://schemas.microsoft.com/office/powerpoint/2010/main" val="223978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6</a:t>
            </a:fld>
            <a:endParaRPr lang="en-US" dirty="0"/>
          </a:p>
        </p:txBody>
      </p:sp>
    </p:spTree>
    <p:extLst>
      <p:ext uri="{BB962C8B-B14F-4D97-AF65-F5344CB8AC3E}">
        <p14:creationId xmlns:p14="http://schemas.microsoft.com/office/powerpoint/2010/main" val="376657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F99EE-B2D2-41D4-83DE-2320E59029E6}" type="slidenum">
              <a:rPr lang="en-US" smtClean="0"/>
              <a:t>12</a:t>
            </a:fld>
            <a:endParaRPr lang="en-US" dirty="0"/>
          </a:p>
        </p:txBody>
      </p:sp>
    </p:spTree>
    <p:extLst>
      <p:ext uri="{BB962C8B-B14F-4D97-AF65-F5344CB8AC3E}">
        <p14:creationId xmlns:p14="http://schemas.microsoft.com/office/powerpoint/2010/main" val="3713221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1/5/2026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dirty="0"/>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3">
            <a:extLst>
              <a:ext uri="{FF2B5EF4-FFF2-40B4-BE49-F238E27FC236}">
                <a16:creationId xmlns:a16="http://schemas.microsoft.com/office/drawing/2014/main" id="{ED8B37F5-3BBC-6BA5-D7C7-BF85171B73FD}"/>
              </a:ext>
            </a:extLst>
          </p:cNvPr>
          <p:cNvSpPr txBox="1"/>
          <p:nvPr userDrawn="1"/>
        </p:nvSpPr>
        <p:spPr>
          <a:xfrm>
            <a:off x="318654" y="14912217"/>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Disclaimer</a:t>
            </a:r>
            <a:r>
              <a:rPr lang="en-US" dirty="0">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29329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dirty="0"/>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1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2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dirty="0"/>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35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dirty="0"/>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3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dirty="0"/>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0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rocess Gui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92F6-2087-E12D-4041-9EDA057F1DDB}"/>
              </a:ext>
            </a:extLst>
          </p:cNvPr>
          <p:cNvSpPr>
            <a:spLocks noGrp="1"/>
          </p:cNvSpPr>
          <p:nvPr>
            <p:ph type="title" hasCustomPrompt="1"/>
          </p:nvPr>
        </p:nvSpPr>
        <p:spPr>
          <a:xfrm>
            <a:off x="838200" y="865486"/>
            <a:ext cx="10515600" cy="1523754"/>
          </a:xfrm>
        </p:spPr>
        <p:txBody>
          <a:bodyPr>
            <a:normAutofit/>
          </a:bodyPr>
          <a:lstStyle>
            <a:lvl1pPr>
              <a:defRPr sz="4800" b="1"/>
            </a:lvl1pPr>
          </a:lstStyle>
          <a:p>
            <a:r>
              <a:rPr lang="en-US"/>
              <a:t>Click to Insert: </a:t>
            </a:r>
            <a:r>
              <a:rPr lang="en-US" err="1"/>
              <a:t>Suite_Workstream_Title</a:t>
            </a:r>
            <a:endParaRPr lang="en-US"/>
          </a:p>
        </p:txBody>
      </p:sp>
      <p:sp>
        <p:nvSpPr>
          <p:cNvPr id="6" name="TextBox 5">
            <a:extLst>
              <a:ext uri="{FF2B5EF4-FFF2-40B4-BE49-F238E27FC236}">
                <a16:creationId xmlns:a16="http://schemas.microsoft.com/office/drawing/2014/main" id="{0EE8AC13-3617-9F0B-73DC-92A3ADEE1A9B}"/>
              </a:ext>
            </a:extLst>
          </p:cNvPr>
          <p:cNvSpPr txBox="1"/>
          <p:nvPr userDrawn="1"/>
        </p:nvSpPr>
        <p:spPr>
          <a:xfrm>
            <a:off x="838200" y="2772696"/>
            <a:ext cx="10515600" cy="670952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Review Process Guidance</a:t>
            </a:r>
          </a:p>
          <a:p>
            <a:pPr algn="ctr"/>
            <a:endParaRPr lang="en-US" sz="2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Draft (In Development)</a:t>
            </a:r>
          </a:p>
          <a:p>
            <a:pPr marL="342900" indent="-342900">
              <a:buFont typeface="+mj-lt"/>
              <a:buAutoNum type="arabicPeriod"/>
            </a:pPr>
            <a:r>
              <a:rPr lang="en-US" b="0" dirty="0">
                <a:latin typeface="Arial" panose="020B0604020202020204" pitchFamily="34" charset="0"/>
                <a:cs typeface="Arial" panose="020B0604020202020204" pitchFamily="34" charset="0"/>
              </a:rPr>
              <a:t>Save Draft in SharePoint In Development folder</a:t>
            </a:r>
          </a:p>
          <a:p>
            <a:pPr marL="342900" indent="-342900">
              <a:buFont typeface="+mj-lt"/>
              <a:buAutoNum type="arabicPeriod"/>
            </a:pPr>
            <a:r>
              <a:rPr lang="en-US" b="0" dirty="0">
                <a:latin typeface="Arial" panose="020B0604020202020204" pitchFamily="34" charset="0"/>
                <a:cs typeface="Arial" panose="020B0604020202020204" pitchFamily="34" charset="0"/>
              </a:rPr>
              <a:t>Have a trainer Peer Review</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Workstream Review (State/Deloitte) - 5 days</a:t>
            </a:r>
          </a:p>
          <a:p>
            <a:pPr marL="342900" indent="-342900">
              <a:buAutoNum type="arabicPeriod"/>
            </a:pPr>
            <a:r>
              <a:rPr lang="en-US" dirty="0">
                <a:latin typeface="Arial" panose="020B0604020202020204" pitchFamily="34" charset="0"/>
                <a:cs typeface="Arial" panose="020B0604020202020204" pitchFamily="34" charset="0"/>
              </a:rPr>
              <a:t>Please review each slide for system accuracy and business process alignment</a:t>
            </a:r>
          </a:p>
          <a:p>
            <a:pPr marL="342900" indent="-342900">
              <a:buAutoNum type="arabicPeriod"/>
            </a:pPr>
            <a:r>
              <a:rPr lang="en-US" dirty="0">
                <a:latin typeface="Arial" panose="020B0604020202020204" pitchFamily="34" charset="0"/>
                <a:cs typeface="Arial" panose="020B0604020202020204" pitchFamily="34" charset="0"/>
              </a:rPr>
              <a:t>If updates are needed, use the comment feature to provide feedback</a:t>
            </a:r>
          </a:p>
          <a:p>
            <a:pPr marL="342900" indent="-342900">
              <a:buAutoNum type="arabicPeriod"/>
            </a:pPr>
            <a:r>
              <a:rPr lang="en-US" dirty="0">
                <a:latin typeface="Arial" panose="020B0604020202020204" pitchFamily="34" charset="0"/>
                <a:cs typeface="Arial" panose="020B0604020202020204" pitchFamily="34" charset="0"/>
              </a:rPr>
              <a:t>All comments will be added and tracked in the Comment Tracker by the Training Team</a:t>
            </a:r>
          </a:p>
          <a:p>
            <a:pPr marL="342900" indent="-342900">
              <a:buAutoNum type="arabicPeriod"/>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Revision (Training Developer) - 2 days</a:t>
            </a:r>
          </a:p>
          <a:p>
            <a:pPr marL="342900" indent="-342900">
              <a:buAutoNum type="arabicPeriod"/>
            </a:pPr>
            <a:r>
              <a:rPr lang="en-US" dirty="0">
                <a:latin typeface="Arial" panose="020B0604020202020204" pitchFamily="34" charset="0"/>
                <a:cs typeface="Arial" panose="020B0604020202020204" pitchFamily="34" charset="0"/>
              </a:rPr>
              <a:t>Address all comments/feedback from Workstream</a:t>
            </a:r>
          </a:p>
          <a:p>
            <a:pPr marL="342900" indent="-342900">
              <a:buAutoNum type="arabicPeriod"/>
            </a:pPr>
            <a:r>
              <a:rPr lang="en-US" dirty="0">
                <a:latin typeface="Arial" panose="020B0604020202020204" pitchFamily="34" charset="0"/>
                <a:cs typeface="Arial" panose="020B0604020202020204" pitchFamily="34" charset="0"/>
              </a:rPr>
              <a:t>Add all comments/feedback to the Comment Tracker</a:t>
            </a:r>
          </a:p>
          <a:p>
            <a:pPr marL="342900" indent="-342900">
              <a:buAutoNum type="arabicPeriod"/>
            </a:pPr>
            <a:r>
              <a:rPr lang="en-US" dirty="0">
                <a:latin typeface="Arial" panose="020B0604020202020204" pitchFamily="34" charset="0"/>
                <a:cs typeface="Arial" panose="020B0604020202020204" pitchFamily="34" charset="0"/>
              </a:rPr>
              <a:t>Create Final Job Aid deliverable</a:t>
            </a:r>
          </a:p>
          <a:p>
            <a:pPr marL="342900" indent="-342900">
              <a:buAutoNum type="arabicPeriod"/>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Training Lead Review (State/Deloitte) (3 days)</a:t>
            </a:r>
          </a:p>
          <a:p>
            <a:pPr marL="342900" indent="-342900">
              <a:buAutoNum type="arabicPeriod"/>
            </a:pPr>
            <a:r>
              <a:rPr lang="en-US" dirty="0">
                <a:latin typeface="Arial" panose="020B0604020202020204" pitchFamily="34" charset="0"/>
                <a:cs typeface="Arial" panose="020B0604020202020204" pitchFamily="34" charset="0"/>
              </a:rPr>
              <a:t>Please verify all requested updates are incorporated</a:t>
            </a:r>
          </a:p>
          <a:p>
            <a:pPr marL="342900" indent="-342900">
              <a:buAutoNum type="arabicPeriod"/>
            </a:pPr>
            <a:r>
              <a:rPr lang="en-US" dirty="0">
                <a:latin typeface="Arial" panose="020B0604020202020204" pitchFamily="34" charset="0"/>
                <a:cs typeface="Arial" panose="020B0604020202020204" pitchFamily="34" charset="0"/>
              </a:rPr>
              <a:t>Notify Training Developer when review is complete</a:t>
            </a:r>
          </a:p>
          <a:p>
            <a:pPr marL="342900" indent="-342900">
              <a:buAutoNum type="arabicPeriod"/>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Final Review and Sign Off (State Lead &amp; PMO) - 5 days</a:t>
            </a:r>
          </a:p>
          <a:p>
            <a:pPr marL="342900" indent="-342900">
              <a:buAutoNum type="arabicPeriod"/>
            </a:pPr>
            <a:r>
              <a:rPr lang="en-US" dirty="0">
                <a:latin typeface="Arial" panose="020B0604020202020204" pitchFamily="34" charset="0"/>
                <a:cs typeface="Arial" panose="020B0604020202020204" pitchFamily="34" charset="0"/>
              </a:rPr>
              <a:t>Incorporate final updates</a:t>
            </a:r>
          </a:p>
          <a:p>
            <a:pPr marL="342900" indent="-342900">
              <a:buAutoNum type="arabicPeriod"/>
            </a:pPr>
            <a:r>
              <a:rPr lang="en-US" dirty="0">
                <a:latin typeface="Arial" panose="020B0604020202020204" pitchFamily="34" charset="0"/>
                <a:cs typeface="Arial" panose="020B0604020202020204" pitchFamily="34" charset="0"/>
              </a:rPr>
              <a:t>Create and upload Final PDF and Final PPT version to client repository</a:t>
            </a:r>
          </a:p>
        </p:txBody>
      </p:sp>
      <p:pic>
        <p:nvPicPr>
          <p:cNvPr id="4" name="Picture 3">
            <a:extLst>
              <a:ext uri="{FF2B5EF4-FFF2-40B4-BE49-F238E27FC236}">
                <a16:creationId xmlns:a16="http://schemas.microsoft.com/office/drawing/2014/main" id="{C7415D64-35DC-654E-4A0D-43E390052453}"/>
              </a:ext>
            </a:extLst>
          </p:cNvPr>
          <p:cNvPicPr>
            <a:picLocks noChangeAspect="1"/>
          </p:cNvPicPr>
          <p:nvPr userDrawn="1"/>
        </p:nvPicPr>
        <p:blipFill>
          <a:blip r:embed="rId2"/>
          <a:stretch>
            <a:fillRect/>
          </a:stretch>
        </p:blipFill>
        <p:spPr>
          <a:xfrm>
            <a:off x="437012" y="10005252"/>
            <a:ext cx="11317976" cy="4172863"/>
          </a:xfrm>
          <a:prstGeom prst="rect">
            <a:avLst/>
          </a:prstGeom>
        </p:spPr>
      </p:pic>
    </p:spTree>
    <p:extLst>
      <p:ext uri="{BB962C8B-B14F-4D97-AF65-F5344CB8AC3E}">
        <p14:creationId xmlns:p14="http://schemas.microsoft.com/office/powerpoint/2010/main" val="297612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icle Templa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097D7D-E5A2-6A26-0D49-2C4285FEC506}"/>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Article Template</a:t>
            </a:r>
          </a:p>
        </p:txBody>
      </p:sp>
      <p:sp>
        <p:nvSpPr>
          <p:cNvPr id="4" name="Text Placeholder 3">
            <a:extLst>
              <a:ext uri="{FF2B5EF4-FFF2-40B4-BE49-F238E27FC236}">
                <a16:creationId xmlns:a16="http://schemas.microsoft.com/office/drawing/2014/main" id="{78A50BAD-5229-FB81-E23D-FB031B54A967}"/>
              </a:ext>
            </a:extLst>
          </p:cNvPr>
          <p:cNvSpPr>
            <a:spLocks noGrp="1"/>
          </p:cNvSpPr>
          <p:nvPr>
            <p:ph type="body" sz="quarter" idx="10" hasCustomPrompt="1"/>
          </p:nvPr>
        </p:nvSpPr>
        <p:spPr>
          <a:xfrm>
            <a:off x="733424" y="2065338"/>
            <a:ext cx="10725150" cy="965200"/>
          </a:xfrm>
        </p:spPr>
        <p:txBody>
          <a:bodyPr>
            <a:normAutofit/>
          </a:bodyPr>
          <a:lstStyle>
            <a:lvl1pPr marL="0" indent="0" algn="ctr">
              <a:buNone/>
              <a:defRPr sz="4000"/>
            </a:lvl1pPr>
          </a:lstStyle>
          <a:p>
            <a:pPr lvl="0"/>
            <a:r>
              <a:rPr lang="en-US"/>
              <a:t>Click to insert Article Title</a:t>
            </a:r>
          </a:p>
        </p:txBody>
      </p:sp>
      <p:graphicFrame>
        <p:nvGraphicFramePr>
          <p:cNvPr id="5" name="Table 5">
            <a:extLst>
              <a:ext uri="{FF2B5EF4-FFF2-40B4-BE49-F238E27FC236}">
                <a16:creationId xmlns:a16="http://schemas.microsoft.com/office/drawing/2014/main" id="{D3C6D7B7-A67D-77A0-F7C3-16868EDBCE6E}"/>
              </a:ext>
            </a:extLst>
          </p:cNvPr>
          <p:cNvGraphicFramePr>
            <a:graphicFrameLocks noGrp="1"/>
          </p:cNvGraphicFramePr>
          <p:nvPr userDrawn="1">
            <p:extLst>
              <p:ext uri="{D42A27DB-BD31-4B8C-83A1-F6EECF244321}">
                <p14:modId xmlns:p14="http://schemas.microsoft.com/office/powerpoint/2010/main" val="1655430140"/>
              </p:ext>
            </p:extLst>
          </p:nvPr>
        </p:nvGraphicFramePr>
        <p:xfrm>
          <a:off x="961918" y="12078751"/>
          <a:ext cx="10268164" cy="2804160"/>
        </p:xfrm>
        <a:graphic>
          <a:graphicData uri="http://schemas.openxmlformats.org/drawingml/2006/table">
            <a:tbl>
              <a:tblPr bandRow="1">
                <a:tableStyleId>{BDBED569-4797-4DF1-A0F4-6AAB3CD982D8}</a:tableStyleId>
              </a:tblPr>
              <a:tblGrid>
                <a:gridCol w="2839521">
                  <a:extLst>
                    <a:ext uri="{9D8B030D-6E8A-4147-A177-3AD203B41FA5}">
                      <a16:colId xmlns:a16="http://schemas.microsoft.com/office/drawing/2014/main" val="1553591331"/>
                    </a:ext>
                  </a:extLst>
                </a:gridCol>
                <a:gridCol w="7428643">
                  <a:extLst>
                    <a:ext uri="{9D8B030D-6E8A-4147-A177-3AD203B41FA5}">
                      <a16:colId xmlns:a16="http://schemas.microsoft.com/office/drawing/2014/main" val="537208232"/>
                    </a:ext>
                  </a:extLst>
                </a:gridCol>
              </a:tblGrid>
              <a:tr h="370840">
                <a:tc>
                  <a:txBody>
                    <a:bodyPr/>
                    <a:lstStyle/>
                    <a:p>
                      <a:r>
                        <a:rPr lang="en-US" sz="2000" dirty="0">
                          <a:latin typeface="Arial" panose="020B0604020202020204" pitchFamily="34" charset="0"/>
                          <a:cs typeface="Arial" panose="020B0604020202020204" pitchFamily="34" charset="0"/>
                        </a:rPr>
                        <a:t>Category</a:t>
                      </a:r>
                    </a:p>
                    <a:p>
                      <a:endParaRPr lang="en-US" sz="20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2147826391"/>
                  </a:ext>
                </a:extLst>
              </a:tr>
              <a:tr h="370840">
                <a:tc>
                  <a:txBody>
                    <a:bodyPr/>
                    <a:lstStyle/>
                    <a:p>
                      <a:r>
                        <a:rPr lang="en-US" sz="2000" dirty="0">
                          <a:latin typeface="Arial" panose="020B0604020202020204" pitchFamily="34" charset="0"/>
                          <a:cs typeface="Arial" panose="020B0604020202020204" pitchFamily="34" charset="0"/>
                        </a:rPr>
                        <a:t>Who Can View</a:t>
                      </a:r>
                    </a:p>
                    <a:p>
                      <a:endParaRPr lang="en-US" sz="20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1703179919"/>
                  </a:ext>
                </a:extLst>
              </a:tr>
              <a:tr h="370840">
                <a:tc>
                  <a:txBody>
                    <a:bodyPr/>
                    <a:lstStyle/>
                    <a:p>
                      <a:r>
                        <a:rPr lang="en-US" sz="2000" dirty="0">
                          <a:latin typeface="Arial" panose="020B0604020202020204" pitchFamily="34" charset="0"/>
                          <a:cs typeface="Arial" panose="020B0604020202020204" pitchFamily="34" charset="0"/>
                        </a:rPr>
                        <a:t>Location</a:t>
                      </a:r>
                    </a:p>
                    <a:p>
                      <a:endParaRPr lang="en-US" sz="20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501919550"/>
                  </a:ext>
                </a:extLst>
              </a:tr>
              <a:tr h="370840">
                <a:tc>
                  <a:txBody>
                    <a:bodyPr/>
                    <a:lstStyle/>
                    <a:p>
                      <a:r>
                        <a:rPr lang="en-US" sz="2000" dirty="0">
                          <a:latin typeface="Arial" panose="020B0604020202020204" pitchFamily="34" charset="0"/>
                          <a:cs typeface="Arial" panose="020B0604020202020204" pitchFamily="34" charset="0"/>
                        </a:rPr>
                        <a:t>Tags</a:t>
                      </a:r>
                    </a:p>
                    <a:p>
                      <a:endParaRPr lang="en-US" sz="20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3005886773"/>
                  </a:ext>
                </a:extLst>
              </a:tr>
            </a:tbl>
          </a:graphicData>
        </a:graphic>
      </p:graphicFrame>
      <p:sp>
        <p:nvSpPr>
          <p:cNvPr id="8" name="Text Placeholder 7">
            <a:extLst>
              <a:ext uri="{FF2B5EF4-FFF2-40B4-BE49-F238E27FC236}">
                <a16:creationId xmlns:a16="http://schemas.microsoft.com/office/drawing/2014/main" id="{3DEF31B3-5E6C-59C2-885A-9F17647103DE}"/>
              </a:ext>
            </a:extLst>
          </p:cNvPr>
          <p:cNvSpPr>
            <a:spLocks noGrp="1"/>
          </p:cNvSpPr>
          <p:nvPr>
            <p:ph type="body" sz="quarter" idx="11" hasCustomPrompt="1"/>
          </p:nvPr>
        </p:nvSpPr>
        <p:spPr>
          <a:xfrm>
            <a:off x="3811589" y="12079186"/>
            <a:ext cx="7418387" cy="684212"/>
          </a:xfrm>
        </p:spPr>
        <p:txBody>
          <a:bodyPr>
            <a:normAutofit/>
          </a:bodyPr>
          <a:lstStyle>
            <a:lvl1pPr marL="0" indent="0">
              <a:buNone/>
              <a:defRPr sz="2000"/>
            </a:lvl1pPr>
          </a:lstStyle>
          <a:p>
            <a:pPr lvl="0"/>
            <a:r>
              <a:rPr lang="en-US"/>
              <a:t>Click to insert workstream</a:t>
            </a:r>
          </a:p>
        </p:txBody>
      </p:sp>
      <p:sp>
        <p:nvSpPr>
          <p:cNvPr id="13" name="Text Placeholder 7">
            <a:extLst>
              <a:ext uri="{FF2B5EF4-FFF2-40B4-BE49-F238E27FC236}">
                <a16:creationId xmlns:a16="http://schemas.microsoft.com/office/drawing/2014/main" id="{9DC24424-4835-2EE8-08E2-FEBFDB909B3B}"/>
              </a:ext>
            </a:extLst>
          </p:cNvPr>
          <p:cNvSpPr>
            <a:spLocks noGrp="1"/>
          </p:cNvSpPr>
          <p:nvPr>
            <p:ph type="body" sz="quarter" idx="12" hasCustomPrompt="1"/>
          </p:nvPr>
        </p:nvSpPr>
        <p:spPr>
          <a:xfrm>
            <a:off x="3811588" y="12799911"/>
            <a:ext cx="7418387" cy="684212"/>
          </a:xfrm>
        </p:spPr>
        <p:txBody>
          <a:bodyPr>
            <a:normAutofit/>
          </a:bodyPr>
          <a:lstStyle>
            <a:lvl1pPr marL="0" indent="0">
              <a:buNone/>
              <a:defRPr sz="2000"/>
            </a:lvl1pPr>
          </a:lstStyle>
          <a:p>
            <a:pPr lvl="0"/>
            <a:r>
              <a:rPr lang="en-US"/>
              <a:t>Click to insert the role(s) that apply: HR Admin, Manager, Public</a:t>
            </a:r>
          </a:p>
        </p:txBody>
      </p:sp>
      <p:sp>
        <p:nvSpPr>
          <p:cNvPr id="14" name="Text Placeholder 7">
            <a:extLst>
              <a:ext uri="{FF2B5EF4-FFF2-40B4-BE49-F238E27FC236}">
                <a16:creationId xmlns:a16="http://schemas.microsoft.com/office/drawing/2014/main" id="{866D5190-41B7-E561-BE8E-322C44359BD3}"/>
              </a:ext>
            </a:extLst>
          </p:cNvPr>
          <p:cNvSpPr>
            <a:spLocks noGrp="1"/>
          </p:cNvSpPr>
          <p:nvPr>
            <p:ph type="body" sz="quarter" idx="13" hasCustomPrompt="1"/>
          </p:nvPr>
        </p:nvSpPr>
        <p:spPr>
          <a:xfrm>
            <a:off x="3811587" y="13484123"/>
            <a:ext cx="7418387" cy="684212"/>
          </a:xfrm>
        </p:spPr>
        <p:txBody>
          <a:bodyPr>
            <a:normAutofit/>
          </a:bodyPr>
          <a:lstStyle>
            <a:lvl1pPr marL="0" indent="0">
              <a:buNone/>
              <a:defRPr sz="2000"/>
            </a:lvl1pPr>
          </a:lstStyle>
          <a:p>
            <a:pPr lvl="0"/>
            <a:r>
              <a:rPr lang="en-US"/>
              <a:t>Click to insert N/A (for now)</a:t>
            </a:r>
          </a:p>
        </p:txBody>
      </p:sp>
      <p:sp>
        <p:nvSpPr>
          <p:cNvPr id="15" name="Text Placeholder 7">
            <a:extLst>
              <a:ext uri="{FF2B5EF4-FFF2-40B4-BE49-F238E27FC236}">
                <a16:creationId xmlns:a16="http://schemas.microsoft.com/office/drawing/2014/main" id="{77787A8A-70C2-6484-AA6E-E6621FD7064E}"/>
              </a:ext>
            </a:extLst>
          </p:cNvPr>
          <p:cNvSpPr>
            <a:spLocks noGrp="1"/>
          </p:cNvSpPr>
          <p:nvPr>
            <p:ph type="body" sz="quarter" idx="14" hasCustomPrompt="1"/>
          </p:nvPr>
        </p:nvSpPr>
        <p:spPr>
          <a:xfrm>
            <a:off x="3811587" y="14190285"/>
            <a:ext cx="7418387" cy="684212"/>
          </a:xfrm>
        </p:spPr>
        <p:txBody>
          <a:bodyPr>
            <a:normAutofit/>
          </a:bodyPr>
          <a:lstStyle>
            <a:lvl1pPr marL="0" indent="0">
              <a:buNone/>
              <a:defRPr sz="2000"/>
            </a:lvl1pPr>
          </a:lstStyle>
          <a:p>
            <a:pPr lvl="0"/>
            <a:r>
              <a:rPr lang="en-US"/>
              <a:t>Click to insert tags (workstream and key words)</a:t>
            </a:r>
          </a:p>
        </p:txBody>
      </p:sp>
      <p:sp>
        <p:nvSpPr>
          <p:cNvPr id="19" name="Text Placeholder 3">
            <a:extLst>
              <a:ext uri="{FF2B5EF4-FFF2-40B4-BE49-F238E27FC236}">
                <a16:creationId xmlns:a16="http://schemas.microsoft.com/office/drawing/2014/main" id="{A04B46B2-EC63-D997-9ECA-B32B7A796F7F}"/>
              </a:ext>
            </a:extLst>
          </p:cNvPr>
          <p:cNvSpPr>
            <a:spLocks noGrp="1"/>
          </p:cNvSpPr>
          <p:nvPr>
            <p:ph type="body" sz="quarter" idx="18" hasCustomPrompt="1"/>
          </p:nvPr>
        </p:nvSpPr>
        <p:spPr>
          <a:xfrm>
            <a:off x="733424" y="3953310"/>
            <a:ext cx="10725150" cy="965200"/>
          </a:xfrm>
        </p:spPr>
        <p:txBody>
          <a:bodyPr/>
          <a:lstStyle>
            <a:lvl1pPr marL="0" indent="0" algn="ctr">
              <a:buNone/>
              <a:defRPr/>
            </a:lvl1pPr>
          </a:lstStyle>
          <a:p>
            <a:pPr lvl="0"/>
            <a:r>
              <a:rPr lang="en-US"/>
              <a:t>Click to insert Article Body</a:t>
            </a:r>
          </a:p>
        </p:txBody>
      </p:sp>
      <p:sp>
        <p:nvSpPr>
          <p:cNvPr id="20" name="TextBox 19">
            <a:extLst>
              <a:ext uri="{FF2B5EF4-FFF2-40B4-BE49-F238E27FC236}">
                <a16:creationId xmlns:a16="http://schemas.microsoft.com/office/drawing/2014/main" id="{C6E97C49-1A79-B06F-DDD7-0BAA87EC4534}"/>
              </a:ext>
            </a:extLst>
          </p:cNvPr>
          <p:cNvSpPr txBox="1"/>
          <p:nvPr userDrawn="1"/>
        </p:nvSpPr>
        <p:spPr>
          <a:xfrm>
            <a:off x="4806529" y="3329892"/>
            <a:ext cx="2578940" cy="584775"/>
          </a:xfrm>
          <a:prstGeom prst="rect">
            <a:avLst/>
          </a:prstGeom>
          <a:noFill/>
        </p:spPr>
        <p:txBody>
          <a:bodyPr wrap="square" rtlCol="0">
            <a:spAutoFit/>
          </a:bodyPr>
          <a:lstStyle/>
          <a:p>
            <a:r>
              <a:rPr lang="en-US" sz="3200" b="1" dirty="0">
                <a:latin typeface="Arial" panose="020B0604020202020204" pitchFamily="34" charset="0"/>
                <a:ea typeface="Open Sans" panose="020B0606030504020204" pitchFamily="34" charset="0"/>
                <a:cs typeface="Arial" panose="020B0604020202020204" pitchFamily="34" charset="0"/>
              </a:rPr>
              <a:t>Article Body</a:t>
            </a:r>
          </a:p>
        </p:txBody>
      </p:sp>
    </p:spTree>
    <p:extLst>
      <p:ext uri="{BB962C8B-B14F-4D97-AF65-F5344CB8AC3E}">
        <p14:creationId xmlns:p14="http://schemas.microsoft.com/office/powerpoint/2010/main" val="8198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1/5/2026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dirty="0"/>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dirty="0"/>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0"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ECF17-DFF5-706A-4BD9-83DBF4B2690D}"/>
              </a:ext>
            </a:extLst>
          </p:cNvPr>
          <p:cNvSpPr>
            <a:spLocks noGrp="1"/>
          </p:cNvSpPr>
          <p:nvPr>
            <p:ph type="title"/>
          </p:nvPr>
        </p:nvSpPr>
        <p:spPr/>
        <p:txBody>
          <a:bodyPr/>
          <a:lstStyle/>
          <a:p>
            <a:r>
              <a:rPr lang="en-US" dirty="0"/>
              <a:t>Administrative Change to a Contract</a:t>
            </a:r>
          </a:p>
        </p:txBody>
      </p:sp>
      <p:sp>
        <p:nvSpPr>
          <p:cNvPr id="14" name="TextBox 13">
            <a:extLst>
              <a:ext uri="{FF2B5EF4-FFF2-40B4-BE49-F238E27FC236}">
                <a16:creationId xmlns:a16="http://schemas.microsoft.com/office/drawing/2014/main" id="{068A4F8D-27CE-51A6-7DB0-78A10F1E2825}"/>
              </a:ext>
            </a:extLst>
          </p:cNvPr>
          <p:cNvSpPr txBox="1"/>
          <p:nvPr/>
        </p:nvSpPr>
        <p:spPr>
          <a:xfrm>
            <a:off x="4735758" y="3576893"/>
            <a:ext cx="2799143"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DESCRIPTION</a:t>
            </a:r>
          </a:p>
        </p:txBody>
      </p:sp>
      <p:sp>
        <p:nvSpPr>
          <p:cNvPr id="6" name="Text Placeholder 5">
            <a:extLst>
              <a:ext uri="{FF2B5EF4-FFF2-40B4-BE49-F238E27FC236}">
                <a16:creationId xmlns:a16="http://schemas.microsoft.com/office/drawing/2014/main" id="{C3BB6FEC-C60D-49BB-A4AE-8ED5D0583D88}"/>
              </a:ext>
            </a:extLst>
          </p:cNvPr>
          <p:cNvSpPr>
            <a:spLocks noGrp="1"/>
          </p:cNvSpPr>
          <p:nvPr>
            <p:ph type="body" sz="quarter" idx="13"/>
          </p:nvPr>
        </p:nvSpPr>
        <p:spPr>
          <a:xfrm>
            <a:off x="844889" y="4235339"/>
            <a:ext cx="10515600" cy="2563561"/>
          </a:xfrm>
        </p:spPr>
        <p:txBody>
          <a:bodyPr vert="horz" lIns="91440" tIns="45720" rIns="91440" bIns="45720" rtlCol="0" anchor="t">
            <a:normAutofit/>
          </a:bodyPr>
          <a:lstStyle/>
          <a:p>
            <a:r>
              <a:rPr lang="en-US" dirty="0">
                <a:latin typeface="Arial"/>
                <a:cs typeface="Arial"/>
              </a:rPr>
              <a:t>This guide will show a </a:t>
            </a:r>
            <a:r>
              <a:rPr lang="en-US" i="1" dirty="0">
                <a:latin typeface="Arial"/>
                <a:cs typeface="Arial"/>
              </a:rPr>
              <a:t>Contract Administrator </a:t>
            </a:r>
            <a:r>
              <a:rPr lang="en-US" dirty="0">
                <a:latin typeface="Arial"/>
                <a:cs typeface="Arial"/>
              </a:rPr>
              <a:t>how to make </a:t>
            </a:r>
            <a:r>
              <a:rPr lang="en-US" i="1" dirty="0">
                <a:latin typeface="Arial"/>
                <a:cs typeface="Arial"/>
              </a:rPr>
              <a:t>Administrative Changes to a Contract</a:t>
            </a:r>
            <a:r>
              <a:rPr lang="en-US" dirty="0">
                <a:latin typeface="Arial"/>
                <a:cs typeface="Arial"/>
              </a:rPr>
              <a:t>.</a:t>
            </a:r>
          </a:p>
          <a:p>
            <a:r>
              <a:rPr lang="en-US" sz="2800" b="1" dirty="0">
                <a:latin typeface="Arial"/>
                <a:cs typeface="Arial"/>
              </a:rPr>
              <a:t>Note</a:t>
            </a:r>
            <a:r>
              <a:rPr lang="en-US" sz="2800" dirty="0">
                <a:latin typeface="Arial"/>
                <a:cs typeface="Arial"/>
              </a:rPr>
              <a:t>: </a:t>
            </a:r>
            <a:r>
              <a:rPr lang="en-US" sz="2800" i="1" dirty="0">
                <a:latin typeface="Arial"/>
                <a:cs typeface="Arial"/>
              </a:rPr>
              <a:t>Administrative Changes </a:t>
            </a:r>
            <a:r>
              <a:rPr lang="en-US" sz="2800" dirty="0">
                <a:latin typeface="Arial"/>
                <a:cs typeface="Arial"/>
              </a:rPr>
              <a:t>are changes that do not need to be communicated to the supplier. Otherwise, an </a:t>
            </a:r>
            <a:r>
              <a:rPr lang="en-US" sz="2800" i="1" dirty="0">
                <a:latin typeface="Arial"/>
                <a:cs typeface="Arial"/>
              </a:rPr>
              <a:t>Amendment </a:t>
            </a:r>
            <a:r>
              <a:rPr lang="en-US" sz="2800" dirty="0">
                <a:latin typeface="Arial"/>
                <a:cs typeface="Arial"/>
              </a:rPr>
              <a:t>or </a:t>
            </a:r>
            <a:r>
              <a:rPr lang="en-US" sz="2800" i="1" dirty="0">
                <a:latin typeface="Arial"/>
                <a:cs typeface="Arial"/>
              </a:rPr>
              <a:t>Renewal </a:t>
            </a:r>
            <a:r>
              <a:rPr lang="en-US" sz="2800" dirty="0">
                <a:latin typeface="Arial"/>
                <a:cs typeface="Arial"/>
              </a:rPr>
              <a:t>is required.</a:t>
            </a:r>
          </a:p>
        </p:txBody>
      </p:sp>
      <p:sp>
        <p:nvSpPr>
          <p:cNvPr id="15" name="TextBox 14">
            <a:extLst>
              <a:ext uri="{FF2B5EF4-FFF2-40B4-BE49-F238E27FC236}">
                <a16:creationId xmlns:a16="http://schemas.microsoft.com/office/drawing/2014/main" id="{C99C5D2D-E7CF-CBC6-7F52-848250C94A7A}"/>
              </a:ext>
            </a:extLst>
          </p:cNvPr>
          <p:cNvSpPr txBox="1"/>
          <p:nvPr/>
        </p:nvSpPr>
        <p:spPr>
          <a:xfrm>
            <a:off x="4788196" y="6906348"/>
            <a:ext cx="2615609"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OVERVIEW</a:t>
            </a:r>
          </a:p>
        </p:txBody>
      </p:sp>
      <p:sp>
        <p:nvSpPr>
          <p:cNvPr id="19" name="TextBox 18">
            <a:extLst>
              <a:ext uri="{FF2B5EF4-FFF2-40B4-BE49-F238E27FC236}">
                <a16:creationId xmlns:a16="http://schemas.microsoft.com/office/drawing/2014/main" id="{D013A2FA-E2B3-6559-0977-2D83E8F54847}"/>
              </a:ext>
            </a:extLst>
          </p:cNvPr>
          <p:cNvSpPr txBox="1"/>
          <p:nvPr/>
        </p:nvSpPr>
        <p:spPr>
          <a:xfrm>
            <a:off x="838200" y="7420232"/>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84D10075-D2D1-BEAF-E25D-673DCC1AF695}"/>
              </a:ext>
            </a:extLst>
          </p:cNvPr>
          <p:cNvSpPr>
            <a:spLocks noGrp="1"/>
          </p:cNvSpPr>
          <p:nvPr>
            <p:ph type="body" sz="quarter" idx="14"/>
          </p:nvPr>
        </p:nvSpPr>
        <p:spPr/>
        <p:txBody>
          <a:bodyPr vert="horz" lIns="91440" tIns="45720" rIns="91440" bIns="45720" rtlCol="0" anchor="t">
            <a:normAutofit lnSpcReduction="10000"/>
          </a:bodyPr>
          <a:lstStyle/>
          <a:p>
            <a:r>
              <a:rPr lang="en-US" dirty="0"/>
              <a:t>Access the </a:t>
            </a:r>
            <a:r>
              <a:rPr lang="en-US" b="1" dirty="0"/>
              <a:t>Contracts</a:t>
            </a:r>
            <a:r>
              <a:rPr lang="en-US" dirty="0"/>
              <a:t> module.</a:t>
            </a:r>
          </a:p>
          <a:p>
            <a:r>
              <a:rPr lang="en-US" dirty="0"/>
              <a:t>Select </a:t>
            </a:r>
            <a:r>
              <a:rPr lang="en-US" b="1" dirty="0"/>
              <a:t>Contract</a:t>
            </a:r>
            <a:r>
              <a:rPr lang="en-US" dirty="0"/>
              <a:t>.</a:t>
            </a:r>
          </a:p>
          <a:p>
            <a:r>
              <a:rPr lang="en-US" dirty="0"/>
              <a:t>Select </a:t>
            </a:r>
            <a:r>
              <a:rPr lang="en-US" b="1" dirty="0"/>
              <a:t>Check Out Contract</a:t>
            </a:r>
            <a:r>
              <a:rPr lang="en-US" dirty="0"/>
              <a:t>.</a:t>
            </a:r>
          </a:p>
          <a:p>
            <a:r>
              <a:rPr lang="en-US" dirty="0"/>
              <a:t>Edit </a:t>
            </a:r>
            <a:r>
              <a:rPr lang="en-US" b="1" dirty="0"/>
              <a:t>Contract</a:t>
            </a:r>
            <a:r>
              <a:rPr lang="en-US" dirty="0"/>
              <a:t>. </a:t>
            </a:r>
            <a:endParaRPr lang="en-US" sz="2800" dirty="0"/>
          </a:p>
          <a:p>
            <a:pPr marL="0" indent="0">
              <a:buNone/>
            </a:pPr>
            <a:endParaRPr lang="en-US" sz="2800" dirty="0"/>
          </a:p>
          <a:p>
            <a:pPr marL="0" indent="0">
              <a:buNone/>
            </a:pPr>
            <a:r>
              <a:rPr lang="en-US" sz="2800" b="1" dirty="0">
                <a:latin typeface="Arial"/>
                <a:cs typeface="Arial"/>
              </a:rPr>
              <a:t>Note</a:t>
            </a:r>
            <a:r>
              <a:rPr lang="en-US" sz="2800" dirty="0">
                <a:latin typeface="Arial"/>
                <a:cs typeface="Arial"/>
              </a:rPr>
              <a:t>: Throughout the system, click on the </a:t>
            </a:r>
            <a:r>
              <a:rPr lang="en-US" sz="2800" i="1" dirty="0">
                <a:latin typeface="Arial"/>
                <a:cs typeface="Arial"/>
              </a:rPr>
              <a:t>Question Mark </a:t>
            </a:r>
            <a:r>
              <a:rPr lang="en-US" sz="2800" dirty="0">
                <a:latin typeface="Arial"/>
                <a:cs typeface="Arial"/>
              </a:rPr>
              <a:t>to access the help text. In addition, any field with a </a:t>
            </a:r>
            <a:r>
              <a:rPr lang="en-US" sz="2800" i="1" dirty="0">
                <a:latin typeface="Arial"/>
                <a:cs typeface="Arial"/>
              </a:rPr>
              <a:t>Star </a:t>
            </a:r>
            <a:r>
              <a:rPr lang="en-US" sz="2800" dirty="0">
                <a:latin typeface="Arial"/>
                <a:cs typeface="Arial"/>
              </a:rPr>
              <a:t>is a mandatory field.</a:t>
            </a:r>
          </a:p>
          <a:p>
            <a:pPr marL="0" indent="0">
              <a:buFont typeface="Calibri Light" panose="020F0302020204030204"/>
              <a:buNone/>
            </a:pPr>
            <a:endParaRPr lang="en-US" dirty="0"/>
          </a:p>
          <a:p>
            <a:pPr marL="0" indent="0">
              <a:buNone/>
            </a:pPr>
            <a:endParaRPr lang="en-US" dirty="0"/>
          </a:p>
        </p:txBody>
      </p:sp>
      <p:sp>
        <p:nvSpPr>
          <p:cNvPr id="20" name="TextBox 19">
            <a:extLst>
              <a:ext uri="{FF2B5EF4-FFF2-40B4-BE49-F238E27FC236}">
                <a16:creationId xmlns:a16="http://schemas.microsoft.com/office/drawing/2014/main" id="{F2082E7B-8386-7355-0FE9-4DE750566166}"/>
              </a:ext>
            </a:extLst>
          </p:cNvPr>
          <p:cNvSpPr txBox="1"/>
          <p:nvPr/>
        </p:nvSpPr>
        <p:spPr>
          <a:xfrm>
            <a:off x="864923" y="12512103"/>
            <a:ext cx="10470445" cy="553998"/>
          </a:xfrm>
          <a:prstGeom prst="rect">
            <a:avLst/>
          </a:prstGeom>
          <a:noFill/>
        </p:spPr>
        <p:txBody>
          <a:bodyPr wrap="square">
            <a:spAutoFit/>
          </a:bodyPr>
          <a:lstStyle/>
          <a:p>
            <a:pPr lvl="0"/>
            <a:r>
              <a:rPr lang="en-US" sz="3000" b="1" dirty="0">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7F3C6C7C-8C40-D8D9-1BA6-A13B1DFFB518}"/>
              </a:ext>
            </a:extLst>
          </p:cNvPr>
          <p:cNvSpPr>
            <a:spLocks noGrp="1"/>
          </p:cNvSpPr>
          <p:nvPr>
            <p:ph type="body" sz="quarter" idx="16"/>
          </p:nvPr>
        </p:nvSpPr>
        <p:spPr>
          <a:xfrm>
            <a:off x="1141337" y="13687823"/>
            <a:ext cx="1550800" cy="780851"/>
          </a:xfrm>
        </p:spPr>
        <p:txBody>
          <a:bodyPr/>
          <a:lstStyle/>
          <a:p>
            <a:r>
              <a:rPr lang="en-US" dirty="0"/>
              <a:t>Access Contracts Module</a:t>
            </a:r>
          </a:p>
        </p:txBody>
      </p:sp>
      <p:sp>
        <p:nvSpPr>
          <p:cNvPr id="9" name="Text Placeholder 8">
            <a:extLst>
              <a:ext uri="{FF2B5EF4-FFF2-40B4-BE49-F238E27FC236}">
                <a16:creationId xmlns:a16="http://schemas.microsoft.com/office/drawing/2014/main" id="{60B7C34F-CAEE-3B6F-DE0B-7F01229DC43D}"/>
              </a:ext>
            </a:extLst>
          </p:cNvPr>
          <p:cNvSpPr>
            <a:spLocks noGrp="1"/>
          </p:cNvSpPr>
          <p:nvPr>
            <p:ph type="body" sz="quarter" idx="17"/>
          </p:nvPr>
        </p:nvSpPr>
        <p:spPr>
          <a:xfrm>
            <a:off x="3990206" y="13876825"/>
            <a:ext cx="1449387" cy="771525"/>
          </a:xfrm>
        </p:spPr>
        <p:txBody>
          <a:bodyPr/>
          <a:lstStyle/>
          <a:p>
            <a:r>
              <a:rPr lang="en-US" dirty="0"/>
              <a:t>Select Contract</a:t>
            </a:r>
          </a:p>
          <a:p>
            <a:endParaRPr lang="en-US" dirty="0"/>
          </a:p>
        </p:txBody>
      </p:sp>
      <p:sp>
        <p:nvSpPr>
          <p:cNvPr id="10" name="Text Placeholder 9">
            <a:extLst>
              <a:ext uri="{FF2B5EF4-FFF2-40B4-BE49-F238E27FC236}">
                <a16:creationId xmlns:a16="http://schemas.microsoft.com/office/drawing/2014/main" id="{9C297BA9-7850-2144-FADD-2BD3C6BEB5E9}"/>
              </a:ext>
            </a:extLst>
          </p:cNvPr>
          <p:cNvSpPr>
            <a:spLocks noGrp="1"/>
          </p:cNvSpPr>
          <p:nvPr>
            <p:ph type="body" sz="quarter" idx="18"/>
          </p:nvPr>
        </p:nvSpPr>
        <p:spPr/>
        <p:txBody>
          <a:bodyPr/>
          <a:lstStyle/>
          <a:p>
            <a:r>
              <a:rPr lang="en-US" dirty="0"/>
              <a:t>Check Out Contract</a:t>
            </a:r>
          </a:p>
        </p:txBody>
      </p:sp>
      <p:sp>
        <p:nvSpPr>
          <p:cNvPr id="11" name="Text Placeholder 10">
            <a:extLst>
              <a:ext uri="{FF2B5EF4-FFF2-40B4-BE49-F238E27FC236}">
                <a16:creationId xmlns:a16="http://schemas.microsoft.com/office/drawing/2014/main" id="{21A24BAD-6929-53A5-9DED-14D151B75A03}"/>
              </a:ext>
            </a:extLst>
          </p:cNvPr>
          <p:cNvSpPr>
            <a:spLocks noGrp="1"/>
          </p:cNvSpPr>
          <p:nvPr>
            <p:ph type="body" sz="quarter" idx="19"/>
          </p:nvPr>
        </p:nvSpPr>
        <p:spPr>
          <a:xfrm>
            <a:off x="9358408" y="13585639"/>
            <a:ext cx="1550800" cy="939413"/>
          </a:xfrm>
        </p:spPr>
        <p:txBody>
          <a:bodyPr/>
          <a:lstStyle/>
          <a:p>
            <a:r>
              <a:rPr lang="en-US" dirty="0"/>
              <a:t>Edit Contract</a:t>
            </a:r>
          </a:p>
        </p:txBody>
      </p:sp>
      <p:sp>
        <p:nvSpPr>
          <p:cNvPr id="2" name="Date Placeholder 1">
            <a:extLst>
              <a:ext uri="{FF2B5EF4-FFF2-40B4-BE49-F238E27FC236}">
                <a16:creationId xmlns:a16="http://schemas.microsoft.com/office/drawing/2014/main" id="{FB39C346-3206-559E-BD9A-D93CB9F429B3}"/>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1/5/2026</a:t>
            </a:fld>
            <a:endParaRPr lang="en-US" dirty="0"/>
          </a:p>
        </p:txBody>
      </p:sp>
      <p:sp>
        <p:nvSpPr>
          <p:cNvPr id="3" name="Footer Placeholder 2">
            <a:extLst>
              <a:ext uri="{FF2B5EF4-FFF2-40B4-BE49-F238E27FC236}">
                <a16:creationId xmlns:a16="http://schemas.microsoft.com/office/drawing/2014/main" id="{F5D9F3F8-9B10-2A7E-A124-EE6DEE6722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4" name="Slide Number Placeholder 3">
            <a:extLst>
              <a:ext uri="{FF2B5EF4-FFF2-40B4-BE49-F238E27FC236}">
                <a16:creationId xmlns:a16="http://schemas.microsoft.com/office/drawing/2014/main" id="{694794EC-4E3F-6B53-82AC-3E32E23E1F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dirty="0"/>
          </a:p>
        </p:txBody>
      </p:sp>
    </p:spTree>
    <p:custDataLst>
      <p:tags r:id="rId1"/>
    </p:custDataLst>
    <p:extLst>
      <p:ext uri="{BB962C8B-B14F-4D97-AF65-F5344CB8AC3E}">
        <p14:creationId xmlns:p14="http://schemas.microsoft.com/office/powerpoint/2010/main" val="133952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E3E29-4454-619C-217F-E0E682ED9D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24EC72-4775-62DC-F158-580C3BCF0C6D}"/>
              </a:ext>
            </a:extLst>
          </p:cNvPr>
          <p:cNvSpPr>
            <a:spLocks noGrp="1"/>
          </p:cNvSpPr>
          <p:nvPr>
            <p:ph type="title"/>
          </p:nvPr>
        </p:nvSpPr>
        <p:spPr/>
        <p:txBody>
          <a:bodyPr>
            <a:noAutofit/>
          </a:bodyPr>
          <a:lstStyle/>
          <a:p>
            <a:r>
              <a:rPr lang="en-US" dirty="0"/>
              <a:t>Administrative Change to a Contract </a:t>
            </a:r>
            <a:br>
              <a:rPr lang="en-US" dirty="0"/>
            </a:br>
            <a:r>
              <a:rPr lang="en-US" dirty="0"/>
              <a:t>(Part 9 of 11)</a:t>
            </a:r>
          </a:p>
        </p:txBody>
      </p:sp>
      <p:sp>
        <p:nvSpPr>
          <p:cNvPr id="11" name="TextBox 10">
            <a:extLst>
              <a:ext uri="{FF2B5EF4-FFF2-40B4-BE49-F238E27FC236}">
                <a16:creationId xmlns:a16="http://schemas.microsoft.com/office/drawing/2014/main" id="{5065B71A-CB56-9D71-ECF4-E3890909F1A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795619BD-20C2-0538-6D94-7860E0CE4B5A}"/>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23"/>
            </a:pPr>
            <a:r>
              <a:rPr lang="en-US" dirty="0">
                <a:solidFill>
                  <a:srgbClr val="000000"/>
                </a:solidFill>
              </a:rPr>
              <a:t>Select </a:t>
            </a:r>
            <a:r>
              <a:rPr lang="en-US" b="1" dirty="0">
                <a:solidFill>
                  <a:srgbClr val="000000"/>
                </a:solidFill>
              </a:rPr>
              <a:t>Link</a:t>
            </a:r>
            <a:r>
              <a:rPr lang="en-US" dirty="0">
                <a:solidFill>
                  <a:srgbClr val="000000"/>
                </a:solidFill>
              </a:rPr>
              <a:t> as the </a:t>
            </a:r>
            <a:r>
              <a:rPr lang="en-US" b="1" dirty="0">
                <a:solidFill>
                  <a:srgbClr val="000000"/>
                </a:solidFill>
              </a:rPr>
              <a:t>A</a:t>
            </a:r>
            <a:r>
              <a:rPr lang="en-US" sz="3600" b="1" i="0" u="none" strike="noStrike" dirty="0">
                <a:solidFill>
                  <a:srgbClr val="000000"/>
                </a:solidFill>
                <a:effectLst/>
                <a:latin typeface="Arial" panose="020B0604020202020204" pitchFamily="34" charset="0"/>
              </a:rPr>
              <a:t>ttachment </a:t>
            </a:r>
            <a:r>
              <a:rPr lang="en-US" b="1" dirty="0">
                <a:solidFill>
                  <a:srgbClr val="000000"/>
                </a:solidFill>
              </a:rPr>
              <a:t>T</a:t>
            </a:r>
            <a:r>
              <a:rPr lang="en-US" sz="3600" b="1" i="0" u="none" strike="noStrike" dirty="0">
                <a:solidFill>
                  <a:srgbClr val="000000"/>
                </a:solidFill>
                <a:effectLst/>
                <a:latin typeface="Arial" panose="020B0604020202020204" pitchFamily="34" charset="0"/>
              </a:rPr>
              <a:t>ype</a:t>
            </a:r>
            <a:r>
              <a:rPr lang="en-US" sz="3600" i="0" u="none" strike="noStrike" dirty="0">
                <a:solidFill>
                  <a:srgbClr val="000000"/>
                </a:solidFill>
                <a:effectLst/>
                <a:latin typeface="Arial" panose="020B0604020202020204" pitchFamily="34" charset="0"/>
              </a:rPr>
              <a:t>.</a:t>
            </a:r>
          </a:p>
          <a:p>
            <a:pPr marL="742950" indent="-742950">
              <a:buFont typeface="+mj-lt"/>
              <a:buAutoNum type="arabicPeriod" startAt="23"/>
            </a:pPr>
            <a:r>
              <a:rPr lang="en-US" dirty="0">
                <a:solidFill>
                  <a:srgbClr val="000000"/>
                </a:solidFill>
              </a:rPr>
              <a:t>Enter a </a:t>
            </a:r>
            <a:r>
              <a:rPr lang="en-US" b="1" dirty="0">
                <a:solidFill>
                  <a:srgbClr val="000000"/>
                </a:solidFill>
              </a:rPr>
              <a:t>Page</a:t>
            </a:r>
            <a:r>
              <a:rPr lang="en-US" dirty="0">
                <a:solidFill>
                  <a:srgbClr val="000000"/>
                </a:solidFill>
              </a:rPr>
              <a:t> </a:t>
            </a:r>
            <a:r>
              <a:rPr lang="en-US" b="1" dirty="0">
                <a:solidFill>
                  <a:srgbClr val="000000"/>
                </a:solidFill>
              </a:rPr>
              <a:t>Name</a:t>
            </a:r>
            <a:r>
              <a:rPr lang="en-US" dirty="0">
                <a:solidFill>
                  <a:srgbClr val="000000"/>
                </a:solidFill>
              </a:rPr>
              <a:t> and the </a:t>
            </a:r>
            <a:r>
              <a:rPr lang="en-US" b="1" dirty="0">
                <a:solidFill>
                  <a:srgbClr val="000000"/>
                </a:solidFill>
              </a:rPr>
              <a:t>URL*</a:t>
            </a:r>
            <a:r>
              <a:rPr lang="en-US" dirty="0">
                <a:solidFill>
                  <a:srgbClr val="000000"/>
                </a:solidFill>
              </a:rPr>
              <a:t>. </a:t>
            </a:r>
          </a:p>
          <a:p>
            <a:pPr marL="742950" indent="-742950">
              <a:buFont typeface="+mj-lt"/>
              <a:buAutoNum type="arabicPeriod" startAt="23"/>
            </a:pPr>
            <a:r>
              <a:rPr lang="en-US" dirty="0">
                <a:solidFill>
                  <a:srgbClr val="000000"/>
                </a:solidFill>
              </a:rPr>
              <a:t>Select and option for </a:t>
            </a:r>
            <a:r>
              <a:rPr lang="en-US" b="1" dirty="0">
                <a:solidFill>
                  <a:srgbClr val="000000"/>
                </a:solidFill>
              </a:rPr>
              <a:t>Print Order</a:t>
            </a:r>
            <a:r>
              <a:rPr lang="en-US" dirty="0">
                <a:solidFill>
                  <a:srgbClr val="000000"/>
                </a:solidFill>
              </a:rPr>
              <a:t> and </a:t>
            </a:r>
            <a:r>
              <a:rPr lang="en-US" b="1" dirty="0">
                <a:solidFill>
                  <a:srgbClr val="000000"/>
                </a:solidFill>
              </a:rPr>
              <a:t>Print with Full Contract</a:t>
            </a:r>
            <a:r>
              <a:rPr lang="en-US" dirty="0">
                <a:solidFill>
                  <a:srgbClr val="000000"/>
                </a:solidFill>
              </a:rPr>
              <a:t>.</a:t>
            </a:r>
          </a:p>
          <a:p>
            <a:pPr marL="742950" indent="-742950">
              <a:buFont typeface="+mj-lt"/>
              <a:buAutoNum type="arabicPeriod" startAt="23"/>
            </a:pPr>
            <a:r>
              <a:rPr lang="en-US" dirty="0">
                <a:solidFill>
                  <a:srgbClr val="000000"/>
                </a:solidFill>
              </a:rPr>
              <a:t>Select an option for </a:t>
            </a:r>
            <a:r>
              <a:rPr lang="en-US" b="1" dirty="0">
                <a:solidFill>
                  <a:srgbClr val="000000"/>
                </a:solidFill>
              </a:rPr>
              <a:t>Show on Supplier Portal</a:t>
            </a:r>
            <a:r>
              <a:rPr lang="en-US" dirty="0">
                <a:solidFill>
                  <a:srgbClr val="000000"/>
                </a:solidFill>
              </a:rPr>
              <a:t>.</a:t>
            </a:r>
          </a:p>
          <a:p>
            <a:pPr marL="742950" indent="-742950">
              <a:buFont typeface="+mj-lt"/>
              <a:buAutoNum type="arabicPeriod" startAt="23"/>
            </a:pPr>
            <a:r>
              <a:rPr lang="en-US" dirty="0">
                <a:solidFill>
                  <a:srgbClr val="000000"/>
                </a:solidFill>
              </a:rPr>
              <a:t>Select </a:t>
            </a:r>
            <a:r>
              <a:rPr lang="en-US" b="1" dirty="0">
                <a:solidFill>
                  <a:srgbClr val="000000"/>
                </a:solidFill>
              </a:rPr>
              <a:t>Contract Summary Visibility</a:t>
            </a:r>
            <a:r>
              <a:rPr lang="en-US" dirty="0">
                <a:solidFill>
                  <a:srgbClr val="000000"/>
                </a:solidFill>
              </a:rPr>
              <a:t>.</a:t>
            </a:r>
          </a:p>
          <a:p>
            <a:pPr marL="742950" indent="-742950">
              <a:buFont typeface="+mj-lt"/>
              <a:buAutoNum type="arabicPeriod" startAt="23"/>
            </a:pPr>
            <a:r>
              <a:rPr lang="en-US" dirty="0">
                <a:solidFill>
                  <a:srgbClr val="000000"/>
                </a:solidFill>
              </a:rPr>
              <a:t>Click </a:t>
            </a:r>
            <a:r>
              <a:rPr lang="en-US" b="1" dirty="0">
                <a:solidFill>
                  <a:srgbClr val="000000"/>
                </a:solidFill>
              </a:rPr>
              <a:t>Save Changes</a:t>
            </a:r>
            <a:r>
              <a:rPr lang="en-US" dirty="0">
                <a:solidFill>
                  <a:srgbClr val="000000"/>
                </a:solidFill>
              </a:rPr>
              <a:t>.</a:t>
            </a:r>
          </a:p>
          <a:p>
            <a:pPr marL="804863"/>
            <a:r>
              <a:rPr lang="en-US" sz="2800" b="1" dirty="0"/>
              <a:t>Note</a:t>
            </a:r>
            <a:r>
              <a:rPr lang="en-US" sz="2800" dirty="0"/>
              <a:t>: To continue skip to </a:t>
            </a:r>
            <a:r>
              <a:rPr lang="en-US" sz="2800" i="1" dirty="0"/>
              <a:t>Step 36</a:t>
            </a:r>
            <a:r>
              <a:rPr lang="en-US" sz="2800" dirty="0"/>
              <a:t>. </a:t>
            </a:r>
          </a:p>
          <a:p>
            <a:endParaRPr lang="en-US" sz="3600" dirty="0"/>
          </a:p>
          <a:p>
            <a:pPr marL="0" indent="0">
              <a:buNone/>
            </a:pPr>
            <a:endParaRPr lang="en-US" dirty="0"/>
          </a:p>
        </p:txBody>
      </p:sp>
      <p:pic>
        <p:nvPicPr>
          <p:cNvPr id="16" name="Picture 15">
            <a:extLst>
              <a:ext uri="{FF2B5EF4-FFF2-40B4-BE49-F238E27FC236}">
                <a16:creationId xmlns:a16="http://schemas.microsoft.com/office/drawing/2014/main" id="{967EC652-EA1D-945B-8183-69F31F3BE3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0809" y="7513594"/>
            <a:ext cx="9144000" cy="7857321"/>
          </a:xfrm>
          <a:prstGeom prst="rect">
            <a:avLst/>
          </a:prstGeom>
          <a:ln w="12700">
            <a:solidFill>
              <a:schemeClr val="tx1"/>
            </a:solidFill>
          </a:ln>
        </p:spPr>
      </p:pic>
      <p:sp>
        <p:nvSpPr>
          <p:cNvPr id="2" name="Date Placeholder 1">
            <a:extLst>
              <a:ext uri="{FF2B5EF4-FFF2-40B4-BE49-F238E27FC236}">
                <a16:creationId xmlns:a16="http://schemas.microsoft.com/office/drawing/2014/main" id="{76916E03-0893-8F43-E348-5143544171A9}"/>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1/5/2026</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F7A7DAE8-F62E-CB40-6652-CEFC73A4BBC9}"/>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F138C8B4-6D4C-2EBA-4521-92CF4774028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B52BF208-40DB-89FF-3DFA-B156AC46ED02}"/>
              </a:ext>
              <a:ext uri="{C183D7F6-B498-43B3-948B-1728B52AA6E4}">
                <adec:decorative xmlns:adec="http://schemas.microsoft.com/office/drawing/2017/decorative" val="1"/>
              </a:ext>
            </a:extLst>
          </p:cNvPr>
          <p:cNvSpPr/>
          <p:nvPr/>
        </p:nvSpPr>
        <p:spPr>
          <a:xfrm flipH="1">
            <a:off x="4976709" y="8737600"/>
            <a:ext cx="4972834" cy="107759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2C5311AB-1056-233C-AA10-060664FFE9DA}"/>
              </a:ext>
              <a:ext uri="{C183D7F6-B498-43B3-948B-1728B52AA6E4}">
                <adec:decorative xmlns:adec="http://schemas.microsoft.com/office/drawing/2017/decorative" val="1"/>
              </a:ext>
            </a:extLst>
          </p:cNvPr>
          <p:cNvSpPr>
            <a:spLocks noChangeAspect="1"/>
          </p:cNvSpPr>
          <p:nvPr/>
        </p:nvSpPr>
        <p:spPr>
          <a:xfrm>
            <a:off x="9949543" y="897954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23</a:t>
            </a:r>
          </a:p>
        </p:txBody>
      </p:sp>
      <p:sp>
        <p:nvSpPr>
          <p:cNvPr id="9" name="Rectangle 8">
            <a:extLst>
              <a:ext uri="{FF2B5EF4-FFF2-40B4-BE49-F238E27FC236}">
                <a16:creationId xmlns:a16="http://schemas.microsoft.com/office/drawing/2014/main" id="{317EB4C5-23FA-1C35-88DB-9F309C8E108C}"/>
              </a:ext>
              <a:ext uri="{C183D7F6-B498-43B3-948B-1728B52AA6E4}">
                <adec:decorative xmlns:adec="http://schemas.microsoft.com/office/drawing/2017/decorative" val="1"/>
              </a:ext>
            </a:extLst>
          </p:cNvPr>
          <p:cNvSpPr/>
          <p:nvPr/>
        </p:nvSpPr>
        <p:spPr>
          <a:xfrm>
            <a:off x="5063796" y="10758870"/>
            <a:ext cx="5521473" cy="60455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65DCB74-06EA-0F61-5EBB-99EC8EDCC148}"/>
              </a:ext>
              <a:ext uri="{C183D7F6-B498-43B3-948B-1728B52AA6E4}">
                <adec:decorative xmlns:adec="http://schemas.microsoft.com/office/drawing/2017/decorative" val="1"/>
              </a:ext>
            </a:extLst>
          </p:cNvPr>
          <p:cNvSpPr>
            <a:spLocks noChangeAspect="1"/>
          </p:cNvSpPr>
          <p:nvPr/>
        </p:nvSpPr>
        <p:spPr>
          <a:xfrm>
            <a:off x="10585269" y="1078682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24</a:t>
            </a:r>
          </a:p>
        </p:txBody>
      </p:sp>
      <p:sp>
        <p:nvSpPr>
          <p:cNvPr id="12" name="Rectangle 11">
            <a:extLst>
              <a:ext uri="{FF2B5EF4-FFF2-40B4-BE49-F238E27FC236}">
                <a16:creationId xmlns:a16="http://schemas.microsoft.com/office/drawing/2014/main" id="{86760812-1D07-2E0B-7E93-47D4229BD419}"/>
              </a:ext>
              <a:ext uri="{C183D7F6-B498-43B3-948B-1728B52AA6E4}">
                <adec:decorative xmlns:adec="http://schemas.microsoft.com/office/drawing/2017/decorative" val="1"/>
              </a:ext>
            </a:extLst>
          </p:cNvPr>
          <p:cNvSpPr/>
          <p:nvPr/>
        </p:nvSpPr>
        <p:spPr>
          <a:xfrm flipH="1">
            <a:off x="7347795" y="14739178"/>
            <a:ext cx="2006662" cy="5846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AF7FCBC-FF97-F6AE-22C8-B1355F2EF9C9}"/>
              </a:ext>
              <a:ext uri="{C183D7F6-B498-43B3-948B-1728B52AA6E4}">
                <adec:decorative xmlns:adec="http://schemas.microsoft.com/office/drawing/2017/decorative" val="1"/>
              </a:ext>
            </a:extLst>
          </p:cNvPr>
          <p:cNvSpPr>
            <a:spLocks noChangeAspect="1"/>
          </p:cNvSpPr>
          <p:nvPr/>
        </p:nvSpPr>
        <p:spPr>
          <a:xfrm>
            <a:off x="6799155" y="1475718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28</a:t>
            </a:r>
          </a:p>
        </p:txBody>
      </p:sp>
      <p:sp>
        <p:nvSpPr>
          <p:cNvPr id="23" name="Rectangle 22">
            <a:extLst>
              <a:ext uri="{FF2B5EF4-FFF2-40B4-BE49-F238E27FC236}">
                <a16:creationId xmlns:a16="http://schemas.microsoft.com/office/drawing/2014/main" id="{5EB2539C-4C47-0BCD-D4AB-7EEF64FADFD3}"/>
              </a:ext>
              <a:ext uri="{C183D7F6-B498-43B3-948B-1728B52AA6E4}">
                <adec:decorative xmlns:adec="http://schemas.microsoft.com/office/drawing/2017/decorative" val="1"/>
              </a:ext>
            </a:extLst>
          </p:cNvPr>
          <p:cNvSpPr/>
          <p:nvPr/>
        </p:nvSpPr>
        <p:spPr>
          <a:xfrm flipH="1">
            <a:off x="5051218" y="12706239"/>
            <a:ext cx="2677222" cy="6045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52B49F2-EC5D-FF5F-6363-A1DF2B5D34D0}"/>
              </a:ext>
              <a:ext uri="{C183D7F6-B498-43B3-948B-1728B52AA6E4}">
                <adec:decorative xmlns:adec="http://schemas.microsoft.com/office/drawing/2017/decorative" val="1"/>
              </a:ext>
            </a:extLst>
          </p:cNvPr>
          <p:cNvSpPr>
            <a:spLocks noChangeAspect="1"/>
          </p:cNvSpPr>
          <p:nvPr/>
        </p:nvSpPr>
        <p:spPr>
          <a:xfrm>
            <a:off x="7728440" y="1270623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26</a:t>
            </a:r>
          </a:p>
        </p:txBody>
      </p:sp>
      <p:sp>
        <p:nvSpPr>
          <p:cNvPr id="25" name="Rectangle 24">
            <a:extLst>
              <a:ext uri="{FF2B5EF4-FFF2-40B4-BE49-F238E27FC236}">
                <a16:creationId xmlns:a16="http://schemas.microsoft.com/office/drawing/2014/main" id="{9BDCE47B-1CF5-F096-6239-84E32CE97187}"/>
              </a:ext>
              <a:ext uri="{C183D7F6-B498-43B3-948B-1728B52AA6E4}">
                <adec:decorative xmlns:adec="http://schemas.microsoft.com/office/drawing/2017/decorative" val="1"/>
              </a:ext>
            </a:extLst>
          </p:cNvPr>
          <p:cNvSpPr/>
          <p:nvPr/>
        </p:nvSpPr>
        <p:spPr>
          <a:xfrm>
            <a:off x="5063796" y="13610200"/>
            <a:ext cx="5521473" cy="5124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3F6F7166-BCBC-8AA2-E53D-244FD5598B10}"/>
              </a:ext>
              <a:ext uri="{C183D7F6-B498-43B3-948B-1728B52AA6E4}">
                <adec:decorative xmlns:adec="http://schemas.microsoft.com/office/drawing/2017/decorative" val="1"/>
              </a:ext>
            </a:extLst>
          </p:cNvPr>
          <p:cNvSpPr>
            <a:spLocks noChangeAspect="1"/>
          </p:cNvSpPr>
          <p:nvPr/>
        </p:nvSpPr>
        <p:spPr>
          <a:xfrm>
            <a:off x="10585269" y="1356726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27</a:t>
            </a:r>
          </a:p>
        </p:txBody>
      </p:sp>
      <p:sp>
        <p:nvSpPr>
          <p:cNvPr id="27" name="Rectangle 26">
            <a:extLst>
              <a:ext uri="{FF2B5EF4-FFF2-40B4-BE49-F238E27FC236}">
                <a16:creationId xmlns:a16="http://schemas.microsoft.com/office/drawing/2014/main" id="{851473A4-1D6B-C637-BC22-2DDE1F2F8137}"/>
              </a:ext>
              <a:ext uri="{C183D7F6-B498-43B3-948B-1728B52AA6E4}">
                <adec:decorative xmlns:adec="http://schemas.microsoft.com/office/drawing/2017/decorative" val="1"/>
              </a:ext>
            </a:extLst>
          </p:cNvPr>
          <p:cNvSpPr/>
          <p:nvPr/>
        </p:nvSpPr>
        <p:spPr>
          <a:xfrm flipH="1">
            <a:off x="5051218" y="11535133"/>
            <a:ext cx="2647138" cy="105897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9531BD36-07E4-8573-16C2-59E79A032DE6}"/>
              </a:ext>
              <a:ext uri="{C183D7F6-B498-43B3-948B-1728B52AA6E4}">
                <adec:decorative xmlns:adec="http://schemas.microsoft.com/office/drawing/2017/decorative" val="1"/>
              </a:ext>
            </a:extLst>
          </p:cNvPr>
          <p:cNvSpPr>
            <a:spLocks noChangeAspect="1"/>
          </p:cNvSpPr>
          <p:nvPr/>
        </p:nvSpPr>
        <p:spPr>
          <a:xfrm>
            <a:off x="7698356" y="1180577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25</a:t>
            </a:r>
          </a:p>
        </p:txBody>
      </p:sp>
    </p:spTree>
    <p:custDataLst>
      <p:tags r:id="rId1"/>
    </p:custDataLst>
    <p:extLst>
      <p:ext uri="{BB962C8B-B14F-4D97-AF65-F5344CB8AC3E}">
        <p14:creationId xmlns:p14="http://schemas.microsoft.com/office/powerpoint/2010/main" val="232166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D5FED-443D-5598-E356-4D08FD74C1A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4D99D0-998C-6865-18E9-C76AB3E8FF2B}"/>
              </a:ext>
            </a:extLst>
          </p:cNvPr>
          <p:cNvSpPr>
            <a:spLocks noGrp="1"/>
          </p:cNvSpPr>
          <p:nvPr>
            <p:ph type="title"/>
          </p:nvPr>
        </p:nvSpPr>
        <p:spPr/>
        <p:txBody>
          <a:bodyPr>
            <a:noAutofit/>
          </a:bodyPr>
          <a:lstStyle/>
          <a:p>
            <a:r>
              <a:rPr lang="en-US" dirty="0"/>
              <a:t>Administrative Change to a Contract </a:t>
            </a:r>
            <a:br>
              <a:rPr lang="en-US" dirty="0"/>
            </a:br>
            <a:r>
              <a:rPr lang="en-US" dirty="0"/>
              <a:t>(Part 10 of 11)</a:t>
            </a:r>
          </a:p>
        </p:txBody>
      </p:sp>
      <p:sp>
        <p:nvSpPr>
          <p:cNvPr id="11" name="TextBox 10">
            <a:extLst>
              <a:ext uri="{FF2B5EF4-FFF2-40B4-BE49-F238E27FC236}">
                <a16:creationId xmlns:a16="http://schemas.microsoft.com/office/drawing/2014/main" id="{C3AF252F-9698-A440-0C43-5EF972927E6E}"/>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INSTRUCTIONS</a:t>
            </a:r>
          </a:p>
        </p:txBody>
      </p:sp>
      <p:sp>
        <p:nvSpPr>
          <p:cNvPr id="6" name="Text Placeholder 5">
            <a:extLst>
              <a:ext uri="{FF2B5EF4-FFF2-40B4-BE49-F238E27FC236}">
                <a16:creationId xmlns:a16="http://schemas.microsoft.com/office/drawing/2014/main" id="{B58DBC0E-1BED-DD4A-74A4-161C13C47AA0}"/>
              </a:ext>
            </a:extLst>
          </p:cNvPr>
          <p:cNvSpPr>
            <a:spLocks noGrp="1"/>
          </p:cNvSpPr>
          <p:nvPr>
            <p:ph type="body" sz="quarter" idx="13"/>
          </p:nvPr>
        </p:nvSpPr>
        <p:spPr/>
        <p:txBody>
          <a:bodyPr vert="horz" lIns="91440" tIns="45720" rIns="91440" bIns="45720" rtlCol="0" anchor="t">
            <a:normAutofit lnSpcReduction="10000"/>
          </a:bodyPr>
          <a:lstStyle/>
          <a:p>
            <a:pPr marL="742950" indent="-742950">
              <a:buFont typeface="+mj-lt"/>
              <a:buAutoNum type="arabicPeriod" startAt="29"/>
            </a:pPr>
            <a:r>
              <a:rPr lang="en-US" dirty="0">
                <a:solidFill>
                  <a:srgbClr val="000000"/>
                </a:solidFill>
              </a:rPr>
              <a:t>You may also select </a:t>
            </a:r>
            <a:r>
              <a:rPr lang="en-US" b="1" dirty="0">
                <a:solidFill>
                  <a:srgbClr val="000000"/>
                </a:solidFill>
              </a:rPr>
              <a:t>Create a Blank Word Document for Me</a:t>
            </a:r>
            <a:r>
              <a:rPr lang="en-US" dirty="0">
                <a:solidFill>
                  <a:srgbClr val="000000"/>
                </a:solidFill>
              </a:rPr>
              <a:t> as </a:t>
            </a:r>
            <a:r>
              <a:rPr lang="en-US" b="1" dirty="0">
                <a:solidFill>
                  <a:srgbClr val="000000"/>
                </a:solidFill>
              </a:rPr>
              <a:t>A</a:t>
            </a:r>
            <a:r>
              <a:rPr lang="en-US" sz="3600" b="1" i="0" u="none" strike="noStrike" dirty="0">
                <a:solidFill>
                  <a:srgbClr val="000000"/>
                </a:solidFill>
                <a:effectLst/>
                <a:latin typeface="Arial" panose="020B0604020202020204" pitchFamily="34" charset="0"/>
              </a:rPr>
              <a:t>ttachment </a:t>
            </a:r>
            <a:r>
              <a:rPr lang="en-US" b="1" dirty="0">
                <a:solidFill>
                  <a:srgbClr val="000000"/>
                </a:solidFill>
              </a:rPr>
              <a:t>T</a:t>
            </a:r>
            <a:r>
              <a:rPr lang="en-US" sz="3600" b="1" i="0" u="none" strike="noStrike" dirty="0">
                <a:solidFill>
                  <a:srgbClr val="000000"/>
                </a:solidFill>
                <a:effectLst/>
                <a:latin typeface="Arial" panose="020B0604020202020204" pitchFamily="34" charset="0"/>
              </a:rPr>
              <a:t>ype</a:t>
            </a:r>
            <a:r>
              <a:rPr lang="en-US" sz="3600" i="0" u="none" strike="noStrike" dirty="0">
                <a:solidFill>
                  <a:srgbClr val="000000"/>
                </a:solidFill>
                <a:effectLst/>
                <a:latin typeface="Arial" panose="020B0604020202020204" pitchFamily="34" charset="0"/>
              </a:rPr>
              <a:t>.</a:t>
            </a:r>
          </a:p>
          <a:p>
            <a:pPr marL="742950" indent="-742950">
              <a:buFont typeface="+mj-lt"/>
              <a:buAutoNum type="arabicPeriod" startAt="29"/>
            </a:pPr>
            <a:r>
              <a:rPr lang="en-US" dirty="0">
                <a:solidFill>
                  <a:srgbClr val="000000"/>
                </a:solidFill>
              </a:rPr>
              <a:t>Enter a </a:t>
            </a:r>
            <a:r>
              <a:rPr lang="en-US" b="1" dirty="0">
                <a:solidFill>
                  <a:srgbClr val="000000"/>
                </a:solidFill>
              </a:rPr>
              <a:t>File</a:t>
            </a:r>
            <a:r>
              <a:rPr lang="en-US" dirty="0">
                <a:solidFill>
                  <a:srgbClr val="000000"/>
                </a:solidFill>
              </a:rPr>
              <a:t> </a:t>
            </a:r>
            <a:r>
              <a:rPr lang="en-US" b="1" dirty="0">
                <a:solidFill>
                  <a:srgbClr val="000000"/>
                </a:solidFill>
              </a:rPr>
              <a:t>Name</a:t>
            </a:r>
            <a:r>
              <a:rPr lang="en-US" dirty="0">
                <a:solidFill>
                  <a:srgbClr val="000000"/>
                </a:solidFill>
              </a:rPr>
              <a:t>.</a:t>
            </a:r>
          </a:p>
          <a:p>
            <a:pPr marL="742950" indent="-742950">
              <a:buFont typeface="+mj-lt"/>
              <a:buAutoNum type="arabicPeriod" startAt="29"/>
            </a:pPr>
            <a:r>
              <a:rPr lang="en-US" dirty="0">
                <a:solidFill>
                  <a:srgbClr val="000000"/>
                </a:solidFill>
              </a:rPr>
              <a:t>Select a </a:t>
            </a:r>
            <a:r>
              <a:rPr lang="en-US" b="1" dirty="0">
                <a:solidFill>
                  <a:srgbClr val="000000"/>
                </a:solidFill>
              </a:rPr>
              <a:t>Print Order</a:t>
            </a:r>
            <a:r>
              <a:rPr lang="en-US" dirty="0">
                <a:solidFill>
                  <a:srgbClr val="000000"/>
                </a:solidFill>
              </a:rPr>
              <a:t>.</a:t>
            </a:r>
          </a:p>
          <a:p>
            <a:pPr marL="742950" indent="-742950">
              <a:buFont typeface="+mj-lt"/>
              <a:buAutoNum type="arabicPeriod" startAt="29"/>
            </a:pPr>
            <a:r>
              <a:rPr lang="en-US" dirty="0">
                <a:solidFill>
                  <a:srgbClr val="000000"/>
                </a:solidFill>
              </a:rPr>
              <a:t>Select an option for </a:t>
            </a:r>
            <a:r>
              <a:rPr lang="en-US" b="1" dirty="0">
                <a:solidFill>
                  <a:srgbClr val="000000"/>
                </a:solidFill>
              </a:rPr>
              <a:t>Print with Full Contract</a:t>
            </a:r>
            <a:r>
              <a:rPr lang="en-US" dirty="0">
                <a:solidFill>
                  <a:srgbClr val="000000"/>
                </a:solidFill>
              </a:rPr>
              <a:t>.</a:t>
            </a:r>
          </a:p>
          <a:p>
            <a:pPr marL="742950" indent="-742950">
              <a:buFont typeface="+mj-lt"/>
              <a:buAutoNum type="arabicPeriod" startAt="29"/>
            </a:pPr>
            <a:r>
              <a:rPr lang="en-US" dirty="0">
                <a:solidFill>
                  <a:srgbClr val="000000"/>
                </a:solidFill>
              </a:rPr>
              <a:t>Select an option for </a:t>
            </a:r>
            <a:r>
              <a:rPr lang="en-US" b="1" dirty="0">
                <a:solidFill>
                  <a:srgbClr val="000000"/>
                </a:solidFill>
              </a:rPr>
              <a:t>Show on Supplier Portal</a:t>
            </a:r>
            <a:r>
              <a:rPr lang="en-US" dirty="0">
                <a:solidFill>
                  <a:srgbClr val="000000"/>
                </a:solidFill>
              </a:rPr>
              <a:t>.</a:t>
            </a:r>
          </a:p>
          <a:p>
            <a:pPr marL="742950" indent="-742950">
              <a:buFont typeface="+mj-lt"/>
              <a:buAutoNum type="arabicPeriod" startAt="29"/>
            </a:pPr>
            <a:r>
              <a:rPr lang="en-US" dirty="0">
                <a:solidFill>
                  <a:srgbClr val="000000"/>
                </a:solidFill>
              </a:rPr>
              <a:t>Select an option for  </a:t>
            </a:r>
            <a:r>
              <a:rPr lang="en-US" b="1" dirty="0">
                <a:solidFill>
                  <a:srgbClr val="000000"/>
                </a:solidFill>
              </a:rPr>
              <a:t>Contract Summary Visibility</a:t>
            </a:r>
            <a:r>
              <a:rPr lang="en-US" dirty="0">
                <a:solidFill>
                  <a:srgbClr val="000000"/>
                </a:solidFill>
              </a:rPr>
              <a:t>.</a:t>
            </a:r>
          </a:p>
          <a:p>
            <a:pPr marL="742950" indent="-742950">
              <a:buFont typeface="+mj-lt"/>
              <a:buAutoNum type="arabicPeriod" startAt="29"/>
            </a:pPr>
            <a:r>
              <a:rPr lang="en-US" dirty="0">
                <a:solidFill>
                  <a:srgbClr val="000000"/>
                </a:solidFill>
              </a:rPr>
              <a:t>Click </a:t>
            </a:r>
            <a:r>
              <a:rPr lang="en-US" b="1" dirty="0">
                <a:solidFill>
                  <a:srgbClr val="000000"/>
                </a:solidFill>
              </a:rPr>
              <a:t>Save Changes</a:t>
            </a:r>
            <a:r>
              <a:rPr lang="en-US" dirty="0">
                <a:solidFill>
                  <a:srgbClr val="000000"/>
                </a:solidFill>
              </a:rPr>
              <a:t>.</a:t>
            </a:r>
          </a:p>
          <a:p>
            <a:pPr marL="798513"/>
            <a:r>
              <a:rPr lang="en-US" sz="2800" b="1" dirty="0"/>
              <a:t>Note</a:t>
            </a:r>
            <a:r>
              <a:rPr lang="en-US" sz="2800" dirty="0"/>
              <a:t>: To continue skip to </a:t>
            </a:r>
            <a:r>
              <a:rPr lang="en-US" sz="2800" i="1" dirty="0"/>
              <a:t>Step 36</a:t>
            </a:r>
            <a:r>
              <a:rPr lang="en-US" sz="2800" dirty="0"/>
              <a:t>.</a:t>
            </a:r>
          </a:p>
          <a:p>
            <a:pPr marL="0" indent="0">
              <a:buNone/>
            </a:pPr>
            <a:endParaRPr lang="en-US" dirty="0"/>
          </a:p>
        </p:txBody>
      </p:sp>
      <p:pic>
        <p:nvPicPr>
          <p:cNvPr id="10" name="Picture 9">
            <a:extLst>
              <a:ext uri="{FF2B5EF4-FFF2-40B4-BE49-F238E27FC236}">
                <a16:creationId xmlns:a16="http://schemas.microsoft.com/office/drawing/2014/main" id="{18D08698-EDA3-C7C7-B403-3485B04EDD21}"/>
              </a:ext>
              <a:ext uri="{C183D7F6-B498-43B3-948B-1728B52AA6E4}">
                <adec:decorative xmlns:adec="http://schemas.microsoft.com/office/drawing/2017/decorative" val="1"/>
              </a:ext>
            </a:extLst>
          </p:cNvPr>
          <p:cNvPicPr>
            <a:picLocks noChangeAspect="1"/>
          </p:cNvPicPr>
          <p:nvPr/>
        </p:nvPicPr>
        <p:blipFill>
          <a:blip r:embed="rId3"/>
          <a:srcRect l="1515" t="3510" b="2550"/>
          <a:stretch/>
        </p:blipFill>
        <p:spPr>
          <a:xfrm>
            <a:off x="1550809" y="8409189"/>
            <a:ext cx="9144000" cy="6964915"/>
          </a:xfrm>
          <a:prstGeom prst="rect">
            <a:avLst/>
          </a:prstGeom>
          <a:ln w="12700">
            <a:solidFill>
              <a:schemeClr val="tx1"/>
            </a:solidFill>
          </a:ln>
        </p:spPr>
      </p:pic>
      <p:sp>
        <p:nvSpPr>
          <p:cNvPr id="2" name="Date Placeholder 1">
            <a:extLst>
              <a:ext uri="{FF2B5EF4-FFF2-40B4-BE49-F238E27FC236}">
                <a16:creationId xmlns:a16="http://schemas.microsoft.com/office/drawing/2014/main" id="{47E44663-7B00-4B7A-FFDE-3217A1D7753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1/5/2026</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010C44CB-8807-926E-B300-852354893D71}"/>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FFC3393F-26C8-B46D-E991-8F1ECD9CAFD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372E3806-D899-E655-8E42-992EF34904D1}"/>
              </a:ext>
              <a:ext uri="{C183D7F6-B498-43B3-948B-1728B52AA6E4}">
                <adec:decorative xmlns:adec="http://schemas.microsoft.com/office/drawing/2017/decorative" val="1"/>
              </a:ext>
            </a:extLst>
          </p:cNvPr>
          <p:cNvSpPr/>
          <p:nvPr/>
        </p:nvSpPr>
        <p:spPr>
          <a:xfrm flipH="1">
            <a:off x="5053878" y="9598062"/>
            <a:ext cx="4782272" cy="103076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2CA1239-9326-263E-B986-64B468E15A56}"/>
              </a:ext>
              <a:ext uri="{C183D7F6-B498-43B3-948B-1728B52AA6E4}">
                <adec:decorative xmlns:adec="http://schemas.microsoft.com/office/drawing/2017/decorative" val="1"/>
              </a:ext>
            </a:extLst>
          </p:cNvPr>
          <p:cNvSpPr>
            <a:spLocks noChangeAspect="1"/>
          </p:cNvSpPr>
          <p:nvPr/>
        </p:nvSpPr>
        <p:spPr>
          <a:xfrm>
            <a:off x="9847390" y="984438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29</a:t>
            </a:r>
          </a:p>
        </p:txBody>
      </p:sp>
      <p:sp>
        <p:nvSpPr>
          <p:cNvPr id="9" name="Rectangle 8">
            <a:extLst>
              <a:ext uri="{FF2B5EF4-FFF2-40B4-BE49-F238E27FC236}">
                <a16:creationId xmlns:a16="http://schemas.microsoft.com/office/drawing/2014/main" id="{7C0C68BB-7698-2077-9940-FAA76B491FCD}"/>
              </a:ext>
              <a:ext uri="{C183D7F6-B498-43B3-948B-1728B52AA6E4}">
                <adec:decorative xmlns:adec="http://schemas.microsoft.com/office/drawing/2017/decorative" val="1"/>
              </a:ext>
            </a:extLst>
          </p:cNvPr>
          <p:cNvSpPr/>
          <p:nvPr/>
        </p:nvSpPr>
        <p:spPr>
          <a:xfrm>
            <a:off x="5071494" y="12237610"/>
            <a:ext cx="2205606" cy="29500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040AC6E-E0AD-8C3C-C00B-E9E2D984F60C}"/>
              </a:ext>
              <a:ext uri="{C183D7F6-B498-43B3-948B-1728B52AA6E4}">
                <adec:decorative xmlns:adec="http://schemas.microsoft.com/office/drawing/2017/decorative" val="1"/>
              </a:ext>
            </a:extLst>
          </p:cNvPr>
          <p:cNvSpPr/>
          <p:nvPr/>
        </p:nvSpPr>
        <p:spPr>
          <a:xfrm>
            <a:off x="5071495" y="10806400"/>
            <a:ext cx="4898006" cy="5846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A5ED162-73C1-8B52-FCCF-4A0A947D1581}"/>
              </a:ext>
              <a:ext uri="{C183D7F6-B498-43B3-948B-1728B52AA6E4}">
                <adec:decorative xmlns:adec="http://schemas.microsoft.com/office/drawing/2017/decorative" val="1"/>
              </a:ext>
            </a:extLst>
          </p:cNvPr>
          <p:cNvSpPr>
            <a:spLocks noChangeAspect="1"/>
          </p:cNvSpPr>
          <p:nvPr/>
        </p:nvSpPr>
        <p:spPr>
          <a:xfrm>
            <a:off x="9968770" y="1082383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30</a:t>
            </a:r>
          </a:p>
        </p:txBody>
      </p:sp>
      <p:sp>
        <p:nvSpPr>
          <p:cNvPr id="20" name="Oval 19">
            <a:extLst>
              <a:ext uri="{FF2B5EF4-FFF2-40B4-BE49-F238E27FC236}">
                <a16:creationId xmlns:a16="http://schemas.microsoft.com/office/drawing/2014/main" id="{9B6504CB-8576-0272-3993-4FC023611C09}"/>
              </a:ext>
              <a:ext uri="{C183D7F6-B498-43B3-948B-1728B52AA6E4}">
                <adec:decorative xmlns:adec="http://schemas.microsoft.com/office/drawing/2017/decorative" val="1"/>
              </a:ext>
            </a:extLst>
          </p:cNvPr>
          <p:cNvSpPr>
            <a:spLocks noChangeAspect="1"/>
          </p:cNvSpPr>
          <p:nvPr/>
        </p:nvSpPr>
        <p:spPr>
          <a:xfrm>
            <a:off x="7274134" y="1211079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32</a:t>
            </a:r>
          </a:p>
        </p:txBody>
      </p:sp>
      <p:sp>
        <p:nvSpPr>
          <p:cNvPr id="12" name="Rectangle 11">
            <a:extLst>
              <a:ext uri="{FF2B5EF4-FFF2-40B4-BE49-F238E27FC236}">
                <a16:creationId xmlns:a16="http://schemas.microsoft.com/office/drawing/2014/main" id="{59827E5A-8530-1DA9-A985-1DED2F425A6F}"/>
              </a:ext>
              <a:ext uri="{C183D7F6-B498-43B3-948B-1728B52AA6E4}">
                <adec:decorative xmlns:adec="http://schemas.microsoft.com/office/drawing/2017/decorative" val="1"/>
              </a:ext>
            </a:extLst>
          </p:cNvPr>
          <p:cNvSpPr/>
          <p:nvPr/>
        </p:nvSpPr>
        <p:spPr>
          <a:xfrm flipH="1">
            <a:off x="7277100" y="14696649"/>
            <a:ext cx="2057400"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A7C4F3D-90D5-D6F4-2A8C-0A94984D94D2}"/>
              </a:ext>
              <a:ext uri="{C183D7F6-B498-43B3-948B-1728B52AA6E4}">
                <adec:decorative xmlns:adec="http://schemas.microsoft.com/office/drawing/2017/decorative" val="1"/>
              </a:ext>
            </a:extLst>
          </p:cNvPr>
          <p:cNvSpPr>
            <a:spLocks noChangeAspect="1"/>
          </p:cNvSpPr>
          <p:nvPr/>
        </p:nvSpPr>
        <p:spPr>
          <a:xfrm>
            <a:off x="6728460" y="1469664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35</a:t>
            </a:r>
          </a:p>
        </p:txBody>
      </p:sp>
      <p:sp>
        <p:nvSpPr>
          <p:cNvPr id="13" name="Rectangle 12">
            <a:extLst>
              <a:ext uri="{FF2B5EF4-FFF2-40B4-BE49-F238E27FC236}">
                <a16:creationId xmlns:a16="http://schemas.microsoft.com/office/drawing/2014/main" id="{14379A99-F086-7B36-6999-3D97B10959E8}"/>
              </a:ext>
              <a:ext uri="{C183D7F6-B498-43B3-948B-1728B52AA6E4}">
                <adec:decorative xmlns:adec="http://schemas.microsoft.com/office/drawing/2017/decorative" val="1"/>
              </a:ext>
            </a:extLst>
          </p:cNvPr>
          <p:cNvSpPr/>
          <p:nvPr/>
        </p:nvSpPr>
        <p:spPr>
          <a:xfrm>
            <a:off x="5071494" y="13572497"/>
            <a:ext cx="5377430" cy="5846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F003A25-5996-F463-7F7B-BF2F017556F3}"/>
              </a:ext>
              <a:ext uri="{C183D7F6-B498-43B3-948B-1728B52AA6E4}">
                <adec:decorative xmlns:adec="http://schemas.microsoft.com/office/drawing/2017/decorative" val="1"/>
              </a:ext>
            </a:extLst>
          </p:cNvPr>
          <p:cNvSpPr>
            <a:spLocks noChangeAspect="1"/>
          </p:cNvSpPr>
          <p:nvPr/>
        </p:nvSpPr>
        <p:spPr>
          <a:xfrm>
            <a:off x="10448924" y="1359050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34</a:t>
            </a:r>
          </a:p>
        </p:txBody>
      </p:sp>
      <p:sp>
        <p:nvSpPr>
          <p:cNvPr id="21" name="Rectangle 20">
            <a:extLst>
              <a:ext uri="{FF2B5EF4-FFF2-40B4-BE49-F238E27FC236}">
                <a16:creationId xmlns:a16="http://schemas.microsoft.com/office/drawing/2014/main" id="{8D3F7D36-7A93-96D0-65E1-0BA5501DCCE1}"/>
              </a:ext>
              <a:ext uri="{C183D7F6-B498-43B3-948B-1728B52AA6E4}">
                <adec:decorative xmlns:adec="http://schemas.microsoft.com/office/drawing/2017/decorative" val="1"/>
              </a:ext>
            </a:extLst>
          </p:cNvPr>
          <p:cNvSpPr/>
          <p:nvPr/>
        </p:nvSpPr>
        <p:spPr>
          <a:xfrm>
            <a:off x="5053878" y="12911262"/>
            <a:ext cx="2205606" cy="29500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5820C86-84D6-3E0A-BDB0-565CAED73BD9}"/>
              </a:ext>
              <a:ext uri="{C183D7F6-B498-43B3-948B-1728B52AA6E4}">
                <adec:decorative xmlns:adec="http://schemas.microsoft.com/office/drawing/2017/decorative" val="1"/>
              </a:ext>
            </a:extLst>
          </p:cNvPr>
          <p:cNvSpPr>
            <a:spLocks noChangeAspect="1"/>
          </p:cNvSpPr>
          <p:nvPr/>
        </p:nvSpPr>
        <p:spPr>
          <a:xfrm>
            <a:off x="7256518" y="1278444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33</a:t>
            </a:r>
          </a:p>
        </p:txBody>
      </p:sp>
      <p:sp>
        <p:nvSpPr>
          <p:cNvPr id="23" name="Rectangle 22">
            <a:extLst>
              <a:ext uri="{FF2B5EF4-FFF2-40B4-BE49-F238E27FC236}">
                <a16:creationId xmlns:a16="http://schemas.microsoft.com/office/drawing/2014/main" id="{0D02BE5B-4A53-589C-3BC8-2D4C0695D4BC}"/>
              </a:ext>
              <a:ext uri="{C183D7F6-B498-43B3-948B-1728B52AA6E4}">
                <adec:decorative xmlns:adec="http://schemas.microsoft.com/office/drawing/2017/decorative" val="1"/>
              </a:ext>
            </a:extLst>
          </p:cNvPr>
          <p:cNvSpPr/>
          <p:nvPr/>
        </p:nvSpPr>
        <p:spPr>
          <a:xfrm flipH="1">
            <a:off x="5053878" y="11567487"/>
            <a:ext cx="1162772"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0DA0337-1FD4-8817-C464-C6B8BBDEDE7D}"/>
              </a:ext>
              <a:ext uri="{C183D7F6-B498-43B3-948B-1728B52AA6E4}">
                <adec:decorative xmlns:adec="http://schemas.microsoft.com/office/drawing/2017/decorative" val="1"/>
              </a:ext>
            </a:extLst>
          </p:cNvPr>
          <p:cNvSpPr>
            <a:spLocks noChangeAspect="1"/>
          </p:cNvSpPr>
          <p:nvPr/>
        </p:nvSpPr>
        <p:spPr>
          <a:xfrm>
            <a:off x="6204394" y="1156748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a:t>
            </a:r>
          </a:p>
        </p:txBody>
      </p:sp>
    </p:spTree>
    <p:custDataLst>
      <p:tags r:id="rId1"/>
    </p:custDataLst>
    <p:extLst>
      <p:ext uri="{BB962C8B-B14F-4D97-AF65-F5344CB8AC3E}">
        <p14:creationId xmlns:p14="http://schemas.microsoft.com/office/powerpoint/2010/main" val="276972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D3A0-24E8-F79B-1CB5-CB8179AEDF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3359AE-C411-FBD0-7F21-BE03BE9C80AA}"/>
              </a:ext>
            </a:extLst>
          </p:cNvPr>
          <p:cNvSpPr>
            <a:spLocks noGrp="1"/>
          </p:cNvSpPr>
          <p:nvPr>
            <p:ph type="title"/>
          </p:nvPr>
        </p:nvSpPr>
        <p:spPr/>
        <p:txBody>
          <a:bodyPr>
            <a:noAutofit/>
          </a:bodyPr>
          <a:lstStyle/>
          <a:p>
            <a:r>
              <a:rPr lang="en-US" dirty="0"/>
              <a:t>Administrative Change to a Contract </a:t>
            </a:r>
            <a:br>
              <a:rPr lang="en-US" dirty="0"/>
            </a:br>
            <a:r>
              <a:rPr lang="en-US" dirty="0"/>
              <a:t>(Part 11 of 11)</a:t>
            </a:r>
          </a:p>
        </p:txBody>
      </p:sp>
      <p:sp>
        <p:nvSpPr>
          <p:cNvPr id="7" name="TextBox 6">
            <a:extLst>
              <a:ext uri="{FF2B5EF4-FFF2-40B4-BE49-F238E27FC236}">
                <a16:creationId xmlns:a16="http://schemas.microsoft.com/office/drawing/2014/main" id="{C708032D-68CE-4443-37AF-9D854F69115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INSTRUCTIONS</a:t>
            </a:r>
          </a:p>
        </p:txBody>
      </p:sp>
      <p:sp>
        <p:nvSpPr>
          <p:cNvPr id="11" name="Text Placeholder 5">
            <a:extLst>
              <a:ext uri="{FF2B5EF4-FFF2-40B4-BE49-F238E27FC236}">
                <a16:creationId xmlns:a16="http://schemas.microsoft.com/office/drawing/2014/main" id="{E6EEB9E6-7AAB-60BD-6CF6-FE1C6DD6447C}"/>
              </a:ext>
            </a:extLst>
          </p:cNvPr>
          <p:cNvSpPr txBox="1">
            <a:spLocks/>
          </p:cNvSpPr>
          <p:nvPr/>
        </p:nvSpPr>
        <p:spPr>
          <a:xfrm>
            <a:off x="1030387" y="2571466"/>
            <a:ext cx="10569221" cy="6053667"/>
          </a:xfrm>
          <a:prstGeom prst="rect">
            <a:avLst/>
          </a:prstGeom>
        </p:spPr>
        <p:txBody>
          <a:bodyPr vert="horz" lIns="91440" tIns="45720" rIns="91440" bIns="45720" rtlCol="0">
            <a:normAutofit/>
          </a:bodyPr>
          <a:lstStyle>
            <a:lvl1pPr marL="0" indent="0" algn="l" defTabSz="1219170" rtl="0" eaLnBrk="1" latinLnBrk="0" hangingPunct="1">
              <a:lnSpc>
                <a:spcPct val="90000"/>
              </a:lnSpc>
              <a:spcBef>
                <a:spcPts val="1333"/>
              </a:spcBef>
              <a:buFont typeface="+mj-lt"/>
              <a:buNone/>
              <a:defRPr sz="3600" kern="1200">
                <a:solidFill>
                  <a:schemeClr val="tx1"/>
                </a:solidFill>
                <a:latin typeface="Arial" panose="020B0604020202020204" pitchFamily="34" charset="0"/>
                <a:ea typeface="+mn-ea"/>
                <a:cs typeface="Arial" panose="020B0604020202020204" pitchFamily="34" charset="0"/>
              </a:defRPr>
            </a:lvl1pPr>
            <a:lvl2pPr marL="1371600" indent="-457200"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828800" indent="-457200"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742950" indent="-742950">
              <a:buFont typeface="+mj-lt"/>
              <a:buAutoNum type="arabicPeriod" startAt="36"/>
            </a:pPr>
            <a:r>
              <a:rPr lang="en-CA" dirty="0">
                <a:solidFill>
                  <a:srgbClr val="242424"/>
                </a:solidFill>
              </a:rPr>
              <a:t>Click </a:t>
            </a:r>
            <a:r>
              <a:rPr lang="en-CA" b="1" dirty="0">
                <a:solidFill>
                  <a:srgbClr val="242424"/>
                </a:solidFill>
              </a:rPr>
              <a:t>Check In</a:t>
            </a:r>
            <a:r>
              <a:rPr lang="en-CA" dirty="0">
                <a:solidFill>
                  <a:srgbClr val="242424"/>
                </a:solidFill>
              </a:rPr>
              <a:t>. </a:t>
            </a:r>
          </a:p>
          <a:p>
            <a:pPr marL="800100"/>
            <a:r>
              <a:rPr lang="en-CA" sz="2800" b="1" dirty="0">
                <a:solidFill>
                  <a:srgbClr val="000000"/>
                </a:solidFill>
              </a:rPr>
              <a:t>Note</a:t>
            </a:r>
            <a:r>
              <a:rPr lang="en-CA" sz="2800" dirty="0">
                <a:solidFill>
                  <a:srgbClr val="000000"/>
                </a:solidFill>
              </a:rPr>
              <a:t>: Once the changes are complete, check in the contract. The contract will be locked while checked out and cannot be edited by others until you check it in. In addition, checking in the contract will allow systems integrations. </a:t>
            </a:r>
          </a:p>
        </p:txBody>
      </p:sp>
      <p:pic>
        <p:nvPicPr>
          <p:cNvPr id="9" name="Picture 8">
            <a:extLst>
              <a:ext uri="{FF2B5EF4-FFF2-40B4-BE49-F238E27FC236}">
                <a16:creationId xmlns:a16="http://schemas.microsoft.com/office/drawing/2014/main" id="{25602847-AD45-131C-4C96-4BF026D89EB2}"/>
              </a:ext>
              <a:ext uri="{C183D7F6-B498-43B3-948B-1728B52AA6E4}">
                <adec:decorative xmlns:adec="http://schemas.microsoft.com/office/drawing/2017/decorative" val="1"/>
              </a:ext>
            </a:extLst>
          </p:cNvPr>
          <p:cNvPicPr>
            <a:picLocks noChangeAspect="1"/>
          </p:cNvPicPr>
          <p:nvPr/>
        </p:nvPicPr>
        <p:blipFill>
          <a:blip r:embed="rId3"/>
          <a:srcRect b="26922"/>
          <a:stretch/>
        </p:blipFill>
        <p:spPr>
          <a:xfrm>
            <a:off x="1237611" y="5593941"/>
            <a:ext cx="10058400" cy="965645"/>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5E1F456E-8B66-1FD9-F16E-0C7CD3F22EE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3" name="Footer Placeholder 2">
            <a:extLst>
              <a:ext uri="{FF2B5EF4-FFF2-40B4-BE49-F238E27FC236}">
                <a16:creationId xmlns:a16="http://schemas.microsoft.com/office/drawing/2014/main" id="{7110A0D1-FBE4-CD11-FBBA-5E72F82C1CD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4" name="Slide Number Placeholder 3">
            <a:extLst>
              <a:ext uri="{FF2B5EF4-FFF2-40B4-BE49-F238E27FC236}">
                <a16:creationId xmlns:a16="http://schemas.microsoft.com/office/drawing/2014/main" id="{8C8B859F-C6C0-26E8-E0C2-59502591FA4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12</a:t>
            </a:fld>
            <a:endParaRPr lang="en-US" dirty="0"/>
          </a:p>
        </p:txBody>
      </p:sp>
      <p:grpSp>
        <p:nvGrpSpPr>
          <p:cNvPr id="12" name="Group 11">
            <a:extLst>
              <a:ext uri="{FF2B5EF4-FFF2-40B4-BE49-F238E27FC236}">
                <a16:creationId xmlns:a16="http://schemas.microsoft.com/office/drawing/2014/main" id="{2F1E2962-31DC-8FC0-5BC8-F62F135DCB57}"/>
              </a:ext>
              <a:ext uri="{C183D7F6-B498-43B3-948B-1728B52AA6E4}">
                <adec:decorative xmlns:adec="http://schemas.microsoft.com/office/drawing/2017/decorative" val="1"/>
              </a:ext>
            </a:extLst>
          </p:cNvPr>
          <p:cNvGrpSpPr/>
          <p:nvPr/>
        </p:nvGrpSpPr>
        <p:grpSpPr>
          <a:xfrm>
            <a:off x="646009" y="14472037"/>
            <a:ext cx="10953599" cy="991815"/>
            <a:chOff x="328693" y="2700632"/>
            <a:chExt cx="6062976" cy="502647"/>
          </a:xfrm>
          <a:solidFill>
            <a:schemeClr val="accent5"/>
          </a:solidFill>
        </p:grpSpPr>
        <p:sp>
          <p:nvSpPr>
            <p:cNvPr id="13" name="Freeform 101">
              <a:extLst>
                <a:ext uri="{FF2B5EF4-FFF2-40B4-BE49-F238E27FC236}">
                  <a16:creationId xmlns:a16="http://schemas.microsoft.com/office/drawing/2014/main" id="{80B396DB-C3CE-6F10-BCFB-E58C26924F37}"/>
                </a:ext>
              </a:extLst>
            </p:cNvPr>
            <p:cNvSpPr/>
            <p:nvPr/>
          </p:nvSpPr>
          <p:spPr>
            <a:xfrm>
              <a:off x="328693" y="2700632"/>
              <a:ext cx="6062976" cy="502647"/>
            </a:xfrm>
            <a:prstGeom prst="rect">
              <a:avLst/>
            </a:prstGeom>
            <a:grpFill/>
            <a:ln w="12700">
              <a:solidFill>
                <a:schemeClr val="accent5"/>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defRPr>
                  <a:solidFill>
                    <a:srgbClr val="FFFFFF"/>
                  </a:solidFill>
                </a:defRPr>
              </a:pPr>
              <a:endParaRPr lang="en-US" sz="1400" dirty="0"/>
            </a:p>
          </p:txBody>
        </p:sp>
        <p:pic>
          <p:nvPicPr>
            <p:cNvPr id="14" name="Graphic 13" descr="Checkmark with solid fill">
              <a:extLst>
                <a:ext uri="{FF2B5EF4-FFF2-40B4-BE49-F238E27FC236}">
                  <a16:creationId xmlns:a16="http://schemas.microsoft.com/office/drawing/2014/main" id="{329D8238-184E-039A-F825-5BEE64A453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5905" y="2765624"/>
              <a:ext cx="463807" cy="380601"/>
            </a:xfrm>
            <a:prstGeom prst="rect">
              <a:avLst/>
            </a:prstGeom>
          </p:spPr>
        </p:pic>
      </p:grpSp>
      <p:sp>
        <p:nvSpPr>
          <p:cNvPr id="15" name="TextBox 14">
            <a:extLst>
              <a:ext uri="{FF2B5EF4-FFF2-40B4-BE49-F238E27FC236}">
                <a16:creationId xmlns:a16="http://schemas.microsoft.com/office/drawing/2014/main" id="{71C41835-8332-A395-7988-EA86228511AD}"/>
              </a:ext>
            </a:extLst>
          </p:cNvPr>
          <p:cNvSpPr txBox="1"/>
          <p:nvPr/>
        </p:nvSpPr>
        <p:spPr>
          <a:xfrm>
            <a:off x="2074255" y="14567245"/>
            <a:ext cx="9836681" cy="830997"/>
          </a:xfrm>
          <a:prstGeom prst="rect">
            <a:avLst/>
          </a:prstGeom>
          <a:noFill/>
        </p:spPr>
        <p:txBody>
          <a:bodyPr wrap="square" rtlCol="0" anchor="ctr">
            <a:spAutoFit/>
          </a:bodyPr>
          <a:lstStyle/>
          <a:p>
            <a:r>
              <a:rPr lang="en-US" sz="2400" b="1" dirty="0">
                <a:latin typeface="Arial" panose="020B0604020202020204" pitchFamily="34" charset="0"/>
                <a:cs typeface="Arial" panose="020B0604020202020204" pitchFamily="34" charset="0"/>
              </a:rPr>
              <a:t>You have successfully made Administrative Changes to a Contract. </a:t>
            </a:r>
          </a:p>
        </p:txBody>
      </p:sp>
      <p:sp>
        <p:nvSpPr>
          <p:cNvPr id="21" name="Rectangle 20">
            <a:extLst>
              <a:ext uri="{FF2B5EF4-FFF2-40B4-BE49-F238E27FC236}">
                <a16:creationId xmlns:a16="http://schemas.microsoft.com/office/drawing/2014/main" id="{972E4305-5E1F-4F9F-653F-12696E2682DE}"/>
              </a:ext>
              <a:ext uri="{C183D7F6-B498-43B3-948B-1728B52AA6E4}">
                <adec:decorative xmlns:adec="http://schemas.microsoft.com/office/drawing/2017/decorative" val="1"/>
              </a:ext>
            </a:extLst>
          </p:cNvPr>
          <p:cNvSpPr/>
          <p:nvPr/>
        </p:nvSpPr>
        <p:spPr>
          <a:xfrm>
            <a:off x="10599664" y="6146007"/>
            <a:ext cx="601467" cy="2858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21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90C7B-1E2C-4C79-77FF-19FCB458722E}"/>
              </a:ext>
            </a:extLst>
          </p:cNvPr>
          <p:cNvSpPr>
            <a:spLocks noGrp="1"/>
          </p:cNvSpPr>
          <p:nvPr>
            <p:ph type="title"/>
          </p:nvPr>
        </p:nvSpPr>
        <p:spPr>
          <a:xfrm>
            <a:off x="838198" y="780325"/>
            <a:ext cx="10515600" cy="808698"/>
          </a:xfrm>
        </p:spPr>
        <p:txBody>
          <a:bodyPr>
            <a:noAutofit/>
          </a:bodyPr>
          <a:lstStyle/>
          <a:p>
            <a:r>
              <a:rPr lang="en-US" dirty="0"/>
              <a:t>Administrative Change to a Contract</a:t>
            </a:r>
            <a:br>
              <a:rPr lang="en-US" dirty="0"/>
            </a:br>
            <a:r>
              <a:rPr lang="en-US" dirty="0"/>
              <a:t>(Part 1 of 11)</a:t>
            </a:r>
          </a:p>
        </p:txBody>
      </p:sp>
      <p:sp>
        <p:nvSpPr>
          <p:cNvPr id="14" name="TextBox 13">
            <a:extLst>
              <a:ext uri="{FF2B5EF4-FFF2-40B4-BE49-F238E27FC236}">
                <a16:creationId xmlns:a16="http://schemas.microsoft.com/office/drawing/2014/main" id="{1A158536-8CB5-034B-D1D6-9A9D34E234ED}"/>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83032BC-F9AC-FEB1-2335-C3E713927DC7}"/>
              </a:ext>
            </a:extLst>
          </p:cNvPr>
          <p:cNvSpPr>
            <a:spLocks noGrp="1"/>
          </p:cNvSpPr>
          <p:nvPr>
            <p:ph type="body" sz="quarter" idx="13"/>
          </p:nvPr>
        </p:nvSpPr>
        <p:spPr/>
        <p:txBody>
          <a:bodyPr/>
          <a:lstStyle/>
          <a:p>
            <a:pPr marL="742950" indent="-742950">
              <a:buFont typeface="+mj-lt"/>
              <a:buAutoNum type="arabicPeriod"/>
            </a:pPr>
            <a:r>
              <a:rPr lang="en-US" dirty="0"/>
              <a:t>Click the </a:t>
            </a:r>
            <a:r>
              <a:rPr lang="en-US" b="1" dirty="0"/>
              <a:t>Global Navigation Menu</a:t>
            </a:r>
            <a:r>
              <a:rPr lang="en-US" dirty="0"/>
              <a:t>.</a:t>
            </a:r>
          </a:p>
          <a:p>
            <a:pPr marL="747713"/>
            <a:r>
              <a:rPr lang="en-US" sz="2800" b="1" dirty="0"/>
              <a:t>Note</a:t>
            </a:r>
            <a:r>
              <a:rPr lang="en-US" sz="2800" dirty="0"/>
              <a:t>: </a:t>
            </a:r>
            <a:r>
              <a:rPr lang="en-US" sz="2800" i="1" dirty="0"/>
              <a:t>University System of Georgia (USG) </a:t>
            </a:r>
            <a:r>
              <a:rPr lang="en-US" sz="2800" dirty="0"/>
              <a:t>users complete local logon and then proceed to </a:t>
            </a:r>
            <a:r>
              <a:rPr lang="en-US" sz="2800" i="1" dirty="0"/>
              <a:t>Step 4</a:t>
            </a:r>
            <a:r>
              <a:rPr lang="en-US" sz="2800" dirty="0"/>
              <a:t>.</a:t>
            </a:r>
          </a:p>
          <a:p>
            <a:endParaRPr lang="en-US" dirty="0"/>
          </a:p>
        </p:txBody>
      </p:sp>
      <p:pic>
        <p:nvPicPr>
          <p:cNvPr id="9" name="Picture 8">
            <a:extLst>
              <a:ext uri="{FF2B5EF4-FFF2-40B4-BE49-F238E27FC236}">
                <a16:creationId xmlns:a16="http://schemas.microsoft.com/office/drawing/2014/main" id="{1C8499A7-B82A-ECA1-74AB-CC57F7CC68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22409" y="4258198"/>
            <a:ext cx="6400800" cy="3962399"/>
          </a:xfrm>
          <a:prstGeom prst="rect">
            <a:avLst/>
          </a:prstGeom>
          <a:ln w="12700">
            <a:solidFill>
              <a:schemeClr val="tx1"/>
            </a:solidFill>
          </a:ln>
        </p:spPr>
      </p:pic>
      <p:sp>
        <p:nvSpPr>
          <p:cNvPr id="7" name="Text Placeholder 6">
            <a:extLst>
              <a:ext uri="{FF2B5EF4-FFF2-40B4-BE49-F238E27FC236}">
                <a16:creationId xmlns:a16="http://schemas.microsoft.com/office/drawing/2014/main" id="{8C587557-C308-1C14-E943-DCDE39C0D96A}"/>
              </a:ext>
            </a:extLst>
          </p:cNvPr>
          <p:cNvSpPr>
            <a:spLocks noGrp="1"/>
          </p:cNvSpPr>
          <p:nvPr>
            <p:ph type="body" sz="quarter" idx="14"/>
          </p:nvPr>
        </p:nvSpPr>
        <p:spPr/>
        <p:txBody>
          <a:bodyPr/>
          <a:lstStyle/>
          <a:p>
            <a:pPr marL="742950" indent="-742950">
              <a:buFont typeface="+mj-lt"/>
              <a:buAutoNum type="arabicPeriod" startAt="2"/>
            </a:pPr>
            <a:r>
              <a:rPr lang="en-US" dirty="0"/>
              <a:t>Click </a:t>
            </a:r>
            <a:r>
              <a:rPr lang="en-US" b="1" dirty="0"/>
              <a:t>Sourcing</a:t>
            </a:r>
            <a:r>
              <a:rPr lang="en-US" dirty="0"/>
              <a:t>,</a:t>
            </a:r>
            <a:r>
              <a:rPr lang="en-US" b="1" dirty="0"/>
              <a:t> Contracts &amp; Supplier Management</a:t>
            </a:r>
            <a:r>
              <a:rPr lang="en-US" dirty="0"/>
              <a:t>.</a:t>
            </a:r>
          </a:p>
        </p:txBody>
      </p:sp>
      <p:pic>
        <p:nvPicPr>
          <p:cNvPr id="15" name="Picture 14">
            <a:extLst>
              <a:ext uri="{FF2B5EF4-FFF2-40B4-BE49-F238E27FC236}">
                <a16:creationId xmlns:a16="http://schemas.microsoft.com/office/drawing/2014/main" id="{2FA3A6B2-5637-9B7F-9E2D-925CB065FA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51895" y="10399515"/>
            <a:ext cx="6400800" cy="4883211"/>
          </a:xfrm>
          <a:prstGeom prst="rect">
            <a:avLst/>
          </a:prstGeom>
          <a:ln w="12700">
            <a:solidFill>
              <a:schemeClr val="tx1"/>
            </a:solidFill>
          </a:ln>
        </p:spPr>
      </p:pic>
      <p:sp>
        <p:nvSpPr>
          <p:cNvPr id="2" name="Date Placeholder 1">
            <a:extLst>
              <a:ext uri="{FF2B5EF4-FFF2-40B4-BE49-F238E27FC236}">
                <a16:creationId xmlns:a16="http://schemas.microsoft.com/office/drawing/2014/main" id="{A8C0552B-591A-C7BA-7E20-E665227EF28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3" name="Footer Placeholder 2">
            <a:extLst>
              <a:ext uri="{FF2B5EF4-FFF2-40B4-BE49-F238E27FC236}">
                <a16:creationId xmlns:a16="http://schemas.microsoft.com/office/drawing/2014/main" id="{AD1E2BF7-7DED-8AB9-EA98-F4955F3E25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4" name="Slide Number Placeholder 3">
            <a:extLst>
              <a:ext uri="{FF2B5EF4-FFF2-40B4-BE49-F238E27FC236}">
                <a16:creationId xmlns:a16="http://schemas.microsoft.com/office/drawing/2014/main" id="{B0DC45ED-01F8-CCD6-3465-17334F546BD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dirty="0"/>
          </a:p>
        </p:txBody>
      </p:sp>
      <p:sp>
        <p:nvSpPr>
          <p:cNvPr id="12" name="Rectangle 11">
            <a:extLst>
              <a:ext uri="{FF2B5EF4-FFF2-40B4-BE49-F238E27FC236}">
                <a16:creationId xmlns:a16="http://schemas.microsoft.com/office/drawing/2014/main" id="{47EB166D-E2ED-5E8C-F209-CBF5AAE38191}"/>
              </a:ext>
              <a:ext uri="{C183D7F6-B498-43B3-948B-1728B52AA6E4}">
                <adec:decorative xmlns:adec="http://schemas.microsoft.com/office/drawing/2017/decorative" val="1"/>
              </a:ext>
            </a:extLst>
          </p:cNvPr>
          <p:cNvSpPr/>
          <p:nvPr/>
        </p:nvSpPr>
        <p:spPr>
          <a:xfrm>
            <a:off x="2922409" y="4257415"/>
            <a:ext cx="2429520"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E192919-8A4C-036B-627F-69CA0CE33F0F}"/>
              </a:ext>
              <a:ext uri="{C183D7F6-B498-43B3-948B-1728B52AA6E4}">
                <adec:decorative xmlns:adec="http://schemas.microsoft.com/office/drawing/2017/decorative" val="1"/>
              </a:ext>
            </a:extLst>
          </p:cNvPr>
          <p:cNvSpPr/>
          <p:nvPr/>
        </p:nvSpPr>
        <p:spPr>
          <a:xfrm>
            <a:off x="3286033" y="14050295"/>
            <a:ext cx="5966662" cy="11443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7243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38923-F4F5-DE56-68D8-2D5D518941C5}"/>
              </a:ext>
            </a:extLst>
          </p:cNvPr>
          <p:cNvSpPr>
            <a:spLocks noGrp="1"/>
          </p:cNvSpPr>
          <p:nvPr>
            <p:ph type="title"/>
          </p:nvPr>
        </p:nvSpPr>
        <p:spPr/>
        <p:txBody>
          <a:bodyPr>
            <a:noAutofit/>
          </a:bodyPr>
          <a:lstStyle/>
          <a:p>
            <a:r>
              <a:rPr lang="en-US" dirty="0"/>
              <a:t>Administrative Change to a Contract </a:t>
            </a:r>
            <a:r>
              <a:rPr lang="en-US" dirty="0">
                <a:latin typeface="Arial"/>
                <a:cs typeface="Arial"/>
              </a:rPr>
              <a:t> </a:t>
            </a:r>
            <a:br>
              <a:rPr lang="en-US" dirty="0">
                <a:latin typeface="Arial"/>
                <a:cs typeface="Arial"/>
              </a:rPr>
            </a:br>
            <a:r>
              <a:rPr lang="en-US" dirty="0">
                <a:latin typeface="Arial"/>
                <a:cs typeface="Arial"/>
              </a:rPr>
              <a:t>(Part 2 of 11)</a:t>
            </a:r>
          </a:p>
        </p:txBody>
      </p:sp>
      <p:sp>
        <p:nvSpPr>
          <p:cNvPr id="11" name="TextBox 10">
            <a:extLst>
              <a:ext uri="{FF2B5EF4-FFF2-40B4-BE49-F238E27FC236}">
                <a16:creationId xmlns:a16="http://schemas.microsoft.com/office/drawing/2014/main" id="{781A3A34-4B58-D29C-EDDB-EB661E407CA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F2367A53-FC2A-CDA5-2F41-32032A0E5790}"/>
              </a:ext>
            </a:extLst>
          </p:cNvPr>
          <p:cNvSpPr>
            <a:spLocks noGrp="1"/>
          </p:cNvSpPr>
          <p:nvPr>
            <p:ph type="body" sz="quarter" idx="14"/>
          </p:nvPr>
        </p:nvSpPr>
        <p:spPr>
          <a:xfrm>
            <a:off x="838199" y="2350248"/>
            <a:ext cx="10569221" cy="2863861"/>
          </a:xfrm>
        </p:spPr>
        <p:txBody>
          <a:bodyPr vert="horz" wrap="square" lIns="90000" tIns="45720" rIns="91440" bIns="45720" rtlCol="0" anchor="t">
            <a:normAutofit/>
          </a:bodyPr>
          <a:lstStyle/>
          <a:p>
            <a:pPr marL="742950" indent="-742950">
              <a:buFont typeface="+mj-lt"/>
              <a:buAutoNum type="arabicPeriod" startAt="3"/>
            </a:pPr>
            <a:r>
              <a:rPr lang="en-US" dirty="0"/>
              <a:t>Click </a:t>
            </a:r>
            <a:r>
              <a:rPr lang="en-US" b="1" dirty="0"/>
              <a:t>Sign On</a:t>
            </a:r>
            <a:r>
              <a:rPr lang="en-US" dirty="0"/>
              <a:t>.</a:t>
            </a:r>
            <a:endParaRPr lang="en-US" sz="2800" b="1" dirty="0"/>
          </a:p>
          <a:p>
            <a:pPr marL="747713">
              <a:spcBef>
                <a:spcPts val="733"/>
              </a:spcBef>
            </a:pPr>
            <a:r>
              <a:rPr lang="en-US" sz="2800" b="1" dirty="0">
                <a:latin typeface="Arial"/>
                <a:cs typeface="Arial"/>
              </a:rPr>
              <a:t>Note</a:t>
            </a:r>
            <a:r>
              <a:rPr lang="en-US" sz="2800" dirty="0">
                <a:latin typeface="Arial"/>
                <a:cs typeface="Arial"/>
              </a:rPr>
              <a:t>: The system utilizes </a:t>
            </a:r>
            <a:r>
              <a:rPr lang="en-US" sz="2800" i="1" dirty="0">
                <a:latin typeface="Arial"/>
                <a:cs typeface="Arial"/>
              </a:rPr>
              <a:t>Single Sign-On (SSO), </a:t>
            </a:r>
            <a:r>
              <a:rPr lang="en-US" sz="2800" dirty="0">
                <a:latin typeface="Arial"/>
                <a:cs typeface="Arial"/>
              </a:rPr>
              <a:t>no log in information is required.</a:t>
            </a:r>
            <a:endParaRPr lang="en-US" sz="2800" dirty="0"/>
          </a:p>
          <a:p>
            <a:endParaRPr lang="en-US" dirty="0"/>
          </a:p>
        </p:txBody>
      </p:sp>
      <p:pic>
        <p:nvPicPr>
          <p:cNvPr id="18" name="Picture 17">
            <a:extLst>
              <a:ext uri="{FF2B5EF4-FFF2-40B4-BE49-F238E27FC236}">
                <a16:creationId xmlns:a16="http://schemas.microsoft.com/office/drawing/2014/main" id="{E2F4EE09-442C-FF9E-55B3-AFC42C5461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462" y="4103668"/>
            <a:ext cx="10058400" cy="3917568"/>
          </a:xfrm>
          <a:prstGeom prst="rect">
            <a:avLst/>
          </a:prstGeom>
          <a:ln>
            <a:solidFill>
              <a:schemeClr val="tx1"/>
            </a:solidFill>
          </a:ln>
        </p:spPr>
      </p:pic>
      <p:sp>
        <p:nvSpPr>
          <p:cNvPr id="6" name="Text Placeholder 5">
            <a:extLst>
              <a:ext uri="{FF2B5EF4-FFF2-40B4-BE49-F238E27FC236}">
                <a16:creationId xmlns:a16="http://schemas.microsoft.com/office/drawing/2014/main" id="{47789111-5D0B-9325-5D39-BC195675C2DC}"/>
              </a:ext>
            </a:extLst>
          </p:cNvPr>
          <p:cNvSpPr>
            <a:spLocks noGrp="1"/>
          </p:cNvSpPr>
          <p:nvPr>
            <p:ph type="body" sz="quarter" idx="13"/>
          </p:nvPr>
        </p:nvSpPr>
        <p:spPr>
          <a:xfrm>
            <a:off x="838199" y="9101840"/>
            <a:ext cx="10569221" cy="6053667"/>
          </a:xfrm>
        </p:spPr>
        <p:txBody>
          <a:bodyPr vert="horz" lIns="91440" tIns="45720" rIns="91440" bIns="45720" rtlCol="0" anchor="t">
            <a:normAutofit/>
          </a:bodyPr>
          <a:lstStyle/>
          <a:p>
            <a:pPr marL="742950" indent="-742950">
              <a:buFont typeface="+mj-lt"/>
              <a:buAutoNum type="arabicPeriod" startAt="4"/>
            </a:pPr>
            <a:r>
              <a:rPr lang="en-US" sz="3600" b="0" i="0" u="none" strike="noStrike" dirty="0">
                <a:solidFill>
                  <a:srgbClr val="000000"/>
                </a:solidFill>
                <a:effectLst/>
                <a:latin typeface="Arial" panose="020B0604020202020204" pitchFamily="34" charset="0"/>
              </a:rPr>
              <a:t>Access the</a:t>
            </a:r>
            <a:r>
              <a:rPr lang="en-US" sz="3600" b="1" i="0" u="none" strike="noStrike" dirty="0">
                <a:solidFill>
                  <a:srgbClr val="000000"/>
                </a:solidFill>
                <a:effectLst/>
                <a:latin typeface="Arial" panose="020B0604020202020204" pitchFamily="34" charset="0"/>
              </a:rPr>
              <a:t> Contracts </a:t>
            </a:r>
            <a:r>
              <a:rPr lang="en-US" dirty="0">
                <a:solidFill>
                  <a:srgbClr val="000000"/>
                </a:solidFill>
              </a:rPr>
              <a:t>module</a:t>
            </a:r>
            <a:r>
              <a:rPr lang="en-US" sz="3600" i="0" u="none" strike="noStrike" dirty="0">
                <a:solidFill>
                  <a:srgbClr val="000000"/>
                </a:solidFill>
                <a:effectLst/>
                <a:latin typeface="Arial" panose="020B0604020202020204" pitchFamily="34" charset="0"/>
              </a:rPr>
              <a:t>.</a:t>
            </a:r>
          </a:p>
          <a:p>
            <a:pPr marL="742950" indent="-742950">
              <a:buFont typeface="+mj-lt"/>
              <a:buAutoNum type="arabicPeriod" startAt="4"/>
            </a:pPr>
            <a:r>
              <a:rPr lang="en-US" dirty="0">
                <a:latin typeface="Arial"/>
                <a:cs typeface="Arial"/>
              </a:rPr>
              <a:t>Click </a:t>
            </a:r>
            <a:r>
              <a:rPr lang="en-US" b="1" dirty="0">
                <a:latin typeface="Arial"/>
                <a:cs typeface="Arial"/>
              </a:rPr>
              <a:t>Contracts</a:t>
            </a:r>
            <a:r>
              <a:rPr lang="en-US" dirty="0">
                <a:latin typeface="Arial"/>
                <a:cs typeface="Arial"/>
              </a:rPr>
              <a:t>.</a:t>
            </a:r>
          </a:p>
          <a:p>
            <a:pPr marL="742950" indent="-742950">
              <a:buFont typeface="+mj-lt"/>
              <a:buAutoNum type="arabicPeriod" startAt="4"/>
            </a:pPr>
            <a:r>
              <a:rPr lang="en-US" dirty="0">
                <a:latin typeface="Arial"/>
                <a:cs typeface="Arial"/>
              </a:rPr>
              <a:t>Click </a:t>
            </a:r>
            <a:r>
              <a:rPr lang="en-US" b="1" dirty="0">
                <a:latin typeface="Arial"/>
                <a:cs typeface="Arial"/>
              </a:rPr>
              <a:t>Search Contracts</a:t>
            </a:r>
            <a:r>
              <a:rPr lang="en-US" dirty="0">
                <a:latin typeface="Arial"/>
                <a:cs typeface="Arial"/>
              </a:rPr>
              <a:t>.</a:t>
            </a:r>
            <a:endParaRPr lang="en-US" sz="3200" dirty="0">
              <a:latin typeface="Arial"/>
              <a:cs typeface="Arial"/>
            </a:endParaRPr>
          </a:p>
          <a:p>
            <a:pPr marL="742950" indent="-742950">
              <a:buFont typeface="+mj-lt"/>
              <a:buAutoNum type="arabicPeriod"/>
            </a:pPr>
            <a:endParaRPr lang="en-US" sz="3600" dirty="0"/>
          </a:p>
          <a:p>
            <a:pPr marL="0" indent="0">
              <a:buNone/>
            </a:pPr>
            <a:endParaRPr lang="en-US" dirty="0"/>
          </a:p>
        </p:txBody>
      </p:sp>
      <p:pic>
        <p:nvPicPr>
          <p:cNvPr id="8" name="Picture 7">
            <a:extLst>
              <a:ext uri="{FF2B5EF4-FFF2-40B4-BE49-F238E27FC236}">
                <a16:creationId xmlns:a16="http://schemas.microsoft.com/office/drawing/2014/main" id="{56A413F1-7C70-AD36-1D14-6FFEC9EF3E7C}"/>
              </a:ext>
              <a:ext uri="{C183D7F6-B498-43B3-948B-1728B52AA6E4}">
                <adec:decorative xmlns:adec="http://schemas.microsoft.com/office/drawing/2017/decorative" val="1"/>
              </a:ext>
            </a:extLst>
          </p:cNvPr>
          <p:cNvPicPr>
            <a:picLocks noChangeAspect="1"/>
          </p:cNvPicPr>
          <p:nvPr/>
        </p:nvPicPr>
        <p:blipFill>
          <a:blip r:embed="rId5"/>
          <a:srcRect b="50000"/>
          <a:stretch/>
        </p:blipFill>
        <p:spPr>
          <a:xfrm>
            <a:off x="1129462" y="11631457"/>
            <a:ext cx="10058400" cy="2714034"/>
          </a:xfrm>
          <a:prstGeom prst="rect">
            <a:avLst/>
          </a:prstGeom>
          <a:ln>
            <a:solidFill>
              <a:schemeClr val="tx1"/>
            </a:solidFill>
          </a:ln>
        </p:spPr>
      </p:pic>
      <p:sp>
        <p:nvSpPr>
          <p:cNvPr id="2" name="Date Placeholder 1">
            <a:extLst>
              <a:ext uri="{FF2B5EF4-FFF2-40B4-BE49-F238E27FC236}">
                <a16:creationId xmlns:a16="http://schemas.microsoft.com/office/drawing/2014/main" id="{04B543FB-708C-5296-1C61-E5D9E978FA0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1/5/2026</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57350D3-7E5E-613B-7FB5-D8DCA29CEE0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927C245E-F006-F7C5-F40F-05B97753339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84F335BD-8A3B-3A04-AF99-45AEC2558842}"/>
              </a:ext>
              <a:ext uri="{C183D7F6-B498-43B3-948B-1728B52AA6E4}">
                <adec:decorative xmlns:adec="http://schemas.microsoft.com/office/drawing/2017/decorative" val="1"/>
              </a:ext>
            </a:extLst>
          </p:cNvPr>
          <p:cNvSpPr/>
          <p:nvPr/>
        </p:nvSpPr>
        <p:spPr>
          <a:xfrm>
            <a:off x="1642819" y="6967529"/>
            <a:ext cx="1601193" cy="5266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E78F2CA-D5C1-833C-6E7B-06FB1F467672}"/>
              </a:ext>
              <a:ext uri="{C183D7F6-B498-43B3-948B-1728B52AA6E4}">
                <adec:decorative xmlns:adec="http://schemas.microsoft.com/office/drawing/2017/decorative" val="1"/>
              </a:ext>
            </a:extLst>
          </p:cNvPr>
          <p:cNvSpPr/>
          <p:nvPr/>
        </p:nvSpPr>
        <p:spPr>
          <a:xfrm>
            <a:off x="1167600" y="11649700"/>
            <a:ext cx="999694" cy="9579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9E0BE89-2BA6-415C-1F99-08D0206A1E0A}"/>
              </a:ext>
              <a:ext uri="{C183D7F6-B498-43B3-948B-1728B52AA6E4}">
                <adec:decorative xmlns:adec="http://schemas.microsoft.com/office/drawing/2017/decorative" val="1"/>
              </a:ext>
            </a:extLst>
          </p:cNvPr>
          <p:cNvSpPr>
            <a:spLocks noChangeAspect="1"/>
          </p:cNvSpPr>
          <p:nvPr/>
        </p:nvSpPr>
        <p:spPr>
          <a:xfrm>
            <a:off x="618960" y="1185435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a:t>
            </a:r>
          </a:p>
        </p:txBody>
      </p:sp>
      <p:sp>
        <p:nvSpPr>
          <p:cNvPr id="10" name="Rectangle 9">
            <a:extLst>
              <a:ext uri="{FF2B5EF4-FFF2-40B4-BE49-F238E27FC236}">
                <a16:creationId xmlns:a16="http://schemas.microsoft.com/office/drawing/2014/main" id="{A3BC8276-25E5-1B12-918A-766569FB2BE2}"/>
              </a:ext>
              <a:ext uri="{C183D7F6-B498-43B3-948B-1728B52AA6E4}">
                <adec:decorative xmlns:adec="http://schemas.microsoft.com/office/drawing/2017/decorative" val="1"/>
              </a:ext>
            </a:extLst>
          </p:cNvPr>
          <p:cNvSpPr/>
          <p:nvPr/>
        </p:nvSpPr>
        <p:spPr>
          <a:xfrm>
            <a:off x="2206406" y="12410962"/>
            <a:ext cx="1728471" cy="59856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F3D8413-0A49-45A1-A86E-7B15F375D077}"/>
              </a:ext>
              <a:ext uri="{C183D7F6-B498-43B3-948B-1728B52AA6E4}">
                <adec:decorative xmlns:adec="http://schemas.microsoft.com/office/drawing/2017/decorative" val="1"/>
              </a:ext>
            </a:extLst>
          </p:cNvPr>
          <p:cNvSpPr>
            <a:spLocks noChangeAspect="1"/>
          </p:cNvSpPr>
          <p:nvPr/>
        </p:nvSpPr>
        <p:spPr>
          <a:xfrm>
            <a:off x="8714977" y="13419332"/>
            <a:ext cx="548640" cy="548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6</a:t>
            </a:r>
          </a:p>
        </p:txBody>
      </p:sp>
      <p:sp>
        <p:nvSpPr>
          <p:cNvPr id="13" name="Rectangle 12">
            <a:extLst>
              <a:ext uri="{FF2B5EF4-FFF2-40B4-BE49-F238E27FC236}">
                <a16:creationId xmlns:a16="http://schemas.microsoft.com/office/drawing/2014/main" id="{189E1362-7A74-7CC1-3010-35640811798E}"/>
              </a:ext>
              <a:ext uri="{C183D7F6-B498-43B3-948B-1728B52AA6E4}">
                <adec:decorative xmlns:adec="http://schemas.microsoft.com/office/drawing/2017/decorative" val="1"/>
              </a:ext>
            </a:extLst>
          </p:cNvPr>
          <p:cNvSpPr/>
          <p:nvPr/>
        </p:nvSpPr>
        <p:spPr>
          <a:xfrm>
            <a:off x="6674498" y="13456677"/>
            <a:ext cx="2036731" cy="473951"/>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 name="Oval 8">
            <a:extLst>
              <a:ext uri="{FF2B5EF4-FFF2-40B4-BE49-F238E27FC236}">
                <a16:creationId xmlns:a16="http://schemas.microsoft.com/office/drawing/2014/main" id="{4BA5842A-E67D-2BF7-0D21-72AA39DA7516}"/>
              </a:ext>
              <a:ext uri="{C183D7F6-B498-43B3-948B-1728B52AA6E4}">
                <adec:decorative xmlns:adec="http://schemas.microsoft.com/office/drawing/2017/decorative" val="1"/>
              </a:ext>
            </a:extLst>
          </p:cNvPr>
          <p:cNvSpPr>
            <a:spLocks noChangeAspect="1"/>
          </p:cNvSpPr>
          <p:nvPr/>
        </p:nvSpPr>
        <p:spPr>
          <a:xfrm>
            <a:off x="3951820" y="12410962"/>
            <a:ext cx="548640" cy="548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chemeClr val="tx1"/>
                </a:solidFill>
                <a:latin typeface="Arial" panose="020B0604020202020204" pitchFamily="34" charset="0"/>
                <a:cs typeface="Arial" panose="020B0604020202020204" pitchFamily="34" charset="0"/>
              </a:rPr>
              <a:t>5</a:t>
            </a:r>
          </a:p>
        </p:txBody>
      </p:sp>
    </p:spTree>
    <p:custDataLst>
      <p:tags r:id="rId1"/>
    </p:custDataLst>
    <p:extLst>
      <p:ext uri="{BB962C8B-B14F-4D97-AF65-F5344CB8AC3E}">
        <p14:creationId xmlns:p14="http://schemas.microsoft.com/office/powerpoint/2010/main" val="259331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34F4-E264-54DA-8A7C-06A9644CD9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BEA660-48EC-9BEA-D3C2-922AF1B382E2}"/>
              </a:ext>
            </a:extLst>
          </p:cNvPr>
          <p:cNvSpPr>
            <a:spLocks noGrp="1"/>
          </p:cNvSpPr>
          <p:nvPr>
            <p:ph type="title"/>
          </p:nvPr>
        </p:nvSpPr>
        <p:spPr/>
        <p:txBody>
          <a:bodyPr>
            <a:noAutofit/>
          </a:bodyPr>
          <a:lstStyle/>
          <a:p>
            <a:r>
              <a:rPr lang="en-US" dirty="0"/>
              <a:t>Administrative Change to a Contract</a:t>
            </a:r>
            <a:br>
              <a:rPr lang="en-US" dirty="0"/>
            </a:br>
            <a:r>
              <a:rPr lang="en-US" dirty="0"/>
              <a:t>(Part 3 of 11)</a:t>
            </a:r>
          </a:p>
        </p:txBody>
      </p:sp>
      <p:sp>
        <p:nvSpPr>
          <p:cNvPr id="7" name="TextBox 6">
            <a:extLst>
              <a:ext uri="{FF2B5EF4-FFF2-40B4-BE49-F238E27FC236}">
                <a16:creationId xmlns:a16="http://schemas.microsoft.com/office/drawing/2014/main" id="{FA641C82-442C-FE0A-3411-FED4D5B06F6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INSTRUCTIONS</a:t>
            </a:r>
          </a:p>
        </p:txBody>
      </p:sp>
      <p:sp>
        <p:nvSpPr>
          <p:cNvPr id="9" name="Text Placeholder 8">
            <a:extLst>
              <a:ext uri="{FF2B5EF4-FFF2-40B4-BE49-F238E27FC236}">
                <a16:creationId xmlns:a16="http://schemas.microsoft.com/office/drawing/2014/main" id="{3F718D21-1C5A-34FC-DC10-4972CE428B68}"/>
              </a:ext>
            </a:extLst>
          </p:cNvPr>
          <p:cNvSpPr>
            <a:spLocks noGrp="1"/>
          </p:cNvSpPr>
          <p:nvPr>
            <p:ph type="body" sz="quarter" idx="13"/>
          </p:nvPr>
        </p:nvSpPr>
        <p:spPr/>
        <p:txBody>
          <a:bodyPr/>
          <a:lstStyle/>
          <a:p>
            <a:pPr marL="742950" indent="-742950">
              <a:buFont typeface="+mj-lt"/>
              <a:buAutoNum type="arabicPeriod" startAt="7"/>
            </a:pPr>
            <a:r>
              <a:rPr lang="en-US" dirty="0"/>
              <a:t>Click the </a:t>
            </a:r>
            <a:r>
              <a:rPr lang="en-US" b="1" dirty="0"/>
              <a:t>Contract Number</a:t>
            </a:r>
            <a:r>
              <a:rPr lang="en-US" dirty="0"/>
              <a:t>.</a:t>
            </a:r>
          </a:p>
          <a:p>
            <a:pPr marL="800100"/>
            <a:r>
              <a:rPr lang="en-US" sz="2800" b="1" dirty="0"/>
              <a:t>Note</a:t>
            </a:r>
            <a:r>
              <a:rPr lang="en-US" sz="2800" dirty="0"/>
              <a:t>: Use the </a:t>
            </a:r>
            <a:r>
              <a:rPr lang="en-US" sz="2800" i="1" dirty="0"/>
              <a:t>Quick Search </a:t>
            </a:r>
            <a:r>
              <a:rPr lang="en-US" sz="2800" dirty="0"/>
              <a:t>and </a:t>
            </a:r>
            <a:r>
              <a:rPr lang="en-US" sz="2800" i="1" dirty="0"/>
              <a:t>Filters </a:t>
            </a:r>
            <a:r>
              <a:rPr lang="en-US" sz="2800" dirty="0"/>
              <a:t>to find the contract. </a:t>
            </a:r>
          </a:p>
          <a:p>
            <a:r>
              <a:rPr lang="en-US" dirty="0"/>
              <a:t> </a:t>
            </a:r>
          </a:p>
          <a:p>
            <a:endParaRPr lang="en-US" dirty="0"/>
          </a:p>
        </p:txBody>
      </p:sp>
      <p:pic>
        <p:nvPicPr>
          <p:cNvPr id="31" name="Picture 30">
            <a:extLst>
              <a:ext uri="{FF2B5EF4-FFF2-40B4-BE49-F238E27FC236}">
                <a16:creationId xmlns:a16="http://schemas.microsoft.com/office/drawing/2014/main" id="{295A54D4-1D33-5F35-B69A-05EAC92C6B18}"/>
              </a:ext>
              <a:ext uri="{C183D7F6-B498-43B3-948B-1728B52AA6E4}">
                <adec:decorative xmlns:adec="http://schemas.microsoft.com/office/drawing/2017/decorative" val="1"/>
              </a:ext>
            </a:extLst>
          </p:cNvPr>
          <p:cNvPicPr>
            <a:picLocks noChangeAspect="1"/>
          </p:cNvPicPr>
          <p:nvPr/>
        </p:nvPicPr>
        <p:blipFill>
          <a:blip r:embed="rId3"/>
          <a:srcRect r="50189" b="3215"/>
          <a:stretch/>
        </p:blipFill>
        <p:spPr>
          <a:xfrm>
            <a:off x="1550809" y="3737724"/>
            <a:ext cx="9144000" cy="4077470"/>
          </a:xfrm>
          <a:prstGeom prst="rect">
            <a:avLst/>
          </a:prstGeom>
          <a:ln w="12700">
            <a:solidFill>
              <a:schemeClr val="tx1"/>
            </a:solidFill>
          </a:ln>
        </p:spPr>
      </p:pic>
      <p:sp>
        <p:nvSpPr>
          <p:cNvPr id="8" name="Text Placeholder 7">
            <a:extLst>
              <a:ext uri="{FF2B5EF4-FFF2-40B4-BE49-F238E27FC236}">
                <a16:creationId xmlns:a16="http://schemas.microsoft.com/office/drawing/2014/main" id="{8AEA4BB0-7404-8D68-E4A5-03A2A0BB3474}"/>
              </a:ext>
            </a:extLst>
          </p:cNvPr>
          <p:cNvSpPr>
            <a:spLocks noGrp="1"/>
          </p:cNvSpPr>
          <p:nvPr>
            <p:ph type="body" sz="quarter" idx="14"/>
          </p:nvPr>
        </p:nvSpPr>
        <p:spPr>
          <a:xfrm>
            <a:off x="838199" y="8961247"/>
            <a:ext cx="10569221" cy="6053667"/>
          </a:xfrm>
        </p:spPr>
        <p:txBody>
          <a:bodyPr/>
          <a:lstStyle/>
          <a:p>
            <a:pPr marL="742950" indent="-742950">
              <a:buFont typeface="+mj-lt"/>
              <a:buAutoNum type="arabicPeriod" startAt="8"/>
            </a:pPr>
            <a:r>
              <a:rPr lang="en-US" dirty="0"/>
              <a:t>Click </a:t>
            </a:r>
            <a:r>
              <a:rPr lang="en-US" b="1" dirty="0"/>
              <a:t>Check Out</a:t>
            </a:r>
            <a:r>
              <a:rPr lang="en-US" dirty="0"/>
              <a:t>.</a:t>
            </a:r>
          </a:p>
          <a:p>
            <a:pPr marL="742950"/>
            <a:r>
              <a:rPr lang="en-US" sz="2800" b="1" dirty="0"/>
              <a:t>Note</a:t>
            </a:r>
            <a:r>
              <a:rPr lang="en-US" sz="2800" dirty="0"/>
              <a:t>: You can also check out the </a:t>
            </a:r>
            <a:r>
              <a:rPr lang="en-US" sz="2800" i="1" dirty="0"/>
              <a:t>Contract</a:t>
            </a:r>
            <a:r>
              <a:rPr lang="en-US" sz="2800" dirty="0"/>
              <a:t> by clicking </a:t>
            </a:r>
            <a:r>
              <a:rPr lang="en-US" sz="2800" i="1" dirty="0"/>
              <a:t>Contract Actions </a:t>
            </a:r>
            <a:r>
              <a:rPr lang="en-US" sz="2800" dirty="0"/>
              <a:t>and selecting </a:t>
            </a:r>
            <a:r>
              <a:rPr lang="en-US" sz="2800" i="1" dirty="0"/>
              <a:t>Check out for Internal Edit</a:t>
            </a:r>
            <a:r>
              <a:rPr lang="en-US" sz="2800" dirty="0"/>
              <a:t>. </a:t>
            </a:r>
            <a:r>
              <a:rPr lang="en-US" sz="2800" b="1" dirty="0"/>
              <a:t> </a:t>
            </a:r>
            <a:endParaRPr lang="en-US" sz="2800" dirty="0"/>
          </a:p>
          <a:p>
            <a:endParaRPr lang="en-US" dirty="0"/>
          </a:p>
        </p:txBody>
      </p:sp>
      <p:pic>
        <p:nvPicPr>
          <p:cNvPr id="10" name="Picture 9">
            <a:extLst>
              <a:ext uri="{FF2B5EF4-FFF2-40B4-BE49-F238E27FC236}">
                <a16:creationId xmlns:a16="http://schemas.microsoft.com/office/drawing/2014/main" id="{27597629-1866-1A2D-07B0-F5CA84578D0A}"/>
              </a:ext>
              <a:ext uri="{C183D7F6-B498-43B3-948B-1728B52AA6E4}">
                <adec:decorative xmlns:adec="http://schemas.microsoft.com/office/drawing/2017/decorative" val="1"/>
              </a:ext>
            </a:extLst>
          </p:cNvPr>
          <p:cNvPicPr>
            <a:picLocks noChangeAspect="1"/>
          </p:cNvPicPr>
          <p:nvPr/>
        </p:nvPicPr>
        <p:blipFill>
          <a:blip r:embed="rId4"/>
          <a:srcRect l="23644"/>
          <a:stretch/>
        </p:blipFill>
        <p:spPr>
          <a:xfrm>
            <a:off x="1295398" y="11230411"/>
            <a:ext cx="10058400" cy="1795761"/>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BE641559-3782-632D-991F-1537963E0E8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3" name="Footer Placeholder 2">
            <a:extLst>
              <a:ext uri="{FF2B5EF4-FFF2-40B4-BE49-F238E27FC236}">
                <a16:creationId xmlns:a16="http://schemas.microsoft.com/office/drawing/2014/main" id="{25706CF6-6D8C-3929-FF29-519075E8C1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4" name="Slide Number Placeholder 3">
            <a:extLst>
              <a:ext uri="{FF2B5EF4-FFF2-40B4-BE49-F238E27FC236}">
                <a16:creationId xmlns:a16="http://schemas.microsoft.com/office/drawing/2014/main" id="{62AF559C-CFA3-6624-A55E-D7A5FB31B82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a:t>
            </a:fld>
            <a:endParaRPr lang="en-US" dirty="0"/>
          </a:p>
        </p:txBody>
      </p:sp>
      <p:sp>
        <p:nvSpPr>
          <p:cNvPr id="32" name="Rectangle 31">
            <a:extLst>
              <a:ext uri="{FF2B5EF4-FFF2-40B4-BE49-F238E27FC236}">
                <a16:creationId xmlns:a16="http://schemas.microsoft.com/office/drawing/2014/main" id="{9DD76316-198B-BC69-6F1C-59F69583DBA3}"/>
              </a:ext>
              <a:ext uri="{C183D7F6-B498-43B3-948B-1728B52AA6E4}">
                <adec:decorative xmlns:adec="http://schemas.microsoft.com/office/drawing/2017/decorative" val="1"/>
              </a:ext>
            </a:extLst>
          </p:cNvPr>
          <p:cNvSpPr/>
          <p:nvPr/>
        </p:nvSpPr>
        <p:spPr>
          <a:xfrm>
            <a:off x="2476275" y="6802490"/>
            <a:ext cx="1562324" cy="45036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2A8C6A-1D81-50DD-9B84-17B5CD5B6CA1}"/>
              </a:ext>
              <a:ext uri="{C183D7F6-B498-43B3-948B-1728B52AA6E4}">
                <adec:decorative xmlns:adec="http://schemas.microsoft.com/office/drawing/2017/decorative" val="1"/>
              </a:ext>
            </a:extLst>
          </p:cNvPr>
          <p:cNvSpPr/>
          <p:nvPr/>
        </p:nvSpPr>
        <p:spPr>
          <a:xfrm>
            <a:off x="10419184" y="11378681"/>
            <a:ext cx="816667" cy="29080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86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283F1-01A2-2402-EFDA-99741704ED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2E7A5B-A593-BDED-7BC2-64F94BFD7EB8}"/>
              </a:ext>
            </a:extLst>
          </p:cNvPr>
          <p:cNvSpPr>
            <a:spLocks noGrp="1"/>
          </p:cNvSpPr>
          <p:nvPr>
            <p:ph type="title"/>
          </p:nvPr>
        </p:nvSpPr>
        <p:spPr/>
        <p:txBody>
          <a:bodyPr>
            <a:noAutofit/>
          </a:bodyPr>
          <a:lstStyle/>
          <a:p>
            <a:r>
              <a:rPr lang="en-US" dirty="0"/>
              <a:t>Administrative Change to a Contract</a:t>
            </a:r>
            <a:br>
              <a:rPr lang="en-US" dirty="0"/>
            </a:br>
            <a:r>
              <a:rPr lang="en-US" dirty="0"/>
              <a:t>(Part 4 of 11)</a:t>
            </a:r>
          </a:p>
        </p:txBody>
      </p:sp>
      <p:sp>
        <p:nvSpPr>
          <p:cNvPr id="7" name="TextBox 6">
            <a:extLst>
              <a:ext uri="{FF2B5EF4-FFF2-40B4-BE49-F238E27FC236}">
                <a16:creationId xmlns:a16="http://schemas.microsoft.com/office/drawing/2014/main" id="{7F33C537-48F8-D819-6EDA-609506CBB22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INSTRUCTIONS</a:t>
            </a:r>
          </a:p>
        </p:txBody>
      </p:sp>
      <p:sp>
        <p:nvSpPr>
          <p:cNvPr id="9" name="Text Placeholder 8">
            <a:extLst>
              <a:ext uri="{FF2B5EF4-FFF2-40B4-BE49-F238E27FC236}">
                <a16:creationId xmlns:a16="http://schemas.microsoft.com/office/drawing/2014/main" id="{26E083B5-FB05-CE28-B9E9-991CD548BBBB}"/>
              </a:ext>
            </a:extLst>
          </p:cNvPr>
          <p:cNvSpPr>
            <a:spLocks noGrp="1"/>
          </p:cNvSpPr>
          <p:nvPr>
            <p:ph type="body" sz="quarter" idx="13"/>
          </p:nvPr>
        </p:nvSpPr>
        <p:spPr/>
        <p:txBody>
          <a:bodyPr/>
          <a:lstStyle/>
          <a:p>
            <a:pPr marL="742950" indent="-742950">
              <a:buFont typeface="+mj-lt"/>
              <a:buAutoNum type="arabicPeriod" startAt="9"/>
            </a:pPr>
            <a:r>
              <a:rPr lang="en-US" dirty="0"/>
              <a:t>Click </a:t>
            </a:r>
            <a:r>
              <a:rPr lang="en-US" b="1" dirty="0"/>
              <a:t>Yes</a:t>
            </a:r>
            <a:r>
              <a:rPr lang="en-US" dirty="0"/>
              <a:t>. </a:t>
            </a:r>
            <a:endParaRPr lang="en-US" sz="2800" dirty="0"/>
          </a:p>
          <a:p>
            <a:r>
              <a:rPr lang="en-US" dirty="0"/>
              <a:t> </a:t>
            </a:r>
          </a:p>
          <a:p>
            <a:endParaRPr lang="en-US" dirty="0"/>
          </a:p>
        </p:txBody>
      </p:sp>
      <p:pic>
        <p:nvPicPr>
          <p:cNvPr id="10" name="Picture 9">
            <a:extLst>
              <a:ext uri="{FF2B5EF4-FFF2-40B4-BE49-F238E27FC236}">
                <a16:creationId xmlns:a16="http://schemas.microsoft.com/office/drawing/2014/main" id="{AFAA1D39-8A21-C17C-241D-179F7F2FC948}"/>
              </a:ext>
              <a:ext uri="{C183D7F6-B498-43B3-948B-1728B52AA6E4}">
                <adec:decorative xmlns:adec="http://schemas.microsoft.com/office/drawing/2017/decorative" val="1"/>
              </a:ext>
            </a:extLst>
          </p:cNvPr>
          <p:cNvPicPr>
            <a:picLocks noChangeAspect="1"/>
          </p:cNvPicPr>
          <p:nvPr/>
        </p:nvPicPr>
        <p:blipFill>
          <a:blip r:embed="rId3"/>
          <a:srcRect l="1166"/>
          <a:stretch/>
        </p:blipFill>
        <p:spPr>
          <a:xfrm>
            <a:off x="1048514" y="3839244"/>
            <a:ext cx="10058400" cy="3231485"/>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7650FCDC-264F-3901-34A0-7DD6429D79A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3" name="Footer Placeholder 2">
            <a:extLst>
              <a:ext uri="{FF2B5EF4-FFF2-40B4-BE49-F238E27FC236}">
                <a16:creationId xmlns:a16="http://schemas.microsoft.com/office/drawing/2014/main" id="{29DA4592-AEEE-1640-8F97-67E3F54D22D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4" name="Slide Number Placeholder 3">
            <a:extLst>
              <a:ext uri="{FF2B5EF4-FFF2-40B4-BE49-F238E27FC236}">
                <a16:creationId xmlns:a16="http://schemas.microsoft.com/office/drawing/2014/main" id="{B0806B2E-3AE4-2435-6767-48EB5214E976}"/>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dirty="0"/>
          </a:p>
        </p:txBody>
      </p:sp>
      <p:sp>
        <p:nvSpPr>
          <p:cNvPr id="32" name="Rectangle 31">
            <a:extLst>
              <a:ext uri="{FF2B5EF4-FFF2-40B4-BE49-F238E27FC236}">
                <a16:creationId xmlns:a16="http://schemas.microsoft.com/office/drawing/2014/main" id="{9B65AF6B-7911-2990-A295-CAB4D49FDF3C}"/>
              </a:ext>
              <a:ext uri="{C183D7F6-B498-43B3-948B-1728B52AA6E4}">
                <adec:decorative xmlns:adec="http://schemas.microsoft.com/office/drawing/2017/decorative" val="1"/>
              </a:ext>
            </a:extLst>
          </p:cNvPr>
          <p:cNvSpPr/>
          <p:nvPr/>
        </p:nvSpPr>
        <p:spPr>
          <a:xfrm>
            <a:off x="8814318" y="6229337"/>
            <a:ext cx="1101852" cy="74996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68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6685-5DE3-0AF2-26CD-70B9371D3E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EE6CE1-DA55-0A9D-96C3-F869FAACB0B2}"/>
              </a:ext>
            </a:extLst>
          </p:cNvPr>
          <p:cNvSpPr>
            <a:spLocks noGrp="1"/>
          </p:cNvSpPr>
          <p:nvPr>
            <p:ph type="title"/>
          </p:nvPr>
        </p:nvSpPr>
        <p:spPr/>
        <p:txBody>
          <a:bodyPr>
            <a:noAutofit/>
          </a:bodyPr>
          <a:lstStyle/>
          <a:p>
            <a:r>
              <a:rPr lang="en-US" dirty="0"/>
              <a:t>Administrative Change to a Contract </a:t>
            </a:r>
            <a:br>
              <a:rPr lang="en-US" dirty="0"/>
            </a:br>
            <a:r>
              <a:rPr lang="en-US" dirty="0"/>
              <a:t>(Part 5 of 11)</a:t>
            </a:r>
          </a:p>
        </p:txBody>
      </p:sp>
      <p:sp>
        <p:nvSpPr>
          <p:cNvPr id="7" name="TextBox 6">
            <a:extLst>
              <a:ext uri="{FF2B5EF4-FFF2-40B4-BE49-F238E27FC236}">
                <a16:creationId xmlns:a16="http://schemas.microsoft.com/office/drawing/2014/main" id="{AE4511E7-CE82-F6A8-F275-3A4B37CE24BA}"/>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937A32BA-7C40-CAFE-58A7-500A9FD3D63B}"/>
              </a:ext>
            </a:extLst>
          </p:cNvPr>
          <p:cNvSpPr>
            <a:spLocks noGrp="1"/>
          </p:cNvSpPr>
          <p:nvPr>
            <p:ph type="body" sz="quarter" idx="13"/>
          </p:nvPr>
        </p:nvSpPr>
        <p:spPr/>
        <p:txBody>
          <a:bodyPr>
            <a:normAutofit/>
          </a:bodyPr>
          <a:lstStyle/>
          <a:p>
            <a:pPr marL="742950" indent="-742950">
              <a:buFont typeface="+mj-lt"/>
              <a:buAutoNum type="arabicPeriod" startAt="10"/>
            </a:pPr>
            <a:r>
              <a:rPr lang="en-US" dirty="0"/>
              <a:t>The </a:t>
            </a:r>
            <a:r>
              <a:rPr lang="en-US" b="1" dirty="0"/>
              <a:t>Contract Header </a:t>
            </a:r>
            <a:r>
              <a:rPr lang="en-US" dirty="0"/>
              <a:t>displays and is open for editing. </a:t>
            </a:r>
          </a:p>
          <a:p>
            <a:pPr marL="800100" lvl="1" indent="0">
              <a:lnSpc>
                <a:spcPct val="100000"/>
              </a:lnSpc>
              <a:spcBef>
                <a:spcPts val="1333"/>
              </a:spcBef>
              <a:buNone/>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can be made to fields open</a:t>
            </a:r>
            <a:r>
              <a:rPr lang="en-US" sz="2800" dirty="0">
                <a:solidFill>
                  <a:prstClr val="black"/>
                </a:solidFill>
              </a:rPr>
              <a:t> for editing while the contract is </a:t>
            </a:r>
            <a:r>
              <a:rPr lang="en-US" sz="2800" i="1" dirty="0">
                <a:solidFill>
                  <a:prstClr val="black"/>
                </a:solidFill>
              </a:rPr>
              <a:t>Checked Out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CA" sz="2800" i="1" dirty="0">
                <a:solidFill>
                  <a:prstClr val="black"/>
                </a:solidFill>
              </a:rPr>
              <a:t>Review Rounds </a:t>
            </a:r>
            <a:r>
              <a:rPr lang="en-CA" sz="2800" dirty="0">
                <a:solidFill>
                  <a:prstClr val="black"/>
                </a:solidFill>
              </a:rPr>
              <a:t>and </a:t>
            </a:r>
            <a:r>
              <a:rPr lang="en-CA" sz="2800" i="1" dirty="0">
                <a:solidFill>
                  <a:prstClr val="black"/>
                </a:solidFill>
              </a:rPr>
              <a:t>eSignature</a:t>
            </a:r>
            <a:r>
              <a:rPr lang="en-CA" sz="2800" dirty="0">
                <a:solidFill>
                  <a:prstClr val="black"/>
                </a:solidFill>
              </a:rPr>
              <a:t> cannot be edited; the contract would need to be amended to make those sections available. </a:t>
            </a:r>
          </a:p>
          <a:p>
            <a:pPr marL="742950" lvl="1" indent="-742950">
              <a:lnSpc>
                <a:spcPct val="100000"/>
              </a:lnSpc>
              <a:spcBef>
                <a:spcPts val="1333"/>
              </a:spcBef>
              <a:buFont typeface="+mj-lt"/>
              <a:buAutoNum type="arabicPeriod" startAt="11"/>
              <a:defRPr/>
            </a:pPr>
            <a:r>
              <a:rPr kumimoji="0" lang="en-C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CA"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 </a:t>
            </a:r>
            <a:r>
              <a:rPr lang="en-CA" sz="3600" b="1" dirty="0">
                <a:solidFill>
                  <a:prstClr val="black"/>
                </a:solidFill>
              </a:rPr>
              <a:t>Progress</a:t>
            </a:r>
            <a:r>
              <a:rPr lang="en-CA" sz="3600" dirty="0">
                <a:solidFill>
                  <a:prstClr val="black"/>
                </a:solidFill>
              </a:rPr>
              <a:t>.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indent="-457200">
              <a:buFont typeface="Arial" panose="020B0604020202020204" pitchFamily="34" charset="0"/>
              <a:buChar char="•"/>
            </a:pPr>
            <a:endParaRPr lang="en-CA" b="0" i="0" u="none" strike="noStrike" dirty="0">
              <a:solidFill>
                <a:srgbClr val="000000"/>
              </a:solidFill>
              <a:effectLst/>
            </a:endParaRPr>
          </a:p>
        </p:txBody>
      </p:sp>
      <p:pic>
        <p:nvPicPr>
          <p:cNvPr id="18" name="Picture 17">
            <a:extLst>
              <a:ext uri="{FF2B5EF4-FFF2-40B4-BE49-F238E27FC236}">
                <a16:creationId xmlns:a16="http://schemas.microsoft.com/office/drawing/2014/main" id="{EA738E59-5EBF-1CBB-F841-3F3EC716A3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6487764"/>
            <a:ext cx="10058400" cy="5190969"/>
          </a:xfrm>
          <a:prstGeom prst="rect">
            <a:avLst/>
          </a:prstGeom>
          <a:solidFill>
            <a:schemeClr val="accent2"/>
          </a:solidFill>
          <a:ln w="12700">
            <a:solidFill>
              <a:schemeClr val="tx1"/>
            </a:solidFill>
          </a:ln>
        </p:spPr>
      </p:pic>
      <p:sp>
        <p:nvSpPr>
          <p:cNvPr id="2" name="Date Placeholder 1">
            <a:extLst>
              <a:ext uri="{FF2B5EF4-FFF2-40B4-BE49-F238E27FC236}">
                <a16:creationId xmlns:a16="http://schemas.microsoft.com/office/drawing/2014/main" id="{AA7D9753-CAB1-D31C-77BA-7CD16B0D453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1/5/2026</a:t>
            </a:fld>
            <a:endParaRPr lang="en-US" dirty="0"/>
          </a:p>
        </p:txBody>
      </p:sp>
      <p:sp>
        <p:nvSpPr>
          <p:cNvPr id="3" name="Footer Placeholder 2">
            <a:extLst>
              <a:ext uri="{FF2B5EF4-FFF2-40B4-BE49-F238E27FC236}">
                <a16:creationId xmlns:a16="http://schemas.microsoft.com/office/drawing/2014/main" id="{535E3589-F395-33B6-8B9A-F6B11E33005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Version 1</a:t>
            </a:r>
          </a:p>
        </p:txBody>
      </p:sp>
      <p:sp>
        <p:nvSpPr>
          <p:cNvPr id="4" name="Slide Number Placeholder 3">
            <a:extLst>
              <a:ext uri="{FF2B5EF4-FFF2-40B4-BE49-F238E27FC236}">
                <a16:creationId xmlns:a16="http://schemas.microsoft.com/office/drawing/2014/main" id="{C5989DAE-E31A-E8BC-04A2-96D12A8D48A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6</a:t>
            </a:fld>
            <a:endParaRPr lang="en-US" dirty="0"/>
          </a:p>
        </p:txBody>
      </p:sp>
      <p:sp>
        <p:nvSpPr>
          <p:cNvPr id="16" name="Rectangle 15">
            <a:extLst>
              <a:ext uri="{FF2B5EF4-FFF2-40B4-BE49-F238E27FC236}">
                <a16:creationId xmlns:a16="http://schemas.microsoft.com/office/drawing/2014/main" id="{4E6787E7-DEFB-4075-51B8-76121E3CBC3E}"/>
              </a:ext>
              <a:ext uri="{C183D7F6-B498-43B3-948B-1728B52AA6E4}">
                <adec:decorative xmlns:adec="http://schemas.microsoft.com/office/drawing/2017/decorative" val="1"/>
              </a:ext>
            </a:extLst>
          </p:cNvPr>
          <p:cNvSpPr/>
          <p:nvPr/>
        </p:nvSpPr>
        <p:spPr>
          <a:xfrm>
            <a:off x="3519714" y="6953250"/>
            <a:ext cx="7605485" cy="42808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865995F-C288-7C39-FDE1-E1104C187E07}"/>
              </a:ext>
              <a:ext uri="{C183D7F6-B498-43B3-948B-1728B52AA6E4}">
                <adec:decorative xmlns:adec="http://schemas.microsoft.com/office/drawing/2017/decorative" val="1"/>
              </a:ext>
            </a:extLst>
          </p:cNvPr>
          <p:cNvSpPr/>
          <p:nvPr/>
        </p:nvSpPr>
        <p:spPr>
          <a:xfrm>
            <a:off x="9238492" y="11340317"/>
            <a:ext cx="1063223" cy="28562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C4300919-4C27-73EC-98E0-9CB0468FAF6F}"/>
              </a:ext>
              <a:ext uri="{C183D7F6-B498-43B3-948B-1728B52AA6E4}">
                <adec:decorative xmlns:adec="http://schemas.microsoft.com/office/drawing/2017/decorative" val="1"/>
              </a:ext>
            </a:extLst>
          </p:cNvPr>
          <p:cNvSpPr>
            <a:spLocks noChangeAspect="1"/>
          </p:cNvSpPr>
          <p:nvPr/>
        </p:nvSpPr>
        <p:spPr>
          <a:xfrm>
            <a:off x="9549876" y="1162594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a:t>
            </a:r>
          </a:p>
        </p:txBody>
      </p:sp>
      <p:sp>
        <p:nvSpPr>
          <p:cNvPr id="12" name="Oval 11">
            <a:extLst>
              <a:ext uri="{FF2B5EF4-FFF2-40B4-BE49-F238E27FC236}">
                <a16:creationId xmlns:a16="http://schemas.microsoft.com/office/drawing/2014/main" id="{9A6D930E-E364-6357-BB6A-CE1B0AB84D71}"/>
              </a:ext>
              <a:ext uri="{C183D7F6-B498-43B3-948B-1728B52AA6E4}">
                <adec:decorative xmlns:adec="http://schemas.microsoft.com/office/drawing/2017/decorative" val="1"/>
              </a:ext>
            </a:extLst>
          </p:cNvPr>
          <p:cNvSpPr>
            <a:spLocks noChangeAspect="1"/>
          </p:cNvSpPr>
          <p:nvPr/>
        </p:nvSpPr>
        <p:spPr>
          <a:xfrm>
            <a:off x="11133100" y="899350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Tree>
    <p:extLst>
      <p:ext uri="{BB962C8B-B14F-4D97-AF65-F5344CB8AC3E}">
        <p14:creationId xmlns:p14="http://schemas.microsoft.com/office/powerpoint/2010/main" val="39579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F5EDD-8C97-473D-1DDD-A1DA10EA7C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6FD370-D2F7-1301-3F39-63E749A7A638}"/>
              </a:ext>
            </a:extLst>
          </p:cNvPr>
          <p:cNvSpPr>
            <a:spLocks noGrp="1"/>
          </p:cNvSpPr>
          <p:nvPr>
            <p:ph type="title"/>
          </p:nvPr>
        </p:nvSpPr>
        <p:spPr/>
        <p:txBody>
          <a:bodyPr>
            <a:noAutofit/>
          </a:bodyPr>
          <a:lstStyle/>
          <a:p>
            <a:r>
              <a:rPr lang="en-US" dirty="0"/>
              <a:t>Administrative Change to a Contract </a:t>
            </a:r>
            <a:br>
              <a:rPr lang="en-US" dirty="0"/>
            </a:br>
            <a:r>
              <a:rPr lang="en-US" dirty="0"/>
              <a:t>(Part 6 of 11)</a:t>
            </a:r>
          </a:p>
        </p:txBody>
      </p:sp>
      <p:sp>
        <p:nvSpPr>
          <p:cNvPr id="15" name="TextBox 14">
            <a:extLst>
              <a:ext uri="{FF2B5EF4-FFF2-40B4-BE49-F238E27FC236}">
                <a16:creationId xmlns:a16="http://schemas.microsoft.com/office/drawing/2014/main" id="{26E67470-655D-DD34-8692-CE6A3AFC688D}"/>
              </a:ext>
              <a:ext uri="{C183D7F6-B498-43B3-948B-1728B52AA6E4}">
                <adec:decorative xmlns:adec="http://schemas.microsoft.com/office/drawing/2017/decorative" val="0"/>
              </a:ext>
            </a:extLst>
          </p:cNvPr>
          <p:cNvSpPr txBox="1"/>
          <p:nvPr/>
        </p:nvSpPr>
        <p:spPr>
          <a:xfrm>
            <a:off x="4667693" y="1717828"/>
            <a:ext cx="285661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INSTRUCTIONS</a:t>
            </a:r>
          </a:p>
        </p:txBody>
      </p:sp>
      <p:sp>
        <p:nvSpPr>
          <p:cNvPr id="6" name="Text Placeholder 5">
            <a:extLst>
              <a:ext uri="{FF2B5EF4-FFF2-40B4-BE49-F238E27FC236}">
                <a16:creationId xmlns:a16="http://schemas.microsoft.com/office/drawing/2014/main" id="{976A6C77-74F2-FAC4-5A0A-CF596ED434EA}"/>
              </a:ext>
            </a:extLst>
          </p:cNvPr>
          <p:cNvSpPr>
            <a:spLocks noGrp="1"/>
          </p:cNvSpPr>
          <p:nvPr>
            <p:ph type="body" sz="quarter" idx="13"/>
          </p:nvPr>
        </p:nvSpPr>
        <p:spPr/>
        <p:txBody>
          <a:bodyPr/>
          <a:lstStyle/>
          <a:p>
            <a:pPr marL="742950" indent="-742950">
              <a:buFont typeface="+mj-lt"/>
              <a:buAutoNum type="arabicPeriod" startAt="12"/>
            </a:pPr>
            <a:r>
              <a:rPr lang="en-US" dirty="0"/>
              <a:t>​</a:t>
            </a:r>
            <a:r>
              <a:rPr lang="en-US" b="1" dirty="0"/>
              <a:t>Add Attachments</a:t>
            </a:r>
            <a:r>
              <a:rPr lang="en-US" dirty="0"/>
              <a:t> is open for editing</a:t>
            </a:r>
            <a:r>
              <a:rPr lang="en-US" b="1" dirty="0"/>
              <a:t>.</a:t>
            </a:r>
            <a:endParaRPr lang="en-US" dirty="0"/>
          </a:p>
          <a:p>
            <a:pPr marL="800100"/>
            <a:r>
              <a:rPr lang="en-US" sz="2800" b="1" dirty="0"/>
              <a:t>Note</a:t>
            </a:r>
            <a:r>
              <a:rPr lang="en-US" sz="2800" dirty="0"/>
              <a:t>: Following your organization's guidance, upload any files relevant to the contract such as a scope of work or supplier quote. If no files or URLs to add, then skip to </a:t>
            </a:r>
            <a:r>
              <a:rPr lang="en-US" sz="2800" i="1" dirty="0"/>
              <a:t>Step 36</a:t>
            </a:r>
            <a:r>
              <a:rPr lang="en-US" sz="2800" dirty="0"/>
              <a:t>. </a:t>
            </a:r>
          </a:p>
          <a:p>
            <a:endParaRPr lang="en-US" dirty="0"/>
          </a:p>
        </p:txBody>
      </p:sp>
      <p:pic>
        <p:nvPicPr>
          <p:cNvPr id="21" name="Picture 20">
            <a:extLst>
              <a:ext uri="{FF2B5EF4-FFF2-40B4-BE49-F238E27FC236}">
                <a16:creationId xmlns:a16="http://schemas.microsoft.com/office/drawing/2014/main" id="{1894159C-C752-1FB7-6BB7-D1EFDD67AB17}"/>
              </a:ext>
              <a:ext uri="{C183D7F6-B498-43B3-948B-1728B52AA6E4}">
                <adec:decorative xmlns:adec="http://schemas.microsoft.com/office/drawing/2017/decorative" val="1"/>
              </a:ext>
            </a:extLst>
          </p:cNvPr>
          <p:cNvPicPr>
            <a:picLocks noChangeAspect="1"/>
          </p:cNvPicPr>
          <p:nvPr/>
        </p:nvPicPr>
        <p:blipFill>
          <a:blip r:embed="rId2"/>
          <a:srcRect t="-1" r="27856" b="38536"/>
          <a:stretch/>
        </p:blipFill>
        <p:spPr>
          <a:xfrm>
            <a:off x="2628455" y="4797818"/>
            <a:ext cx="7315200" cy="3780690"/>
          </a:xfrm>
          <a:prstGeom prst="rect">
            <a:avLst/>
          </a:prstGeom>
          <a:ln w="12700">
            <a:solidFill>
              <a:schemeClr val="tx1"/>
            </a:solidFill>
          </a:ln>
        </p:spPr>
      </p:pic>
      <p:sp>
        <p:nvSpPr>
          <p:cNvPr id="7" name="Text Placeholder 6">
            <a:extLst>
              <a:ext uri="{FF2B5EF4-FFF2-40B4-BE49-F238E27FC236}">
                <a16:creationId xmlns:a16="http://schemas.microsoft.com/office/drawing/2014/main" id="{1159E8DD-E337-4603-834D-16192DEABED3}"/>
              </a:ext>
            </a:extLst>
          </p:cNvPr>
          <p:cNvSpPr>
            <a:spLocks noGrp="1"/>
          </p:cNvSpPr>
          <p:nvPr>
            <p:ph type="body" sz="quarter" idx="14"/>
          </p:nvPr>
        </p:nvSpPr>
        <p:spPr/>
        <p:txBody>
          <a:bodyPr/>
          <a:lstStyle/>
          <a:p>
            <a:pPr marL="742950" indent="-742950">
              <a:buFont typeface="+mj-lt"/>
              <a:buAutoNum type="arabicPeriod" startAt="13"/>
            </a:pPr>
            <a:r>
              <a:rPr lang="en-US" dirty="0">
                <a:solidFill>
                  <a:srgbClr val="000000"/>
                </a:solidFill>
              </a:rPr>
              <a:t>Select </a:t>
            </a:r>
            <a:r>
              <a:rPr lang="en-US" b="1" dirty="0">
                <a:solidFill>
                  <a:srgbClr val="000000"/>
                </a:solidFill>
              </a:rPr>
              <a:t>Add My Own </a:t>
            </a:r>
            <a:r>
              <a:rPr lang="en-US" dirty="0">
                <a:solidFill>
                  <a:srgbClr val="000000"/>
                </a:solidFill>
              </a:rPr>
              <a:t>as </a:t>
            </a:r>
            <a:r>
              <a:rPr lang="en-US" b="1" dirty="0">
                <a:solidFill>
                  <a:srgbClr val="000000"/>
                </a:solidFill>
              </a:rPr>
              <a:t>A</a:t>
            </a:r>
            <a:r>
              <a:rPr lang="en-US" sz="3600" b="1" i="0" u="none" strike="noStrike" dirty="0">
                <a:solidFill>
                  <a:srgbClr val="000000"/>
                </a:solidFill>
                <a:effectLst/>
                <a:latin typeface="Arial" panose="020B0604020202020204" pitchFamily="34" charset="0"/>
              </a:rPr>
              <a:t>ttachment </a:t>
            </a:r>
            <a:r>
              <a:rPr lang="en-US" b="1" dirty="0">
                <a:solidFill>
                  <a:srgbClr val="000000"/>
                </a:solidFill>
              </a:rPr>
              <a:t>T</a:t>
            </a:r>
            <a:r>
              <a:rPr lang="en-US" sz="3600" b="1" i="0" u="none" strike="noStrike" dirty="0">
                <a:solidFill>
                  <a:srgbClr val="000000"/>
                </a:solidFill>
                <a:effectLst/>
                <a:latin typeface="Arial" panose="020B0604020202020204" pitchFamily="34" charset="0"/>
              </a:rPr>
              <a:t>ype</a:t>
            </a:r>
            <a:r>
              <a:rPr lang="en-US" sz="3600" i="0" u="none" strike="noStrike" dirty="0">
                <a:solidFill>
                  <a:srgbClr val="000000"/>
                </a:solidFill>
                <a:effectLst/>
                <a:latin typeface="Arial" panose="020B0604020202020204" pitchFamily="34" charset="0"/>
              </a:rPr>
              <a:t>.</a:t>
            </a:r>
          </a:p>
          <a:p>
            <a:pPr marL="800100" marR="0" lvl="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 My Own</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selected, continue to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a:t>
            </a:r>
            <a:r>
              <a:rPr lang="en-US" sz="2800" i="1" dirty="0">
                <a:solidFill>
                  <a:srgbClr val="000000"/>
                </a:solidFill>
              </a:rPr>
              <a:t>14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Link</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selected, skip to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23</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Create a Blank Word Document for Me</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selected, skip to </a:t>
            </a: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Step 29</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indent="-742950">
              <a:buFont typeface="+mj-lt"/>
              <a:buAutoNum type="arabicPeriod" startAt="14"/>
            </a:pPr>
            <a:r>
              <a:rPr lang="en-US" dirty="0">
                <a:solidFill>
                  <a:srgbClr val="000000"/>
                </a:solidFill>
              </a:rPr>
              <a:t>Click </a:t>
            </a:r>
            <a:r>
              <a:rPr lang="en-US" b="1" dirty="0">
                <a:solidFill>
                  <a:srgbClr val="000000"/>
                </a:solidFill>
              </a:rPr>
              <a:t>Select Files</a:t>
            </a:r>
            <a:r>
              <a:rPr lang="en-US" dirty="0">
                <a:solidFill>
                  <a:srgbClr val="000000"/>
                </a:solidFill>
              </a:rPr>
              <a:t>.</a:t>
            </a:r>
          </a:p>
        </p:txBody>
      </p:sp>
      <p:pic>
        <p:nvPicPr>
          <p:cNvPr id="25" name="Picture 24">
            <a:extLst>
              <a:ext uri="{FF2B5EF4-FFF2-40B4-BE49-F238E27FC236}">
                <a16:creationId xmlns:a16="http://schemas.microsoft.com/office/drawing/2014/main" id="{C3F67B50-9C0C-2562-7DAF-0BB63FC75A24}"/>
              </a:ext>
              <a:ext uri="{C183D7F6-B498-43B3-948B-1728B52AA6E4}">
                <adec:decorative xmlns:adec="http://schemas.microsoft.com/office/drawing/2017/decorative" val="1"/>
              </a:ext>
            </a:extLst>
          </p:cNvPr>
          <p:cNvPicPr>
            <a:picLocks noChangeAspect="1"/>
          </p:cNvPicPr>
          <p:nvPr/>
        </p:nvPicPr>
        <p:blipFill>
          <a:blip r:embed="rId3"/>
          <a:srcRect b="41846"/>
          <a:stretch/>
        </p:blipFill>
        <p:spPr>
          <a:xfrm>
            <a:off x="2836260" y="11732322"/>
            <a:ext cx="7315200" cy="3585574"/>
          </a:xfrm>
          <a:prstGeom prst="rect">
            <a:avLst/>
          </a:prstGeom>
          <a:ln w="12700">
            <a:solidFill>
              <a:schemeClr val="tx1"/>
            </a:solidFill>
          </a:ln>
        </p:spPr>
      </p:pic>
      <p:sp>
        <p:nvSpPr>
          <p:cNvPr id="2" name="Date Placeholder 1">
            <a:extLst>
              <a:ext uri="{FF2B5EF4-FFF2-40B4-BE49-F238E27FC236}">
                <a16:creationId xmlns:a16="http://schemas.microsoft.com/office/drawing/2014/main" id="{31759657-875F-F26A-FC4C-F95E7B6CF5F4}"/>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1/5/2026</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7C697796-D9E3-1B77-2ECA-D4D52D252C0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C6F2B311-1F00-A0EA-B9F1-10151FB9467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5044B6EC-A230-3AFD-FF37-76AD18DB2AF9}"/>
              </a:ext>
              <a:ext uri="{C183D7F6-B498-43B3-948B-1728B52AA6E4}">
                <adec:decorative xmlns:adec="http://schemas.microsoft.com/office/drawing/2017/decorative" val="1"/>
              </a:ext>
            </a:extLst>
          </p:cNvPr>
          <p:cNvSpPr/>
          <p:nvPr/>
        </p:nvSpPr>
        <p:spPr>
          <a:xfrm flipH="1">
            <a:off x="5196270" y="12517486"/>
            <a:ext cx="3547679" cy="83656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E824FD1-04FD-3645-606D-AA1144B22E52}"/>
              </a:ext>
              <a:ext uri="{C183D7F6-B498-43B3-948B-1728B52AA6E4}">
                <adec:decorative xmlns:adec="http://schemas.microsoft.com/office/drawing/2017/decorative" val="1"/>
              </a:ext>
            </a:extLst>
          </p:cNvPr>
          <p:cNvSpPr>
            <a:spLocks noChangeAspect="1"/>
          </p:cNvSpPr>
          <p:nvPr/>
        </p:nvSpPr>
        <p:spPr>
          <a:xfrm>
            <a:off x="8743949" y="1263777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a:t>
            </a:r>
          </a:p>
        </p:txBody>
      </p:sp>
      <p:sp>
        <p:nvSpPr>
          <p:cNvPr id="13" name="Rectangle 12">
            <a:extLst>
              <a:ext uri="{FF2B5EF4-FFF2-40B4-BE49-F238E27FC236}">
                <a16:creationId xmlns:a16="http://schemas.microsoft.com/office/drawing/2014/main" id="{C8268AF3-8A50-DA14-F723-1731D3EB3A43}"/>
              </a:ext>
              <a:ext uri="{C183D7F6-B498-43B3-948B-1728B52AA6E4}">
                <adec:decorative xmlns:adec="http://schemas.microsoft.com/office/drawing/2017/decorative" val="1"/>
              </a:ext>
            </a:extLst>
          </p:cNvPr>
          <p:cNvSpPr/>
          <p:nvPr/>
        </p:nvSpPr>
        <p:spPr>
          <a:xfrm>
            <a:off x="5321300" y="14207789"/>
            <a:ext cx="4413249" cy="64803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7C04007-263A-518F-11BA-B6CDEF764D6D}"/>
              </a:ext>
              <a:ext uri="{C183D7F6-B498-43B3-948B-1728B52AA6E4}">
                <adec:decorative xmlns:adec="http://schemas.microsoft.com/office/drawing/2017/decorative" val="1"/>
              </a:ext>
            </a:extLst>
          </p:cNvPr>
          <p:cNvSpPr>
            <a:spLocks noChangeAspect="1"/>
          </p:cNvSpPr>
          <p:nvPr/>
        </p:nvSpPr>
        <p:spPr>
          <a:xfrm>
            <a:off x="9736557" y="1425748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sp>
        <p:nvSpPr>
          <p:cNvPr id="16" name="Rectangle 15">
            <a:extLst>
              <a:ext uri="{FF2B5EF4-FFF2-40B4-BE49-F238E27FC236}">
                <a16:creationId xmlns:a16="http://schemas.microsoft.com/office/drawing/2014/main" id="{FB015A69-AB49-7115-DD4C-BF4B02F098EF}"/>
              </a:ext>
              <a:ext uri="{C183D7F6-B498-43B3-948B-1728B52AA6E4}">
                <adec:decorative xmlns:adec="http://schemas.microsoft.com/office/drawing/2017/decorative" val="1"/>
              </a:ext>
            </a:extLst>
          </p:cNvPr>
          <p:cNvSpPr/>
          <p:nvPr/>
        </p:nvSpPr>
        <p:spPr>
          <a:xfrm flipH="1">
            <a:off x="6456045" y="6658117"/>
            <a:ext cx="3107500" cy="146988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54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1CC9F-05F4-97B6-5D8A-0C0AF0C8B7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397E29-744F-BBF0-1AB5-ACFE67F24898}"/>
              </a:ext>
            </a:extLst>
          </p:cNvPr>
          <p:cNvSpPr>
            <a:spLocks noGrp="1"/>
          </p:cNvSpPr>
          <p:nvPr>
            <p:ph type="title"/>
          </p:nvPr>
        </p:nvSpPr>
        <p:spPr/>
        <p:txBody>
          <a:bodyPr>
            <a:noAutofit/>
          </a:bodyPr>
          <a:lstStyle/>
          <a:p>
            <a:r>
              <a:rPr lang="en-US" dirty="0"/>
              <a:t>Administrative Change to a Contract </a:t>
            </a:r>
            <a:br>
              <a:rPr lang="en-US" dirty="0"/>
            </a:br>
            <a:r>
              <a:rPr lang="en-US" dirty="0"/>
              <a:t>(Part 7 of 11)</a:t>
            </a:r>
          </a:p>
        </p:txBody>
      </p:sp>
      <p:sp>
        <p:nvSpPr>
          <p:cNvPr id="11" name="TextBox 10">
            <a:extLst>
              <a:ext uri="{FF2B5EF4-FFF2-40B4-BE49-F238E27FC236}">
                <a16:creationId xmlns:a16="http://schemas.microsoft.com/office/drawing/2014/main" id="{36AF927C-E072-6ACE-512B-62F889D44337}"/>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INSTRUCTIONS</a:t>
            </a:r>
          </a:p>
        </p:txBody>
      </p:sp>
      <p:sp>
        <p:nvSpPr>
          <p:cNvPr id="6" name="Text Placeholder 5">
            <a:extLst>
              <a:ext uri="{FF2B5EF4-FFF2-40B4-BE49-F238E27FC236}">
                <a16:creationId xmlns:a16="http://schemas.microsoft.com/office/drawing/2014/main" id="{507D273F-E0F1-848A-FCE7-8E850324C062}"/>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15"/>
            </a:pPr>
            <a:r>
              <a:rPr lang="en-US" dirty="0">
                <a:solidFill>
                  <a:srgbClr val="000000"/>
                </a:solidFill>
              </a:rPr>
              <a:t>Select the applicable </a:t>
            </a:r>
            <a:r>
              <a:rPr lang="en-US" b="1" dirty="0">
                <a:solidFill>
                  <a:srgbClr val="000000"/>
                </a:solidFill>
              </a:rPr>
              <a:t>File</a:t>
            </a:r>
            <a:r>
              <a:rPr lang="en-US" dirty="0">
                <a:solidFill>
                  <a:srgbClr val="000000"/>
                </a:solidFill>
              </a:rPr>
              <a:t> from your computer.</a:t>
            </a:r>
            <a:endParaRPr lang="en-US" sz="3600" i="0" u="none" strike="noStrike" dirty="0">
              <a:solidFill>
                <a:srgbClr val="000000"/>
              </a:solidFill>
              <a:effectLst/>
              <a:latin typeface="Arial" panose="020B0604020202020204" pitchFamily="34" charset="0"/>
            </a:endParaRPr>
          </a:p>
          <a:p>
            <a:pPr marL="742950" indent="-742950">
              <a:buFont typeface="+mj-lt"/>
              <a:buAutoNum type="arabicPeriod" startAt="15"/>
            </a:pPr>
            <a:r>
              <a:rPr lang="en-US" dirty="0">
                <a:solidFill>
                  <a:srgbClr val="000000"/>
                </a:solidFill>
              </a:rPr>
              <a:t>Click </a:t>
            </a:r>
            <a:r>
              <a:rPr lang="en-US" b="1" dirty="0">
                <a:solidFill>
                  <a:srgbClr val="000000"/>
                </a:solidFill>
              </a:rPr>
              <a:t>Open</a:t>
            </a:r>
            <a:r>
              <a:rPr lang="en-US" dirty="0">
                <a:solidFill>
                  <a:srgbClr val="000000"/>
                </a:solidFill>
              </a:rPr>
              <a:t>.</a:t>
            </a:r>
            <a:endParaRPr lang="en-US" b="1" dirty="0">
              <a:solidFill>
                <a:srgbClr val="000000"/>
              </a:solidFill>
            </a:endParaRPr>
          </a:p>
          <a:p>
            <a:pPr marL="0" indent="0">
              <a:buNone/>
            </a:pPr>
            <a:endParaRPr lang="en-US" dirty="0"/>
          </a:p>
        </p:txBody>
      </p:sp>
      <p:pic>
        <p:nvPicPr>
          <p:cNvPr id="26" name="Picture 25">
            <a:extLst>
              <a:ext uri="{FF2B5EF4-FFF2-40B4-BE49-F238E27FC236}">
                <a16:creationId xmlns:a16="http://schemas.microsoft.com/office/drawing/2014/main" id="{AE0E88DF-9506-14BB-BA68-71D3475B3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8009" y="3953519"/>
            <a:ext cx="8229600" cy="4272020"/>
          </a:xfrm>
          <a:prstGeom prst="rect">
            <a:avLst/>
          </a:prstGeom>
          <a:ln w="12700">
            <a:solidFill>
              <a:schemeClr val="tx1"/>
            </a:solidFill>
          </a:ln>
        </p:spPr>
      </p:pic>
      <p:sp>
        <p:nvSpPr>
          <p:cNvPr id="2" name="Date Placeholder 1">
            <a:extLst>
              <a:ext uri="{FF2B5EF4-FFF2-40B4-BE49-F238E27FC236}">
                <a16:creationId xmlns:a16="http://schemas.microsoft.com/office/drawing/2014/main" id="{F699AE98-12E9-2A52-61F2-CB42AEBA5E0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1/5/2026</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81D8C081-3F22-373C-C5AA-80BF6A82C43C}"/>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5A741405-E749-1927-BF52-E6687938A13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65023B94-86F0-1559-A900-5B5D5EBBA80E}"/>
              </a:ext>
              <a:ext uri="{C183D7F6-B498-43B3-948B-1728B52AA6E4}">
                <adec:decorative xmlns:adec="http://schemas.microsoft.com/office/drawing/2017/decorative" val="1"/>
              </a:ext>
            </a:extLst>
          </p:cNvPr>
          <p:cNvSpPr/>
          <p:nvPr/>
        </p:nvSpPr>
        <p:spPr>
          <a:xfrm flipH="1">
            <a:off x="4450080" y="6278037"/>
            <a:ext cx="1137920" cy="6656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03D33FE-08BE-7A92-BED0-75BC14212EDB}"/>
              </a:ext>
              <a:ext uri="{C183D7F6-B498-43B3-948B-1728B52AA6E4}">
                <adec:decorative xmlns:adec="http://schemas.microsoft.com/office/drawing/2017/decorative" val="1"/>
              </a:ext>
            </a:extLst>
          </p:cNvPr>
          <p:cNvSpPr>
            <a:spLocks noChangeAspect="1"/>
          </p:cNvSpPr>
          <p:nvPr/>
        </p:nvSpPr>
        <p:spPr>
          <a:xfrm>
            <a:off x="5574169" y="633652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a:t>
            </a:r>
          </a:p>
        </p:txBody>
      </p:sp>
      <p:sp>
        <p:nvSpPr>
          <p:cNvPr id="18" name="Rectangle 17">
            <a:extLst>
              <a:ext uri="{FF2B5EF4-FFF2-40B4-BE49-F238E27FC236}">
                <a16:creationId xmlns:a16="http://schemas.microsoft.com/office/drawing/2014/main" id="{EB3DB7CB-6926-C2C3-A419-F3AAEDF5CB9D}"/>
              </a:ext>
              <a:ext uri="{C183D7F6-B498-43B3-948B-1728B52AA6E4}">
                <adec:decorative xmlns:adec="http://schemas.microsoft.com/office/drawing/2017/decorative" val="1"/>
              </a:ext>
            </a:extLst>
          </p:cNvPr>
          <p:cNvSpPr/>
          <p:nvPr/>
        </p:nvSpPr>
        <p:spPr>
          <a:xfrm>
            <a:off x="7524307" y="7731760"/>
            <a:ext cx="1203133" cy="3674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1F4F1BF8-6FA0-907A-ECFE-FD8B09BCA6FC}"/>
              </a:ext>
              <a:ext uri="{C183D7F6-B498-43B3-948B-1728B52AA6E4}">
                <adec:decorative xmlns:adec="http://schemas.microsoft.com/office/drawing/2017/decorative" val="1"/>
              </a:ext>
            </a:extLst>
          </p:cNvPr>
          <p:cNvSpPr>
            <a:spLocks noChangeAspect="1"/>
          </p:cNvSpPr>
          <p:nvPr/>
        </p:nvSpPr>
        <p:spPr>
          <a:xfrm>
            <a:off x="7851553" y="81096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a:t>
            </a:r>
          </a:p>
        </p:txBody>
      </p:sp>
    </p:spTree>
    <p:custDataLst>
      <p:tags r:id="rId1"/>
    </p:custDataLst>
    <p:extLst>
      <p:ext uri="{BB962C8B-B14F-4D97-AF65-F5344CB8AC3E}">
        <p14:creationId xmlns:p14="http://schemas.microsoft.com/office/powerpoint/2010/main" val="53727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0399F-2E52-BA39-4322-1F173F832F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AE1170-70E2-4774-FEFA-DF44833EE890}"/>
              </a:ext>
            </a:extLst>
          </p:cNvPr>
          <p:cNvSpPr>
            <a:spLocks noGrp="1"/>
          </p:cNvSpPr>
          <p:nvPr>
            <p:ph type="title"/>
          </p:nvPr>
        </p:nvSpPr>
        <p:spPr/>
        <p:txBody>
          <a:bodyPr>
            <a:noAutofit/>
          </a:bodyPr>
          <a:lstStyle/>
          <a:p>
            <a:r>
              <a:rPr lang="en-US" dirty="0"/>
              <a:t>Administrative Change to a Contract </a:t>
            </a:r>
            <a:br>
              <a:rPr lang="en-US" dirty="0"/>
            </a:br>
            <a:r>
              <a:rPr lang="en-US" dirty="0"/>
              <a:t>(Part 8 of 11)</a:t>
            </a:r>
          </a:p>
        </p:txBody>
      </p:sp>
      <p:sp>
        <p:nvSpPr>
          <p:cNvPr id="11" name="TextBox 10">
            <a:extLst>
              <a:ext uri="{FF2B5EF4-FFF2-40B4-BE49-F238E27FC236}">
                <a16:creationId xmlns:a16="http://schemas.microsoft.com/office/drawing/2014/main" id="{B5F6C890-7870-E47C-EEFE-3CF216C0574E}"/>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INSTRUCTIONS</a:t>
            </a:r>
          </a:p>
        </p:txBody>
      </p:sp>
      <p:sp>
        <p:nvSpPr>
          <p:cNvPr id="14" name="Text Placeholder 13">
            <a:extLst>
              <a:ext uri="{FF2B5EF4-FFF2-40B4-BE49-F238E27FC236}">
                <a16:creationId xmlns:a16="http://schemas.microsoft.com/office/drawing/2014/main" id="{E2ACC834-2726-8CA1-CCA9-A890A683EE85}"/>
              </a:ext>
            </a:extLst>
          </p:cNvPr>
          <p:cNvSpPr>
            <a:spLocks noGrp="1"/>
          </p:cNvSpPr>
          <p:nvPr>
            <p:ph type="body" sz="quarter" idx="13"/>
          </p:nvPr>
        </p:nvSpPr>
        <p:spPr>
          <a:xfrm>
            <a:off x="838199" y="2358030"/>
            <a:ext cx="10569221" cy="7792967"/>
          </a:xfrm>
        </p:spPr>
        <p:txBody>
          <a:bodyPr>
            <a:normAutofit/>
          </a:bodyPr>
          <a:lstStyle/>
          <a:p>
            <a:pPr marL="742950" indent="-742950">
              <a:buFont typeface="+mj-lt"/>
              <a:buAutoNum type="arabicPeriod" startAt="17"/>
            </a:pPr>
            <a:r>
              <a:rPr lang="en-US" dirty="0">
                <a:solidFill>
                  <a:srgbClr val="000000"/>
                </a:solidFill>
              </a:rPr>
              <a:t>The uploaded </a:t>
            </a:r>
            <a:r>
              <a:rPr lang="en-US" b="1" dirty="0">
                <a:solidFill>
                  <a:srgbClr val="000000"/>
                </a:solidFill>
              </a:rPr>
              <a:t>File* </a:t>
            </a:r>
            <a:r>
              <a:rPr lang="en-US" dirty="0">
                <a:solidFill>
                  <a:srgbClr val="000000"/>
                </a:solidFill>
              </a:rPr>
              <a:t>is visible.</a:t>
            </a:r>
          </a:p>
          <a:p>
            <a:pPr marL="80010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Complete all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fields</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solidFill>
                <a:srgbClr val="000000"/>
              </a:solidFill>
            </a:endParaRPr>
          </a:p>
          <a:p>
            <a:pPr marL="742950" indent="-742950">
              <a:buFont typeface="+mj-lt"/>
              <a:buAutoNum type="arabicPeriod" startAt="18"/>
            </a:pPr>
            <a:r>
              <a:rPr lang="en-US" dirty="0">
                <a:solidFill>
                  <a:srgbClr val="000000"/>
                </a:solidFill>
              </a:rPr>
              <a:t>Select the </a:t>
            </a:r>
            <a:r>
              <a:rPr lang="en-US" b="1" dirty="0">
                <a:solidFill>
                  <a:srgbClr val="000000"/>
                </a:solidFill>
              </a:rPr>
              <a:t>Print Order</a:t>
            </a:r>
            <a:r>
              <a:rPr lang="en-US" dirty="0">
                <a:solidFill>
                  <a:srgbClr val="000000"/>
                </a:solidFill>
              </a:rPr>
              <a:t>.</a:t>
            </a:r>
          </a:p>
          <a:p>
            <a:pPr marL="742950" indent="-742950">
              <a:buFont typeface="+mj-lt"/>
              <a:buAutoNum type="arabicPeriod" startAt="18"/>
            </a:pPr>
            <a:r>
              <a:rPr lang="en-US" dirty="0">
                <a:solidFill>
                  <a:srgbClr val="000000"/>
                </a:solidFill>
              </a:rPr>
              <a:t>Select an option for </a:t>
            </a:r>
            <a:r>
              <a:rPr lang="en-US" b="1" dirty="0">
                <a:solidFill>
                  <a:srgbClr val="000000"/>
                </a:solidFill>
              </a:rPr>
              <a:t>Print with Full Contract</a:t>
            </a:r>
            <a:r>
              <a:rPr lang="en-US" dirty="0">
                <a:solidFill>
                  <a:srgbClr val="000000"/>
                </a:solidFill>
              </a:rPr>
              <a:t>.</a:t>
            </a:r>
          </a:p>
          <a:p>
            <a:pPr marL="800100"/>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a:t>
            </a:r>
            <a:r>
              <a:rPr lang="en-US" sz="2800" dirty="0">
                <a:solidFill>
                  <a:prstClr val="black"/>
                </a:solidFill>
              </a:rPr>
              <a:t>is selected,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attachment will be combined in a pdf with the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Document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sz="2800" dirty="0">
              <a:solidFill>
                <a:prstClr val="black"/>
              </a:solidFill>
            </a:endParaRPr>
          </a:p>
          <a:p>
            <a:pPr marL="742950" indent="-742950">
              <a:buFont typeface="+mj-lt"/>
              <a:buAutoNum type="arabicPeriod" startAt="20"/>
            </a:pPr>
            <a:r>
              <a:rPr lang="en-US" dirty="0">
                <a:solidFill>
                  <a:srgbClr val="000000"/>
                </a:solidFill>
              </a:rPr>
              <a:t>Select an option for </a:t>
            </a:r>
            <a:r>
              <a:rPr lang="en-US" b="1" dirty="0">
                <a:solidFill>
                  <a:srgbClr val="000000"/>
                </a:solidFill>
              </a:rPr>
              <a:t>Show on Supplier Portal</a:t>
            </a:r>
            <a:r>
              <a:rPr lang="en-US" dirty="0">
                <a:solidFill>
                  <a:srgbClr val="000000"/>
                </a:solidFill>
              </a:rPr>
              <a:t>.</a:t>
            </a:r>
            <a:endParaRPr lang="en-US" sz="2800" dirty="0">
              <a:solidFill>
                <a:prstClr val="black"/>
              </a:solidFill>
            </a:endParaRPr>
          </a:p>
          <a:p>
            <a:pPr marL="800100"/>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selected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then attachment will be visible to the suppler in the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Supplier </a:t>
            </a:r>
            <a:r>
              <a:rPr lang="en-US" sz="2800" i="1" dirty="0">
                <a:solidFill>
                  <a:prstClr val="black"/>
                </a:solidFill>
              </a:rPr>
              <a:t>Portal</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742950" indent="-742950">
              <a:buFont typeface="+mj-lt"/>
              <a:buAutoNum type="arabicPeriod" startAt="21"/>
            </a:pPr>
            <a:r>
              <a:rPr lang="en-US" dirty="0">
                <a:solidFill>
                  <a:srgbClr val="000000"/>
                </a:solidFill>
              </a:rPr>
              <a:t>Select an option for </a:t>
            </a:r>
            <a:r>
              <a:rPr lang="en-US" b="1" dirty="0">
                <a:solidFill>
                  <a:srgbClr val="000000"/>
                </a:solidFill>
              </a:rPr>
              <a:t>Contract Summary Visibility</a:t>
            </a:r>
            <a:r>
              <a:rPr lang="en-US" dirty="0">
                <a:solidFill>
                  <a:srgbClr val="000000"/>
                </a:solidFill>
              </a:rPr>
              <a:t>.</a:t>
            </a:r>
          </a:p>
          <a:p>
            <a:pPr marL="742950" indent="-742950">
              <a:buFont typeface="+mj-lt"/>
              <a:buAutoNum type="arabicPeriod" startAt="21"/>
            </a:pPr>
            <a:r>
              <a:rPr lang="en-US" dirty="0">
                <a:solidFill>
                  <a:srgbClr val="000000"/>
                </a:solidFill>
              </a:rPr>
              <a:t>Click </a:t>
            </a:r>
            <a:r>
              <a:rPr lang="en-US" b="1" dirty="0">
                <a:solidFill>
                  <a:srgbClr val="000000"/>
                </a:solidFill>
              </a:rPr>
              <a:t>Save Changes</a:t>
            </a:r>
            <a:r>
              <a:rPr lang="en-US" dirty="0">
                <a:solidFill>
                  <a:srgbClr val="000000"/>
                </a:solidFill>
              </a:rPr>
              <a:t>.</a:t>
            </a:r>
          </a:p>
          <a:p>
            <a:pPr marL="804863"/>
            <a:r>
              <a:rPr lang="en-US" sz="2800" b="1" dirty="0"/>
              <a:t>Note</a:t>
            </a:r>
            <a:r>
              <a:rPr lang="en-US" sz="2800" dirty="0"/>
              <a:t>: To continue skip to </a:t>
            </a:r>
            <a:r>
              <a:rPr lang="en-US" sz="2800" i="1" dirty="0"/>
              <a:t>Step 36</a:t>
            </a:r>
            <a:r>
              <a:rPr lang="en-US" sz="2800" dirty="0"/>
              <a:t>. </a:t>
            </a:r>
          </a:p>
          <a:p>
            <a:endParaRPr lang="en-US" sz="3600" dirty="0"/>
          </a:p>
          <a:p>
            <a:endParaRPr lang="en-US" sz="3600" dirty="0">
              <a:solidFill>
                <a:prstClr val="black"/>
              </a:solidFill>
            </a:endParaRPr>
          </a:p>
          <a:p>
            <a:endParaRPr lang="en-US" dirty="0">
              <a:solidFill>
                <a:srgbClr val="000000"/>
              </a:solidFill>
            </a:endParaRPr>
          </a:p>
        </p:txBody>
      </p:sp>
      <p:pic>
        <p:nvPicPr>
          <p:cNvPr id="16" name="Picture 15">
            <a:extLst>
              <a:ext uri="{FF2B5EF4-FFF2-40B4-BE49-F238E27FC236}">
                <a16:creationId xmlns:a16="http://schemas.microsoft.com/office/drawing/2014/main" id="{DE905030-E580-D229-021D-78CDA0C1997A}"/>
              </a:ext>
              <a:ext uri="{C183D7F6-B498-43B3-948B-1728B52AA6E4}">
                <adec:decorative xmlns:adec="http://schemas.microsoft.com/office/drawing/2017/decorative" val="1"/>
              </a:ext>
            </a:extLst>
          </p:cNvPr>
          <p:cNvPicPr>
            <a:picLocks noChangeAspect="1"/>
          </p:cNvPicPr>
          <p:nvPr/>
        </p:nvPicPr>
        <p:blipFill>
          <a:blip r:embed="rId3"/>
          <a:srcRect t="10829" r="156" b="1528"/>
          <a:stretch>
            <a:fillRect/>
          </a:stretch>
        </p:blipFill>
        <p:spPr>
          <a:xfrm>
            <a:off x="2098807" y="9677398"/>
            <a:ext cx="8229600" cy="5840881"/>
          </a:xfrm>
          <a:prstGeom prst="rect">
            <a:avLst/>
          </a:prstGeom>
          <a:ln w="12700">
            <a:solidFill>
              <a:schemeClr val="tx1"/>
            </a:solidFill>
          </a:ln>
        </p:spPr>
      </p:pic>
      <p:sp>
        <p:nvSpPr>
          <p:cNvPr id="2" name="Date Placeholder 1">
            <a:extLst>
              <a:ext uri="{FF2B5EF4-FFF2-40B4-BE49-F238E27FC236}">
                <a16:creationId xmlns:a16="http://schemas.microsoft.com/office/drawing/2014/main" id="{F4E0AA8F-FF02-EA28-1AC7-8C5958DC3F6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1/5/2026</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8D921A32-248F-6F34-1126-E9875AB718C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F7493D4C-E9B8-F241-366B-04209DB7077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A875A764-A29A-E8C3-D35B-A7BB144129E5}"/>
              </a:ext>
              <a:ext uri="{C183D7F6-B498-43B3-948B-1728B52AA6E4}">
                <adec:decorative xmlns:adec="http://schemas.microsoft.com/office/drawing/2017/decorative" val="1"/>
              </a:ext>
            </a:extLst>
          </p:cNvPr>
          <p:cNvSpPr/>
          <p:nvPr/>
        </p:nvSpPr>
        <p:spPr>
          <a:xfrm flipH="1">
            <a:off x="4833647" y="11544242"/>
            <a:ext cx="5088741"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A6F3CD9-E4CE-A386-BF9C-EA5B42544632}"/>
              </a:ext>
              <a:ext uri="{C183D7F6-B498-43B3-948B-1728B52AA6E4}">
                <adec:decorative xmlns:adec="http://schemas.microsoft.com/office/drawing/2017/decorative" val="1"/>
              </a:ext>
            </a:extLst>
          </p:cNvPr>
          <p:cNvSpPr>
            <a:spLocks noChangeAspect="1"/>
          </p:cNvSpPr>
          <p:nvPr/>
        </p:nvSpPr>
        <p:spPr>
          <a:xfrm>
            <a:off x="9937311" y="1154424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a:t>
            </a:r>
          </a:p>
        </p:txBody>
      </p:sp>
      <p:sp>
        <p:nvSpPr>
          <p:cNvPr id="20" name="Rectangle 19">
            <a:extLst>
              <a:ext uri="{FF2B5EF4-FFF2-40B4-BE49-F238E27FC236}">
                <a16:creationId xmlns:a16="http://schemas.microsoft.com/office/drawing/2014/main" id="{0EB1042A-DAF1-CD0A-B5F4-E3356ED72FBC}"/>
              </a:ext>
              <a:ext uri="{C183D7F6-B498-43B3-948B-1728B52AA6E4}">
                <adec:decorative xmlns:adec="http://schemas.microsoft.com/office/drawing/2017/decorative" val="1"/>
              </a:ext>
            </a:extLst>
          </p:cNvPr>
          <p:cNvSpPr/>
          <p:nvPr/>
        </p:nvSpPr>
        <p:spPr>
          <a:xfrm flipH="1">
            <a:off x="4880702" y="12584709"/>
            <a:ext cx="869677" cy="4340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3FA05D48-0A83-0F12-F82F-F32C0AE4BA5F}"/>
              </a:ext>
              <a:ext uri="{C183D7F6-B498-43B3-948B-1728B52AA6E4}">
                <adec:decorative xmlns:adec="http://schemas.microsoft.com/office/drawing/2017/decorative" val="1"/>
              </a:ext>
            </a:extLst>
          </p:cNvPr>
          <p:cNvSpPr>
            <a:spLocks noChangeAspect="1"/>
          </p:cNvSpPr>
          <p:nvPr/>
        </p:nvSpPr>
        <p:spPr>
          <a:xfrm>
            <a:off x="5750379" y="1250653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p>
        </p:txBody>
      </p:sp>
      <p:sp>
        <p:nvSpPr>
          <p:cNvPr id="25" name="Rectangle 24">
            <a:extLst>
              <a:ext uri="{FF2B5EF4-FFF2-40B4-BE49-F238E27FC236}">
                <a16:creationId xmlns:a16="http://schemas.microsoft.com/office/drawing/2014/main" id="{EF7E695B-4776-F013-E1E7-C9DDE5CB68A0}"/>
              </a:ext>
              <a:ext uri="{C183D7F6-B498-43B3-948B-1728B52AA6E4}">
                <adec:decorative xmlns:adec="http://schemas.microsoft.com/office/drawing/2017/decorative" val="1"/>
              </a:ext>
            </a:extLst>
          </p:cNvPr>
          <p:cNvSpPr/>
          <p:nvPr/>
        </p:nvSpPr>
        <p:spPr>
          <a:xfrm flipH="1">
            <a:off x="4833647" y="14173831"/>
            <a:ext cx="4222240" cy="41215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B3571740-F1BB-F1B2-E5DF-8886B1DD6FD3}"/>
              </a:ext>
              <a:ext uri="{C183D7F6-B498-43B3-948B-1728B52AA6E4}">
                <adec:decorative xmlns:adec="http://schemas.microsoft.com/office/drawing/2017/decorative" val="1"/>
              </a:ext>
            </a:extLst>
          </p:cNvPr>
          <p:cNvSpPr>
            <a:spLocks noChangeAspect="1"/>
          </p:cNvSpPr>
          <p:nvPr/>
        </p:nvSpPr>
        <p:spPr>
          <a:xfrm>
            <a:off x="9055887" y="1410558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29" name="Rectangle 28">
            <a:extLst>
              <a:ext uri="{FF2B5EF4-FFF2-40B4-BE49-F238E27FC236}">
                <a16:creationId xmlns:a16="http://schemas.microsoft.com/office/drawing/2014/main" id="{35057D2C-B4E6-C91F-5320-BB96D31AD5AC}"/>
              </a:ext>
              <a:ext uri="{C183D7F6-B498-43B3-948B-1728B52AA6E4}">
                <adec:decorative xmlns:adec="http://schemas.microsoft.com/office/drawing/2017/decorative" val="1"/>
              </a:ext>
            </a:extLst>
          </p:cNvPr>
          <p:cNvSpPr/>
          <p:nvPr/>
        </p:nvSpPr>
        <p:spPr>
          <a:xfrm flipH="1">
            <a:off x="7677282" y="15052313"/>
            <a:ext cx="1631949" cy="4659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804A0875-4387-BA49-CFC2-401A587415C7}"/>
              </a:ext>
              <a:ext uri="{C183D7F6-B498-43B3-948B-1728B52AA6E4}">
                <adec:decorative xmlns:adec="http://schemas.microsoft.com/office/drawing/2017/decorative" val="1"/>
              </a:ext>
            </a:extLst>
          </p:cNvPr>
          <p:cNvSpPr>
            <a:spLocks noChangeAspect="1"/>
          </p:cNvSpPr>
          <p:nvPr/>
        </p:nvSpPr>
        <p:spPr>
          <a:xfrm>
            <a:off x="7103697" y="1496963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22</a:t>
            </a:r>
          </a:p>
        </p:txBody>
      </p:sp>
      <p:sp>
        <p:nvSpPr>
          <p:cNvPr id="7" name="Rectangle 6">
            <a:extLst>
              <a:ext uri="{FF2B5EF4-FFF2-40B4-BE49-F238E27FC236}">
                <a16:creationId xmlns:a16="http://schemas.microsoft.com/office/drawing/2014/main" id="{8F443F00-5831-6773-AF5E-ADC1DBF383DB}"/>
              </a:ext>
              <a:ext uri="{C183D7F6-B498-43B3-948B-1728B52AA6E4}">
                <adec:decorative xmlns:adec="http://schemas.microsoft.com/office/drawing/2017/decorative" val="1"/>
              </a:ext>
            </a:extLst>
          </p:cNvPr>
          <p:cNvSpPr/>
          <p:nvPr/>
        </p:nvSpPr>
        <p:spPr>
          <a:xfrm flipH="1">
            <a:off x="4833647" y="13120620"/>
            <a:ext cx="1807580" cy="28674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9F7F7FF-FC93-75FC-F9F6-D926536AA711}"/>
              </a:ext>
              <a:ext uri="{C183D7F6-B498-43B3-948B-1728B52AA6E4}">
                <adec:decorative xmlns:adec="http://schemas.microsoft.com/office/drawing/2017/decorative" val="1"/>
              </a:ext>
            </a:extLst>
          </p:cNvPr>
          <p:cNvSpPr>
            <a:spLocks noChangeAspect="1"/>
          </p:cNvSpPr>
          <p:nvPr/>
        </p:nvSpPr>
        <p:spPr>
          <a:xfrm>
            <a:off x="4285007" y="1298967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a:t>
            </a:r>
          </a:p>
        </p:txBody>
      </p:sp>
      <p:sp>
        <p:nvSpPr>
          <p:cNvPr id="10" name="Rectangle 9">
            <a:extLst>
              <a:ext uri="{FF2B5EF4-FFF2-40B4-BE49-F238E27FC236}">
                <a16:creationId xmlns:a16="http://schemas.microsoft.com/office/drawing/2014/main" id="{E07B2F80-277E-347E-4B4E-E8C76C15F31D}"/>
              </a:ext>
              <a:ext uri="{C183D7F6-B498-43B3-948B-1728B52AA6E4}">
                <adec:decorative xmlns:adec="http://schemas.microsoft.com/office/drawing/2017/decorative" val="1"/>
              </a:ext>
            </a:extLst>
          </p:cNvPr>
          <p:cNvSpPr/>
          <p:nvPr/>
        </p:nvSpPr>
        <p:spPr>
          <a:xfrm flipH="1">
            <a:off x="4833647" y="13648148"/>
            <a:ext cx="1807580" cy="28674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31BDD2D-3097-7FAB-3B0E-C06482FFF20D}"/>
              </a:ext>
              <a:ext uri="{C183D7F6-B498-43B3-948B-1728B52AA6E4}">
                <adec:decorative xmlns:adec="http://schemas.microsoft.com/office/drawing/2017/decorative" val="1"/>
              </a:ext>
            </a:extLst>
          </p:cNvPr>
          <p:cNvSpPr>
            <a:spLocks noChangeAspect="1"/>
          </p:cNvSpPr>
          <p:nvPr/>
        </p:nvSpPr>
        <p:spPr>
          <a:xfrm>
            <a:off x="6641227" y="1351720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p>
        </p:txBody>
      </p:sp>
    </p:spTree>
    <p:custDataLst>
      <p:tags r:id="rId1"/>
    </p:custDataLst>
    <p:extLst>
      <p:ext uri="{BB962C8B-B14F-4D97-AF65-F5344CB8AC3E}">
        <p14:creationId xmlns:p14="http://schemas.microsoft.com/office/powerpoint/2010/main" val="2544948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037ED-0B11-4449-BF81-C0D1539FFB91}">
  <ds:schemaRefs>
    <ds:schemaRef ds:uri="http://www.w3.org/XML/1998/namespace"/>
    <ds:schemaRef ds:uri="http://purl.org/dc/terms/"/>
    <ds:schemaRef ds:uri="http://schemas.microsoft.com/office/2006/documentManagement/types"/>
    <ds:schemaRef ds:uri="http://schemas.microsoft.com/office/2006/metadata/properties"/>
    <ds:schemaRef ds:uri="91b022cc-d96d-4c7a-a6ef-47af526da2c2"/>
    <ds:schemaRef ds:uri="http://schemas.openxmlformats.org/package/2006/metadata/core-properties"/>
    <ds:schemaRef ds:uri="http://purl.org/dc/dcmitype/"/>
    <ds:schemaRef ds:uri="8d5ae7cb-5eaa-45bd-87a9-9ecdfd4d7a10"/>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D17FB6B5-495C-4BE2-9DC0-3AE005212118}">
  <ds:schemaRefs>
    <ds:schemaRef ds:uri="http://schemas.microsoft.com/sharepoint/v3/contenttype/forms"/>
  </ds:schemaRefs>
</ds:datastoreItem>
</file>

<file path=customXml/itemProps3.xml><?xml version="1.0" encoding="utf-8"?>
<ds:datastoreItem xmlns:ds="http://schemas.openxmlformats.org/officeDocument/2006/customXml" ds:itemID="{510AC920-76BB-4E55-805D-E8F9F7454772}"/>
</file>

<file path=docMetadata/LabelInfo.xml><?xml version="1.0" encoding="utf-8"?>
<clbl:labelList xmlns:clbl="http://schemas.microsoft.com/office/2020/mipLabelMetadata">
  <clbl:label id="{512da10d-071b-4b94-8abc-9ec4044d1516}" enabled="0" method="" siteId="{512da10d-071b-4b94-8abc-9ec4044d1516}"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896</Words>
  <Application>Microsoft Office PowerPoint</Application>
  <PresentationFormat>Custom</PresentationFormat>
  <Paragraphs>175</Paragraphs>
  <Slides>12</Slides>
  <Notes>6</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Job Aid Template</vt:lpstr>
      <vt:lpstr>1_Administrative</vt:lpstr>
      <vt:lpstr>Administrative Change to a Contract</vt:lpstr>
      <vt:lpstr>Administrative Change to a Contract (Part 1 of 11)</vt:lpstr>
      <vt:lpstr>Administrative Change to a Contract   (Part 2 of 11)</vt:lpstr>
      <vt:lpstr>Administrative Change to a Contract (Part 3 of 11)</vt:lpstr>
      <vt:lpstr>Administrative Change to a Contract (Part 4 of 11)</vt:lpstr>
      <vt:lpstr>Administrative Change to a Contract  (Part 5 of 11)</vt:lpstr>
      <vt:lpstr>Administrative Change to a Contract  (Part 6 of 11)</vt:lpstr>
      <vt:lpstr>Administrative Change to a Contract  (Part 7 of 11)</vt:lpstr>
      <vt:lpstr>Administrative Change to a Contract  (Part 8 of 11)</vt:lpstr>
      <vt:lpstr>Administrative Change to a Contract  (Part 9 of 11)</vt:lpstr>
      <vt:lpstr>Administrative Change to a Contract  (Part 10 of 11)</vt:lpstr>
      <vt:lpstr>Administrative Change to a Contract  (Part 11 of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lastModifiedBy>Chapman, Mary</cp:lastModifiedBy>
  <cp:revision>4</cp:revision>
  <cp:lastPrinted>2024-05-14T19:49:44Z</cp:lastPrinted>
  <dcterms:created xsi:type="dcterms:W3CDTF">2024-01-04T16:25:20Z</dcterms:created>
  <dcterms:modified xsi:type="dcterms:W3CDTF">2026-01-05T14:40:23Z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0F059CF3-CFC9-4288-9737-E258152CDA81</vt:lpwstr>
  </property>
  <property fmtid="{D5CDD505-2E9C-101B-9397-08002B2CF9AE}" pid="12" name="ArticulatePath">
    <vt:lpwstr>https://gets.sharepoint.com/sites/SAO_NextGen/End User Training Materials/4 Templates/Job Aid_Workstream_Template_Final</vt:lpwstr>
  </property>
</Properties>
</file>