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18"/>
  </p:notesMasterIdLst>
  <p:sldIdLst>
    <p:sldId id="355" r:id="rId6"/>
    <p:sldId id="408" r:id="rId7"/>
    <p:sldId id="409" r:id="rId8"/>
    <p:sldId id="418" r:id="rId9"/>
    <p:sldId id="414" r:id="rId10"/>
    <p:sldId id="437" r:id="rId11"/>
    <p:sldId id="440" r:id="rId12"/>
    <p:sldId id="446" r:id="rId13"/>
    <p:sldId id="447" r:id="rId14"/>
    <p:sldId id="452" r:id="rId15"/>
    <p:sldId id="449" r:id="rId16"/>
    <p:sldId id="457" r:id="rId17"/>
  </p:sldIdLst>
  <p:sldSz cx="12192000" cy="16256000"/>
  <p:notesSz cx="7315200" cy="96012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JO" userId="S::osborne.johnson@doas.ga.gov::c08ee522-9c71-43c5-a31c-8862c49cc44e"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1DCD4546-5D69-6A56-6A02-F4967DCAD517}" name="Gottdenker, Jay" initials="GJ" userId="S::jay.gottdenker@sao.ga.gov::05835fd4-2787-49f7-ad76-5a4f6e86bcd6"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2067D861-83EF-3D19-890D-D40E1191CC6E}" name="Wilcox, Joel" initials="WJ" userId="S::joel.wilcox@doas.ga.gov::21224015-5a1b-4359-9ea3-ef6249ba0b36"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3138" y="57"/>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cox, Joel" userId="S::joel.wilcox@doas.ga.gov::21224015-5a1b-4359-9ea3-ef6249ba0b36" providerId="AD" clId="Web-{33E8AC54-6D3E-4729-F1C3-EE92F09C01C4}"/>
    <pc:docChg chg="mod">
      <pc:chgData name="Wilcox, Joel" userId="S::joel.wilcox@doas.ga.gov::21224015-5a1b-4359-9ea3-ef6249ba0b36" providerId="AD" clId="Web-{33E8AC54-6D3E-4729-F1C3-EE92F09C01C4}" dt="2025-05-21T20:10:19.001" v="0"/>
      <pc:docMkLst>
        <pc:docMk/>
      </pc:docMkLst>
    </pc:docChg>
  </pc:docChgLst>
  <pc:docChgLst>
    <pc:chgData name="Chapman, Mary" userId="S::mary.chapman@doas.ga.gov::c232ab18-707a-4ee1-8cf2-b056bec2e1ec" providerId="AD" clId="Web-{9FF6E08B-AF17-AF89-1FE8-E48770E25367}"/>
    <pc:docChg chg="modSld">
      <pc:chgData name="Chapman, Mary" userId="S::mary.chapman@doas.ga.gov::c232ab18-707a-4ee1-8cf2-b056bec2e1ec" providerId="AD" clId="Web-{9FF6E08B-AF17-AF89-1FE8-E48770E25367}" dt="2025-06-13T11:53:26.337" v="0" actId="1076"/>
      <pc:docMkLst>
        <pc:docMk/>
      </pc:docMkLst>
      <pc:sldChg chg="modSp">
        <pc:chgData name="Chapman, Mary" userId="S::mary.chapman@doas.ga.gov::c232ab18-707a-4ee1-8cf2-b056bec2e1ec" providerId="AD" clId="Web-{9FF6E08B-AF17-AF89-1FE8-E48770E25367}" dt="2025-06-13T11:53:26.337" v="0" actId="1076"/>
        <pc:sldMkLst>
          <pc:docMk/>
          <pc:sldMk cId="2872434557" sldId="408"/>
        </pc:sldMkLst>
      </pc:sldChg>
    </pc:docChg>
  </pc:docChgLst>
  <pc:docChgLst>
    <pc:chgData name="Andrea Navas" userId="a72d7f33-4676-4312-934e-962a564d49d7" providerId="ADAL" clId="{5444C7D3-043D-468C-8B42-DC9070BB5C74}"/>
    <pc:docChg chg="undo custSel addSld delSld modSld sldOrd">
      <pc:chgData name="Andrea Navas" userId="a72d7f33-4676-4312-934e-962a564d49d7" providerId="ADAL" clId="{5444C7D3-043D-468C-8B42-DC9070BB5C74}" dt="2025-04-18T18:46:49.247" v="509" actId="20577"/>
      <pc:docMkLst>
        <pc:docMk/>
      </pc:docMkLst>
      <pc:sldChg chg="addSp delSp modSp mod">
        <pc:chgData name="Andrea Navas" userId="a72d7f33-4676-4312-934e-962a564d49d7" providerId="ADAL" clId="{5444C7D3-043D-468C-8B42-DC9070BB5C74}" dt="2025-04-18T17:06:41.861" v="217" actId="1076"/>
        <pc:sldMkLst>
          <pc:docMk/>
          <pc:sldMk cId="1095831267" sldId="414"/>
        </pc:sldMkLst>
      </pc:sldChg>
      <pc:sldChg chg="addSp delSp modSp mod">
        <pc:chgData name="Andrea Navas" userId="a72d7f33-4676-4312-934e-962a564d49d7" providerId="ADAL" clId="{5444C7D3-043D-468C-8B42-DC9070BB5C74}" dt="2025-04-18T16:58:01.477" v="153" actId="13244"/>
        <pc:sldMkLst>
          <pc:docMk/>
          <pc:sldMk cId="395797149" sldId="437"/>
        </pc:sldMkLst>
      </pc:sldChg>
      <pc:sldChg chg="addSp delSp modSp add mod">
        <pc:chgData name="Andrea Navas" userId="a72d7f33-4676-4312-934e-962a564d49d7" providerId="ADAL" clId="{5444C7D3-043D-468C-8B42-DC9070BB5C74}" dt="2025-04-18T18:46:49.247" v="509" actId="20577"/>
        <pc:sldMkLst>
          <pc:docMk/>
          <pc:sldMk cId="774213308" sldId="442"/>
        </pc:sldMkLst>
      </pc:sldChg>
      <pc:sldChg chg="modSp mod">
        <pc:chgData name="Andrea Navas" userId="a72d7f33-4676-4312-934e-962a564d49d7" providerId="ADAL" clId="{5444C7D3-043D-468C-8B42-DC9070BB5C74}" dt="2025-04-18T16:58:14.580" v="155" actId="13244"/>
        <pc:sldMkLst>
          <pc:docMk/>
          <pc:sldMk cId="227871973" sldId="446"/>
        </pc:sldMkLst>
      </pc:sldChg>
      <pc:sldChg chg="modSp add mod">
        <pc:chgData name="Andrea Navas" userId="a72d7f33-4676-4312-934e-962a564d49d7" providerId="ADAL" clId="{5444C7D3-043D-468C-8B42-DC9070BB5C74}" dt="2025-04-18T16:58:20.922" v="157" actId="13244"/>
        <pc:sldMkLst>
          <pc:docMk/>
          <pc:sldMk cId="916324299" sldId="447"/>
        </pc:sldMkLst>
      </pc:sldChg>
      <pc:sldChg chg="del ord">
        <pc:chgData name="Andrea Navas" userId="a72d7f33-4676-4312-934e-962a564d49d7" providerId="ADAL" clId="{5444C7D3-043D-468C-8B42-DC9070BB5C74}" dt="2025-04-18T16:37:31.772" v="54" actId="2696"/>
        <pc:sldMkLst>
          <pc:docMk/>
          <pc:sldMk cId="2761964169" sldId="447"/>
        </pc:sldMkLst>
      </pc:sldChg>
      <pc:sldChg chg="modSp mod">
        <pc:chgData name="Andrea Navas" userId="a72d7f33-4676-4312-934e-962a564d49d7" providerId="ADAL" clId="{5444C7D3-043D-468C-8B42-DC9070BB5C74}" dt="2025-04-18T16:58:54.455" v="158" actId="13244"/>
        <pc:sldMkLst>
          <pc:docMk/>
          <pc:sldMk cId="1734938878" sldId="449"/>
        </pc:sldMkLst>
      </pc:sldChg>
      <pc:sldChg chg="modSp add mod">
        <pc:chgData name="Andrea Navas" userId="a72d7f33-4676-4312-934e-962a564d49d7" providerId="ADAL" clId="{5444C7D3-043D-468C-8B42-DC9070BB5C74}" dt="2025-04-18T17:13:47.042" v="234" actId="20577"/>
        <pc:sldMkLst>
          <pc:docMk/>
          <pc:sldMk cId="2783590206" sldId="450"/>
        </pc:sldMkLst>
      </pc:sldChg>
      <pc:sldChg chg="add del">
        <pc:chgData name="Andrea Navas" userId="a72d7f33-4676-4312-934e-962a564d49d7" providerId="ADAL" clId="{5444C7D3-043D-468C-8B42-DC9070BB5C74}" dt="2025-04-18T16:41:07.024" v="56" actId="2696"/>
        <pc:sldMkLst>
          <pc:docMk/>
          <pc:sldMk cId="3604052278" sldId="450"/>
        </pc:sldMkLst>
      </pc:sldChg>
      <pc:sldChg chg="del">
        <pc:chgData name="Andrea Navas" userId="a72d7f33-4676-4312-934e-962a564d49d7" providerId="ADAL" clId="{5444C7D3-043D-468C-8B42-DC9070BB5C74}" dt="2025-04-18T16:41:48.718" v="59" actId="47"/>
        <pc:sldMkLst>
          <pc:docMk/>
          <pc:sldMk cId="3003608992" sldId="451"/>
        </pc:sldMkLst>
      </pc:sldChg>
      <pc:sldChg chg="del">
        <pc:chgData name="Andrea Navas" userId="a72d7f33-4676-4312-934e-962a564d49d7" providerId="ADAL" clId="{5444C7D3-043D-468C-8B42-DC9070BB5C74}" dt="2025-04-18T16:14:50.787" v="0" actId="47"/>
        <pc:sldMkLst>
          <pc:docMk/>
          <pc:sldMk cId="977973846" sldId="453"/>
        </pc:sldMkLst>
      </pc:sldChg>
      <pc:sldChg chg="modSp del mod">
        <pc:chgData name="Andrea Navas" userId="a72d7f33-4676-4312-934e-962a564d49d7" providerId="ADAL" clId="{5444C7D3-043D-468C-8B42-DC9070BB5C74}" dt="2025-04-18T16:41:21.512" v="58" actId="47"/>
        <pc:sldMkLst>
          <pc:docMk/>
          <pc:sldMk cId="2781141770" sldId="454"/>
        </pc:sldMkLst>
      </pc:sldChg>
      <pc:sldChg chg="modSp mod">
        <pc:chgData name="Andrea Navas" userId="a72d7f33-4676-4312-934e-962a564d49d7" providerId="ADAL" clId="{5444C7D3-043D-468C-8B42-DC9070BB5C74}" dt="2025-04-18T17:16:36.334" v="395" actId="20577"/>
        <pc:sldMkLst>
          <pc:docMk/>
          <pc:sldMk cId="3981886642" sldId="455"/>
        </pc:sldMkLst>
      </pc:sldChg>
      <pc:sldChg chg="addSp delSp modSp mod modClrScheme chgLayout">
        <pc:chgData name="Andrea Navas" userId="a72d7f33-4676-4312-934e-962a564d49d7" providerId="ADAL" clId="{5444C7D3-043D-468C-8B42-DC9070BB5C74}" dt="2025-04-18T18:37:03.281" v="501" actId="20577"/>
        <pc:sldMkLst>
          <pc:docMk/>
          <pc:sldMk cId="556826535" sldId="456"/>
        </pc:sldMkLst>
      </pc:sldChg>
      <pc:sldChg chg="addSp delSp modSp add del mod">
        <pc:chgData name="Andrea Navas" userId="a72d7f33-4676-4312-934e-962a564d49d7" providerId="ADAL" clId="{5444C7D3-043D-468C-8B42-DC9070BB5C74}" dt="2025-04-18T17:30:37.373" v="452" actId="47"/>
        <pc:sldMkLst>
          <pc:docMk/>
          <pc:sldMk cId="3476259760" sldId="457"/>
        </pc:sldMkLst>
      </pc:sldChg>
      <pc:sldChg chg="del">
        <pc:chgData name="Andrea Navas" userId="a72d7f33-4676-4312-934e-962a564d49d7" providerId="ADAL" clId="{5444C7D3-043D-468C-8B42-DC9070BB5C74}" dt="2025-04-18T16:14:50.787" v="0" actId="47"/>
        <pc:sldMkLst>
          <pc:docMk/>
          <pc:sldMk cId="1437630097" sldId="458"/>
        </pc:sldMkLst>
      </pc:sldChg>
      <pc:sldChg chg="modSp add del mod">
        <pc:chgData name="Andrea Navas" userId="a72d7f33-4676-4312-934e-962a564d49d7" providerId="ADAL" clId="{5444C7D3-043D-468C-8B42-DC9070BB5C74}" dt="2025-04-18T16:31:21.246" v="49" actId="47"/>
        <pc:sldMkLst>
          <pc:docMk/>
          <pc:sldMk cId="3253222994" sldId="458"/>
        </pc:sldMkLst>
      </pc:sldChg>
    </pc:docChg>
  </pc:docChgLst>
  <pc:docChgLst>
    <pc:chgData name="Navas, Andrea" userId="8ab5f365-19e7-467e-867f-923a8cab8b55" providerId="ADAL" clId="{93D0C19B-AE19-4F84-BF52-C5175E25D613}"/>
    <pc:docChg chg="modSld">
      <pc:chgData name="Navas, Andrea" userId="8ab5f365-19e7-467e-867f-923a8cab8b55" providerId="ADAL" clId="{93D0C19B-AE19-4F84-BF52-C5175E25D613}" dt="2025-06-13T13:37:45.321" v="4" actId="1076"/>
      <pc:docMkLst>
        <pc:docMk/>
      </pc:docMkLst>
      <pc:sldChg chg="modSp mod">
        <pc:chgData name="Navas, Andrea" userId="8ab5f365-19e7-467e-867f-923a8cab8b55" providerId="ADAL" clId="{93D0C19B-AE19-4F84-BF52-C5175E25D613}" dt="2025-06-13T13:36:22.378" v="2" actId="20577"/>
        <pc:sldMkLst>
          <pc:docMk/>
          <pc:sldMk cId="1339528299" sldId="355"/>
        </pc:sldMkLst>
      </pc:sldChg>
      <pc:sldChg chg="modSp mod">
        <pc:chgData name="Navas, Andrea" userId="8ab5f365-19e7-467e-867f-923a8cab8b55" providerId="ADAL" clId="{93D0C19B-AE19-4F84-BF52-C5175E25D613}" dt="2025-06-13T13:37:45.321" v="4" actId="1076"/>
        <pc:sldMkLst>
          <pc:docMk/>
          <pc:sldMk cId="2872434557" sldId="408"/>
        </pc:sldMkLst>
      </pc:sldChg>
    </pc:docChg>
  </pc:docChgLst>
  <pc:docChgLst>
    <pc:chgData name="Andrea Navas" userId="S::andrea.navas_optisconsulting.com#ext#@gets.onmicrosoft.com::a296c1ff-ded4-4a10-8a82-09fce6e42500" providerId="AD" clId="Web-{F1BFF574-C434-D785-931C-BCEED7930C8E}"/>
    <pc:docChg chg="modSld">
      <pc:chgData name="Andrea Navas" userId="S::andrea.navas_optisconsulting.com#ext#@gets.onmicrosoft.com::a296c1ff-ded4-4a10-8a82-09fce6e42500" providerId="AD" clId="Web-{F1BFF574-C434-D785-931C-BCEED7930C8E}" dt="2025-04-24T17:14:09.062" v="19" actId="20577"/>
      <pc:docMkLst>
        <pc:docMk/>
      </pc:docMkLst>
      <pc:sldChg chg="modSp">
        <pc:chgData name="Andrea Navas" userId="S::andrea.navas_optisconsulting.com#ext#@gets.onmicrosoft.com::a296c1ff-ded4-4a10-8a82-09fce6e42500" providerId="AD" clId="Web-{F1BFF574-C434-D785-931C-BCEED7930C8E}" dt="2025-04-24T17:14:09.062" v="19" actId="20577"/>
        <pc:sldMkLst>
          <pc:docMk/>
          <pc:sldMk cId="2783590206" sldId="450"/>
        </pc:sldMkLst>
      </pc:sldChg>
    </pc:docChg>
  </pc:docChgLst>
  <pc:docChgLst>
    <pc:chgData name="Navas, Andrea" userId="8ab5f365-19e7-467e-867f-923a8cab8b55" providerId="ADAL" clId="{21CB5E89-69F6-446B-AEC5-A21BB3B32D44}"/>
    <pc:docChg chg="modSld">
      <pc:chgData name="Navas, Andrea" userId="8ab5f365-19e7-467e-867f-923a8cab8b55" providerId="ADAL" clId="{21CB5E89-69F6-446B-AEC5-A21BB3B32D44}" dt="2025-09-24T15:19:27.684" v="49" actId="11"/>
      <pc:docMkLst>
        <pc:docMk/>
      </pc:docMkLst>
      <pc:sldChg chg="modSp mod">
        <pc:chgData name="Navas, Andrea" userId="8ab5f365-19e7-467e-867f-923a8cab8b55" providerId="ADAL" clId="{21CB5E89-69F6-446B-AEC5-A21BB3B32D44}" dt="2025-09-24T15:19:27.684" v="49" actId="11"/>
        <pc:sldMkLst>
          <pc:docMk/>
          <pc:sldMk cId="1095831267" sldId="414"/>
        </pc:sldMkLst>
        <pc:spChg chg="mod">
          <ac:chgData name="Navas, Andrea" userId="8ab5f365-19e7-467e-867f-923a8cab8b55" providerId="ADAL" clId="{21CB5E89-69F6-446B-AEC5-A21BB3B32D44}" dt="2025-09-24T15:19:27.684" v="49" actId="11"/>
          <ac:spMkLst>
            <pc:docMk/>
            <pc:sldMk cId="1095831267" sldId="414"/>
            <ac:spMk id="6" creationId="{C311AD01-95FE-781D-CD39-82DCD8720E1C}"/>
          </ac:spMkLst>
        </pc:spChg>
        <pc:spChg chg="mod">
          <ac:chgData name="Navas, Andrea" userId="8ab5f365-19e7-467e-867f-923a8cab8b55" providerId="ADAL" clId="{21CB5E89-69F6-446B-AEC5-A21BB3B32D44}" dt="2025-09-24T15:19:22.419" v="48" actId="1036"/>
          <ac:spMkLst>
            <pc:docMk/>
            <pc:sldMk cId="1095831267" sldId="414"/>
            <ac:spMk id="13" creationId="{9917DE43-74B4-18C9-F58B-FB286CAD3D36}"/>
          </ac:spMkLst>
        </pc:spChg>
        <pc:spChg chg="mod">
          <ac:chgData name="Navas, Andrea" userId="8ab5f365-19e7-467e-867f-923a8cab8b55" providerId="ADAL" clId="{21CB5E89-69F6-446B-AEC5-A21BB3B32D44}" dt="2025-09-24T15:19:22.419" v="48" actId="1036"/>
          <ac:spMkLst>
            <pc:docMk/>
            <pc:sldMk cId="1095831267" sldId="414"/>
            <ac:spMk id="14" creationId="{66023389-51FF-D2DA-C883-5C0586A0CE39}"/>
          </ac:spMkLst>
        </pc:spChg>
        <pc:spChg chg="mod">
          <ac:chgData name="Navas, Andrea" userId="8ab5f365-19e7-467e-867f-923a8cab8b55" providerId="ADAL" clId="{21CB5E89-69F6-446B-AEC5-A21BB3B32D44}" dt="2025-09-24T15:19:22.419" v="48" actId="1036"/>
          <ac:spMkLst>
            <pc:docMk/>
            <pc:sldMk cId="1095831267" sldId="414"/>
            <ac:spMk id="23" creationId="{ABB4AB6B-82BC-4E89-5C87-B696779009C5}"/>
          </ac:spMkLst>
        </pc:spChg>
        <pc:spChg chg="mod">
          <ac:chgData name="Navas, Andrea" userId="8ab5f365-19e7-467e-867f-923a8cab8b55" providerId="ADAL" clId="{21CB5E89-69F6-446B-AEC5-A21BB3B32D44}" dt="2025-09-24T15:19:22.419" v="48" actId="1036"/>
          <ac:spMkLst>
            <pc:docMk/>
            <pc:sldMk cId="1095831267" sldId="414"/>
            <ac:spMk id="24" creationId="{19D77EBF-928B-04E9-BB8C-6C9BBFC4C6D3}"/>
          </ac:spMkLst>
        </pc:spChg>
        <pc:spChg chg="mod">
          <ac:chgData name="Navas, Andrea" userId="8ab5f365-19e7-467e-867f-923a8cab8b55" providerId="ADAL" clId="{21CB5E89-69F6-446B-AEC5-A21BB3B32D44}" dt="2025-09-24T15:19:22.419" v="48" actId="1036"/>
          <ac:spMkLst>
            <pc:docMk/>
            <pc:sldMk cId="1095831267" sldId="414"/>
            <ac:spMk id="31" creationId="{DE217E08-83BC-648F-014B-0D595455E1C7}"/>
          </ac:spMkLst>
        </pc:spChg>
        <pc:spChg chg="mod">
          <ac:chgData name="Navas, Andrea" userId="8ab5f365-19e7-467e-867f-923a8cab8b55" providerId="ADAL" clId="{21CB5E89-69F6-446B-AEC5-A21BB3B32D44}" dt="2025-09-24T15:19:22.419" v="48" actId="1036"/>
          <ac:spMkLst>
            <pc:docMk/>
            <pc:sldMk cId="1095831267" sldId="414"/>
            <ac:spMk id="32" creationId="{9D5BA5CA-EA26-6BCF-ABE1-693EF95A1C0C}"/>
          </ac:spMkLst>
        </pc:spChg>
        <pc:picChg chg="mod">
          <ac:chgData name="Navas, Andrea" userId="8ab5f365-19e7-467e-867f-923a8cab8b55" providerId="ADAL" clId="{21CB5E89-69F6-446B-AEC5-A21BB3B32D44}" dt="2025-09-24T15:19:22.419" v="48" actId="1036"/>
          <ac:picMkLst>
            <pc:docMk/>
            <pc:sldMk cId="1095831267" sldId="414"/>
            <ac:picMk id="9" creationId="{B1B0DCC3-6E86-43D4-76C3-91863F9F9103}"/>
          </ac:picMkLst>
        </pc:picChg>
      </pc:sldChg>
    </pc:docChg>
  </pc:docChgLst>
  <pc:docChgLst>
    <pc:chgData name="Chapman, Mary" userId="c232ab18-707a-4ee1-8cf2-b056bec2e1ec" providerId="ADAL" clId="{5E435356-160B-4896-A75E-6F514DBFFDE7}"/>
    <pc:docChg chg="modSld">
      <pc:chgData name="Chapman, Mary" userId="c232ab18-707a-4ee1-8cf2-b056bec2e1ec" providerId="ADAL" clId="{5E435356-160B-4896-A75E-6F514DBFFDE7}" dt="2025-06-13T11:54:03.962" v="2" actId="1076"/>
      <pc:docMkLst>
        <pc:docMk/>
      </pc:docMkLst>
      <pc:sldChg chg="modSp mod">
        <pc:chgData name="Chapman, Mary" userId="c232ab18-707a-4ee1-8cf2-b056bec2e1ec" providerId="ADAL" clId="{5E435356-160B-4896-A75E-6F514DBFFDE7}" dt="2025-06-13T11:54:03.962" v="2" actId="1076"/>
        <pc:sldMkLst>
          <pc:docMk/>
          <pc:sldMk cId="2872434557" sldId="408"/>
        </pc:sldMkLst>
      </pc:sldChg>
    </pc:docChg>
  </pc:docChgLst>
  <pc:docChgLst>
    <pc:chgData name="Swartout, Darcy" userId="1c015fc4-41a8-4efb-8017-be6f6fc86c37" providerId="ADAL" clId="{412C0B3F-35D6-4BCC-8886-FDE3F4B7FD88}"/>
    <pc:docChg chg="modMainMaster">
      <pc:chgData name="Swartout, Darcy" userId="1c015fc4-41a8-4efb-8017-be6f6fc86c37" providerId="ADAL" clId="{412C0B3F-35D6-4BCC-8886-FDE3F4B7FD88}" dt="2025-09-08T17:39:41.167" v="0"/>
      <pc:docMkLst>
        <pc:docMk/>
      </pc:docMkLst>
      <pc:sldMasterChg chg="modSldLayout">
        <pc:chgData name="Swartout, Darcy" userId="1c015fc4-41a8-4efb-8017-be6f6fc86c37" providerId="ADAL" clId="{412C0B3F-35D6-4BCC-8886-FDE3F4B7FD88}" dt="2025-09-08T17:39:41.167" v="0"/>
        <pc:sldMasterMkLst>
          <pc:docMk/>
          <pc:sldMasterMk cId="626881921" sldId="2147483711"/>
        </pc:sldMasterMkLst>
        <pc:sldLayoutChg chg="addSp modSp">
          <pc:chgData name="Swartout, Darcy" userId="1c015fc4-41a8-4efb-8017-be6f6fc86c37" providerId="ADAL" clId="{412C0B3F-35D6-4BCC-8886-FDE3F4B7FD88}" dt="2025-09-08T17:39:41.167" v="0"/>
          <pc:sldLayoutMkLst>
            <pc:docMk/>
            <pc:sldMasterMk cId="626881921" sldId="2147483711"/>
            <pc:sldLayoutMk cId="2932939049" sldId="2147483714"/>
          </pc:sldLayoutMkLst>
          <pc:spChg chg="add mod">
            <ac:chgData name="Swartout, Darcy" userId="1c015fc4-41a8-4efb-8017-be6f6fc86c37" providerId="ADAL" clId="{412C0B3F-35D6-4BCC-8886-FDE3F4B7FD88}" dt="2025-09-08T17:39:41.167" v="0"/>
            <ac:spMkLst>
              <pc:docMk/>
              <pc:sldMasterMk cId="626881921" sldId="2147483711"/>
              <pc:sldLayoutMk cId="2932939049" sldId="2147483714"/>
              <ac:spMk id="9" creationId="{E96C5803-A3FA-FBD6-5F4F-801A061D541D}"/>
            </ac:spMkLst>
          </pc:spChg>
        </pc:sldLayoutChg>
      </pc:sldMasterChg>
    </pc:docChg>
  </pc:docChgLst>
  <pc:docChgLst>
    <pc:chgData name="Swartout, Darcy" userId="1c015fc4-41a8-4efb-8017-be6f6fc86c37" providerId="ADAL" clId="{873D70FC-CCDB-4902-A1F9-9608A1C1E6EF}"/>
    <pc:docChg chg="custSel modSld">
      <pc:chgData name="Swartout, Darcy" userId="1c015fc4-41a8-4efb-8017-be6f6fc86c37" providerId="ADAL" clId="{873D70FC-CCDB-4902-A1F9-9608A1C1E6EF}" dt="2025-04-28T21:57:36.640" v="141" actId="20577"/>
      <pc:docMkLst>
        <pc:docMk/>
      </pc:docMkLst>
      <pc:sldChg chg="modSp mod">
        <pc:chgData name="Swartout, Darcy" userId="1c015fc4-41a8-4efb-8017-be6f6fc86c37" providerId="ADAL" clId="{873D70FC-CCDB-4902-A1F9-9608A1C1E6EF}" dt="2025-04-28T21:54:07.904" v="2" actId="6549"/>
        <pc:sldMkLst>
          <pc:docMk/>
          <pc:sldMk cId="1339528299" sldId="355"/>
        </pc:sldMkLst>
      </pc:sldChg>
      <pc:sldChg chg="modSp mod">
        <pc:chgData name="Swartout, Darcy" userId="1c015fc4-41a8-4efb-8017-be6f6fc86c37" providerId="ADAL" clId="{873D70FC-CCDB-4902-A1F9-9608A1C1E6EF}" dt="2025-04-28T21:54:13.772" v="6" actId="20577"/>
        <pc:sldMkLst>
          <pc:docMk/>
          <pc:sldMk cId="2872434557" sldId="408"/>
        </pc:sldMkLst>
      </pc:sldChg>
      <pc:sldChg chg="modSp mod">
        <pc:chgData name="Swartout, Darcy" userId="1c015fc4-41a8-4efb-8017-be6f6fc86c37" providerId="ADAL" clId="{873D70FC-CCDB-4902-A1F9-9608A1C1E6EF}" dt="2025-04-28T21:54:18.563" v="10" actId="20577"/>
        <pc:sldMkLst>
          <pc:docMk/>
          <pc:sldMk cId="2593318646" sldId="409"/>
        </pc:sldMkLst>
      </pc:sldChg>
      <pc:sldChg chg="modSp mod">
        <pc:chgData name="Swartout, Darcy" userId="1c015fc4-41a8-4efb-8017-be6f6fc86c37" providerId="ADAL" clId="{873D70FC-CCDB-4902-A1F9-9608A1C1E6EF}" dt="2025-04-28T21:54:57.569" v="31" actId="113"/>
        <pc:sldMkLst>
          <pc:docMk/>
          <pc:sldMk cId="1095831267" sldId="414"/>
        </pc:sldMkLst>
      </pc:sldChg>
      <pc:sldChg chg="modSp mod">
        <pc:chgData name="Swartout, Darcy" userId="1c015fc4-41a8-4efb-8017-be6f6fc86c37" providerId="ADAL" clId="{873D70FC-CCDB-4902-A1F9-9608A1C1E6EF}" dt="2025-04-28T21:54:32.964" v="16" actId="20577"/>
        <pc:sldMkLst>
          <pc:docMk/>
          <pc:sldMk cId="3654868931" sldId="418"/>
        </pc:sldMkLst>
      </pc:sldChg>
      <pc:sldChg chg="modSp mod">
        <pc:chgData name="Swartout, Darcy" userId="1c015fc4-41a8-4efb-8017-be6f6fc86c37" providerId="ADAL" clId="{873D70FC-CCDB-4902-A1F9-9608A1C1E6EF}" dt="2025-04-28T21:55:19.026" v="46" actId="113"/>
        <pc:sldMkLst>
          <pc:docMk/>
          <pc:sldMk cId="395797149" sldId="437"/>
        </pc:sldMkLst>
      </pc:sldChg>
      <pc:sldChg chg="modSp mod">
        <pc:chgData name="Swartout, Darcy" userId="1c015fc4-41a8-4efb-8017-be6f6fc86c37" providerId="ADAL" clId="{873D70FC-CCDB-4902-A1F9-9608A1C1E6EF}" dt="2025-04-28T21:55:24.330" v="48" actId="27636"/>
        <pc:sldMkLst>
          <pc:docMk/>
          <pc:sldMk cId="3178496453" sldId="440"/>
        </pc:sldMkLst>
      </pc:sldChg>
      <pc:sldChg chg="modSp mod">
        <pc:chgData name="Swartout, Darcy" userId="1c015fc4-41a8-4efb-8017-be6f6fc86c37" providerId="ADAL" clId="{873D70FC-CCDB-4902-A1F9-9608A1C1E6EF}" dt="2025-04-28T21:57:36.640" v="141" actId="20577"/>
        <pc:sldMkLst>
          <pc:docMk/>
          <pc:sldMk cId="774213308" sldId="442"/>
        </pc:sldMkLst>
      </pc:sldChg>
      <pc:sldChg chg="modSp mod">
        <pc:chgData name="Swartout, Darcy" userId="1c015fc4-41a8-4efb-8017-be6f6fc86c37" providerId="ADAL" clId="{873D70FC-CCDB-4902-A1F9-9608A1C1E6EF}" dt="2025-04-28T21:55:34.494" v="59" actId="27636"/>
        <pc:sldMkLst>
          <pc:docMk/>
          <pc:sldMk cId="227871973" sldId="446"/>
        </pc:sldMkLst>
      </pc:sldChg>
      <pc:sldChg chg="modSp mod">
        <pc:chgData name="Swartout, Darcy" userId="1c015fc4-41a8-4efb-8017-be6f6fc86c37" providerId="ADAL" clId="{873D70FC-CCDB-4902-A1F9-9608A1C1E6EF}" dt="2025-04-28T21:55:57.056" v="72" actId="6549"/>
        <pc:sldMkLst>
          <pc:docMk/>
          <pc:sldMk cId="916324299" sldId="447"/>
        </pc:sldMkLst>
      </pc:sldChg>
      <pc:sldChg chg="modSp mod">
        <pc:chgData name="Swartout, Darcy" userId="1c015fc4-41a8-4efb-8017-be6f6fc86c37" providerId="ADAL" clId="{873D70FC-CCDB-4902-A1F9-9608A1C1E6EF}" dt="2025-04-28T21:56:27.598" v="110" actId="20577"/>
        <pc:sldMkLst>
          <pc:docMk/>
          <pc:sldMk cId="1734938878" sldId="449"/>
        </pc:sldMkLst>
      </pc:sldChg>
      <pc:sldChg chg="modSp mod">
        <pc:chgData name="Swartout, Darcy" userId="1c015fc4-41a8-4efb-8017-be6f6fc86c37" providerId="ADAL" clId="{873D70FC-CCDB-4902-A1F9-9608A1C1E6EF}" dt="2025-04-28T21:56:54.085" v="130" actId="20577"/>
        <pc:sldMkLst>
          <pc:docMk/>
          <pc:sldMk cId="2783590206" sldId="450"/>
        </pc:sldMkLst>
      </pc:sldChg>
      <pc:sldChg chg="modSp mod">
        <pc:chgData name="Swartout, Darcy" userId="1c015fc4-41a8-4efb-8017-be6f6fc86c37" providerId="ADAL" clId="{873D70FC-CCDB-4902-A1F9-9608A1C1E6EF}" dt="2025-04-28T21:56:06.904" v="91" actId="27636"/>
        <pc:sldMkLst>
          <pc:docMk/>
          <pc:sldMk cId="1237385279" sldId="452"/>
        </pc:sldMkLst>
      </pc:sldChg>
      <pc:sldChg chg="modSp mod">
        <pc:chgData name="Swartout, Darcy" userId="1c015fc4-41a8-4efb-8017-be6f6fc86c37" providerId="ADAL" clId="{873D70FC-CCDB-4902-A1F9-9608A1C1E6EF}" dt="2025-04-28T21:57:06.010" v="132" actId="27636"/>
        <pc:sldMkLst>
          <pc:docMk/>
          <pc:sldMk cId="3981886642" sldId="455"/>
        </pc:sldMkLst>
      </pc:sldChg>
      <pc:sldChg chg="modSp mod">
        <pc:chgData name="Swartout, Darcy" userId="1c015fc4-41a8-4efb-8017-be6f6fc86c37" providerId="ADAL" clId="{873D70FC-CCDB-4902-A1F9-9608A1C1E6EF}" dt="2025-04-28T21:57:27.711" v="136" actId="20577"/>
        <pc:sldMkLst>
          <pc:docMk/>
          <pc:sldMk cId="556826535" sldId="456"/>
        </pc:sldMkLst>
      </pc:sldChg>
    </pc:docChg>
  </pc:docChgLst>
  <pc:docChgLst>
    <pc:chgData name="Gottdenker, Jay" userId="S::jay.gottdenker@sao.ga.gov::05835fd4-2787-49f7-ad76-5a4f6e86bcd6" providerId="AD" clId="Web-{E4905275-342B-CE4C-32C1-7A9E8497E7E7}"/>
    <pc:docChg chg="mod">
      <pc:chgData name="Gottdenker, Jay" userId="S::jay.gottdenker@sao.ga.gov::05835fd4-2787-49f7-ad76-5a4f6e86bcd6" providerId="AD" clId="Web-{E4905275-342B-CE4C-32C1-7A9E8497E7E7}" dt="2025-05-28T12:12:03.999" v="0"/>
      <pc:docMkLst>
        <pc:docMk/>
      </pc:docMkLst>
    </pc:docChg>
  </pc:docChgLst>
  <pc:docChgLst>
    <pc:chgData name="Morton, Kyle" userId="S::kyle.morton1@doas.ga.gov::175ef873-91c0-4e53-88c2-46ca026c92dc" providerId="AD" clId="Web-{7C933DEB-04BE-2002-9E2F-1CF6C49FD2CE}"/>
    <pc:docChg chg="modSld">
      <pc:chgData name="Morton, Kyle" userId="S::kyle.morton1@doas.ga.gov::175ef873-91c0-4e53-88c2-46ca026c92dc" providerId="AD" clId="Web-{7C933DEB-04BE-2002-9E2F-1CF6C49FD2CE}" dt="2025-05-15T12:23:04.666" v="1" actId="1076"/>
      <pc:docMkLst>
        <pc:docMk/>
      </pc:docMkLst>
      <pc:sldChg chg="addSp modSp">
        <pc:chgData name="Morton, Kyle" userId="S::kyle.morton1@doas.ga.gov::175ef873-91c0-4e53-88c2-46ca026c92dc" providerId="AD" clId="Web-{7C933DEB-04BE-2002-9E2F-1CF6C49FD2CE}" dt="2025-05-15T12:23:04.666" v="1" actId="1076"/>
        <pc:sldMkLst>
          <pc:docMk/>
          <pc:sldMk cId="916324299" sldId="447"/>
        </pc:sldMkLst>
      </pc:sldChg>
    </pc:docChg>
  </pc:docChgLst>
  <pc:docChgLst>
    <pc:chgData name="Swartout, Darcy" userId="1c015fc4-41a8-4efb-8017-be6f6fc86c37" providerId="ADAL" clId="{C5BA22B8-C18A-444A-BA02-B96A37BA93EB}"/>
    <pc:docChg chg="modSld">
      <pc:chgData name="Swartout, Darcy" userId="1c015fc4-41a8-4efb-8017-be6f6fc86c37" providerId="ADAL" clId="{C5BA22B8-C18A-444A-BA02-B96A37BA93EB}" dt="2025-06-12T17:15:44.833" v="7" actId="20577"/>
      <pc:docMkLst>
        <pc:docMk/>
      </pc:docMkLst>
      <pc:sldChg chg="modSp mod">
        <pc:chgData name="Swartout, Darcy" userId="1c015fc4-41a8-4efb-8017-be6f6fc86c37" providerId="ADAL" clId="{C5BA22B8-C18A-444A-BA02-B96A37BA93EB}" dt="2025-06-12T17:13:54.451" v="4" actId="1076"/>
        <pc:sldMkLst>
          <pc:docMk/>
          <pc:sldMk cId="1095831267" sldId="414"/>
        </pc:sldMkLst>
      </pc:sldChg>
      <pc:sldChg chg="modSp mod">
        <pc:chgData name="Swartout, Darcy" userId="1c015fc4-41a8-4efb-8017-be6f6fc86c37" providerId="ADAL" clId="{C5BA22B8-C18A-444A-BA02-B96A37BA93EB}" dt="2025-06-12T17:13:29.603" v="2" actId="179"/>
        <pc:sldMkLst>
          <pc:docMk/>
          <pc:sldMk cId="3654868931" sldId="418"/>
        </pc:sldMkLst>
      </pc:sldChg>
      <pc:sldChg chg="modSp mod">
        <pc:chgData name="Swartout, Darcy" userId="1c015fc4-41a8-4efb-8017-be6f6fc86c37" providerId="ADAL" clId="{C5BA22B8-C18A-444A-BA02-B96A37BA93EB}" dt="2025-06-12T17:14:11.850" v="5" actId="179"/>
        <pc:sldMkLst>
          <pc:docMk/>
          <pc:sldMk cId="395797149" sldId="437"/>
        </pc:sldMkLst>
      </pc:sldChg>
      <pc:sldChg chg="modSp mod">
        <pc:chgData name="Swartout, Darcy" userId="1c015fc4-41a8-4efb-8017-be6f6fc86c37" providerId="ADAL" clId="{C5BA22B8-C18A-444A-BA02-B96A37BA93EB}" dt="2025-06-12T17:15:30.051" v="6" actId="14100"/>
        <pc:sldMkLst>
          <pc:docMk/>
          <pc:sldMk cId="1734938878" sldId="449"/>
        </pc:sldMkLst>
      </pc:sldChg>
      <pc:sldChg chg="modSp mod">
        <pc:chgData name="Swartout, Darcy" userId="1c015fc4-41a8-4efb-8017-be6f6fc86c37" providerId="ADAL" clId="{C5BA22B8-C18A-444A-BA02-B96A37BA93EB}" dt="2025-06-12T17:15:44.833" v="7" actId="20577"/>
        <pc:sldMkLst>
          <pc:docMk/>
          <pc:sldMk cId="2502088165" sldId="457"/>
        </pc:sldMkLst>
      </pc:sldChg>
    </pc:docChg>
  </pc:docChgLst>
  <pc:docChgLst>
    <pc:chgData name="Navas, Andrea" userId="8ab5f365-19e7-467e-867f-923a8cab8b55" providerId="ADAL" clId="{86407F78-3FCD-4808-8CFE-A509ED115FAF}"/>
    <pc:docChg chg="undo custSel addSld delSld modSld">
      <pc:chgData name="Navas, Andrea" userId="8ab5f365-19e7-467e-867f-923a8cab8b55" providerId="ADAL" clId="{86407F78-3FCD-4808-8CFE-A509ED115FAF}" dt="2025-06-11T20:28:46.517" v="191" actId="20577"/>
      <pc:docMkLst>
        <pc:docMk/>
      </pc:docMkLst>
      <pc:sldChg chg="modSp mod">
        <pc:chgData name="Navas, Andrea" userId="8ab5f365-19e7-467e-867f-923a8cab8b55" providerId="ADAL" clId="{86407F78-3FCD-4808-8CFE-A509ED115FAF}" dt="2025-06-11T19:52:47.747" v="189"/>
        <pc:sldMkLst>
          <pc:docMk/>
          <pc:sldMk cId="2872434557" sldId="408"/>
        </pc:sldMkLst>
      </pc:sldChg>
      <pc:sldChg chg="modSp">
        <pc:chgData name="Navas, Andrea" userId="8ab5f365-19e7-467e-867f-923a8cab8b55" providerId="ADAL" clId="{86407F78-3FCD-4808-8CFE-A509ED115FAF}" dt="2025-06-11T19:52:47.747" v="189"/>
        <pc:sldMkLst>
          <pc:docMk/>
          <pc:sldMk cId="2593318646" sldId="409"/>
        </pc:sldMkLst>
      </pc:sldChg>
      <pc:sldChg chg="modSp mod">
        <pc:chgData name="Navas, Andrea" userId="8ab5f365-19e7-467e-867f-923a8cab8b55" providerId="ADAL" clId="{86407F78-3FCD-4808-8CFE-A509ED115FAF}" dt="2025-06-11T19:52:47.747" v="189"/>
        <pc:sldMkLst>
          <pc:docMk/>
          <pc:sldMk cId="1095831267" sldId="414"/>
        </pc:sldMkLst>
      </pc:sldChg>
      <pc:sldChg chg="modSp mod">
        <pc:chgData name="Navas, Andrea" userId="8ab5f365-19e7-467e-867f-923a8cab8b55" providerId="ADAL" clId="{86407F78-3FCD-4808-8CFE-A509ED115FAF}" dt="2025-06-11T19:52:47.747" v="189"/>
        <pc:sldMkLst>
          <pc:docMk/>
          <pc:sldMk cId="3654868931" sldId="418"/>
        </pc:sldMkLst>
      </pc:sldChg>
      <pc:sldChg chg="modSp mod">
        <pc:chgData name="Navas, Andrea" userId="8ab5f365-19e7-467e-867f-923a8cab8b55" providerId="ADAL" clId="{86407F78-3FCD-4808-8CFE-A509ED115FAF}" dt="2025-06-11T19:52:47.747" v="189"/>
        <pc:sldMkLst>
          <pc:docMk/>
          <pc:sldMk cId="395797149" sldId="437"/>
        </pc:sldMkLst>
      </pc:sldChg>
      <pc:sldChg chg="modSp mod">
        <pc:chgData name="Navas, Andrea" userId="8ab5f365-19e7-467e-867f-923a8cab8b55" providerId="ADAL" clId="{86407F78-3FCD-4808-8CFE-A509ED115FAF}" dt="2025-06-11T19:52:47.747" v="189"/>
        <pc:sldMkLst>
          <pc:docMk/>
          <pc:sldMk cId="3178496453" sldId="440"/>
        </pc:sldMkLst>
      </pc:sldChg>
      <pc:sldChg chg="del">
        <pc:chgData name="Navas, Andrea" userId="8ab5f365-19e7-467e-867f-923a8cab8b55" providerId="ADAL" clId="{86407F78-3FCD-4808-8CFE-A509ED115FAF}" dt="2025-05-20T14:13:04.639" v="77" actId="47"/>
        <pc:sldMkLst>
          <pc:docMk/>
          <pc:sldMk cId="774213308" sldId="442"/>
        </pc:sldMkLst>
      </pc:sldChg>
      <pc:sldChg chg="modSp mod">
        <pc:chgData name="Navas, Andrea" userId="8ab5f365-19e7-467e-867f-923a8cab8b55" providerId="ADAL" clId="{86407F78-3FCD-4808-8CFE-A509ED115FAF}" dt="2025-06-11T19:52:47.747" v="189"/>
        <pc:sldMkLst>
          <pc:docMk/>
          <pc:sldMk cId="227871973" sldId="446"/>
        </pc:sldMkLst>
      </pc:sldChg>
      <pc:sldChg chg="delSp modSp mod">
        <pc:chgData name="Navas, Andrea" userId="8ab5f365-19e7-467e-867f-923a8cab8b55" providerId="ADAL" clId="{86407F78-3FCD-4808-8CFE-A509ED115FAF}" dt="2025-06-11T19:52:47.747" v="189"/>
        <pc:sldMkLst>
          <pc:docMk/>
          <pc:sldMk cId="916324299" sldId="447"/>
        </pc:sldMkLst>
      </pc:sldChg>
      <pc:sldChg chg="modSp mod">
        <pc:chgData name="Navas, Andrea" userId="8ab5f365-19e7-467e-867f-923a8cab8b55" providerId="ADAL" clId="{86407F78-3FCD-4808-8CFE-A509ED115FAF}" dt="2025-06-11T19:52:47.747" v="189"/>
        <pc:sldMkLst>
          <pc:docMk/>
          <pc:sldMk cId="1734938878" sldId="449"/>
        </pc:sldMkLst>
      </pc:sldChg>
      <pc:sldChg chg="del">
        <pc:chgData name="Navas, Andrea" userId="8ab5f365-19e7-467e-867f-923a8cab8b55" providerId="ADAL" clId="{86407F78-3FCD-4808-8CFE-A509ED115FAF}" dt="2025-05-20T14:13:07.668" v="79" actId="47"/>
        <pc:sldMkLst>
          <pc:docMk/>
          <pc:sldMk cId="2783590206" sldId="450"/>
        </pc:sldMkLst>
      </pc:sldChg>
      <pc:sldChg chg="modSp mod">
        <pc:chgData name="Navas, Andrea" userId="8ab5f365-19e7-467e-867f-923a8cab8b55" providerId="ADAL" clId="{86407F78-3FCD-4808-8CFE-A509ED115FAF}" dt="2025-06-11T19:52:47.747" v="189"/>
        <pc:sldMkLst>
          <pc:docMk/>
          <pc:sldMk cId="1237385279" sldId="452"/>
        </pc:sldMkLst>
      </pc:sldChg>
      <pc:sldChg chg="del">
        <pc:chgData name="Navas, Andrea" userId="8ab5f365-19e7-467e-867f-923a8cab8b55" providerId="ADAL" clId="{86407F78-3FCD-4808-8CFE-A509ED115FAF}" dt="2025-05-20T14:13:06.997" v="78" actId="47"/>
        <pc:sldMkLst>
          <pc:docMk/>
          <pc:sldMk cId="3981886642" sldId="455"/>
        </pc:sldMkLst>
      </pc:sldChg>
      <pc:sldChg chg="del">
        <pc:chgData name="Navas, Andrea" userId="8ab5f365-19e7-467e-867f-923a8cab8b55" providerId="ADAL" clId="{86407F78-3FCD-4808-8CFE-A509ED115FAF}" dt="2025-05-20T14:13:03.263" v="76" actId="47"/>
        <pc:sldMkLst>
          <pc:docMk/>
          <pc:sldMk cId="556826535" sldId="456"/>
        </pc:sldMkLst>
      </pc:sldChg>
      <pc:sldChg chg="modSp add mod">
        <pc:chgData name="Navas, Andrea" userId="8ab5f365-19e7-467e-867f-923a8cab8b55" providerId="ADAL" clId="{86407F78-3FCD-4808-8CFE-A509ED115FAF}" dt="2025-06-11T20:28:46.517" v="191" actId="20577"/>
        <pc:sldMkLst>
          <pc:docMk/>
          <pc:sldMk cId="2502088165" sldId="4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9/24/2025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0" indent="0">
              <a:buFontTx/>
              <a:buNone/>
            </a:pPr>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a:p>
        </p:txBody>
      </p:sp>
    </p:spTree>
    <p:extLst>
      <p:ext uri="{BB962C8B-B14F-4D97-AF65-F5344CB8AC3E}">
        <p14:creationId xmlns:p14="http://schemas.microsoft.com/office/powerpoint/2010/main" val="112147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E75C-C066-486C-525D-0122258F3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DE058-9F98-CD9D-0AA3-EBC689290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672A5-4F44-35EB-EE79-0EF90C818AD1}"/>
              </a:ext>
            </a:extLst>
          </p:cNvPr>
          <p:cNvSpPr>
            <a:spLocks noGrp="1"/>
          </p:cNvSpPr>
          <p:nvPr>
            <p:ph type="body" idx="1"/>
          </p:nvPr>
        </p:nvSpPr>
        <p:spPr/>
        <p:txBody>
          <a:bodyPr/>
          <a:lstStyle/>
          <a:p>
            <a:pPr marL="0" indent="0">
              <a:buFontTx/>
              <a:buNone/>
            </a:pPr>
            <a:r>
              <a:rPr lang="en-US"/>
              <a:t>10. Start Internal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the Review Rounds menu item</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Create Manual Internal Round button</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On the Add Reviewer search for a user in your organization where you will be able to Proxy as them in Workday.</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Click Select button next to the user you have searched for, ensure they appear into the Selected Values field and click Save Changes.</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e.  Click the Begin Round button</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f.  Enter a message for your Reviewer and click Begin Internal Review button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7"/>
            </a:pPr>
            <a:r>
              <a:rPr lang="en-US" b="1"/>
              <a:t>Close the Jaggaer window and return to Workday. Proxy as the Reviewer you just started Internal Review as</a:t>
            </a:r>
            <a:endParaRPr lang="en-US"/>
          </a:p>
          <a:p>
            <a:pPr marL="0" indent="0">
              <a:buFontTx/>
              <a:buNone/>
            </a:pPr>
            <a:endParaRPr lang="en-US"/>
          </a:p>
          <a:p>
            <a:pPr marL="0" indent="0">
              <a:buFontTx/>
              <a:buNone/>
            </a:pPr>
            <a:endParaRPr lang="en-US"/>
          </a:p>
          <a:p>
            <a:pPr marL="0" indent="0">
              <a:buFontTx/>
              <a:buNone/>
            </a:pPr>
            <a:r>
              <a:rPr lang="en-US"/>
              <a:t>a.  Click on the Actions Items Flag in the upper right corner.</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on Contracts to Review (Internal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Click on the blue Contract id to open the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Click on the Attachments link in the left menu.  (You may need to scroll down)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5"/>
            </a:pPr>
            <a:r>
              <a:rPr lang="en-US"/>
              <a:t>Click on the blue Check Out button.</a:t>
            </a:r>
          </a:p>
          <a:p>
            <a:pPr marL="228600" indent="-228600">
              <a:buFontTx/>
              <a:buAutoNum type="alphaLcPeriod" startAt="5"/>
            </a:pPr>
            <a:endParaRPr lang="en-US"/>
          </a:p>
          <a:p>
            <a:pPr marL="228600" indent="-228600">
              <a:buFontTx/>
              <a:buAutoNum type="alphaLcPeriod" startAt="5"/>
            </a:pPr>
            <a:endParaRPr lang="en-US"/>
          </a:p>
          <a:p>
            <a:pPr marL="0" indent="0">
              <a:buFontTx/>
              <a:buNone/>
            </a:pPr>
            <a:r>
              <a:rPr lang="en-US"/>
              <a:t>14.  Modify the Main Document template - which is the amendment template</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From the Actions button next to Main Document attachment (crown)  choose Download and once the file downloads click Open file or open the file from where it was saved.  The file should open in Word.</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Enable Editing in Word and modify the verbiage you previously entered.</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Save the word document where you can find it later to upload and close the document.  You may want to save it on your desktop.</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15.  Upload the revised Main Document template</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From the Actions button next to Main Document attachment (crown)  choose upload new version. </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On the Upload New Version page Click the Select file button and upload the new document you saved in step above. Enter comments in the comments field for any changes you want to explain.  Click Save Changes button once the status is 100%.</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c.  From the Amendment Actions button choose Done with My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d.  Enter comments that  you are done with your review and click Done with My Review.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e.  Click Cancel Punchout in the upper right corner, then close that browser window.</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f.  Once back in Workday type 'Stop Proxy' in the Search task field and click Enter.</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7"/>
            </a:pPr>
            <a:r>
              <a:rPr lang="en-US"/>
              <a:t>Click the Stop Proxy link, then OK.</a:t>
            </a:r>
          </a:p>
          <a:p>
            <a:pPr marL="228600" indent="-228600">
              <a:buFontTx/>
              <a:buAutoNum type="alphaLcPeriod" startAt="7"/>
            </a:pPr>
            <a:endParaRPr lang="en-US"/>
          </a:p>
          <a:p>
            <a:pPr marL="228600" indent="-228600">
              <a:buFontTx/>
              <a:buAutoNum type="alphaLcPeriod" startAt="7"/>
            </a:pPr>
            <a:endParaRPr lang="en-US"/>
          </a:p>
          <a:p>
            <a:pPr marL="0" indent="0">
              <a:buFontTx/>
              <a:buNone/>
            </a:pPr>
            <a:r>
              <a:rPr lang="en-US"/>
              <a:t>16. Access Jaggaer from Workday</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a:pPr>
            <a:r>
              <a:rPr lang="en-US"/>
              <a:t>From the Workday click Menu &gt; Apps &gt; Jaggaer &gt; Sign on</a:t>
            </a:r>
          </a:p>
          <a:p>
            <a:pPr marL="228600" indent="-228600">
              <a:buFontTx/>
              <a:buAutoNum type="alphaLcPeriod"/>
            </a:pPr>
            <a:endParaRPr lang="en-US"/>
          </a:p>
          <a:p>
            <a:pPr marL="0" indent="0">
              <a:buFontTx/>
              <a:buNone/>
            </a:pPr>
            <a:r>
              <a:rPr lang="en-US"/>
              <a:t>17. Open the contract in Jaggaer</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the Contracts  &gt; Search Contracts</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Enter your contract name (CONT-0004) in the Quick Search field and press Enter</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Select the Contract Number to open the contract, make sure you have selected the Draft contract which is the amendment  and NOT the executed contract.</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18.  Check out the Contract</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a:pPr>
            <a:r>
              <a:rPr lang="en-US"/>
              <a:t>Click the blue Check Out button</a:t>
            </a:r>
          </a:p>
          <a:p>
            <a:pPr marL="228600" indent="-228600">
              <a:buFontTx/>
              <a:buAutoNum type="alphaLcPeriod"/>
            </a:pPr>
            <a:endParaRPr lang="en-US"/>
          </a:p>
          <a:p>
            <a:pPr marL="228600" indent="-228600">
              <a:buFontTx/>
              <a:buAutoNum type="alphaLcPeriod"/>
            </a:pPr>
            <a:endParaRPr lang="en-US"/>
          </a:p>
          <a:p>
            <a:pPr marL="0" indent="0">
              <a:buFontTx/>
              <a:buNone/>
            </a:pPr>
            <a:r>
              <a:rPr lang="en-US"/>
              <a:t>19.  Submit for Approval</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Click on Submit For Approval from the left menu</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Submit for Approval button.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Enter a message to approvers and click Submit for Approval.</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20.  Approve the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a.  Under the Next Steps section, click on the View the Contract link</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From the Amendment Actions button select Approve</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Refresh the </a:t>
            </a:r>
            <a:r>
              <a:rPr lang="en-US" err="1"/>
              <a:t>brower</a:t>
            </a:r>
            <a:r>
              <a:rPr lang="en-US"/>
              <a:t> until the status changes to Out for Signature.  There is not a refresh button on the page, refresh the browser .</a:t>
            </a:r>
          </a:p>
          <a:p>
            <a:pPr marL="228600" indent="-228600">
              <a:buFontTx/>
              <a:buAutoNum type="alphaLcPeriod" startAt="3"/>
            </a:pPr>
            <a:endParaRPr lang="en-US"/>
          </a:p>
          <a:p>
            <a:pPr marL="228600" indent="-228600">
              <a:buFontTx/>
              <a:buAutoNum type="alphaLcPeriod" startAt="3"/>
            </a:pPr>
            <a:endParaRPr lang="en-US"/>
          </a:p>
          <a:p>
            <a:pPr marL="0" indent="0">
              <a:buFontTx/>
              <a:buNone/>
            </a:pPr>
            <a:r>
              <a:rPr lang="en-US"/>
              <a:t>21.  Upload Fully Executed Contract</a:t>
            </a:r>
          </a:p>
          <a:p>
            <a:pPr marL="0" indent="0">
              <a:buFontTx/>
              <a:buNone/>
            </a:pPr>
            <a:endParaRPr lang="en-US"/>
          </a:p>
          <a:p>
            <a:pPr marL="0" indent="0">
              <a:buFontTx/>
              <a:buNone/>
            </a:pPr>
            <a:r>
              <a:rPr lang="en-US"/>
              <a:t>a.  From the Amendment Actions button Select Upload Fully Executed Contract</a:t>
            </a:r>
          </a:p>
          <a:p>
            <a:pPr marL="0" indent="0">
              <a:buFontTx/>
              <a:buNone/>
            </a:pPr>
            <a:endParaRPr lang="en-US"/>
          </a:p>
          <a:p>
            <a:pPr marL="0" indent="0">
              <a:buFontTx/>
              <a:buNone/>
            </a:pPr>
            <a:endParaRPr lang="en-US"/>
          </a:p>
          <a:p>
            <a:pPr marL="0" indent="0">
              <a:buFontTx/>
              <a:buNone/>
            </a:pPr>
            <a:endParaRPr lang="en-US"/>
          </a:p>
          <a:p>
            <a:pPr marL="0" indent="0">
              <a:buFontTx/>
              <a:buNone/>
            </a:pPr>
            <a:r>
              <a:rPr lang="en-US"/>
              <a:t>b.  Click the Select file button, navigate to a file on your computer, click Open.</a:t>
            </a:r>
          </a:p>
          <a:p>
            <a:pPr marL="0" indent="0">
              <a:buFontTx/>
              <a:buNone/>
            </a:pPr>
            <a:endParaRPr lang="en-US"/>
          </a:p>
          <a:p>
            <a:pPr marL="0" indent="0">
              <a:buFontTx/>
              <a:buNone/>
            </a:pPr>
            <a:endParaRPr lang="en-US"/>
          </a:p>
          <a:p>
            <a:pPr marL="0" indent="0">
              <a:buFontTx/>
              <a:buNone/>
            </a:pPr>
            <a:endParaRPr lang="en-US"/>
          </a:p>
          <a:p>
            <a:pPr marL="228600" indent="-228600">
              <a:buFontTx/>
              <a:buAutoNum type="alphaLcPeriod" startAt="3"/>
            </a:pPr>
            <a:r>
              <a:rPr lang="en-US"/>
              <a:t>Once the status is 100% click Save Changes</a:t>
            </a:r>
          </a:p>
          <a:p>
            <a:pPr marL="228600" indent="-228600">
              <a:buFontTx/>
              <a:buAutoNum type="alphaLcPeriod" startAt="3"/>
            </a:pPr>
            <a:endParaRPr lang="en-US"/>
          </a:p>
          <a:p>
            <a:pPr marL="0" indent="0">
              <a:buFontTx/>
              <a:buNone/>
            </a:pPr>
            <a:endParaRPr lang="en-US"/>
          </a:p>
        </p:txBody>
      </p:sp>
      <p:sp>
        <p:nvSpPr>
          <p:cNvPr id="4" name="Slide Number Placeholder 3">
            <a:extLst>
              <a:ext uri="{FF2B5EF4-FFF2-40B4-BE49-F238E27FC236}">
                <a16:creationId xmlns:a16="http://schemas.microsoft.com/office/drawing/2014/main" id="{6FE6C2FC-AB1C-AD11-2B62-9FEE6591E41E}"/>
              </a:ext>
            </a:extLst>
          </p:cNvPr>
          <p:cNvSpPr>
            <a:spLocks noGrp="1"/>
          </p:cNvSpPr>
          <p:nvPr>
            <p:ph type="sldNum" sz="quarter" idx="5"/>
          </p:nvPr>
        </p:nvSpPr>
        <p:spPr/>
        <p:txBody>
          <a:bodyPr/>
          <a:lstStyle/>
          <a:p>
            <a:fld id="{5C8F99EE-B2D2-41D4-83DE-2320E59029E6}" type="slidenum">
              <a:rPr lang="en-US" smtClean="0"/>
              <a:t>11</a:t>
            </a:fld>
            <a:endParaRPr lang="en-US"/>
          </a:p>
        </p:txBody>
      </p:sp>
    </p:spTree>
    <p:extLst>
      <p:ext uri="{BB962C8B-B14F-4D97-AF65-F5344CB8AC3E}">
        <p14:creationId xmlns:p14="http://schemas.microsoft.com/office/powerpoint/2010/main" val="39405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12</a:t>
            </a:fld>
            <a:endParaRPr lang="en-US"/>
          </a:p>
        </p:txBody>
      </p:sp>
    </p:spTree>
    <p:extLst>
      <p:ext uri="{BB962C8B-B14F-4D97-AF65-F5344CB8AC3E}">
        <p14:creationId xmlns:p14="http://schemas.microsoft.com/office/powerpoint/2010/main" val="371322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CA"/>
            </a:b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85750" indent="-285750" algn="l">
              <a:buAutoNum type="romanLcPeriod"/>
            </a:pPr>
            <a:endParaRPr lang="en-CA"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101361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5</a:t>
            </a:fld>
            <a:endParaRPr lang="en-US"/>
          </a:p>
        </p:txBody>
      </p:sp>
    </p:spTree>
    <p:extLst>
      <p:ext uri="{BB962C8B-B14F-4D97-AF65-F5344CB8AC3E}">
        <p14:creationId xmlns:p14="http://schemas.microsoft.com/office/powerpoint/2010/main" val="385860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6</a:t>
            </a:fld>
            <a:endParaRPr lang="en-US"/>
          </a:p>
        </p:txBody>
      </p:sp>
    </p:spTree>
    <p:extLst>
      <p:ext uri="{BB962C8B-B14F-4D97-AF65-F5344CB8AC3E}">
        <p14:creationId xmlns:p14="http://schemas.microsoft.com/office/powerpoint/2010/main" val="376657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7</a:t>
            </a:fld>
            <a:endParaRPr lang="en-US"/>
          </a:p>
        </p:txBody>
      </p:sp>
    </p:spTree>
    <p:extLst>
      <p:ext uri="{BB962C8B-B14F-4D97-AF65-F5344CB8AC3E}">
        <p14:creationId xmlns:p14="http://schemas.microsoft.com/office/powerpoint/2010/main" val="161004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83BA-FD01-9CAF-5CA0-BD11AE59A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9D96C-B376-32F4-AEA1-4C6D08870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36A84-F868-6556-4F8C-92F3EC0DBA16}"/>
              </a:ext>
            </a:extLst>
          </p:cNvPr>
          <p:cNvSpPr>
            <a:spLocks noGrp="1"/>
          </p:cNvSpPr>
          <p:nvPr>
            <p:ph type="body" idx="1"/>
          </p:nvPr>
        </p:nvSpPr>
        <p:spPr/>
        <p:txBody>
          <a:bodyPr/>
          <a:lstStyle/>
          <a:p>
            <a:pPr marL="0" indent="0">
              <a:buFontTx/>
              <a:buNone/>
            </a:pPr>
            <a:endParaRPr lang="en-US"/>
          </a:p>
          <a:p>
            <a:endParaRPr lang="en-US"/>
          </a:p>
        </p:txBody>
      </p:sp>
      <p:sp>
        <p:nvSpPr>
          <p:cNvPr id="4" name="Slide Number Placeholder 3">
            <a:extLst>
              <a:ext uri="{FF2B5EF4-FFF2-40B4-BE49-F238E27FC236}">
                <a16:creationId xmlns:a16="http://schemas.microsoft.com/office/drawing/2014/main" id="{AA97F706-E01D-4B2D-0E37-A587B41BAE12}"/>
              </a:ext>
            </a:extLst>
          </p:cNvPr>
          <p:cNvSpPr>
            <a:spLocks noGrp="1"/>
          </p:cNvSpPr>
          <p:nvPr>
            <p:ph type="sldNum" sz="quarter" idx="5"/>
          </p:nvPr>
        </p:nvSpPr>
        <p:spPr/>
        <p:txBody>
          <a:bodyPr/>
          <a:lstStyle/>
          <a:p>
            <a:fld id="{5C8F99EE-B2D2-41D4-83DE-2320E59029E6}" type="slidenum">
              <a:rPr lang="en-US" smtClean="0"/>
              <a:t>8</a:t>
            </a:fld>
            <a:endParaRPr lang="en-US"/>
          </a:p>
        </p:txBody>
      </p:sp>
    </p:spTree>
    <p:extLst>
      <p:ext uri="{BB962C8B-B14F-4D97-AF65-F5344CB8AC3E}">
        <p14:creationId xmlns:p14="http://schemas.microsoft.com/office/powerpoint/2010/main" val="301925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A556-BFB0-AB3F-944D-B9B259D72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52C7-2826-ECE9-A4E2-64FB3964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ED601-73FD-8057-104A-43447CA224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BE9D4-78CA-4A61-7406-0EE761659214}"/>
              </a:ext>
            </a:extLst>
          </p:cNvPr>
          <p:cNvSpPr>
            <a:spLocks noGrp="1"/>
          </p:cNvSpPr>
          <p:nvPr>
            <p:ph type="sldNum" sz="quarter" idx="5"/>
          </p:nvPr>
        </p:nvSpPr>
        <p:spPr/>
        <p:txBody>
          <a:bodyPr/>
          <a:lstStyle/>
          <a:p>
            <a:fld id="{5C8F99EE-B2D2-41D4-83DE-2320E59029E6}" type="slidenum">
              <a:rPr lang="en-US" smtClean="0"/>
              <a:t>9</a:t>
            </a:fld>
            <a:endParaRPr lang="en-US"/>
          </a:p>
        </p:txBody>
      </p:sp>
    </p:spTree>
    <p:extLst>
      <p:ext uri="{BB962C8B-B14F-4D97-AF65-F5344CB8AC3E}">
        <p14:creationId xmlns:p14="http://schemas.microsoft.com/office/powerpoint/2010/main" val="144783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A556-BFB0-AB3F-944D-B9B259D72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52C7-2826-ECE9-A4E2-64FB3964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ED601-73FD-8057-104A-43447CA22456}"/>
              </a:ext>
            </a:extLst>
          </p:cNvPr>
          <p:cNvSpPr>
            <a:spLocks noGrp="1"/>
          </p:cNvSpPr>
          <p:nvPr>
            <p:ph type="body" idx="1"/>
          </p:nvPr>
        </p:nvSpPr>
        <p:spPr/>
        <p:txBody>
          <a:bodyPr/>
          <a:lstStyle/>
          <a:p>
            <a:pPr marL="228600" indent="-228600">
              <a:buFontTx/>
              <a:buAutoNum type="alphaLcPeriod" startAt="5"/>
            </a:pPr>
            <a:endParaRPr lang="en-US"/>
          </a:p>
          <a:p>
            <a:pPr marL="228600" indent="-228600">
              <a:buFontTx/>
              <a:buAutoNum type="alphaLcPeriod" startAt="5"/>
            </a:pPr>
            <a:endParaRPr lang="en-US"/>
          </a:p>
          <a:p>
            <a:pPr marL="0" indent="0">
              <a:buFontTx/>
              <a:buNone/>
            </a:pPr>
            <a:endParaRPr lang="en-US"/>
          </a:p>
        </p:txBody>
      </p:sp>
      <p:sp>
        <p:nvSpPr>
          <p:cNvPr id="4" name="Slide Number Placeholder 3">
            <a:extLst>
              <a:ext uri="{FF2B5EF4-FFF2-40B4-BE49-F238E27FC236}">
                <a16:creationId xmlns:a16="http://schemas.microsoft.com/office/drawing/2014/main" id="{65CBE9D4-78CA-4A61-7406-0EE761659214}"/>
              </a:ext>
            </a:extLst>
          </p:cNvPr>
          <p:cNvSpPr>
            <a:spLocks noGrp="1"/>
          </p:cNvSpPr>
          <p:nvPr>
            <p:ph type="sldNum" sz="quarter" idx="5"/>
          </p:nvPr>
        </p:nvSpPr>
        <p:spPr/>
        <p:txBody>
          <a:bodyPr/>
          <a:lstStyle/>
          <a:p>
            <a:fld id="{5C8F99EE-B2D2-41D4-83DE-2320E59029E6}" type="slidenum">
              <a:rPr lang="en-US" smtClean="0"/>
              <a:t>10</a:t>
            </a:fld>
            <a:endParaRPr lang="en-US"/>
          </a:p>
        </p:txBody>
      </p:sp>
    </p:spTree>
    <p:extLst>
      <p:ext uri="{BB962C8B-B14F-4D97-AF65-F5344CB8AC3E}">
        <p14:creationId xmlns:p14="http://schemas.microsoft.com/office/powerpoint/2010/main" val="208595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9/24/2025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E96C5803-A3FA-FBD6-5F4F-801A061D541D}"/>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9/24/2025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Amend a Statewide Contract</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15600" cy="2563561"/>
          </a:xfrm>
        </p:spPr>
        <p:txBody>
          <a:bodyPr vert="horz" lIns="91440" tIns="45720" rIns="91440" bIns="45720" rtlCol="0" anchor="t">
            <a:normAutofit/>
          </a:bodyPr>
          <a:lstStyle/>
          <a:p>
            <a:r>
              <a:rPr lang="en-US" dirty="0">
                <a:latin typeface="Arial"/>
                <a:cs typeface="Arial"/>
              </a:rPr>
              <a:t>This guide will show </a:t>
            </a:r>
            <a:r>
              <a:rPr lang="en-US" i="1" dirty="0">
                <a:latin typeface="Arial"/>
                <a:cs typeface="Arial"/>
              </a:rPr>
              <a:t>State Purchasing </a:t>
            </a:r>
            <a:r>
              <a:rPr lang="en-US" dirty="0">
                <a:latin typeface="Arial"/>
                <a:cs typeface="Arial"/>
              </a:rPr>
              <a:t>Division </a:t>
            </a:r>
            <a:r>
              <a:rPr lang="en-US" i="1" dirty="0">
                <a:latin typeface="Arial"/>
                <a:cs typeface="Arial"/>
              </a:rPr>
              <a:t>Contract Administrator </a:t>
            </a:r>
            <a:r>
              <a:rPr lang="en-US" dirty="0">
                <a:latin typeface="Arial"/>
                <a:cs typeface="Arial"/>
              </a:rPr>
              <a:t>how to </a:t>
            </a:r>
            <a:r>
              <a:rPr lang="en-US" i="1" dirty="0">
                <a:latin typeface="Arial"/>
                <a:cs typeface="Arial"/>
              </a:rPr>
              <a:t>Amend a Statewide Contract </a:t>
            </a:r>
            <a:r>
              <a:rPr lang="en-US" dirty="0">
                <a:latin typeface="Arial"/>
                <a:cs typeface="Arial"/>
              </a:rPr>
              <a:t>only. </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a:t>Access the </a:t>
            </a:r>
            <a:r>
              <a:rPr lang="en-US" b="1"/>
              <a:t>Contracts</a:t>
            </a:r>
            <a:r>
              <a:rPr lang="en-US"/>
              <a:t> module.</a:t>
            </a:r>
          </a:p>
          <a:p>
            <a:r>
              <a:rPr lang="en-US"/>
              <a:t>Select </a:t>
            </a:r>
            <a:r>
              <a:rPr lang="en-US" b="1"/>
              <a:t>Statewide Contract</a:t>
            </a:r>
            <a:r>
              <a:rPr lang="en-US"/>
              <a:t> to amend.</a:t>
            </a:r>
          </a:p>
          <a:p>
            <a:r>
              <a:rPr lang="en-US"/>
              <a:t>Amend </a:t>
            </a:r>
            <a:r>
              <a:rPr lang="en-US" b="1"/>
              <a:t>Contract</a:t>
            </a:r>
            <a:r>
              <a:rPr lang="en-US"/>
              <a:t>. </a:t>
            </a:r>
          </a:p>
          <a:p>
            <a:r>
              <a:rPr lang="en-US"/>
              <a:t>​</a:t>
            </a:r>
            <a:r>
              <a:rPr lang="en-US" b="1"/>
              <a:t>Contract is Amended.</a:t>
            </a:r>
          </a:p>
          <a:p>
            <a:pPr marL="0" indent="0">
              <a:buNone/>
            </a:pPr>
            <a:endParaRPr lang="en-US" sz="2800"/>
          </a:p>
          <a:p>
            <a:pPr marL="0" indent="0">
              <a:buNone/>
            </a:pPr>
            <a:endParaRPr lang="en-US"/>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Contracts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Select Contract</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Amend Contract</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697149"/>
            <a:ext cx="1550800" cy="939413"/>
          </a:xfrm>
        </p:spPr>
        <p:txBody>
          <a:bodyPr/>
          <a:lstStyle/>
          <a:p>
            <a:r>
              <a:rPr lang="en-US"/>
              <a:t>Contract is Amended</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9/24/2025</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94FB-D6D8-7F07-922A-E752B1F3BD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00847-A81F-2479-68BA-DA18AB8C2A98}"/>
              </a:ext>
            </a:extLst>
          </p:cNvPr>
          <p:cNvSpPr>
            <a:spLocks noGrp="1"/>
          </p:cNvSpPr>
          <p:nvPr>
            <p:ph type="title"/>
          </p:nvPr>
        </p:nvSpPr>
        <p:spPr/>
        <p:txBody>
          <a:bodyPr>
            <a:normAutofit/>
          </a:bodyPr>
          <a:lstStyle/>
          <a:p>
            <a:r>
              <a:rPr lang="en-US"/>
              <a:t>Amend a Statewide Contract (Part 9 of 11)</a:t>
            </a:r>
          </a:p>
        </p:txBody>
      </p:sp>
      <p:sp>
        <p:nvSpPr>
          <p:cNvPr id="7" name="TextBox 6">
            <a:extLst>
              <a:ext uri="{FF2B5EF4-FFF2-40B4-BE49-F238E27FC236}">
                <a16:creationId xmlns:a16="http://schemas.microsoft.com/office/drawing/2014/main" id="{B021C570-2036-7150-9033-0DC4ECCDC28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CC12A99-87E8-FC8B-B02F-00E340B610B2}"/>
              </a:ext>
            </a:extLst>
          </p:cNvPr>
          <p:cNvSpPr>
            <a:spLocks noGrp="1"/>
          </p:cNvSpPr>
          <p:nvPr>
            <p:ph type="body" sz="quarter" idx="13"/>
          </p:nvPr>
        </p:nvSpPr>
        <p:spPr/>
        <p:txBody>
          <a:bodyPr>
            <a:normAutofit/>
          </a:bodyPr>
          <a:lstStyle/>
          <a:p>
            <a:pPr marL="742950" indent="-742950">
              <a:buFont typeface="+mj-lt"/>
              <a:buAutoNum type="arabicPeriod" startAt="22"/>
            </a:pPr>
            <a:r>
              <a:rPr lang="en-US"/>
              <a:t>Click </a:t>
            </a:r>
            <a:r>
              <a:rPr lang="en-US" b="1"/>
              <a:t>Actions </a:t>
            </a:r>
            <a:r>
              <a:rPr lang="en-US"/>
              <a:t>on the </a:t>
            </a:r>
            <a:r>
              <a:rPr lang="en-US" b="1"/>
              <a:t>Main Document</a:t>
            </a:r>
            <a:r>
              <a:rPr lang="en-US"/>
              <a:t>. </a:t>
            </a:r>
          </a:p>
          <a:p>
            <a:pPr marL="742950" indent="-742950">
              <a:buFont typeface="+mj-lt"/>
              <a:buAutoNum type="arabicPeriod" startAt="22"/>
            </a:pPr>
            <a:r>
              <a:rPr lang="en-US"/>
              <a:t>Select </a:t>
            </a:r>
            <a:r>
              <a:rPr lang="en-US" b="1"/>
              <a:t>Edit Properties</a:t>
            </a:r>
            <a:r>
              <a:rPr lang="en-US"/>
              <a:t>. </a:t>
            </a:r>
          </a:p>
          <a:p>
            <a:pPr marL="457200" indent="-457200">
              <a:buFont typeface="Arial" panose="020B0604020202020204" pitchFamily="34" charset="0"/>
              <a:buChar char="•"/>
            </a:pPr>
            <a:endParaRPr lang="en-CA" sz="2800" b="0" i="0" u="none" strike="noStrike">
              <a:solidFill>
                <a:srgbClr val="242424"/>
              </a:solidFill>
              <a:effectLst/>
            </a:endParaRPr>
          </a:p>
          <a:p>
            <a:pPr marL="457200" indent="-457200">
              <a:buFont typeface="Arial" panose="020B0604020202020204" pitchFamily="34" charset="0"/>
              <a:buChar char="•"/>
            </a:pPr>
            <a:endParaRPr lang="en-CA" b="0" i="0" u="none" strike="noStrike">
              <a:solidFill>
                <a:srgbClr val="000000"/>
              </a:solidFill>
              <a:effectLst/>
            </a:endParaRPr>
          </a:p>
        </p:txBody>
      </p:sp>
      <p:pic>
        <p:nvPicPr>
          <p:cNvPr id="10" name="Picture 9">
            <a:extLst>
              <a:ext uri="{FF2B5EF4-FFF2-40B4-BE49-F238E27FC236}">
                <a16:creationId xmlns:a16="http://schemas.microsoft.com/office/drawing/2014/main" id="{4F5179A3-9DC8-9B49-C97F-D7D31C5922A8}"/>
              </a:ext>
              <a:ext uri="{C183D7F6-B498-43B3-948B-1728B52AA6E4}">
                <adec:decorative xmlns:adec="http://schemas.microsoft.com/office/drawing/2017/decorative" val="1"/>
              </a:ext>
            </a:extLst>
          </p:cNvPr>
          <p:cNvPicPr>
            <a:picLocks noChangeAspect="1"/>
          </p:cNvPicPr>
          <p:nvPr/>
        </p:nvPicPr>
        <p:blipFill>
          <a:blip r:embed="rId3"/>
          <a:srcRect l="20087" t="13275" b="29201"/>
          <a:stretch/>
        </p:blipFill>
        <p:spPr>
          <a:xfrm>
            <a:off x="1093609" y="4533386"/>
            <a:ext cx="10058400" cy="3594614"/>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ACCA8301-4475-7420-1A6B-85817E701CD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D5DA21D3-4C10-F6ED-C8C3-8DA5A964B2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A457418-F68C-A822-6A03-DD985281E1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
        <p:nvSpPr>
          <p:cNvPr id="12" name="Rectangle 11">
            <a:extLst>
              <a:ext uri="{FF2B5EF4-FFF2-40B4-BE49-F238E27FC236}">
                <a16:creationId xmlns:a16="http://schemas.microsoft.com/office/drawing/2014/main" id="{6B3DAE92-70D6-2C44-4FB5-9B82558D5D35}"/>
              </a:ext>
              <a:ext uri="{C183D7F6-B498-43B3-948B-1728B52AA6E4}">
                <adec:decorative xmlns:adec="http://schemas.microsoft.com/office/drawing/2017/decorative" val="1"/>
              </a:ext>
            </a:extLst>
          </p:cNvPr>
          <p:cNvSpPr/>
          <p:nvPr/>
        </p:nvSpPr>
        <p:spPr>
          <a:xfrm>
            <a:off x="6327971" y="5540029"/>
            <a:ext cx="1628424" cy="63217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ECB928C-012A-852C-3FA9-9EF2347CD7AA}"/>
              </a:ext>
              <a:ext uri="{C183D7F6-B498-43B3-948B-1728B52AA6E4}">
                <adec:decorative xmlns:adec="http://schemas.microsoft.com/office/drawing/2017/decorative" val="1"/>
              </a:ext>
            </a:extLst>
          </p:cNvPr>
          <p:cNvSpPr/>
          <p:nvPr/>
        </p:nvSpPr>
        <p:spPr>
          <a:xfrm>
            <a:off x="6413680" y="6336622"/>
            <a:ext cx="4648613" cy="488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084254F-5273-A54A-BA62-E6E941790190}"/>
              </a:ext>
              <a:ext uri="{C183D7F6-B498-43B3-948B-1728B52AA6E4}">
                <adec:decorative xmlns:adec="http://schemas.microsoft.com/office/drawing/2017/decorative" val="1"/>
              </a:ext>
            </a:extLst>
          </p:cNvPr>
          <p:cNvSpPr>
            <a:spLocks noChangeAspect="1"/>
          </p:cNvSpPr>
          <p:nvPr/>
        </p:nvSpPr>
        <p:spPr>
          <a:xfrm>
            <a:off x="5779331" y="558179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22</a:t>
            </a:r>
          </a:p>
        </p:txBody>
      </p:sp>
      <p:sp>
        <p:nvSpPr>
          <p:cNvPr id="16" name="Oval 15">
            <a:extLst>
              <a:ext uri="{FF2B5EF4-FFF2-40B4-BE49-F238E27FC236}">
                <a16:creationId xmlns:a16="http://schemas.microsoft.com/office/drawing/2014/main" id="{1C9E19A2-30F1-511B-796E-048345B6AC71}"/>
              </a:ext>
              <a:ext uri="{C183D7F6-B498-43B3-948B-1728B52AA6E4}">
                <adec:decorative xmlns:adec="http://schemas.microsoft.com/office/drawing/2017/decorative" val="1"/>
              </a:ext>
            </a:extLst>
          </p:cNvPr>
          <p:cNvSpPr>
            <a:spLocks noChangeAspect="1"/>
          </p:cNvSpPr>
          <p:nvPr/>
        </p:nvSpPr>
        <p:spPr>
          <a:xfrm>
            <a:off x="5850039" y="633069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123738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F274-E734-BDDC-2125-F12615E513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666FA2-8FCA-ABE6-260D-90B5DBF85018}"/>
              </a:ext>
            </a:extLst>
          </p:cNvPr>
          <p:cNvSpPr>
            <a:spLocks noGrp="1"/>
          </p:cNvSpPr>
          <p:nvPr>
            <p:ph type="title"/>
          </p:nvPr>
        </p:nvSpPr>
        <p:spPr/>
        <p:txBody>
          <a:bodyPr>
            <a:noAutofit/>
          </a:bodyPr>
          <a:lstStyle/>
          <a:p>
            <a:r>
              <a:rPr lang="en-US"/>
              <a:t>Amend a Statewide Contract </a:t>
            </a:r>
            <a:br>
              <a:rPr lang="en-US"/>
            </a:br>
            <a:r>
              <a:rPr lang="en-US"/>
              <a:t>(Part 10 of 11)</a:t>
            </a:r>
          </a:p>
        </p:txBody>
      </p:sp>
      <p:sp>
        <p:nvSpPr>
          <p:cNvPr id="7" name="TextBox 6">
            <a:extLst>
              <a:ext uri="{FF2B5EF4-FFF2-40B4-BE49-F238E27FC236}">
                <a16:creationId xmlns:a16="http://schemas.microsoft.com/office/drawing/2014/main" id="{CAA2384E-7B2D-DA4D-AAF9-B014766D12C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Text Placeholder 13">
            <a:extLst>
              <a:ext uri="{FF2B5EF4-FFF2-40B4-BE49-F238E27FC236}">
                <a16:creationId xmlns:a16="http://schemas.microsoft.com/office/drawing/2014/main" id="{1B9D3B23-3934-F8EE-C243-84F4415DC69A}"/>
              </a:ext>
            </a:extLst>
          </p:cNvPr>
          <p:cNvSpPr>
            <a:spLocks noGrp="1"/>
          </p:cNvSpPr>
          <p:nvPr>
            <p:ph type="body" sz="quarter" idx="13"/>
          </p:nvPr>
        </p:nvSpPr>
        <p:spPr>
          <a:xfrm>
            <a:off x="838199" y="2358030"/>
            <a:ext cx="10569221" cy="7792967"/>
          </a:xfrm>
        </p:spPr>
        <p:txBody>
          <a:bodyPr>
            <a:normAutofit/>
          </a:bodyPr>
          <a:lstStyle/>
          <a:p>
            <a:pPr marL="742950" indent="-742950">
              <a:buFont typeface="+mj-lt"/>
              <a:buAutoNum type="arabicPeriod" startAt="24"/>
            </a:pPr>
            <a:r>
              <a:rPr lang="en-US">
                <a:solidFill>
                  <a:srgbClr val="000000"/>
                </a:solidFill>
              </a:rPr>
              <a:t>The uploaded </a:t>
            </a:r>
            <a:r>
              <a:rPr lang="en-US" b="1">
                <a:solidFill>
                  <a:srgbClr val="000000"/>
                </a:solidFill>
              </a:rPr>
              <a:t>File* </a:t>
            </a:r>
            <a:r>
              <a:rPr lang="en-US">
                <a:solidFill>
                  <a:srgbClr val="000000"/>
                </a:solidFill>
              </a:rPr>
              <a:t>is visible, select the </a:t>
            </a:r>
            <a:r>
              <a:rPr lang="en-US" b="1">
                <a:solidFill>
                  <a:srgbClr val="000000"/>
                </a:solidFill>
              </a:rPr>
              <a:t>Print Order</a:t>
            </a:r>
            <a:r>
              <a:rPr lang="en-US">
                <a:solidFill>
                  <a:srgbClr val="000000"/>
                </a:solidFill>
              </a:rPr>
              <a:t>.</a:t>
            </a:r>
          </a:p>
          <a:p>
            <a:pPr marL="742950" indent="-742950">
              <a:buFont typeface="+mj-lt"/>
              <a:buAutoNum type="arabicPeriod" startAt="24"/>
            </a:pPr>
            <a:r>
              <a:rPr lang="en-US">
                <a:solidFill>
                  <a:srgbClr val="000000"/>
                </a:solidFill>
              </a:rPr>
              <a:t>Select an option for </a:t>
            </a:r>
            <a:r>
              <a:rPr lang="en-US" b="1">
                <a:solidFill>
                  <a:srgbClr val="000000"/>
                </a:solidFill>
              </a:rPr>
              <a:t>Print with Full Contract</a:t>
            </a:r>
            <a:r>
              <a:rPr lang="en-US">
                <a:solidFill>
                  <a:srgbClr val="000000"/>
                </a:solidFill>
              </a:rPr>
              <a:t>.</a:t>
            </a:r>
          </a:p>
          <a:p>
            <a:pPr marL="741363"/>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Yes </a:t>
            </a:r>
            <a:r>
              <a:rPr lang="en-US" sz="2800">
                <a:solidFill>
                  <a:prstClr val="black"/>
                </a:solidFill>
              </a:rPr>
              <a:t>is selected, </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then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attachment will be combined in a pdf with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Main Document</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2800">
              <a:solidFill>
                <a:prstClr val="black"/>
              </a:solidFill>
            </a:endParaRPr>
          </a:p>
          <a:p>
            <a:pPr marL="742950" indent="-742950">
              <a:buFont typeface="+mj-lt"/>
              <a:buAutoNum type="arabicPeriod" startAt="26"/>
            </a:pPr>
            <a:r>
              <a:rPr lang="en-US">
                <a:solidFill>
                  <a:srgbClr val="000000"/>
                </a:solidFill>
              </a:rPr>
              <a:t>Select an option for </a:t>
            </a:r>
            <a:r>
              <a:rPr lang="en-US" b="1">
                <a:solidFill>
                  <a:srgbClr val="000000"/>
                </a:solidFill>
              </a:rPr>
              <a:t>Show on Supplier Portal</a:t>
            </a:r>
            <a:r>
              <a:rPr lang="en-US">
                <a:solidFill>
                  <a:srgbClr val="000000"/>
                </a:solidFill>
              </a:rPr>
              <a:t>.</a:t>
            </a:r>
            <a:endParaRPr lang="en-US" sz="2800">
              <a:solidFill>
                <a:prstClr val="black"/>
              </a:solidFill>
            </a:endParaRPr>
          </a:p>
          <a:p>
            <a:pPr marL="741363"/>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Yes</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selected</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then attachment will be visible to the suppler in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Supplier </a:t>
            </a:r>
            <a:r>
              <a:rPr lang="en-US" sz="2800" i="1">
                <a:solidFill>
                  <a:prstClr val="black"/>
                </a:solidFill>
              </a:rPr>
              <a:t>Portal</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742950" indent="-742950">
              <a:buFont typeface="+mj-lt"/>
              <a:buAutoNum type="arabicPeriod" startAt="27"/>
            </a:pPr>
            <a:r>
              <a:rPr lang="en-US">
                <a:solidFill>
                  <a:srgbClr val="000000"/>
                </a:solidFill>
              </a:rPr>
              <a:t>Select an option for </a:t>
            </a:r>
            <a:r>
              <a:rPr lang="en-US" b="1">
                <a:solidFill>
                  <a:srgbClr val="000000"/>
                </a:solidFill>
              </a:rPr>
              <a:t>Contract Summary Visibility</a:t>
            </a:r>
            <a:r>
              <a:rPr lang="en-US">
                <a:solidFill>
                  <a:srgbClr val="000000"/>
                </a:solidFill>
              </a:rPr>
              <a:t>.</a:t>
            </a:r>
          </a:p>
          <a:p>
            <a:pPr marL="742950" indent="-742950">
              <a:buFont typeface="+mj-lt"/>
              <a:buAutoNum type="arabicPeriod" startAt="27"/>
            </a:pPr>
            <a:r>
              <a:rPr lang="en-US">
                <a:solidFill>
                  <a:srgbClr val="000000"/>
                </a:solidFill>
              </a:rPr>
              <a:t>Click </a:t>
            </a:r>
            <a:r>
              <a:rPr lang="en-US" b="1">
                <a:solidFill>
                  <a:srgbClr val="000000"/>
                </a:solidFill>
              </a:rPr>
              <a:t>Save Changes</a:t>
            </a:r>
            <a:r>
              <a:rPr lang="en-US">
                <a:solidFill>
                  <a:srgbClr val="000000"/>
                </a:solidFill>
              </a:rPr>
              <a:t>.</a:t>
            </a:r>
            <a:endParaRPr lang="en-US" sz="3600"/>
          </a:p>
          <a:p>
            <a:endParaRPr lang="en-US" sz="3600">
              <a:solidFill>
                <a:prstClr val="black"/>
              </a:solidFill>
            </a:endParaRPr>
          </a:p>
          <a:p>
            <a:endParaRPr lang="en-US">
              <a:solidFill>
                <a:srgbClr val="000000"/>
              </a:solidFill>
            </a:endParaRPr>
          </a:p>
        </p:txBody>
      </p:sp>
      <p:pic>
        <p:nvPicPr>
          <p:cNvPr id="8" name="Picture 7">
            <a:extLst>
              <a:ext uri="{FF2B5EF4-FFF2-40B4-BE49-F238E27FC236}">
                <a16:creationId xmlns:a16="http://schemas.microsoft.com/office/drawing/2014/main" id="{298946BA-D533-18E3-995C-B9BFE36806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6634" y="8915420"/>
            <a:ext cx="9144000" cy="6304359"/>
          </a:xfrm>
          <a:prstGeom prst="rect">
            <a:avLst/>
          </a:prstGeom>
          <a:ln w="12700">
            <a:solidFill>
              <a:schemeClr val="accent6">
                <a:lumMod val="75000"/>
              </a:schemeClr>
            </a:solidFill>
          </a:ln>
        </p:spPr>
      </p:pic>
      <p:sp>
        <p:nvSpPr>
          <p:cNvPr id="2" name="Date Placeholder 1">
            <a:extLst>
              <a:ext uri="{FF2B5EF4-FFF2-40B4-BE49-F238E27FC236}">
                <a16:creationId xmlns:a16="http://schemas.microsoft.com/office/drawing/2014/main" id="{A9540268-EE6E-CC4D-A5DF-3C37B726538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3EE9D849-450F-552C-1A8C-A1ED6829B89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8EB633B-7335-7D4C-D1DE-01DBC7E7A35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11</a:t>
            </a:fld>
            <a:endParaRPr lang="en-US"/>
          </a:p>
        </p:txBody>
      </p:sp>
      <p:sp>
        <p:nvSpPr>
          <p:cNvPr id="12" name="Rectangle 11">
            <a:extLst>
              <a:ext uri="{FF2B5EF4-FFF2-40B4-BE49-F238E27FC236}">
                <a16:creationId xmlns:a16="http://schemas.microsoft.com/office/drawing/2014/main" id="{2FC6F102-EB31-EA1E-B33D-FB9BF22570C2}"/>
              </a:ext>
              <a:ext uri="{C183D7F6-B498-43B3-948B-1728B52AA6E4}">
                <adec:decorative xmlns:adec="http://schemas.microsoft.com/office/drawing/2017/decorative" val="1"/>
              </a:ext>
            </a:extLst>
          </p:cNvPr>
          <p:cNvSpPr/>
          <p:nvPr/>
        </p:nvSpPr>
        <p:spPr>
          <a:xfrm>
            <a:off x="5007373" y="12193834"/>
            <a:ext cx="2086847" cy="3581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A59023-E561-285C-EA30-2E23AAE8A7AB}"/>
              </a:ext>
              <a:ext uri="{C183D7F6-B498-43B3-948B-1728B52AA6E4}">
                <adec:decorative xmlns:adec="http://schemas.microsoft.com/office/drawing/2017/decorative" val="1"/>
              </a:ext>
            </a:extLst>
          </p:cNvPr>
          <p:cNvSpPr/>
          <p:nvPr/>
        </p:nvSpPr>
        <p:spPr>
          <a:xfrm>
            <a:off x="5029771" y="10890519"/>
            <a:ext cx="5555595" cy="5562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9B8FED4-DBC2-1DC8-8828-7554346CF37E}"/>
              </a:ext>
              <a:ext uri="{C183D7F6-B498-43B3-948B-1728B52AA6E4}">
                <adec:decorative xmlns:adec="http://schemas.microsoft.com/office/drawing/2017/decorative" val="1"/>
              </a:ext>
            </a:extLst>
          </p:cNvPr>
          <p:cNvSpPr/>
          <p:nvPr/>
        </p:nvSpPr>
        <p:spPr>
          <a:xfrm>
            <a:off x="5013012" y="12820650"/>
            <a:ext cx="2111688" cy="3617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BE0B7F6-881B-5CC7-1588-AF456A7682DD}"/>
              </a:ext>
              <a:ext uri="{C183D7F6-B498-43B3-948B-1728B52AA6E4}">
                <adec:decorative xmlns:adec="http://schemas.microsoft.com/office/drawing/2017/decorative" val="1"/>
              </a:ext>
            </a:extLst>
          </p:cNvPr>
          <p:cNvSpPr/>
          <p:nvPr/>
        </p:nvSpPr>
        <p:spPr>
          <a:xfrm>
            <a:off x="7425690" y="14493413"/>
            <a:ext cx="2026124" cy="6304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5E91AF2-4238-6E0D-6250-24D49A065E92}"/>
              </a:ext>
              <a:ext uri="{C183D7F6-B498-43B3-948B-1728B52AA6E4}">
                <adec:decorative xmlns:adec="http://schemas.microsoft.com/office/drawing/2017/decorative" val="1"/>
              </a:ext>
            </a:extLst>
          </p:cNvPr>
          <p:cNvSpPr>
            <a:spLocks noChangeAspect="1"/>
          </p:cNvSpPr>
          <p:nvPr/>
        </p:nvSpPr>
        <p:spPr>
          <a:xfrm>
            <a:off x="6873240" y="145343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28</a:t>
            </a:r>
          </a:p>
        </p:txBody>
      </p:sp>
      <p:sp>
        <p:nvSpPr>
          <p:cNvPr id="20" name="Oval 19">
            <a:extLst>
              <a:ext uri="{FF2B5EF4-FFF2-40B4-BE49-F238E27FC236}">
                <a16:creationId xmlns:a16="http://schemas.microsoft.com/office/drawing/2014/main" id="{564FB602-2FC5-9651-2D55-35C460F2D252}"/>
              </a:ext>
              <a:ext uri="{C183D7F6-B498-43B3-948B-1728B52AA6E4}">
                <adec:decorative xmlns:adec="http://schemas.microsoft.com/office/drawing/2017/decorative" val="1"/>
              </a:ext>
            </a:extLst>
          </p:cNvPr>
          <p:cNvSpPr>
            <a:spLocks noChangeAspect="1"/>
          </p:cNvSpPr>
          <p:nvPr/>
        </p:nvSpPr>
        <p:spPr>
          <a:xfrm>
            <a:off x="4458733" y="1272126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27</a:t>
            </a:r>
          </a:p>
        </p:txBody>
      </p:sp>
      <p:sp>
        <p:nvSpPr>
          <p:cNvPr id="21" name="Oval 20">
            <a:extLst>
              <a:ext uri="{FF2B5EF4-FFF2-40B4-BE49-F238E27FC236}">
                <a16:creationId xmlns:a16="http://schemas.microsoft.com/office/drawing/2014/main" id="{E3EF3454-9D7E-48A5-D19F-BF52758695B9}"/>
              </a:ext>
              <a:ext uri="{C183D7F6-B498-43B3-948B-1728B52AA6E4}">
                <adec:decorative xmlns:adec="http://schemas.microsoft.com/office/drawing/2017/decorative" val="1"/>
              </a:ext>
            </a:extLst>
          </p:cNvPr>
          <p:cNvSpPr>
            <a:spLocks noChangeAspect="1"/>
          </p:cNvSpPr>
          <p:nvPr/>
        </p:nvSpPr>
        <p:spPr>
          <a:xfrm>
            <a:off x="7094220" y="121223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26</a:t>
            </a:r>
          </a:p>
        </p:txBody>
      </p:sp>
      <p:sp>
        <p:nvSpPr>
          <p:cNvPr id="22" name="Oval 21">
            <a:extLst>
              <a:ext uri="{FF2B5EF4-FFF2-40B4-BE49-F238E27FC236}">
                <a16:creationId xmlns:a16="http://schemas.microsoft.com/office/drawing/2014/main" id="{89FC523D-57BD-01AC-3260-DC6C84408777}"/>
              </a:ext>
              <a:ext uri="{C183D7F6-B498-43B3-948B-1728B52AA6E4}">
                <adec:decorative xmlns:adec="http://schemas.microsoft.com/office/drawing/2017/decorative" val="1"/>
              </a:ext>
            </a:extLst>
          </p:cNvPr>
          <p:cNvSpPr>
            <a:spLocks noChangeAspect="1"/>
          </p:cNvSpPr>
          <p:nvPr/>
        </p:nvSpPr>
        <p:spPr>
          <a:xfrm>
            <a:off x="4481131" y="1085795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24</a:t>
            </a:r>
          </a:p>
        </p:txBody>
      </p:sp>
      <p:sp>
        <p:nvSpPr>
          <p:cNvPr id="9" name="Rectangle 8">
            <a:extLst>
              <a:ext uri="{FF2B5EF4-FFF2-40B4-BE49-F238E27FC236}">
                <a16:creationId xmlns:a16="http://schemas.microsoft.com/office/drawing/2014/main" id="{00D8CB35-1B63-A875-AF4E-E59FE7B20D09}"/>
              </a:ext>
              <a:ext uri="{C183D7F6-B498-43B3-948B-1728B52AA6E4}">
                <adec:decorative xmlns:adec="http://schemas.microsoft.com/office/drawing/2017/decorative" val="1"/>
              </a:ext>
            </a:extLst>
          </p:cNvPr>
          <p:cNvSpPr/>
          <p:nvPr/>
        </p:nvSpPr>
        <p:spPr>
          <a:xfrm>
            <a:off x="5029771" y="11565843"/>
            <a:ext cx="4026599"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8CBF164-EBC7-F22F-5464-BB2C4B3B3858}"/>
              </a:ext>
              <a:ext uri="{C183D7F6-B498-43B3-948B-1728B52AA6E4}">
                <adec:decorative xmlns:adec="http://schemas.microsoft.com/office/drawing/2017/decorative" val="1"/>
              </a:ext>
            </a:extLst>
          </p:cNvPr>
          <p:cNvSpPr>
            <a:spLocks noChangeAspect="1"/>
          </p:cNvSpPr>
          <p:nvPr/>
        </p:nvSpPr>
        <p:spPr>
          <a:xfrm>
            <a:off x="4472588" y="1154218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173493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D3A0-24E8-F79B-1CB5-CB8179AEDF8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7B3D59-CD1A-9FF0-FBC6-F614764597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74255" y="3511668"/>
            <a:ext cx="8229600" cy="5027771"/>
          </a:xfrm>
          <a:prstGeom prst="rect">
            <a:avLst/>
          </a:prstGeom>
          <a:ln w="12700">
            <a:solidFill>
              <a:schemeClr val="tx1"/>
            </a:solidFill>
          </a:ln>
        </p:spPr>
      </p:pic>
      <p:sp>
        <p:nvSpPr>
          <p:cNvPr id="5" name="Title 4">
            <a:extLst>
              <a:ext uri="{FF2B5EF4-FFF2-40B4-BE49-F238E27FC236}">
                <a16:creationId xmlns:a16="http://schemas.microsoft.com/office/drawing/2014/main" id="{FE3359AE-C411-FBD0-7F21-BE03BE9C80AA}"/>
              </a:ext>
            </a:extLst>
          </p:cNvPr>
          <p:cNvSpPr>
            <a:spLocks noGrp="1"/>
          </p:cNvSpPr>
          <p:nvPr>
            <p:ph type="title"/>
          </p:nvPr>
        </p:nvSpPr>
        <p:spPr/>
        <p:txBody>
          <a:bodyPr>
            <a:noAutofit/>
          </a:bodyPr>
          <a:lstStyle/>
          <a:p>
            <a:r>
              <a:rPr lang="en-US"/>
              <a:t>Amend a Statewide Contract </a:t>
            </a:r>
            <a:br>
              <a:rPr lang="en-US"/>
            </a:br>
            <a:r>
              <a:rPr lang="en-US"/>
              <a:t>(Part 11 of 11)</a:t>
            </a:r>
          </a:p>
        </p:txBody>
      </p:sp>
      <p:sp>
        <p:nvSpPr>
          <p:cNvPr id="7" name="TextBox 6">
            <a:extLst>
              <a:ext uri="{FF2B5EF4-FFF2-40B4-BE49-F238E27FC236}">
                <a16:creationId xmlns:a16="http://schemas.microsoft.com/office/drawing/2014/main" id="{C708032D-68CE-4443-37AF-9D854F69115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1" name="Text Placeholder 5">
            <a:extLst>
              <a:ext uri="{FF2B5EF4-FFF2-40B4-BE49-F238E27FC236}">
                <a16:creationId xmlns:a16="http://schemas.microsoft.com/office/drawing/2014/main" id="{E6EEB9E6-7AAB-60BD-6CF6-FE1C6DD6447C}"/>
              </a:ext>
            </a:extLst>
          </p:cNvPr>
          <p:cNvSpPr txBox="1">
            <a:spLocks/>
          </p:cNvSpPr>
          <p:nvPr/>
        </p:nvSpPr>
        <p:spPr>
          <a:xfrm>
            <a:off x="838199" y="2520922"/>
            <a:ext cx="10569221" cy="6053667"/>
          </a:xfrm>
          <a:prstGeom prst="rect">
            <a:avLst/>
          </a:prstGeom>
        </p:spPr>
        <p:txBody>
          <a:bodyPr vert="horz" lIns="91440" tIns="45720" rIns="91440" bIns="45720" rtlCol="0">
            <a:normAutofit/>
          </a:bodyPr>
          <a:lstStyle>
            <a:lvl1pPr marL="0" indent="0" algn="l" defTabSz="1219170" rtl="0" eaLnBrk="1" latinLnBrk="0" hangingPunct="1">
              <a:lnSpc>
                <a:spcPct val="90000"/>
              </a:lnSpc>
              <a:spcBef>
                <a:spcPts val="1333"/>
              </a:spcBef>
              <a:buFont typeface="+mj-lt"/>
              <a:buNone/>
              <a:defRPr sz="3600" kern="1200">
                <a:solidFill>
                  <a:schemeClr val="tx1"/>
                </a:solidFill>
                <a:latin typeface="Arial" panose="020B0604020202020204" pitchFamily="34" charset="0"/>
                <a:ea typeface="+mn-ea"/>
                <a:cs typeface="Arial" panose="020B0604020202020204" pitchFamily="34" charset="0"/>
              </a:defRPr>
            </a:lvl1pPr>
            <a:lvl2pPr marL="1371600" indent="-457200"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828800" indent="-457200"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742950" indent="-742950">
              <a:buFont typeface="+mj-lt"/>
              <a:buAutoNum type="arabicPeriod" startAt="29"/>
            </a:pPr>
            <a:r>
              <a:rPr lang="en-CA">
                <a:solidFill>
                  <a:srgbClr val="242424"/>
                </a:solidFill>
              </a:rPr>
              <a:t>Review the</a:t>
            </a:r>
            <a:r>
              <a:rPr lang="en-CA" b="1">
                <a:solidFill>
                  <a:srgbClr val="242424"/>
                </a:solidFill>
              </a:rPr>
              <a:t> Main Document</a:t>
            </a:r>
            <a:r>
              <a:rPr lang="en-CA">
                <a:solidFill>
                  <a:srgbClr val="242424"/>
                </a:solidFill>
              </a:rPr>
              <a:t>. </a:t>
            </a:r>
          </a:p>
          <a:p>
            <a:pPr marL="457200" indent="-457200">
              <a:buFont typeface="Arial" panose="020B0604020202020204" pitchFamily="34" charset="0"/>
              <a:buChar char="•"/>
            </a:pPr>
            <a:endParaRPr lang="en-CA">
              <a:solidFill>
                <a:srgbClr val="000000"/>
              </a:solidFill>
            </a:endParaRPr>
          </a:p>
        </p:txBody>
      </p:sp>
      <p:sp>
        <p:nvSpPr>
          <p:cNvPr id="8" name="Text Placeholder 7">
            <a:extLst>
              <a:ext uri="{FF2B5EF4-FFF2-40B4-BE49-F238E27FC236}">
                <a16:creationId xmlns:a16="http://schemas.microsoft.com/office/drawing/2014/main" id="{FDC900C2-7BE9-BA71-EE12-433326019F58}"/>
              </a:ext>
            </a:extLst>
          </p:cNvPr>
          <p:cNvSpPr>
            <a:spLocks noGrp="1"/>
          </p:cNvSpPr>
          <p:nvPr>
            <p:ph type="body" sz="quarter" idx="14"/>
          </p:nvPr>
        </p:nvSpPr>
        <p:spPr/>
        <p:txBody>
          <a:bodyPr vert="horz" lIns="91440" tIns="45720" rIns="91440" bIns="45720" rtlCol="0" anchor="t">
            <a:normAutofit/>
          </a:bodyPr>
          <a:lstStyle/>
          <a:p>
            <a:pPr marL="742950" indent="-742950">
              <a:buFont typeface="+mj-lt"/>
              <a:buAutoNum type="arabicPeriod" startAt="30"/>
            </a:pPr>
            <a:r>
              <a:rPr lang="en-US">
                <a:latin typeface="Arial"/>
                <a:cs typeface="Arial"/>
              </a:rPr>
              <a:t>To review the amendment version, click </a:t>
            </a:r>
            <a:r>
              <a:rPr lang="en-US" b="1">
                <a:latin typeface="Arial"/>
                <a:cs typeface="Arial"/>
              </a:rPr>
              <a:t>Contract Family</a:t>
            </a:r>
            <a:r>
              <a:rPr lang="en-US">
                <a:latin typeface="Arial"/>
                <a:cs typeface="Arial"/>
              </a:rPr>
              <a:t>. </a:t>
            </a:r>
          </a:p>
          <a:p>
            <a:pPr marL="73152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lang="en-US" sz="2800">
                <a:solidFill>
                  <a:prstClr val="black"/>
                </a:solidFill>
              </a:rPr>
              <a:t>The Contract Versions displays the </a:t>
            </a:r>
            <a:r>
              <a:rPr lang="en-US" sz="2800" i="1">
                <a:solidFill>
                  <a:prstClr val="black"/>
                </a:solidFill>
              </a:rPr>
              <a:t>Status</a:t>
            </a:r>
            <a:r>
              <a:rPr lang="en-US" sz="2800">
                <a:solidFill>
                  <a:prstClr val="black"/>
                </a:solidFill>
              </a:rPr>
              <a:t>, </a:t>
            </a:r>
            <a:r>
              <a:rPr lang="en-US" sz="2800" i="1">
                <a:solidFill>
                  <a:prstClr val="black"/>
                </a:solidFill>
              </a:rPr>
              <a:t>Version Type</a:t>
            </a:r>
            <a:r>
              <a:rPr lang="en-US" sz="2800">
                <a:solidFill>
                  <a:prstClr val="black"/>
                </a:solidFill>
              </a:rPr>
              <a:t>, and </a:t>
            </a:r>
            <a:r>
              <a:rPr lang="en-US" sz="2800" i="1">
                <a:solidFill>
                  <a:prstClr val="black"/>
                </a:solidFill>
              </a:rPr>
              <a:t>Version Numbers </a:t>
            </a:r>
            <a:r>
              <a:rPr lang="en-US" sz="2800">
                <a:solidFill>
                  <a:prstClr val="black"/>
                </a:solidFill>
              </a:rPr>
              <a:t>information. Version will remain on </a:t>
            </a:r>
            <a:r>
              <a:rPr lang="en-US" sz="2800" i="1">
                <a:solidFill>
                  <a:prstClr val="black"/>
                </a:solidFill>
              </a:rPr>
              <a:t>Draft Status </a:t>
            </a:r>
            <a:r>
              <a:rPr lang="en-US" sz="2800">
                <a:solidFill>
                  <a:prstClr val="black"/>
                </a:solidFill>
              </a:rPr>
              <a:t>until is routed for approval and signature collections. Review the </a:t>
            </a:r>
            <a:r>
              <a:rPr lang="en-US" sz="2800" i="1">
                <a:solidFill>
                  <a:prstClr val="black"/>
                </a:solidFill>
              </a:rPr>
              <a:t>eSignature</a:t>
            </a:r>
            <a:r>
              <a:rPr lang="en-US" sz="2800">
                <a:solidFill>
                  <a:prstClr val="black"/>
                </a:solidFill>
              </a:rPr>
              <a:t> job aid and required job aids for those activities. </a:t>
            </a:r>
          </a:p>
          <a:p>
            <a:endParaRPr lang="en-US"/>
          </a:p>
        </p:txBody>
      </p:sp>
      <p:pic>
        <p:nvPicPr>
          <p:cNvPr id="18" name="Picture 17">
            <a:extLst>
              <a:ext uri="{FF2B5EF4-FFF2-40B4-BE49-F238E27FC236}">
                <a16:creationId xmlns:a16="http://schemas.microsoft.com/office/drawing/2014/main" id="{EF16F737-7A40-56D6-6BF6-39E03D1C981A}"/>
              </a:ext>
              <a:ext uri="{C183D7F6-B498-43B3-948B-1728B52AA6E4}">
                <adec:decorative xmlns:adec="http://schemas.microsoft.com/office/drawing/2017/decorative" val="1"/>
              </a:ext>
            </a:extLst>
          </p:cNvPr>
          <p:cNvPicPr>
            <a:picLocks noChangeAspect="1"/>
          </p:cNvPicPr>
          <p:nvPr/>
        </p:nvPicPr>
        <p:blipFill>
          <a:blip r:embed="rId4"/>
          <a:srcRect l="1695" t="48566" r="1826" b="2213"/>
          <a:stretch/>
        </p:blipFill>
        <p:spPr>
          <a:xfrm>
            <a:off x="2074255" y="12168689"/>
            <a:ext cx="8229600" cy="2190696"/>
          </a:xfrm>
          <a:prstGeom prst="rect">
            <a:avLst/>
          </a:prstGeom>
          <a:ln w="12700">
            <a:solidFill>
              <a:schemeClr val="tx1"/>
            </a:solidFill>
          </a:ln>
        </p:spPr>
      </p:pic>
      <p:sp>
        <p:nvSpPr>
          <p:cNvPr id="2" name="Date Placeholder 1">
            <a:extLst>
              <a:ext uri="{FF2B5EF4-FFF2-40B4-BE49-F238E27FC236}">
                <a16:creationId xmlns:a16="http://schemas.microsoft.com/office/drawing/2014/main" id="{5E1F456E-8B66-1FD9-F16E-0C7CD3F22EE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7110A0D1-FBE4-CD11-FBBA-5E72F82C1C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C8B859F-C6C0-26E8-E0C2-59502591FA4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a:p>
        </p:txBody>
      </p:sp>
      <p:grpSp>
        <p:nvGrpSpPr>
          <p:cNvPr id="12" name="Group 11">
            <a:extLst>
              <a:ext uri="{FF2B5EF4-FFF2-40B4-BE49-F238E27FC236}">
                <a16:creationId xmlns:a16="http://schemas.microsoft.com/office/drawing/2014/main" id="{2F1E2962-31DC-8FC0-5BC8-F62F135DCB57}"/>
              </a:ext>
              <a:ext uri="{C183D7F6-B498-43B3-948B-1728B52AA6E4}">
                <adec:decorative xmlns:adec="http://schemas.microsoft.com/office/drawing/2017/decorative" val="1"/>
              </a:ext>
            </a:extLst>
          </p:cNvPr>
          <p:cNvGrpSpPr/>
          <p:nvPr/>
        </p:nvGrpSpPr>
        <p:grpSpPr>
          <a:xfrm>
            <a:off x="646009" y="14472037"/>
            <a:ext cx="10953599" cy="991815"/>
            <a:chOff x="328693" y="2700632"/>
            <a:chExt cx="6062976" cy="502647"/>
          </a:xfrm>
          <a:solidFill>
            <a:schemeClr val="accent5"/>
          </a:solidFill>
        </p:grpSpPr>
        <p:sp>
          <p:nvSpPr>
            <p:cNvPr id="13" name="Freeform 101">
              <a:extLst>
                <a:ext uri="{FF2B5EF4-FFF2-40B4-BE49-F238E27FC236}">
                  <a16:creationId xmlns:a16="http://schemas.microsoft.com/office/drawing/2014/main" id="{80B396DB-C3CE-6F10-BCFB-E58C26924F37}"/>
                </a:ext>
              </a:extLst>
            </p:cNvPr>
            <p:cNvSpPr/>
            <p:nvPr/>
          </p:nvSpPr>
          <p:spPr>
            <a:xfrm>
              <a:off x="328693" y="2700632"/>
              <a:ext cx="6062976" cy="502647"/>
            </a:xfrm>
            <a:prstGeom prst="rect">
              <a:avLst/>
            </a:prstGeom>
            <a:grp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pic>
          <p:nvPicPr>
            <p:cNvPr id="14" name="Graphic 13" descr="Checkmark with solid fill">
              <a:extLst>
                <a:ext uri="{FF2B5EF4-FFF2-40B4-BE49-F238E27FC236}">
                  <a16:creationId xmlns:a16="http://schemas.microsoft.com/office/drawing/2014/main" id="{329D8238-184E-039A-F825-5BEE64A453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905" y="2765624"/>
              <a:ext cx="463807" cy="380601"/>
            </a:xfrm>
            <a:prstGeom prst="rect">
              <a:avLst/>
            </a:prstGeom>
          </p:spPr>
        </p:pic>
      </p:grpSp>
      <p:sp>
        <p:nvSpPr>
          <p:cNvPr id="15" name="TextBox 14">
            <a:extLst>
              <a:ext uri="{FF2B5EF4-FFF2-40B4-BE49-F238E27FC236}">
                <a16:creationId xmlns:a16="http://schemas.microsoft.com/office/drawing/2014/main" id="{71C41835-8332-A395-7988-EA86228511AD}"/>
              </a:ext>
            </a:extLst>
          </p:cNvPr>
          <p:cNvSpPr txBox="1"/>
          <p:nvPr/>
        </p:nvSpPr>
        <p:spPr>
          <a:xfrm>
            <a:off x="2074255" y="14751911"/>
            <a:ext cx="9836681" cy="461665"/>
          </a:xfrm>
          <a:prstGeom prst="rect">
            <a:avLst/>
          </a:prstGeom>
          <a:noFill/>
        </p:spPr>
        <p:txBody>
          <a:bodyPr wrap="square" rtlCol="0" anchor="ctr">
            <a:spAutoFit/>
          </a:bodyPr>
          <a:lstStyle/>
          <a:p>
            <a:r>
              <a:rPr lang="en-US" sz="2400" b="1">
                <a:latin typeface="Arial" panose="020B0604020202020204" pitchFamily="34" charset="0"/>
                <a:cs typeface="Arial" panose="020B0604020202020204" pitchFamily="34" charset="0"/>
              </a:rPr>
              <a:t>You have successfully Amended a Statewide Contract. </a:t>
            </a:r>
          </a:p>
        </p:txBody>
      </p:sp>
      <p:sp>
        <p:nvSpPr>
          <p:cNvPr id="23" name="Rectangle 22">
            <a:extLst>
              <a:ext uri="{FF2B5EF4-FFF2-40B4-BE49-F238E27FC236}">
                <a16:creationId xmlns:a16="http://schemas.microsoft.com/office/drawing/2014/main" id="{25ABAB43-7391-6B97-F20D-B263D96D0FFC}"/>
              </a:ext>
              <a:ext uri="{C183D7F6-B498-43B3-948B-1728B52AA6E4}">
                <adec:decorative xmlns:adec="http://schemas.microsoft.com/office/drawing/2017/decorative" val="1"/>
              </a:ext>
            </a:extLst>
          </p:cNvPr>
          <p:cNvSpPr/>
          <p:nvPr/>
        </p:nvSpPr>
        <p:spPr>
          <a:xfrm>
            <a:off x="3581400" y="7219783"/>
            <a:ext cx="3747247" cy="12460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68408BE-66A2-B154-1882-A86208CFBA40}"/>
              </a:ext>
              <a:ext uri="{C183D7F6-B498-43B3-948B-1728B52AA6E4}">
                <adec:decorative xmlns:adec="http://schemas.microsoft.com/office/drawing/2017/decorative" val="1"/>
              </a:ext>
            </a:extLst>
          </p:cNvPr>
          <p:cNvSpPr/>
          <p:nvPr/>
        </p:nvSpPr>
        <p:spPr>
          <a:xfrm>
            <a:off x="2074255" y="14079511"/>
            <a:ext cx="1264974" cy="2798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0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rmAutofit/>
          </a:bodyPr>
          <a:lstStyle/>
          <a:p>
            <a:r>
              <a:rPr lang="en-US"/>
              <a:t>Amend a Statewide Contract (Part 1 of 11)</a:t>
            </a: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dirty="0"/>
              <a:t>Click the </a:t>
            </a:r>
            <a:r>
              <a:rPr lang="en-US" b="1" dirty="0"/>
              <a:t>Global Navigation Menu</a:t>
            </a:r>
            <a:r>
              <a:rPr lang="en-US" dirty="0"/>
              <a:t>.</a:t>
            </a:r>
          </a:p>
          <a:p>
            <a:endParaRPr lang="en-US" dirty="0"/>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1895" y="3622904"/>
            <a:ext cx="6400800" cy="3962399"/>
          </a:xfrm>
          <a:prstGeom prst="rect">
            <a:avLst/>
          </a:prstGeom>
          <a:ln w="12700">
            <a:solidFill>
              <a:schemeClr val="tx1"/>
            </a:solidFill>
          </a:ln>
        </p:spPr>
      </p:pic>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a:t>
            </a:r>
            <a:r>
              <a:rPr lang="en-US" b="1"/>
              <a:t> Contracts &amp; Supplier Management</a:t>
            </a:r>
            <a:r>
              <a:rPr lang="en-US"/>
              <a:t>.</a:t>
            </a:r>
          </a:p>
        </p:txBody>
      </p:sp>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1895" y="10399515"/>
            <a:ext cx="6400800" cy="4883211"/>
          </a:xfrm>
          <a:prstGeom prst="rect">
            <a:avLst/>
          </a:prstGeom>
          <a:ln w="12700">
            <a:solidFill>
              <a:schemeClr val="tx1"/>
            </a:solidFill>
          </a:ln>
        </p:spPr>
      </p:pic>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878706" y="3618582"/>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rmAutofit/>
          </a:bodyPr>
          <a:lstStyle/>
          <a:p>
            <a:r>
              <a:rPr lang="en-US"/>
              <a:t>Amend a Statewide Contract </a:t>
            </a:r>
            <a:r>
              <a:rPr lang="en-US">
                <a:latin typeface="Arial"/>
                <a:cs typeface="Arial"/>
              </a:rPr>
              <a:t>(Part 2 of 11)</a:t>
            </a: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vert="horz" wrap="square" lIns="90000" tIns="45720" rIns="91440" bIns="45720" rtlCol="0" anchor="t">
            <a:normAutofit/>
          </a:bodyPr>
          <a:lstStyle/>
          <a:p>
            <a:pPr marL="742950" indent="-742950">
              <a:buFont typeface="+mj-lt"/>
              <a:buAutoNum type="arabicPeriod" startAt="3"/>
            </a:pPr>
            <a:r>
              <a:rPr lang="en-US"/>
              <a:t>Click </a:t>
            </a:r>
            <a:r>
              <a:rPr lang="en-US" b="1"/>
              <a:t>Sign On</a:t>
            </a:r>
            <a:r>
              <a:rPr lang="en-US"/>
              <a:t>.</a:t>
            </a:r>
            <a:endParaRPr lang="en-US" sz="2800" b="1"/>
          </a:p>
          <a:p>
            <a:pPr marL="747713">
              <a:spcBef>
                <a:spcPts val="733"/>
              </a:spcBef>
            </a:pPr>
            <a:r>
              <a:rPr lang="en-US" sz="2800" b="1">
                <a:latin typeface="Arial"/>
                <a:cs typeface="Arial"/>
              </a:rPr>
              <a:t>Note</a:t>
            </a:r>
            <a:r>
              <a:rPr lang="en-US" sz="2800">
                <a:latin typeface="Arial"/>
                <a:cs typeface="Arial"/>
              </a:rPr>
              <a:t>: The system utilizes </a:t>
            </a:r>
            <a:r>
              <a:rPr lang="en-US" sz="2800" i="1">
                <a:latin typeface="Arial"/>
                <a:cs typeface="Arial"/>
              </a:rPr>
              <a:t>Single Sign-On (SSO), </a:t>
            </a:r>
            <a:r>
              <a:rPr lang="en-US" sz="2800">
                <a:latin typeface="Arial"/>
                <a:cs typeface="Arial"/>
              </a:rPr>
              <a:t>no log in information is required.</a:t>
            </a:r>
            <a:endParaRPr lang="en-US" sz="2800"/>
          </a:p>
          <a:p>
            <a:endParaRPr lang="en-US"/>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462" y="4103668"/>
            <a:ext cx="10058400" cy="3917568"/>
          </a:xfrm>
          <a:prstGeom prst="rect">
            <a:avLst/>
          </a:prstGeom>
          <a:ln>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a:solidFill>
                  <a:srgbClr val="000000"/>
                </a:solidFill>
                <a:effectLst/>
                <a:latin typeface="Arial" panose="020B0604020202020204" pitchFamily="34" charset="0"/>
              </a:rPr>
              <a:t>Access the</a:t>
            </a:r>
            <a:r>
              <a:rPr lang="en-US" sz="3600" b="1" i="0" u="none" strike="noStrike">
                <a:solidFill>
                  <a:srgbClr val="000000"/>
                </a:solidFill>
                <a:effectLst/>
                <a:latin typeface="Arial" panose="020B0604020202020204" pitchFamily="34" charset="0"/>
              </a:rPr>
              <a:t> Contracts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4"/>
            </a:pPr>
            <a:r>
              <a:rPr lang="en-US">
                <a:latin typeface="Arial"/>
                <a:cs typeface="Arial"/>
              </a:rPr>
              <a:t>Click </a:t>
            </a:r>
            <a:r>
              <a:rPr lang="en-US" b="1">
                <a:latin typeface="Arial"/>
                <a:cs typeface="Arial"/>
              </a:rPr>
              <a:t>Contracts</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Search Contracts</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pic>
        <p:nvPicPr>
          <p:cNvPr id="10" name="Picture 9">
            <a:extLst>
              <a:ext uri="{FF2B5EF4-FFF2-40B4-BE49-F238E27FC236}">
                <a16:creationId xmlns:a16="http://schemas.microsoft.com/office/drawing/2014/main" id="{E1E1F0FC-FF64-0741-7E05-D7D4E4241A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6799" y="11305061"/>
            <a:ext cx="10058400" cy="3872323"/>
          </a:xfrm>
          <a:prstGeom prst="rect">
            <a:avLst/>
          </a:prstGeom>
          <a:solidFill>
            <a:schemeClr val="tx1"/>
          </a:solidFill>
          <a:ln w="12700">
            <a:solidFill>
              <a:schemeClr val="tx1"/>
            </a:solidFill>
          </a:ln>
        </p:spPr>
      </p:pic>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9/24/2025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642819" y="6967529"/>
            <a:ext cx="1601193" cy="5266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BB9DB3C2-6D0E-BB77-6C3A-35F4F85B8CBF}"/>
              </a:ext>
              <a:ext uri="{C183D7F6-B498-43B3-948B-1728B52AA6E4}">
                <adec:decorative xmlns:adec="http://schemas.microsoft.com/office/drawing/2017/decorative" val="1"/>
              </a:ext>
            </a:extLst>
          </p:cNvPr>
          <p:cNvSpPr>
            <a:spLocks noChangeAspect="1"/>
          </p:cNvSpPr>
          <p:nvPr/>
        </p:nvSpPr>
        <p:spPr>
          <a:xfrm>
            <a:off x="3992878" y="12222228"/>
            <a:ext cx="548640" cy="54864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5</a:t>
            </a:r>
          </a:p>
        </p:txBody>
      </p:sp>
      <p:sp>
        <p:nvSpPr>
          <p:cNvPr id="20" name="Oval 19">
            <a:extLst>
              <a:ext uri="{FF2B5EF4-FFF2-40B4-BE49-F238E27FC236}">
                <a16:creationId xmlns:a16="http://schemas.microsoft.com/office/drawing/2014/main" id="{032290CA-CF56-692C-59BD-20314E11E08F}"/>
              </a:ext>
              <a:ext uri="{C183D7F6-B498-43B3-948B-1728B52AA6E4}">
                <adec:decorative xmlns:adec="http://schemas.microsoft.com/office/drawing/2017/decorative" val="1"/>
              </a:ext>
            </a:extLst>
          </p:cNvPr>
          <p:cNvSpPr>
            <a:spLocks noChangeAspect="1"/>
          </p:cNvSpPr>
          <p:nvPr/>
        </p:nvSpPr>
        <p:spPr>
          <a:xfrm>
            <a:off x="9860560" y="13351764"/>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6</a:t>
            </a:r>
          </a:p>
        </p:txBody>
      </p:sp>
      <p:sp>
        <p:nvSpPr>
          <p:cNvPr id="23" name="Rectangle 22">
            <a:extLst>
              <a:ext uri="{FF2B5EF4-FFF2-40B4-BE49-F238E27FC236}">
                <a16:creationId xmlns:a16="http://schemas.microsoft.com/office/drawing/2014/main" id="{00006C32-D379-F234-955D-D7B4E3344C7C}"/>
              </a:ext>
              <a:ext uri="{C183D7F6-B498-43B3-948B-1728B52AA6E4}">
                <adec:decorative xmlns:adec="http://schemas.microsoft.com/office/drawing/2017/decorative" val="1"/>
              </a:ext>
            </a:extLst>
          </p:cNvPr>
          <p:cNvSpPr/>
          <p:nvPr/>
        </p:nvSpPr>
        <p:spPr>
          <a:xfrm>
            <a:off x="2443415" y="12222228"/>
            <a:ext cx="1511657" cy="54864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7260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A511800-5232-1098-C219-7D7BA647863E}"/>
              </a:ext>
              <a:ext uri="{C183D7F6-B498-43B3-948B-1728B52AA6E4}">
                <adec:decorative xmlns:adec="http://schemas.microsoft.com/office/drawing/2017/decorative" val="1"/>
              </a:ext>
            </a:extLst>
          </p:cNvPr>
          <p:cNvSpPr/>
          <p:nvPr/>
        </p:nvSpPr>
        <p:spPr>
          <a:xfrm>
            <a:off x="7464490" y="13320291"/>
            <a:ext cx="2396070" cy="58011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1074712" y="11305061"/>
            <a:ext cx="1086482" cy="957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510258" y="1150971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rmAutofit/>
          </a:bodyPr>
          <a:lstStyle/>
          <a:p>
            <a:r>
              <a:rPr lang="en-US"/>
              <a:t>Amend a Statewide Contract (Part 3 of 11)</a:t>
            </a:r>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p:txBody>
          <a:bodyPr/>
          <a:lstStyle/>
          <a:p>
            <a:pPr marL="742950" indent="-742950">
              <a:buFont typeface="+mj-lt"/>
              <a:buAutoNum type="arabicPeriod" startAt="7"/>
            </a:pPr>
            <a:r>
              <a:rPr lang="en-US"/>
              <a:t>Click the </a:t>
            </a:r>
            <a:r>
              <a:rPr lang="en-US" b="1"/>
              <a:t>Contract Number</a:t>
            </a:r>
            <a:r>
              <a:rPr lang="en-US"/>
              <a:t>.</a:t>
            </a:r>
          </a:p>
          <a:p>
            <a:pPr marL="736600"/>
            <a:r>
              <a:rPr lang="en-US" sz="2800" b="1"/>
              <a:t>Note</a:t>
            </a:r>
            <a:r>
              <a:rPr lang="en-US" sz="2800"/>
              <a:t>: Use the </a:t>
            </a:r>
            <a:r>
              <a:rPr lang="en-US" sz="2800" i="1"/>
              <a:t>Quick Search </a:t>
            </a:r>
            <a:r>
              <a:rPr lang="en-US" sz="2800"/>
              <a:t>and </a:t>
            </a:r>
            <a:r>
              <a:rPr lang="en-US" sz="2800" i="1"/>
              <a:t>Filters </a:t>
            </a:r>
            <a:r>
              <a:rPr lang="en-US" sz="2800"/>
              <a:t>to find the contract. </a:t>
            </a:r>
          </a:p>
          <a:p>
            <a:r>
              <a:rPr lang="en-US"/>
              <a:t> </a:t>
            </a:r>
          </a:p>
          <a:p>
            <a:endParaRPr lang="en-US"/>
          </a:p>
        </p:txBody>
      </p:sp>
      <p:pic>
        <p:nvPicPr>
          <p:cNvPr id="31" name="Picture 30">
            <a:extLst>
              <a:ext uri="{FF2B5EF4-FFF2-40B4-BE49-F238E27FC236}">
                <a16:creationId xmlns:a16="http://schemas.microsoft.com/office/drawing/2014/main" id="{295A54D4-1D33-5F35-B69A-05EAC92C6B18}"/>
              </a:ext>
              <a:ext uri="{C183D7F6-B498-43B3-948B-1728B52AA6E4}">
                <adec:decorative xmlns:adec="http://schemas.microsoft.com/office/drawing/2017/decorative" val="1"/>
              </a:ext>
            </a:extLst>
          </p:cNvPr>
          <p:cNvPicPr>
            <a:picLocks noChangeAspect="1"/>
          </p:cNvPicPr>
          <p:nvPr/>
        </p:nvPicPr>
        <p:blipFill>
          <a:blip r:embed="rId3"/>
          <a:srcRect r="50189" b="3215"/>
          <a:stretch/>
        </p:blipFill>
        <p:spPr>
          <a:xfrm>
            <a:off x="1550809" y="3737724"/>
            <a:ext cx="9144000" cy="4077470"/>
          </a:xfrm>
          <a:prstGeom prst="rect">
            <a:avLst/>
          </a:prstGeom>
          <a:ln w="12700">
            <a:solidFill>
              <a:schemeClr val="tx1"/>
            </a:solidFill>
          </a:ln>
        </p:spPr>
      </p:pic>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8"/>
            </a:pPr>
            <a:r>
              <a:rPr lang="en-US"/>
              <a:t>Click </a:t>
            </a:r>
            <a:r>
              <a:rPr lang="en-US" b="1"/>
              <a:t>Contract Actions</a:t>
            </a:r>
            <a:r>
              <a:rPr lang="en-US"/>
              <a:t>.</a:t>
            </a:r>
            <a:endParaRPr lang="en-US" b="1"/>
          </a:p>
          <a:p>
            <a:pPr marL="742950" indent="-742950">
              <a:buFont typeface="+mj-lt"/>
              <a:buAutoNum type="arabicPeriod" startAt="8"/>
            </a:pPr>
            <a:r>
              <a:rPr lang="en-US"/>
              <a:t>Click </a:t>
            </a:r>
            <a:r>
              <a:rPr lang="en-US" b="1"/>
              <a:t>Amend</a:t>
            </a:r>
            <a:r>
              <a:rPr lang="en-US"/>
              <a:t>.</a:t>
            </a:r>
          </a:p>
          <a:p>
            <a:pPr marL="803275"/>
            <a:r>
              <a:rPr lang="en-US" sz="2800" b="1"/>
              <a:t>Note</a:t>
            </a:r>
            <a:r>
              <a:rPr lang="en-US" sz="2800"/>
              <a:t>: </a:t>
            </a:r>
            <a:r>
              <a:rPr lang="en-US" sz="2800" i="1"/>
              <a:t>Amend</a:t>
            </a:r>
            <a:r>
              <a:rPr lang="en-US" sz="2800"/>
              <a:t> is only visible if the contract is </a:t>
            </a:r>
            <a:r>
              <a:rPr lang="en-US" sz="2800" i="1"/>
              <a:t>Check In</a:t>
            </a:r>
            <a:r>
              <a:rPr lang="en-US" sz="2800"/>
              <a:t>. </a:t>
            </a:r>
          </a:p>
          <a:p>
            <a:endParaRPr lang="en-US"/>
          </a:p>
        </p:txBody>
      </p:sp>
      <p:pic>
        <p:nvPicPr>
          <p:cNvPr id="13" name="Picture 12">
            <a:extLst>
              <a:ext uri="{FF2B5EF4-FFF2-40B4-BE49-F238E27FC236}">
                <a16:creationId xmlns:a16="http://schemas.microsoft.com/office/drawing/2014/main" id="{EC29B80D-EDB3-29A7-8DEC-DBDA3915EF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1199" y="11124166"/>
            <a:ext cx="8229600" cy="4065742"/>
          </a:xfrm>
          <a:prstGeom prst="rect">
            <a:avLst/>
          </a:prstGeom>
          <a:ln w="12700">
            <a:solidFill>
              <a:schemeClr val="tx1"/>
            </a:solidFill>
          </a:ln>
        </p:spPr>
      </p:pic>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
        <p:nvSpPr>
          <p:cNvPr id="32" name="Rectangle 31">
            <a:extLst>
              <a:ext uri="{FF2B5EF4-FFF2-40B4-BE49-F238E27FC236}">
                <a16:creationId xmlns:a16="http://schemas.microsoft.com/office/drawing/2014/main" id="{9DD76316-198B-BC69-6F1C-59F69583DBA3}"/>
              </a:ext>
              <a:ext uri="{C183D7F6-B498-43B3-948B-1728B52AA6E4}">
                <adec:decorative xmlns:adec="http://schemas.microsoft.com/office/drawing/2017/decorative" val="1"/>
              </a:ext>
            </a:extLst>
          </p:cNvPr>
          <p:cNvSpPr/>
          <p:nvPr/>
        </p:nvSpPr>
        <p:spPr>
          <a:xfrm>
            <a:off x="2476275" y="6802490"/>
            <a:ext cx="1562324" cy="4503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2A8C6A-1D81-50DD-9B84-17B5CD5B6CA1}"/>
              </a:ext>
              <a:ext uri="{C183D7F6-B498-43B3-948B-1728B52AA6E4}">
                <adec:decorative xmlns:adec="http://schemas.microsoft.com/office/drawing/2017/decorative" val="1"/>
              </a:ext>
            </a:extLst>
          </p:cNvPr>
          <p:cNvSpPr/>
          <p:nvPr/>
        </p:nvSpPr>
        <p:spPr>
          <a:xfrm>
            <a:off x="6551271" y="11829328"/>
            <a:ext cx="1751966" cy="4109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F388729-757A-EE75-CCC4-9148713ED8F6}"/>
              </a:ext>
              <a:ext uri="{C183D7F6-B498-43B3-948B-1728B52AA6E4}">
                <adec:decorative xmlns:adec="http://schemas.microsoft.com/office/drawing/2017/decorative" val="1"/>
              </a:ext>
            </a:extLst>
          </p:cNvPr>
          <p:cNvSpPr>
            <a:spLocks noChangeAspect="1"/>
          </p:cNvSpPr>
          <p:nvPr/>
        </p:nvSpPr>
        <p:spPr>
          <a:xfrm>
            <a:off x="8307186" y="117555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
        <p:nvSpPr>
          <p:cNvPr id="23" name="Rectangle 22">
            <a:extLst>
              <a:ext uri="{FF2B5EF4-FFF2-40B4-BE49-F238E27FC236}">
                <a16:creationId xmlns:a16="http://schemas.microsoft.com/office/drawing/2014/main" id="{2C6FA938-F22E-C00C-53E3-00BBF60A8CDD}"/>
              </a:ext>
              <a:ext uri="{C183D7F6-B498-43B3-948B-1728B52AA6E4}">
                <adec:decorative xmlns:adec="http://schemas.microsoft.com/office/drawing/2017/decorative" val="1"/>
              </a:ext>
            </a:extLst>
          </p:cNvPr>
          <p:cNvSpPr/>
          <p:nvPr/>
        </p:nvSpPr>
        <p:spPr>
          <a:xfrm>
            <a:off x="6589371" y="14759886"/>
            <a:ext cx="3621428" cy="4109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BFB12D2-BA6D-CD57-EBD6-1FAC0E117D83}"/>
              </a:ext>
              <a:ext uri="{C183D7F6-B498-43B3-948B-1728B52AA6E4}">
                <adec:decorative xmlns:adec="http://schemas.microsoft.com/office/drawing/2017/decorative" val="1"/>
              </a:ext>
            </a:extLst>
          </p:cNvPr>
          <p:cNvSpPr>
            <a:spLocks noChangeAspect="1"/>
          </p:cNvSpPr>
          <p:nvPr/>
        </p:nvSpPr>
        <p:spPr>
          <a:xfrm>
            <a:off x="6040731" y="1467324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65486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B0DCC3-6E86-43D4-76C3-91863F9F91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6242564"/>
            <a:ext cx="10058400" cy="7872971"/>
          </a:xfrm>
          <a:prstGeom prst="rect">
            <a:avLst/>
          </a:prstGeom>
          <a:ln w="12700">
            <a:solidFill>
              <a:schemeClr val="tx1"/>
            </a:solidFill>
          </a:ln>
        </p:spPr>
      </p:pic>
      <p:sp>
        <p:nvSpPr>
          <p:cNvPr id="5" name="Title 4">
            <a:extLst>
              <a:ext uri="{FF2B5EF4-FFF2-40B4-BE49-F238E27FC236}">
                <a16:creationId xmlns:a16="http://schemas.microsoft.com/office/drawing/2014/main" id="{F55467ED-EE09-4CED-7E39-6EDE7CF49C15}"/>
              </a:ext>
            </a:extLst>
          </p:cNvPr>
          <p:cNvSpPr>
            <a:spLocks noGrp="1"/>
          </p:cNvSpPr>
          <p:nvPr>
            <p:ph type="title"/>
          </p:nvPr>
        </p:nvSpPr>
        <p:spPr/>
        <p:txBody>
          <a:bodyPr>
            <a:normAutofit/>
          </a:bodyPr>
          <a:lstStyle/>
          <a:p>
            <a:r>
              <a:rPr lang="en-US"/>
              <a:t>Amend a Statewide Contract (Part 4 of 11)</a:t>
            </a:r>
          </a:p>
        </p:txBody>
      </p:sp>
      <p:sp>
        <p:nvSpPr>
          <p:cNvPr id="15" name="TextBox 14">
            <a:extLst>
              <a:ext uri="{FF2B5EF4-FFF2-40B4-BE49-F238E27FC236}">
                <a16:creationId xmlns:a16="http://schemas.microsoft.com/office/drawing/2014/main" id="{E37D068E-D433-5967-A852-3700D629540D}"/>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311AD01-95FE-781D-CD39-82DCD8720E1C}"/>
              </a:ext>
            </a:extLst>
          </p:cNvPr>
          <p:cNvSpPr>
            <a:spLocks noGrp="1"/>
          </p:cNvSpPr>
          <p:nvPr>
            <p:ph type="body" sz="quarter" idx="13"/>
          </p:nvPr>
        </p:nvSpPr>
        <p:spPr/>
        <p:txBody>
          <a:bodyPr>
            <a:normAutofit/>
          </a:bodyPr>
          <a:lstStyle/>
          <a:p>
            <a:pPr marL="742950" indent="-742950">
              <a:buFont typeface="+mj-lt"/>
              <a:buAutoNum type="arabicPeriod" startAt="10"/>
            </a:pPr>
            <a:r>
              <a:rPr lang="en-US" dirty="0"/>
              <a:t>Select </a:t>
            </a:r>
            <a:r>
              <a:rPr lang="en-US" b="1" dirty="0"/>
              <a:t>No </a:t>
            </a:r>
            <a:r>
              <a:rPr lang="en-US" dirty="0"/>
              <a:t>for </a:t>
            </a:r>
            <a:r>
              <a:rPr lang="en-US" b="1" dirty="0"/>
              <a:t>Use</a:t>
            </a:r>
            <a:r>
              <a:rPr lang="en-US" dirty="0"/>
              <a:t> </a:t>
            </a:r>
            <a:r>
              <a:rPr lang="en-US" b="1" dirty="0"/>
              <a:t>Contract Template*</a:t>
            </a:r>
            <a:r>
              <a:rPr lang="en-US" dirty="0"/>
              <a:t>.</a:t>
            </a:r>
          </a:p>
          <a:p>
            <a:pPr marL="80010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Complete all required fields marked with a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black star*.</a:t>
            </a:r>
            <a:endParaRPr lang="en-US" dirty="0"/>
          </a:p>
          <a:p>
            <a:pPr marL="742950" indent="-742950">
              <a:buFont typeface="+mj-lt"/>
              <a:buAutoNum type="arabicPeriod" startAt="11"/>
            </a:pPr>
            <a:r>
              <a:rPr lang="en-US" dirty="0"/>
              <a:t>Select </a:t>
            </a:r>
            <a:r>
              <a:rPr lang="en-US" b="1" dirty="0"/>
              <a:t>Yes </a:t>
            </a:r>
            <a:r>
              <a:rPr lang="en-US" dirty="0"/>
              <a:t>to </a:t>
            </a:r>
            <a:r>
              <a:rPr lang="en-US" b="1" dirty="0"/>
              <a:t>Include the latest attachment versions</a:t>
            </a:r>
            <a:r>
              <a:rPr lang="en-US" dirty="0"/>
              <a:t>?.</a:t>
            </a:r>
          </a:p>
          <a:p>
            <a:pPr marL="742950" indent="-742950">
              <a:buFont typeface="+mj-lt"/>
              <a:buAutoNum type="arabicPeriod" startAt="11"/>
            </a:pPr>
            <a:r>
              <a:rPr lang="en-US" dirty="0"/>
              <a:t>Click </a:t>
            </a:r>
            <a:r>
              <a:rPr lang="en-US" b="1" dirty="0"/>
              <a:t>Yes</a:t>
            </a:r>
            <a:r>
              <a:rPr lang="en-US" dirty="0"/>
              <a:t>.</a:t>
            </a:r>
          </a:p>
          <a:p>
            <a:endParaRPr lang="en-US" dirty="0"/>
          </a:p>
        </p:txBody>
      </p:sp>
      <p:sp>
        <p:nvSpPr>
          <p:cNvPr id="2" name="Date Placeholder 1">
            <a:extLst>
              <a:ext uri="{FF2B5EF4-FFF2-40B4-BE49-F238E27FC236}">
                <a16:creationId xmlns:a16="http://schemas.microsoft.com/office/drawing/2014/main" id="{D3780105-4048-C872-B76C-5B91E161B3E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97A2638E-FA40-E341-EF08-4CF9CF50874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14C8A0A-7A6D-85B9-8961-FD8BDCD4395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13" name="Rectangle 12">
            <a:extLst>
              <a:ext uri="{FF2B5EF4-FFF2-40B4-BE49-F238E27FC236}">
                <a16:creationId xmlns:a16="http://schemas.microsoft.com/office/drawing/2014/main" id="{9917DE43-74B4-18C9-F58B-FB286CAD3D36}"/>
              </a:ext>
              <a:ext uri="{C183D7F6-B498-43B3-948B-1728B52AA6E4}">
                <adec:decorative xmlns:adec="http://schemas.microsoft.com/office/drawing/2017/decorative" val="1"/>
              </a:ext>
            </a:extLst>
          </p:cNvPr>
          <p:cNvSpPr/>
          <p:nvPr/>
        </p:nvSpPr>
        <p:spPr>
          <a:xfrm>
            <a:off x="8858109" y="13440210"/>
            <a:ext cx="927927" cy="5988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6023389-51FF-D2DA-C883-5C0586A0CE39}"/>
              </a:ext>
              <a:ext uri="{C183D7F6-B498-43B3-948B-1728B52AA6E4}">
                <adec:decorative xmlns:adec="http://schemas.microsoft.com/office/drawing/2017/decorative" val="1"/>
              </a:ext>
            </a:extLst>
          </p:cNvPr>
          <p:cNvSpPr>
            <a:spLocks noChangeAspect="1"/>
          </p:cNvSpPr>
          <p:nvPr/>
        </p:nvSpPr>
        <p:spPr>
          <a:xfrm>
            <a:off x="9047752" y="1289157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23" name="Rectangle 22">
            <a:extLst>
              <a:ext uri="{FF2B5EF4-FFF2-40B4-BE49-F238E27FC236}">
                <a16:creationId xmlns:a16="http://schemas.microsoft.com/office/drawing/2014/main" id="{ABB4AB6B-82BC-4E89-5C87-B696779009C5}"/>
              </a:ext>
              <a:ext uri="{C183D7F6-B498-43B3-948B-1728B52AA6E4}">
                <adec:decorative xmlns:adec="http://schemas.microsoft.com/office/drawing/2017/decorative" val="1"/>
              </a:ext>
            </a:extLst>
          </p:cNvPr>
          <p:cNvSpPr/>
          <p:nvPr/>
        </p:nvSpPr>
        <p:spPr>
          <a:xfrm flipH="1">
            <a:off x="4799660" y="10958821"/>
            <a:ext cx="2498889" cy="4422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9D77EBF-928B-04E9-BB8C-6C9BBFC4C6D3}"/>
              </a:ext>
              <a:ext uri="{C183D7F6-B498-43B3-948B-1728B52AA6E4}">
                <adec:decorative xmlns:adec="http://schemas.microsoft.com/office/drawing/2017/decorative" val="1"/>
              </a:ext>
            </a:extLst>
          </p:cNvPr>
          <p:cNvSpPr>
            <a:spLocks noChangeAspect="1"/>
          </p:cNvSpPr>
          <p:nvPr/>
        </p:nvSpPr>
        <p:spPr>
          <a:xfrm>
            <a:off x="7298550" y="109102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
        <p:nvSpPr>
          <p:cNvPr id="31" name="Rectangle 30">
            <a:extLst>
              <a:ext uri="{FF2B5EF4-FFF2-40B4-BE49-F238E27FC236}">
                <a16:creationId xmlns:a16="http://schemas.microsoft.com/office/drawing/2014/main" id="{DE217E08-83BC-648F-014B-0D595455E1C7}"/>
              </a:ext>
              <a:ext uri="{C183D7F6-B498-43B3-948B-1728B52AA6E4}">
                <adec:decorative xmlns:adec="http://schemas.microsoft.com/office/drawing/2017/decorative" val="1"/>
              </a:ext>
            </a:extLst>
          </p:cNvPr>
          <p:cNvSpPr/>
          <p:nvPr/>
        </p:nvSpPr>
        <p:spPr>
          <a:xfrm flipH="1">
            <a:off x="4799662" y="11678182"/>
            <a:ext cx="2498888" cy="44224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D5BA5CA-EA26-6BCF-ABE1-693EF95A1C0C}"/>
              </a:ext>
              <a:ext uri="{C183D7F6-B498-43B3-948B-1728B52AA6E4}">
                <adec:decorative xmlns:adec="http://schemas.microsoft.com/office/drawing/2017/decorative" val="1"/>
              </a:ext>
            </a:extLst>
          </p:cNvPr>
          <p:cNvSpPr>
            <a:spLocks noChangeAspect="1"/>
          </p:cNvSpPr>
          <p:nvPr/>
        </p:nvSpPr>
        <p:spPr>
          <a:xfrm>
            <a:off x="7298550" y="1162498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09583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6685-5DE3-0AF2-26CD-70B9371D3E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EE6CE1-DA55-0A9D-96C3-F869FAACB0B2}"/>
              </a:ext>
            </a:extLst>
          </p:cNvPr>
          <p:cNvSpPr>
            <a:spLocks noGrp="1"/>
          </p:cNvSpPr>
          <p:nvPr>
            <p:ph type="title"/>
          </p:nvPr>
        </p:nvSpPr>
        <p:spPr/>
        <p:txBody>
          <a:bodyPr>
            <a:normAutofit/>
          </a:bodyPr>
          <a:lstStyle/>
          <a:p>
            <a:r>
              <a:rPr lang="en-US"/>
              <a:t>Amend a Statewide Contract (Part 5 of 11)</a:t>
            </a:r>
          </a:p>
        </p:txBody>
      </p:sp>
      <p:sp>
        <p:nvSpPr>
          <p:cNvPr id="7" name="TextBox 6">
            <a:extLst>
              <a:ext uri="{FF2B5EF4-FFF2-40B4-BE49-F238E27FC236}">
                <a16:creationId xmlns:a16="http://schemas.microsoft.com/office/drawing/2014/main" id="{AE4511E7-CE82-F6A8-F275-3A4B37CE24BA}"/>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37A32BA-7C40-CAFE-58A7-500A9FD3D63B}"/>
              </a:ext>
            </a:extLst>
          </p:cNvPr>
          <p:cNvSpPr>
            <a:spLocks noGrp="1"/>
          </p:cNvSpPr>
          <p:nvPr>
            <p:ph type="body" sz="quarter" idx="13"/>
          </p:nvPr>
        </p:nvSpPr>
        <p:spPr/>
        <p:txBody>
          <a:bodyPr>
            <a:normAutofit/>
          </a:bodyPr>
          <a:lstStyle/>
          <a:p>
            <a:pPr marL="742950" indent="-742950">
              <a:buFont typeface="+mj-lt"/>
              <a:buAutoNum type="arabicPeriod" startAt="13"/>
            </a:pPr>
            <a:r>
              <a:rPr lang="en-US"/>
              <a:t>The</a:t>
            </a:r>
            <a:r>
              <a:rPr lang="en-US" b="1"/>
              <a:t> Contract Header </a:t>
            </a:r>
            <a:r>
              <a:rPr lang="en-US"/>
              <a:t>is open for editing. </a:t>
            </a:r>
          </a:p>
          <a:p>
            <a:pPr marL="747713" marR="0" lvl="1"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Changes can be made to fields open</a:t>
            </a:r>
            <a:r>
              <a:rPr lang="en-US" sz="2800">
                <a:solidFill>
                  <a:prstClr val="black"/>
                </a:solidFill>
              </a:rPr>
              <a:t> for editing while the contract is </a:t>
            </a:r>
            <a:r>
              <a:rPr lang="en-US" sz="2800" i="1">
                <a:solidFill>
                  <a:prstClr val="black"/>
                </a:solidFill>
              </a:rPr>
              <a:t>Checked Out</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12" name="Picture 11">
            <a:extLst>
              <a:ext uri="{FF2B5EF4-FFF2-40B4-BE49-F238E27FC236}">
                <a16:creationId xmlns:a16="http://schemas.microsoft.com/office/drawing/2014/main" id="{0A907032-21D3-FE04-AB85-A283A0D0BB17}"/>
              </a:ext>
              <a:ext uri="{C183D7F6-B498-43B3-948B-1728B52AA6E4}">
                <adec:decorative xmlns:adec="http://schemas.microsoft.com/office/drawing/2017/decorative" val="1"/>
              </a:ext>
            </a:extLst>
          </p:cNvPr>
          <p:cNvPicPr>
            <a:picLocks noChangeAspect="1"/>
          </p:cNvPicPr>
          <p:nvPr/>
        </p:nvPicPr>
        <p:blipFill>
          <a:blip r:embed="rId3"/>
          <a:srcRect t="955"/>
          <a:stretch/>
        </p:blipFill>
        <p:spPr>
          <a:xfrm>
            <a:off x="1093609" y="4277382"/>
            <a:ext cx="10058400" cy="9620588"/>
          </a:xfrm>
          <a:prstGeom prst="rect">
            <a:avLst/>
          </a:prstGeom>
          <a:ln w="12700">
            <a:solidFill>
              <a:schemeClr val="tx1"/>
            </a:solidFill>
          </a:ln>
        </p:spPr>
      </p:pic>
      <p:sp>
        <p:nvSpPr>
          <p:cNvPr id="2" name="Date Placeholder 1">
            <a:extLst>
              <a:ext uri="{FF2B5EF4-FFF2-40B4-BE49-F238E27FC236}">
                <a16:creationId xmlns:a16="http://schemas.microsoft.com/office/drawing/2014/main" id="{AA7D9753-CAB1-D31C-77BA-7CD16B0D453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535E3589-F395-33B6-8B9A-F6B11E33005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5989DAE-E31A-E8BC-04A2-96D12A8D48A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16" name="Rectangle 15">
            <a:extLst>
              <a:ext uri="{FF2B5EF4-FFF2-40B4-BE49-F238E27FC236}">
                <a16:creationId xmlns:a16="http://schemas.microsoft.com/office/drawing/2014/main" id="{4E6787E7-DEFB-4075-51B8-76121E3CBC3E}"/>
              </a:ext>
              <a:ext uri="{C183D7F6-B498-43B3-948B-1728B52AA6E4}">
                <adec:decorative xmlns:adec="http://schemas.microsoft.com/office/drawing/2017/decorative" val="1"/>
              </a:ext>
            </a:extLst>
          </p:cNvPr>
          <p:cNvSpPr/>
          <p:nvPr/>
        </p:nvSpPr>
        <p:spPr>
          <a:xfrm>
            <a:off x="3102016" y="4583574"/>
            <a:ext cx="8049994" cy="93143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9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6177-8807-FDF4-12A8-82ED8C79B0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7468F7-DBA1-CCD2-0DC2-227430FED9DF}"/>
              </a:ext>
            </a:extLst>
          </p:cNvPr>
          <p:cNvSpPr>
            <a:spLocks noGrp="1"/>
          </p:cNvSpPr>
          <p:nvPr>
            <p:ph type="title"/>
          </p:nvPr>
        </p:nvSpPr>
        <p:spPr/>
        <p:txBody>
          <a:bodyPr>
            <a:normAutofit/>
          </a:bodyPr>
          <a:lstStyle/>
          <a:p>
            <a:r>
              <a:rPr lang="en-US"/>
              <a:t>Amend a Statewide Contract (Part 6 of 11) </a:t>
            </a:r>
          </a:p>
        </p:txBody>
      </p:sp>
      <p:sp>
        <p:nvSpPr>
          <p:cNvPr id="7" name="TextBox 6">
            <a:extLst>
              <a:ext uri="{FF2B5EF4-FFF2-40B4-BE49-F238E27FC236}">
                <a16:creationId xmlns:a16="http://schemas.microsoft.com/office/drawing/2014/main" id="{65BA1ADF-677E-8710-0B32-E9E465A14DE4}"/>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99C89ED-AB7B-8B97-3211-DBB5D5FBB699}"/>
              </a:ext>
            </a:extLst>
          </p:cNvPr>
          <p:cNvSpPr>
            <a:spLocks noGrp="1"/>
          </p:cNvSpPr>
          <p:nvPr>
            <p:ph type="body" sz="quarter" idx="13"/>
          </p:nvPr>
        </p:nvSpPr>
        <p:spPr/>
        <p:txBody>
          <a:bodyPr>
            <a:normAutofit/>
          </a:bodyPr>
          <a:lstStyle/>
          <a:p>
            <a:pPr marL="742950" indent="-742950">
              <a:buFont typeface="+mj-lt"/>
              <a:buAutoNum type="arabicPeriod" startAt="14"/>
            </a:pPr>
            <a:r>
              <a:rPr lang="en-US"/>
              <a:t>Click </a:t>
            </a:r>
            <a:r>
              <a:rPr lang="en-US" b="1"/>
              <a:t>Attachments</a:t>
            </a:r>
            <a:r>
              <a:rPr lang="en-US"/>
              <a:t>.</a:t>
            </a:r>
          </a:p>
          <a:p>
            <a:pPr marL="742950" indent="-742950">
              <a:buFont typeface="+mj-lt"/>
              <a:buAutoNum type="arabicPeriod" startAt="14"/>
            </a:pPr>
            <a:r>
              <a:rPr lang="en-US"/>
              <a:t>Click </a:t>
            </a:r>
            <a:r>
              <a:rPr lang="en-US" b="1"/>
              <a:t>Actions </a:t>
            </a:r>
            <a:r>
              <a:rPr lang="en-US"/>
              <a:t>on the </a:t>
            </a:r>
            <a:r>
              <a:rPr lang="en-US" b="1"/>
              <a:t>Main Document</a:t>
            </a:r>
            <a:r>
              <a:rPr lang="en-US"/>
              <a:t>. </a:t>
            </a:r>
          </a:p>
          <a:p>
            <a:pPr marL="742950" indent="-742950">
              <a:buFont typeface="+mj-lt"/>
              <a:buAutoNum type="arabicPeriod" startAt="14"/>
            </a:pPr>
            <a:r>
              <a:rPr lang="en-US"/>
              <a:t>Select </a:t>
            </a:r>
            <a:r>
              <a:rPr lang="en-US" b="1"/>
              <a:t>Unassign as Main Document</a:t>
            </a:r>
            <a:r>
              <a:rPr lang="en-US"/>
              <a:t>. </a:t>
            </a:r>
          </a:p>
          <a:p>
            <a:pPr marL="731520"/>
            <a:r>
              <a:rPr lang="en-US" sz="2800" b="1"/>
              <a:t>Note: </a:t>
            </a:r>
            <a:r>
              <a:rPr lang="en-US" sz="2800"/>
              <a:t>This action is required for the amend actions to be visible.</a:t>
            </a:r>
          </a:p>
          <a:p>
            <a:pPr marL="742950" indent="-742950">
              <a:buFont typeface="+mj-lt"/>
              <a:buAutoNum type="arabicPeriod" startAt="14"/>
            </a:pPr>
            <a:endParaRPr lang="en-US" sz="3600" b="0" i="0" u="none" strike="noStrike">
              <a:solidFill>
                <a:srgbClr val="000000"/>
              </a:solidFill>
              <a:effectLst/>
              <a:latin typeface="Arial" panose="020B0604020202020204" pitchFamily="34" charset="0"/>
            </a:endParaRPr>
          </a:p>
          <a:p>
            <a:pPr marL="741363"/>
            <a:r>
              <a:rPr lang="en-US" sz="2800"/>
              <a:t> </a:t>
            </a:r>
          </a:p>
        </p:txBody>
      </p:sp>
      <p:pic>
        <p:nvPicPr>
          <p:cNvPr id="9" name="Picture 8">
            <a:extLst>
              <a:ext uri="{FF2B5EF4-FFF2-40B4-BE49-F238E27FC236}">
                <a16:creationId xmlns:a16="http://schemas.microsoft.com/office/drawing/2014/main" id="{84AE1A67-59E4-6BEA-97C2-E3CEDDB72174}"/>
              </a:ext>
              <a:ext uri="{C183D7F6-B498-43B3-948B-1728B52AA6E4}">
                <adec:decorative xmlns:adec="http://schemas.microsoft.com/office/drawing/2017/decorative" val="1"/>
              </a:ext>
            </a:extLst>
          </p:cNvPr>
          <p:cNvPicPr>
            <a:picLocks noChangeAspect="1"/>
          </p:cNvPicPr>
          <p:nvPr/>
        </p:nvPicPr>
        <p:blipFill>
          <a:blip r:embed="rId3"/>
          <a:srcRect l="2082"/>
          <a:stretch/>
        </p:blipFill>
        <p:spPr>
          <a:xfrm>
            <a:off x="1093609" y="5608996"/>
            <a:ext cx="10058400" cy="6289236"/>
          </a:xfrm>
          <a:prstGeom prst="rect">
            <a:avLst/>
          </a:prstGeom>
          <a:ln w="12700">
            <a:solidFill>
              <a:schemeClr val="tx1"/>
            </a:solidFill>
          </a:ln>
        </p:spPr>
      </p:pic>
      <p:sp>
        <p:nvSpPr>
          <p:cNvPr id="2" name="Date Placeholder 1">
            <a:extLst>
              <a:ext uri="{FF2B5EF4-FFF2-40B4-BE49-F238E27FC236}">
                <a16:creationId xmlns:a16="http://schemas.microsoft.com/office/drawing/2014/main" id="{BD88B5E8-C1A9-8D8E-BA56-83ACFC0AF0B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DE6CAD8D-EEFC-87D3-4E34-69E1C49306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F6D00E1-C17E-FBC1-659C-3B0EDEE1EB9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
        <p:nvSpPr>
          <p:cNvPr id="20" name="Rectangle 19">
            <a:extLst>
              <a:ext uri="{FF2B5EF4-FFF2-40B4-BE49-F238E27FC236}">
                <a16:creationId xmlns:a16="http://schemas.microsoft.com/office/drawing/2014/main" id="{CB54D50F-276F-A6E0-9492-DEBB0DC5073B}"/>
              </a:ext>
              <a:ext uri="{C183D7F6-B498-43B3-948B-1728B52AA6E4}">
                <adec:decorative xmlns:adec="http://schemas.microsoft.com/office/drawing/2017/decorative" val="1"/>
              </a:ext>
            </a:extLst>
          </p:cNvPr>
          <p:cNvSpPr/>
          <p:nvPr/>
        </p:nvSpPr>
        <p:spPr>
          <a:xfrm>
            <a:off x="10170319" y="9453642"/>
            <a:ext cx="962779" cy="4206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379C787-9F36-BC67-15B2-C61776E5383B}"/>
              </a:ext>
              <a:ext uri="{C183D7F6-B498-43B3-948B-1728B52AA6E4}">
                <adec:decorative xmlns:adec="http://schemas.microsoft.com/office/drawing/2017/decorative" val="1"/>
              </a:ext>
            </a:extLst>
          </p:cNvPr>
          <p:cNvSpPr>
            <a:spLocks noChangeAspect="1"/>
          </p:cNvSpPr>
          <p:nvPr/>
        </p:nvSpPr>
        <p:spPr>
          <a:xfrm>
            <a:off x="10377388" y="89050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22" name="Rectangle 21">
            <a:extLst>
              <a:ext uri="{FF2B5EF4-FFF2-40B4-BE49-F238E27FC236}">
                <a16:creationId xmlns:a16="http://schemas.microsoft.com/office/drawing/2014/main" id="{087018B6-A10E-D0D2-2299-7765043B7C1D}"/>
              </a:ext>
              <a:ext uri="{C183D7F6-B498-43B3-948B-1728B52AA6E4}">
                <adec:decorative xmlns:adec="http://schemas.microsoft.com/office/drawing/2017/decorative" val="1"/>
              </a:ext>
            </a:extLst>
          </p:cNvPr>
          <p:cNvSpPr/>
          <p:nvPr/>
        </p:nvSpPr>
        <p:spPr>
          <a:xfrm>
            <a:off x="1093609" y="11272837"/>
            <a:ext cx="3530779" cy="44767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20E36276-0D3C-6D52-4C99-87DA6C7FB450}"/>
              </a:ext>
              <a:ext uri="{C183D7F6-B498-43B3-948B-1728B52AA6E4}">
                <adec:decorative xmlns:adec="http://schemas.microsoft.com/office/drawing/2017/decorative" val="1"/>
              </a:ext>
            </a:extLst>
          </p:cNvPr>
          <p:cNvSpPr>
            <a:spLocks noChangeAspect="1"/>
          </p:cNvSpPr>
          <p:nvPr/>
        </p:nvSpPr>
        <p:spPr>
          <a:xfrm>
            <a:off x="544969" y="1121146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14</a:t>
            </a:r>
          </a:p>
        </p:txBody>
      </p:sp>
      <p:sp>
        <p:nvSpPr>
          <p:cNvPr id="25" name="Rectangle 24">
            <a:extLst>
              <a:ext uri="{FF2B5EF4-FFF2-40B4-BE49-F238E27FC236}">
                <a16:creationId xmlns:a16="http://schemas.microsoft.com/office/drawing/2014/main" id="{7932D764-0C5C-6184-63F2-6282B3E6F5A4}"/>
              </a:ext>
              <a:ext uri="{C183D7F6-B498-43B3-948B-1728B52AA6E4}">
                <adec:decorative xmlns:adec="http://schemas.microsoft.com/office/drawing/2017/decorative" val="1"/>
              </a:ext>
            </a:extLst>
          </p:cNvPr>
          <p:cNvSpPr/>
          <p:nvPr/>
        </p:nvSpPr>
        <p:spPr>
          <a:xfrm>
            <a:off x="8556625" y="11477625"/>
            <a:ext cx="2595384" cy="4206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F4757CF-5D81-AFA3-6C95-82EB16E7EF64}"/>
              </a:ext>
              <a:ext uri="{C183D7F6-B498-43B3-948B-1728B52AA6E4}">
                <adec:decorative xmlns:adec="http://schemas.microsoft.com/office/drawing/2017/decorative" val="1"/>
              </a:ext>
            </a:extLst>
          </p:cNvPr>
          <p:cNvSpPr>
            <a:spLocks noChangeAspect="1"/>
          </p:cNvSpPr>
          <p:nvPr/>
        </p:nvSpPr>
        <p:spPr>
          <a:xfrm>
            <a:off x="8007985" y="114136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31784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597E-1A8F-EAEF-A4B3-49690F7BA4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C3FC99-78DC-1719-82C2-EA6F7AA67019}"/>
              </a:ext>
            </a:extLst>
          </p:cNvPr>
          <p:cNvSpPr>
            <a:spLocks noGrp="1"/>
          </p:cNvSpPr>
          <p:nvPr>
            <p:ph type="title"/>
          </p:nvPr>
        </p:nvSpPr>
        <p:spPr/>
        <p:txBody>
          <a:bodyPr>
            <a:normAutofit/>
          </a:bodyPr>
          <a:lstStyle/>
          <a:p>
            <a:r>
              <a:rPr lang="en-US"/>
              <a:t>Amend a Statewide Contract (Part 7 of 11)</a:t>
            </a:r>
          </a:p>
        </p:txBody>
      </p:sp>
      <p:sp>
        <p:nvSpPr>
          <p:cNvPr id="7" name="TextBox 6">
            <a:extLst>
              <a:ext uri="{FF2B5EF4-FFF2-40B4-BE49-F238E27FC236}">
                <a16:creationId xmlns:a16="http://schemas.microsoft.com/office/drawing/2014/main" id="{B9110B33-F030-81FB-E8BF-6271AED25D2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1FEA7CC-7C56-4CD9-498A-19480B6D2F76}"/>
              </a:ext>
            </a:extLst>
          </p:cNvPr>
          <p:cNvSpPr>
            <a:spLocks noGrp="1"/>
          </p:cNvSpPr>
          <p:nvPr>
            <p:ph type="body" sz="quarter" idx="13"/>
          </p:nvPr>
        </p:nvSpPr>
        <p:spPr/>
        <p:txBody>
          <a:bodyPr>
            <a:normAutofit/>
          </a:bodyPr>
          <a:lstStyle/>
          <a:p>
            <a:pPr marL="742950" indent="-742950">
              <a:buFont typeface="+mj-lt"/>
              <a:buAutoNum type="arabicPeriod" startAt="17"/>
            </a:pPr>
            <a:r>
              <a:rPr lang="en-CA" b="0" i="0" u="none" strike="noStrike">
                <a:solidFill>
                  <a:srgbClr val="242424"/>
                </a:solidFill>
                <a:effectLst/>
              </a:rPr>
              <a:t>Click </a:t>
            </a:r>
            <a:r>
              <a:rPr lang="en-CA" b="1" i="0" u="none" strike="noStrike">
                <a:solidFill>
                  <a:srgbClr val="242424"/>
                </a:solidFill>
                <a:effectLst/>
              </a:rPr>
              <a:t>Yes</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15" name="Picture 14">
            <a:extLst>
              <a:ext uri="{FF2B5EF4-FFF2-40B4-BE49-F238E27FC236}">
                <a16:creationId xmlns:a16="http://schemas.microsoft.com/office/drawing/2014/main" id="{B6E385DE-85FF-9188-BE93-2A50EAF706E0}"/>
              </a:ext>
              <a:ext uri="{C183D7F6-B498-43B3-948B-1728B52AA6E4}">
                <adec:decorative xmlns:adec="http://schemas.microsoft.com/office/drawing/2017/decorative" val="1"/>
              </a:ext>
            </a:extLst>
          </p:cNvPr>
          <p:cNvPicPr>
            <a:picLocks noChangeAspect="1"/>
          </p:cNvPicPr>
          <p:nvPr/>
        </p:nvPicPr>
        <p:blipFill>
          <a:blip r:embed="rId3"/>
          <a:srcRect r="8448" b="2587"/>
          <a:stretch/>
        </p:blipFill>
        <p:spPr>
          <a:xfrm>
            <a:off x="2465209" y="10310990"/>
            <a:ext cx="7315200" cy="5006905"/>
          </a:xfrm>
          <a:prstGeom prst="rect">
            <a:avLst/>
          </a:prstGeom>
          <a:ln w="12700">
            <a:solidFill>
              <a:schemeClr val="tx1"/>
            </a:solidFill>
          </a:ln>
        </p:spPr>
      </p:pic>
      <p:sp>
        <p:nvSpPr>
          <p:cNvPr id="8" name="Text Placeholder 7">
            <a:extLst>
              <a:ext uri="{FF2B5EF4-FFF2-40B4-BE49-F238E27FC236}">
                <a16:creationId xmlns:a16="http://schemas.microsoft.com/office/drawing/2014/main" id="{71A88A4F-28E1-2FD4-7D6A-79F03946FF38}"/>
              </a:ext>
            </a:extLst>
          </p:cNvPr>
          <p:cNvSpPr>
            <a:spLocks noGrp="1"/>
          </p:cNvSpPr>
          <p:nvPr>
            <p:ph type="body" sz="quarter" idx="14"/>
          </p:nvPr>
        </p:nvSpPr>
        <p:spPr/>
        <p:txBody>
          <a:bodyPr/>
          <a:lstStyle/>
          <a:p>
            <a:pPr marL="742950" indent="-742950">
              <a:buFont typeface="+mj-lt"/>
              <a:buAutoNum type="arabicPeriod" startAt="18"/>
            </a:pPr>
            <a:r>
              <a:rPr lang="en-US"/>
              <a:t>Click </a:t>
            </a:r>
            <a:r>
              <a:rPr lang="en-US" b="1"/>
              <a:t>Upload Main Document</a:t>
            </a:r>
            <a:r>
              <a:rPr lang="en-US"/>
              <a:t>.</a:t>
            </a:r>
          </a:p>
          <a:p>
            <a:pPr marL="742950" indent="-742950">
              <a:buFont typeface="+mj-lt"/>
              <a:buAutoNum type="arabicPeriod" startAt="18"/>
            </a:pPr>
            <a:r>
              <a:rPr lang="en-US"/>
              <a:t>Click </a:t>
            </a:r>
            <a:r>
              <a:rPr lang="en-US" b="1"/>
              <a:t>Use a Template</a:t>
            </a:r>
            <a:r>
              <a:rPr lang="en-US"/>
              <a:t>.</a:t>
            </a:r>
          </a:p>
          <a:p>
            <a:endParaRPr lang="en-US"/>
          </a:p>
        </p:txBody>
      </p:sp>
      <p:pic>
        <p:nvPicPr>
          <p:cNvPr id="11" name="Picture 10">
            <a:extLst>
              <a:ext uri="{FF2B5EF4-FFF2-40B4-BE49-F238E27FC236}">
                <a16:creationId xmlns:a16="http://schemas.microsoft.com/office/drawing/2014/main" id="{353B7095-7169-DCDA-8927-77065B429E8D}"/>
              </a:ext>
              <a:ext uri="{C183D7F6-B498-43B3-948B-1728B52AA6E4}">
                <adec:decorative xmlns:adec="http://schemas.microsoft.com/office/drawing/2017/decorative" val="1"/>
              </a:ext>
            </a:extLst>
          </p:cNvPr>
          <p:cNvPicPr>
            <a:picLocks noChangeAspect="1"/>
          </p:cNvPicPr>
          <p:nvPr/>
        </p:nvPicPr>
        <p:blipFill>
          <a:blip r:embed="rId4"/>
          <a:srcRect t="5163" b="2924"/>
          <a:stretch/>
        </p:blipFill>
        <p:spPr>
          <a:xfrm>
            <a:off x="1093609" y="4031673"/>
            <a:ext cx="10058400" cy="2971800"/>
          </a:xfrm>
          <a:prstGeom prst="rect">
            <a:avLst/>
          </a:prstGeom>
          <a:ln w="12700">
            <a:solidFill>
              <a:schemeClr val="tx1"/>
            </a:solidFill>
          </a:ln>
        </p:spPr>
      </p:pic>
      <p:sp>
        <p:nvSpPr>
          <p:cNvPr id="2" name="Date Placeholder 1">
            <a:extLst>
              <a:ext uri="{FF2B5EF4-FFF2-40B4-BE49-F238E27FC236}">
                <a16:creationId xmlns:a16="http://schemas.microsoft.com/office/drawing/2014/main" id="{0E28A277-E079-857F-D83D-AEEBAA016A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FD220BEC-323E-B737-B132-9D6BD8018D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6A9C4D5-3F73-6414-EA75-F6C1008676E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
        <p:nvSpPr>
          <p:cNvPr id="16" name="Rectangle 15">
            <a:extLst>
              <a:ext uri="{FF2B5EF4-FFF2-40B4-BE49-F238E27FC236}">
                <a16:creationId xmlns:a16="http://schemas.microsoft.com/office/drawing/2014/main" id="{0E776EBD-4F57-35FE-D983-7FF56050318F}"/>
              </a:ext>
              <a:ext uri="{C183D7F6-B498-43B3-948B-1728B52AA6E4}">
                <adec:decorative xmlns:adec="http://schemas.microsoft.com/office/drawing/2017/decorative" val="1"/>
              </a:ext>
            </a:extLst>
          </p:cNvPr>
          <p:cNvSpPr/>
          <p:nvPr/>
        </p:nvSpPr>
        <p:spPr>
          <a:xfrm>
            <a:off x="8963024" y="6096000"/>
            <a:ext cx="1085851" cy="7402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5DB895B-7CCC-24F0-AEE4-C27F37D07DB5}"/>
              </a:ext>
              <a:ext uri="{C183D7F6-B498-43B3-948B-1728B52AA6E4}">
                <adec:decorative xmlns:adec="http://schemas.microsoft.com/office/drawing/2017/decorative" val="1"/>
              </a:ext>
            </a:extLst>
          </p:cNvPr>
          <p:cNvSpPr/>
          <p:nvPr/>
        </p:nvSpPr>
        <p:spPr>
          <a:xfrm>
            <a:off x="5845175" y="13111887"/>
            <a:ext cx="3465514" cy="6453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3D8D395-F684-794B-88F0-AD1A8B2882C3}"/>
              </a:ext>
              <a:ext uri="{C183D7F6-B498-43B3-948B-1728B52AA6E4}">
                <adec:decorative xmlns:adec="http://schemas.microsoft.com/office/drawing/2017/decorative" val="1"/>
              </a:ext>
            </a:extLst>
          </p:cNvPr>
          <p:cNvSpPr>
            <a:spLocks noChangeAspect="1"/>
          </p:cNvSpPr>
          <p:nvPr/>
        </p:nvSpPr>
        <p:spPr>
          <a:xfrm>
            <a:off x="7303612" y="1256324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18</a:t>
            </a:r>
          </a:p>
        </p:txBody>
      </p:sp>
      <p:sp>
        <p:nvSpPr>
          <p:cNvPr id="19" name="Rectangle 18">
            <a:extLst>
              <a:ext uri="{FF2B5EF4-FFF2-40B4-BE49-F238E27FC236}">
                <a16:creationId xmlns:a16="http://schemas.microsoft.com/office/drawing/2014/main" id="{1100B749-12B3-F6BF-98C1-A9EAE8C24F92}"/>
              </a:ext>
              <a:ext uri="{C183D7F6-B498-43B3-948B-1728B52AA6E4}">
                <adec:decorative xmlns:adec="http://schemas.microsoft.com/office/drawing/2017/decorative" val="1"/>
              </a:ext>
            </a:extLst>
          </p:cNvPr>
          <p:cNvSpPr/>
          <p:nvPr/>
        </p:nvSpPr>
        <p:spPr>
          <a:xfrm>
            <a:off x="5905500" y="14538173"/>
            <a:ext cx="3752850" cy="4987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403824D-E2D1-59D4-92E3-5C1A374DBEBB}"/>
              </a:ext>
              <a:ext uri="{C183D7F6-B498-43B3-948B-1728B52AA6E4}">
                <adec:decorative xmlns:adec="http://schemas.microsoft.com/office/drawing/2017/decorative" val="1"/>
              </a:ext>
            </a:extLst>
          </p:cNvPr>
          <p:cNvSpPr>
            <a:spLocks noChangeAspect="1"/>
          </p:cNvSpPr>
          <p:nvPr/>
        </p:nvSpPr>
        <p:spPr>
          <a:xfrm>
            <a:off x="5356860" y="1450998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2278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94FB-D6D8-7F07-922A-E752B1F3BD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00847-A81F-2479-68BA-DA18AB8C2A98}"/>
              </a:ext>
            </a:extLst>
          </p:cNvPr>
          <p:cNvSpPr>
            <a:spLocks noGrp="1"/>
          </p:cNvSpPr>
          <p:nvPr>
            <p:ph type="title"/>
          </p:nvPr>
        </p:nvSpPr>
        <p:spPr/>
        <p:txBody>
          <a:bodyPr>
            <a:normAutofit/>
          </a:bodyPr>
          <a:lstStyle/>
          <a:p>
            <a:r>
              <a:rPr lang="en-US"/>
              <a:t>Amend a Statewide Contract (Part 8 of 11)</a:t>
            </a:r>
          </a:p>
        </p:txBody>
      </p:sp>
      <p:sp>
        <p:nvSpPr>
          <p:cNvPr id="7" name="TextBox 6">
            <a:extLst>
              <a:ext uri="{FF2B5EF4-FFF2-40B4-BE49-F238E27FC236}">
                <a16:creationId xmlns:a16="http://schemas.microsoft.com/office/drawing/2014/main" id="{B021C570-2036-7150-9033-0DC4ECCDC28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CC12A99-87E8-FC8B-B02F-00E340B610B2}"/>
              </a:ext>
            </a:extLst>
          </p:cNvPr>
          <p:cNvSpPr>
            <a:spLocks noGrp="1"/>
          </p:cNvSpPr>
          <p:nvPr>
            <p:ph type="body" sz="quarter" idx="13"/>
          </p:nvPr>
        </p:nvSpPr>
        <p:spPr/>
        <p:txBody>
          <a:bodyPr>
            <a:normAutofit/>
          </a:bodyPr>
          <a:lstStyle/>
          <a:p>
            <a:pPr marL="742950" indent="-742950">
              <a:buFont typeface="+mj-lt"/>
              <a:buAutoNum type="arabicPeriod" startAt="20"/>
            </a:pPr>
            <a:r>
              <a:rPr lang="en-CA" b="0" i="0" u="none" strike="noStrike">
                <a:solidFill>
                  <a:srgbClr val="242424"/>
                </a:solidFill>
                <a:effectLst/>
              </a:rPr>
              <a:t>Select </a:t>
            </a:r>
            <a:r>
              <a:rPr lang="en-CA" b="1" i="0" u="none" strike="noStrike">
                <a:solidFill>
                  <a:srgbClr val="242424"/>
                </a:solidFill>
                <a:effectLst/>
              </a:rPr>
              <a:t>Main Document Template</a:t>
            </a:r>
            <a:r>
              <a:rPr lang="en-CA" i="0" u="none" strike="noStrike">
                <a:solidFill>
                  <a:srgbClr val="242424"/>
                </a:solidFill>
                <a:effectLst/>
              </a:rPr>
              <a:t>. </a:t>
            </a:r>
            <a:r>
              <a:rPr lang="en-CA">
                <a:solidFill>
                  <a:srgbClr val="242424"/>
                </a:solidFill>
              </a:rPr>
              <a:t>C</a:t>
            </a:r>
            <a:r>
              <a:rPr lang="en-CA" i="0" u="none" strike="noStrike">
                <a:solidFill>
                  <a:srgbClr val="242424"/>
                </a:solidFill>
                <a:effectLst/>
              </a:rPr>
              <a:t>lick</a:t>
            </a:r>
            <a:r>
              <a:rPr lang="en-CA" b="0" i="0" u="none" strike="noStrike">
                <a:solidFill>
                  <a:srgbClr val="242424"/>
                </a:solidFill>
                <a:effectLst/>
              </a:rPr>
              <a:t> </a:t>
            </a:r>
            <a:r>
              <a:rPr lang="en-CA" b="1" i="0" u="none" strike="noStrike">
                <a:solidFill>
                  <a:srgbClr val="242424"/>
                </a:solidFill>
                <a:effectLst/>
              </a:rPr>
              <a:t>Select</a:t>
            </a:r>
            <a:r>
              <a:rPr lang="en-CA" i="0" u="none" strike="noStrike">
                <a:solidFill>
                  <a:srgbClr val="242424"/>
                </a:solidFill>
                <a:effectLst/>
              </a:rPr>
              <a:t>.</a:t>
            </a:r>
          </a:p>
          <a:p>
            <a:pPr marL="73152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Select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Amendment Template</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CA" i="0" u="none" strike="noStrike">
              <a:solidFill>
                <a:srgbClr val="242424"/>
              </a:solidFill>
              <a:effectLst/>
            </a:endParaRPr>
          </a:p>
        </p:txBody>
      </p:sp>
      <p:pic>
        <p:nvPicPr>
          <p:cNvPr id="10" name="Picture 9">
            <a:extLst>
              <a:ext uri="{FF2B5EF4-FFF2-40B4-BE49-F238E27FC236}">
                <a16:creationId xmlns:a16="http://schemas.microsoft.com/office/drawing/2014/main" id="{5BAC73C9-4D97-8108-1AE7-68BB032BA81A}"/>
              </a:ext>
              <a:ext uri="{C183D7F6-B498-43B3-948B-1728B52AA6E4}">
                <adec:decorative xmlns:adec="http://schemas.microsoft.com/office/drawing/2017/decorative" val="1"/>
              </a:ext>
            </a:extLst>
          </p:cNvPr>
          <p:cNvPicPr>
            <a:picLocks noChangeAspect="1"/>
          </p:cNvPicPr>
          <p:nvPr/>
        </p:nvPicPr>
        <p:blipFill>
          <a:blip r:embed="rId3"/>
          <a:srcRect l="27545" t="11105" r="17563" b="42902"/>
          <a:stretch/>
        </p:blipFill>
        <p:spPr>
          <a:xfrm>
            <a:off x="1550809" y="4200947"/>
            <a:ext cx="9144000" cy="4301047"/>
          </a:xfrm>
          <a:prstGeom prst="rect">
            <a:avLst/>
          </a:prstGeom>
          <a:ln w="12700">
            <a:solidFill>
              <a:schemeClr val="tx1"/>
            </a:solidFill>
          </a:ln>
        </p:spPr>
      </p:pic>
      <p:sp>
        <p:nvSpPr>
          <p:cNvPr id="8" name="Text Placeholder 7">
            <a:extLst>
              <a:ext uri="{FF2B5EF4-FFF2-40B4-BE49-F238E27FC236}">
                <a16:creationId xmlns:a16="http://schemas.microsoft.com/office/drawing/2014/main" id="{954824EC-C3A1-5D22-55C3-F6662E7C3102}"/>
              </a:ext>
            </a:extLst>
          </p:cNvPr>
          <p:cNvSpPr>
            <a:spLocks noGrp="1"/>
          </p:cNvSpPr>
          <p:nvPr>
            <p:ph type="body" sz="quarter" idx="14"/>
          </p:nvPr>
        </p:nvSpPr>
        <p:spPr/>
        <p:txBody>
          <a:bodyPr/>
          <a:lstStyle/>
          <a:p>
            <a:pPr marL="742950" indent="-742950">
              <a:buFont typeface="+mj-lt"/>
              <a:buAutoNum type="arabicPeriod" startAt="21"/>
            </a:pPr>
            <a:r>
              <a:rPr lang="en-US"/>
              <a:t>Confirmation of </a:t>
            </a:r>
            <a:r>
              <a:rPr lang="en-US" b="1"/>
              <a:t>Contract Main Document is being compiled with the latest data from the clause library</a:t>
            </a:r>
            <a:r>
              <a:rPr lang="en-US"/>
              <a:t>.</a:t>
            </a:r>
          </a:p>
          <a:p>
            <a:endParaRPr lang="en-US"/>
          </a:p>
        </p:txBody>
      </p:sp>
      <p:pic>
        <p:nvPicPr>
          <p:cNvPr id="14" name="Picture 13">
            <a:extLst>
              <a:ext uri="{FF2B5EF4-FFF2-40B4-BE49-F238E27FC236}">
                <a16:creationId xmlns:a16="http://schemas.microsoft.com/office/drawing/2014/main" id="{20B9B966-61F1-6DF4-3537-5D727DD90D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50809" y="11490053"/>
            <a:ext cx="9144000" cy="3323645"/>
          </a:xfrm>
          <a:prstGeom prst="rect">
            <a:avLst/>
          </a:prstGeom>
          <a:ln w="12700">
            <a:solidFill>
              <a:schemeClr val="tx1"/>
            </a:solidFill>
          </a:ln>
        </p:spPr>
      </p:pic>
      <p:sp>
        <p:nvSpPr>
          <p:cNvPr id="2" name="Date Placeholder 1">
            <a:extLst>
              <a:ext uri="{FF2B5EF4-FFF2-40B4-BE49-F238E27FC236}">
                <a16:creationId xmlns:a16="http://schemas.microsoft.com/office/drawing/2014/main" id="{ACCA8301-4475-7420-1A6B-85817E701CD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9/24/2025</a:t>
            </a:fld>
            <a:endParaRPr lang="en-US"/>
          </a:p>
        </p:txBody>
      </p:sp>
      <p:sp>
        <p:nvSpPr>
          <p:cNvPr id="3" name="Footer Placeholder 2">
            <a:extLst>
              <a:ext uri="{FF2B5EF4-FFF2-40B4-BE49-F238E27FC236}">
                <a16:creationId xmlns:a16="http://schemas.microsoft.com/office/drawing/2014/main" id="{D5DA21D3-4C10-F6ED-C8C3-8DA5A964B2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A457418-F68C-A822-6A03-DD985281E1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
        <p:nvSpPr>
          <p:cNvPr id="17" name="Rectangle 16">
            <a:extLst>
              <a:ext uri="{FF2B5EF4-FFF2-40B4-BE49-F238E27FC236}">
                <a16:creationId xmlns:a16="http://schemas.microsoft.com/office/drawing/2014/main" id="{BECB928C-012A-852C-3FA9-9EF2347CD7AA}"/>
              </a:ext>
              <a:ext uri="{C183D7F6-B498-43B3-948B-1728B52AA6E4}">
                <adec:decorative xmlns:adec="http://schemas.microsoft.com/office/drawing/2017/decorative" val="1"/>
              </a:ext>
            </a:extLst>
          </p:cNvPr>
          <p:cNvSpPr/>
          <p:nvPr/>
        </p:nvSpPr>
        <p:spPr>
          <a:xfrm>
            <a:off x="1550809" y="14014287"/>
            <a:ext cx="9144000" cy="61881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3DAE92-70D6-2C44-4FB5-9B82558D5D35}"/>
              </a:ext>
              <a:ext uri="{C183D7F6-B498-43B3-948B-1728B52AA6E4}">
                <adec:decorative xmlns:adec="http://schemas.microsoft.com/office/drawing/2017/decorative" val="1"/>
              </a:ext>
            </a:extLst>
          </p:cNvPr>
          <p:cNvSpPr/>
          <p:nvPr/>
        </p:nvSpPr>
        <p:spPr>
          <a:xfrm>
            <a:off x="9415896" y="7857758"/>
            <a:ext cx="845128" cy="42949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324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Props1.xml><?xml version="1.0" encoding="utf-8"?>
<ds:datastoreItem xmlns:ds="http://schemas.openxmlformats.org/officeDocument/2006/customXml" ds:itemID="{C59637E6-E809-47FC-B801-39FB18368554}"/>
</file>

<file path=customXml/itemProps2.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3.xml><?xml version="1.0" encoding="utf-8"?>
<ds:datastoreItem xmlns:ds="http://schemas.openxmlformats.org/officeDocument/2006/customXml" ds:itemID="{155037ED-0B11-4449-BF81-C0D1539FFB91}">
  <ds:schemaRef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8d5ae7cb-5eaa-45bd-87a9-9ecdfd4d7a10"/>
    <ds:schemaRef ds:uri="http://purl.org/dc/elements/1.1/"/>
    <ds:schemaRef ds:uri="91b022cc-d96d-4c7a-a6ef-47af526da2c2"/>
    <ds:schemaRef ds:uri="http://www.w3.org/XML/1998/namespace"/>
    <ds:schemaRef ds:uri="http://purl.org/dc/terms/"/>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TotalTime>48</TotalTime>
  <Words>1298</Words>
  <Application>Microsoft Office PowerPoint</Application>
  <PresentationFormat>Custom</PresentationFormat>
  <Paragraphs>317</Paragraphs>
  <Slides>12</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Job Aid Template</vt:lpstr>
      <vt:lpstr>1_Administrative</vt:lpstr>
      <vt:lpstr>Amend a Statewide Contract</vt:lpstr>
      <vt:lpstr>Amend a Statewide Contract (Part 1 of 11)</vt:lpstr>
      <vt:lpstr>Amend a Statewide Contract (Part 2 of 11)</vt:lpstr>
      <vt:lpstr>Amend a Statewide Contract (Part 3 of 11)</vt:lpstr>
      <vt:lpstr>Amend a Statewide Contract (Part 4 of 11)</vt:lpstr>
      <vt:lpstr>Amend a Statewide Contract (Part 5 of 11)</vt:lpstr>
      <vt:lpstr>Amend a Statewide Contract (Part 6 of 11) </vt:lpstr>
      <vt:lpstr>Amend a Statewide Contract (Part 7 of 11)</vt:lpstr>
      <vt:lpstr>Amend a Statewide Contract (Part 8 of 11)</vt:lpstr>
      <vt:lpstr>Amend a Statewide Contract (Part 9 of 11)</vt:lpstr>
      <vt:lpstr>Amend a Statewide Contract  (Part 10 of 11)</vt:lpstr>
      <vt:lpstr>Amend a Statewide Contract  (Part 11 of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Navas, Andrea</cp:lastModifiedBy>
  <cp:revision>1</cp:revision>
  <cp:lastPrinted>2024-05-14T19:49:44Z</cp:lastPrinted>
  <dcterms:created xsi:type="dcterms:W3CDTF">2024-01-04T16:25:20Z</dcterms:created>
  <dcterms:modified xsi:type="dcterms:W3CDTF">2025-09-24T15:19:29Z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