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1"/>
  </p:notesMasterIdLst>
  <p:sldIdLst>
    <p:sldId id="429" r:id="rId6"/>
    <p:sldId id="430" r:id="rId7"/>
    <p:sldId id="409" r:id="rId8"/>
    <p:sldId id="434" r:id="rId9"/>
    <p:sldId id="436" r:id="rId10"/>
  </p:sldIdLst>
  <p:sldSz cx="12192000" cy="16256000"/>
  <p:notesSz cx="7315200" cy="96012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1DC64-88FD-E6F3-18B8-CA837A943768}" v="11" dt="2026-05-21T14:14:08.71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55" autoAdjust="0"/>
  </p:normalViewPr>
  <p:slideViewPr>
    <p:cSldViewPr snapToGrid="0">
      <p:cViewPr>
        <p:scale>
          <a:sx n="66" d="100"/>
          <a:sy n="66" d="100"/>
        </p:scale>
        <p:origin x="2274" y="-2682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6001DC64-88FD-E6F3-18B8-CA837A943768}"/>
    <pc:docChg chg="modSld">
      <pc:chgData name="Randi, Anna" userId="S::anna.randi@doas.ga.gov::7a741e9f-5716-4406-ad8f-1546a0125a35" providerId="AD" clId="Web-{6001DC64-88FD-E6F3-18B8-CA837A943768}" dt="2026-05-21T14:14:08.712" v="11" actId="20577"/>
      <pc:docMkLst>
        <pc:docMk/>
      </pc:docMkLst>
      <pc:sldChg chg="modSp">
        <pc:chgData name="Randi, Anna" userId="S::anna.randi@doas.ga.gov::7a741e9f-5716-4406-ad8f-1546a0125a35" providerId="AD" clId="Web-{6001DC64-88FD-E6F3-18B8-CA837A943768}" dt="2026-05-21T14:13:34.946" v="1" actId="20577"/>
        <pc:sldMkLst>
          <pc:docMk/>
          <pc:sldMk cId="2593318646" sldId="409"/>
        </pc:sldMkLst>
        <pc:spChg chg="mod">
          <ac:chgData name="Randi, Anna" userId="S::anna.randi@doas.ga.gov::7a741e9f-5716-4406-ad8f-1546a0125a35" providerId="AD" clId="Web-{6001DC64-88FD-E6F3-18B8-CA837A943768}" dt="2026-05-21T14:13:34.946" v="1" actId="20577"/>
          <ac:spMkLst>
            <pc:docMk/>
            <pc:sldMk cId="2593318646" sldId="409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6001DC64-88FD-E6F3-18B8-CA837A943768}" dt="2026-05-21T14:13:29.227" v="0" actId="20577"/>
        <pc:sldMkLst>
          <pc:docMk/>
          <pc:sldMk cId="69971878" sldId="430"/>
        </pc:sldMkLst>
        <pc:spChg chg="mod">
          <ac:chgData name="Randi, Anna" userId="S::anna.randi@doas.ga.gov::7a741e9f-5716-4406-ad8f-1546a0125a35" providerId="AD" clId="Web-{6001DC64-88FD-E6F3-18B8-CA837A943768}" dt="2026-05-21T14:13:29.227" v="0" actId="20577"/>
          <ac:spMkLst>
            <pc:docMk/>
            <pc:sldMk cId="69971878" sldId="430"/>
            <ac:spMk id="5" creationId="{F3C28411-8B3F-8EA2-F670-8CA329166B9F}"/>
          </ac:spMkLst>
        </pc:spChg>
      </pc:sldChg>
      <pc:sldChg chg="modSp">
        <pc:chgData name="Randi, Anna" userId="S::anna.randi@doas.ga.gov::7a741e9f-5716-4406-ad8f-1546a0125a35" providerId="AD" clId="Web-{6001DC64-88FD-E6F3-18B8-CA837A943768}" dt="2026-05-21T14:13:39.008" v="2" actId="20577"/>
        <pc:sldMkLst>
          <pc:docMk/>
          <pc:sldMk cId="1557672976" sldId="434"/>
        </pc:sldMkLst>
        <pc:spChg chg="mod">
          <ac:chgData name="Randi, Anna" userId="S::anna.randi@doas.ga.gov::7a741e9f-5716-4406-ad8f-1546a0125a35" providerId="AD" clId="Web-{6001DC64-88FD-E6F3-18B8-CA837A943768}" dt="2026-05-21T14:13:39.008" v="2" actId="20577"/>
          <ac:spMkLst>
            <pc:docMk/>
            <pc:sldMk cId="1557672976" sldId="434"/>
            <ac:spMk id="5" creationId="{31A42868-EF03-81EA-37AD-34EC8492227E}"/>
          </ac:spMkLst>
        </pc:spChg>
      </pc:sldChg>
      <pc:sldChg chg="addSp delSp modSp">
        <pc:chgData name="Randi, Anna" userId="S::anna.randi@doas.ga.gov::7a741e9f-5716-4406-ad8f-1546a0125a35" providerId="AD" clId="Web-{6001DC64-88FD-E6F3-18B8-CA837A943768}" dt="2026-05-21T14:14:08.712" v="11" actId="20577"/>
        <pc:sldMkLst>
          <pc:docMk/>
          <pc:sldMk cId="269288633" sldId="436"/>
        </pc:sldMkLst>
        <pc:spChg chg="del mod">
          <ac:chgData name="Randi, Anna" userId="S::anna.randi@doas.ga.gov::7a741e9f-5716-4406-ad8f-1546a0125a35" providerId="AD" clId="Web-{6001DC64-88FD-E6F3-18B8-CA837A943768}" dt="2026-05-21T14:13:58.165" v="6"/>
          <ac:spMkLst>
            <pc:docMk/>
            <pc:sldMk cId="269288633" sldId="436"/>
            <ac:spMk id="5" creationId="{532FA96A-3A23-60BE-B1A2-3D3F4C3D48E6}"/>
          </ac:spMkLst>
        </pc:spChg>
        <pc:spChg chg="add del mod">
          <ac:chgData name="Randi, Anna" userId="S::anna.randi@doas.ga.gov::7a741e9f-5716-4406-ad8f-1546a0125a35" providerId="AD" clId="Web-{6001DC64-88FD-E6F3-18B8-CA837A943768}" dt="2026-05-21T14:14:05.274" v="9"/>
          <ac:spMkLst>
            <pc:docMk/>
            <pc:sldMk cId="269288633" sldId="436"/>
            <ac:spMk id="22" creationId="{70FA4D28-EDA4-2524-E561-47023DF223DB}"/>
          </ac:spMkLst>
        </pc:spChg>
        <pc:spChg chg="add del">
          <ac:chgData name="Randi, Anna" userId="S::anna.randi@doas.ga.gov::7a741e9f-5716-4406-ad8f-1546a0125a35" providerId="AD" clId="Web-{6001DC64-88FD-E6F3-18B8-CA837A943768}" dt="2026-05-21T14:14:01.430" v="8"/>
          <ac:spMkLst>
            <pc:docMk/>
            <pc:sldMk cId="269288633" sldId="436"/>
            <ac:spMk id="24" creationId="{86923993-BD40-584C-48B7-ED80162D01E5}"/>
          </ac:spMkLst>
        </pc:spChg>
        <pc:spChg chg="add mod">
          <ac:chgData name="Randi, Anna" userId="S::anna.randi@doas.ga.gov::7a741e9f-5716-4406-ad8f-1546a0125a35" providerId="AD" clId="Web-{6001DC64-88FD-E6F3-18B8-CA837A943768}" dt="2026-05-21T14:14:08.712" v="11" actId="20577"/>
          <ac:spMkLst>
            <pc:docMk/>
            <pc:sldMk cId="269288633" sldId="436"/>
            <ac:spMk id="26" creationId="{2379226D-9ADA-0C65-31BF-DA5FE31C1C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for USG log in: &lt;insert link&gt;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log in issues, users should go to Agency Super User first. Call Help Desk if needed. T1 should know (have a list) log in selections to advise user of correct selection to make.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app, Sourcing, Contracts &amp; Supplier Management, is not in the list of apps, click on the Add Apps button at the bottom, find the Sourcing, Contracts, &amp; Supplier Management app, then click on the + to add it to your list of Apps.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 Sign on will take the user out of GA@WORK and into the GA@WORK Marketplace.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the Contracts module by clicking on the Contracts icon on the left.  Click on Approvals and select Contract to Approve.  The Contract that are awaiting approval will display.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status of the contract should be Pending Approval.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narrow down the search results, the filters on the left can be used.  Under status, Pending Approval status can be selected. This will bring up contracts in a Pending Approval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Contract Number.</a:t>
            </a:r>
          </a:p>
          <a:p>
            <a:endParaRPr lang="en-US" dirty="0"/>
          </a:p>
          <a:p>
            <a:r>
              <a:rPr lang="en-US" dirty="0"/>
              <a:t>Using the Contract Actions dropdown, select the options to Approve.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42BD624-03A6-F791-CDEC-F24F8DF00F35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- 4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- 4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8A870-3F06-D024-17DB-DC2B37D1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E3570-AA04-4E6F-B53B-54874F07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692C4-EB5E-ADF0-8DB1-444236E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AAF6-950D-DF8C-60D9-C5601BFA1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8C6726-EF18-8FA8-675F-FE49CD6F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 a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19429-3BE9-19A1-518D-AE81015C23D2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F2CBEE-D0BC-5983-CC8B-2A1B2F37A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Approvers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Approve a Contract </a:t>
            </a:r>
            <a:r>
              <a:rPr lang="en-US">
                <a:latin typeface="Arial"/>
                <a:cs typeface="Arial"/>
              </a:rPr>
              <a:t>via </a:t>
            </a:r>
            <a:r>
              <a:rPr lang="en-US" i="1">
                <a:latin typeface="Arial"/>
                <a:cs typeface="Arial"/>
              </a:rPr>
              <a:t>Approvals </a:t>
            </a:r>
            <a:r>
              <a:rPr lang="en-US">
                <a:latin typeface="Arial"/>
                <a:cs typeface="Arial"/>
              </a:rPr>
              <a:t>only.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DFD2E-BD5A-D029-0A9F-7AF7BE754740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7B2F0-7962-B8CD-2E96-57D72464239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A9C33A-78E9-24A8-D39E-8A9A435D9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Click </a:t>
            </a:r>
            <a:r>
              <a:rPr lang="en-US" b="1"/>
              <a:t>Approvals</a:t>
            </a:r>
            <a:r>
              <a:rPr lang="en-US"/>
              <a:t>.</a:t>
            </a:r>
          </a:p>
          <a:p>
            <a:r>
              <a:rPr lang="en-US"/>
              <a:t>Click </a:t>
            </a:r>
            <a:r>
              <a:rPr lang="en-US" b="1"/>
              <a:t>Contracts to Approve</a:t>
            </a:r>
            <a:r>
              <a:rPr lang="en-US"/>
              <a:t>.</a:t>
            </a:r>
          </a:p>
          <a:p>
            <a:pPr marL="467995" indent="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Throughout the system, click on the </a:t>
            </a:r>
            <a:r>
              <a:rPr lang="en-US" sz="2800" i="1">
                <a:latin typeface="Arial"/>
                <a:cs typeface="Arial"/>
              </a:rPr>
              <a:t>Question Mark </a:t>
            </a:r>
            <a:r>
              <a:rPr lang="en-US" sz="2800">
                <a:latin typeface="Arial"/>
                <a:cs typeface="Arial"/>
              </a:rPr>
              <a:t>to access the help text. In addition, any field with a </a:t>
            </a:r>
            <a:r>
              <a:rPr lang="en-US" sz="2800" i="1">
                <a:latin typeface="Arial"/>
                <a:cs typeface="Arial"/>
              </a:rPr>
              <a:t>Gray Star </a:t>
            </a:r>
            <a:r>
              <a:rPr lang="en-US" sz="2800">
                <a:latin typeface="Arial"/>
                <a:cs typeface="Arial"/>
              </a:rPr>
              <a:t>is a mandatory field.</a:t>
            </a:r>
          </a:p>
          <a:p>
            <a:pPr marL="467995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6A769-114E-17E7-4A44-4E6354A94DBC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FF3D72-049C-BDED-EF3B-96A4D3D9B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C701A-EEB8-B3AC-9F23-18B435634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Click Contracts to Approve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5A85B-6ABF-1E89-6EDC-AD71228279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Select Contract to Approve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B00A04-74C6-37A9-B761-517B2C367A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Approved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51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0FC1-CE5F-94F4-ACBB-1DDB79D20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88F4ED-601A-5ADE-2261-1AF4CBBD8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204F5-F49E-ABB9-7EEC-F6B76510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DFC3A-2E62-F5ED-0F52-A53A2C08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B293A-969D-5612-E181-D3DC9C977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C28411-8B3F-8EA2-F670-8CA32916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Approve a Contract (Part 1 of 4)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2DBB77-BEA0-703F-F1BA-E570BD1D5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E090BE-82EF-3AE4-1D84-15066EE9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</a:t>
            </a:r>
            <a:r>
              <a:rPr lang="en-US" b="1" dirty="0"/>
              <a:t> Contracts &amp; Supplier Management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29BF3-E048-3E07-3A6B-EE5AC49EC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79" y="4305767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5BDC81-2618-A30A-A435-7AF91BBA9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5279" y="4304984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CA9D5-E63C-49CD-529C-60F4F0CA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1895" y="14050295"/>
            <a:ext cx="6400800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AB147-65C3-B1D5-9501-AFD5733D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Approve a Contract (Part 2 of 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vert="horz" wrap="square" lIns="9000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7366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</a:t>
            </a:r>
            <a:r>
              <a:rPr lang="en-US" sz="2800" i="1">
                <a:latin typeface="Arial"/>
                <a:cs typeface="Arial"/>
              </a:rPr>
              <a:t>Single Sign-On (SSO), </a:t>
            </a:r>
            <a:r>
              <a:rPr lang="en-US" sz="2800">
                <a:latin typeface="Arial"/>
                <a:cs typeface="Arial"/>
              </a:rPr>
              <a:t>no log in information is required.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Contracts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Approvals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Contracts to Approve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068" b="8353"/>
          <a:stretch/>
        </p:blipFill>
        <p:spPr>
          <a:xfrm>
            <a:off x="1093609" y="4077214"/>
            <a:ext cx="10058400" cy="443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7563" y="7451110"/>
            <a:ext cx="1284777" cy="9397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F0BBF-3733-B538-ADBB-C4CB5C605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1584739"/>
            <a:ext cx="10058400" cy="3120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1584739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0258" y="117893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B6AE3-37BF-72D4-4AEF-A280D2FC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0588" y="1296161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8F5D73-9CF1-3D23-4196-B192E7B7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09497" y="123276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24ABF-8875-BF41-47DB-B01AABAC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8899" y="12364994"/>
            <a:ext cx="2416850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68CDF0-BB2A-129A-AC58-19763100F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09059" y="130115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E9584-152E-30AE-3CD5-2DFD7BDA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BE1E7-C3BF-7E71-B806-F9F096AD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42543-FCC8-2DF7-1671-EF13CC55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34315-DB85-DC87-9D66-4B5372F0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A42868-EF03-81EA-37AD-34EC8492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Approve a Contract (Part 3 of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51C2F-4818-A1B9-619D-36713495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C97FB26-2ED1-60F5-6B89-1736547C21FF}"/>
              </a:ext>
            </a:extLst>
          </p:cNvPr>
          <p:cNvSpPr txBox="1">
            <a:spLocks/>
          </p:cNvSpPr>
          <p:nvPr/>
        </p:nvSpPr>
        <p:spPr>
          <a:xfrm>
            <a:off x="811388" y="2528988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7"/>
            </a:pPr>
            <a:r>
              <a:rPr lang="en-US"/>
              <a:t>Use the available </a:t>
            </a:r>
            <a:r>
              <a:rPr lang="en-US" b="1"/>
              <a:t>Filters</a:t>
            </a:r>
            <a:r>
              <a:rPr lang="en-US"/>
              <a:t> to find </a:t>
            </a:r>
            <a:r>
              <a:rPr lang="en-US" b="1"/>
              <a:t>Contracts</a:t>
            </a:r>
            <a:r>
              <a:rPr lang="en-US"/>
              <a:t>. </a:t>
            </a:r>
          </a:p>
          <a:p>
            <a:pPr marL="914400" lvl="1" indent="0">
              <a:buFont typeface="Arial" panose="020B0604020202020204" pitchFamily="34" charset="0"/>
              <a:buNone/>
            </a:pP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A66E2-4BCD-5219-D52A-7AE75FA0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418" b="-1473"/>
          <a:stretch/>
        </p:blipFill>
        <p:spPr>
          <a:xfrm>
            <a:off x="1066798" y="3796975"/>
            <a:ext cx="10058400" cy="7536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E57932-F1B4-97E0-DD2E-EF3F516C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7486" y="6472228"/>
            <a:ext cx="4168514" cy="48610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67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02812-058E-8420-D8B1-FF843968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74CC0-B181-C52C-21A8-83D7255BF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1CD76-F3FA-0AB8-5F98-F10E34EF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50DA-644B-D214-0D54-D081EB50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23E60-8949-8187-BC62-96409C1D3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the </a:t>
            </a:r>
            <a:r>
              <a:rPr lang="en-US" b="1"/>
              <a:t>Contract Number </a:t>
            </a:r>
            <a:r>
              <a:rPr lang="en-US"/>
              <a:t>hyperlink.</a:t>
            </a:r>
          </a:p>
          <a:p>
            <a:pPr marL="74295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If you have previously reviewed the </a:t>
            </a:r>
            <a:r>
              <a:rPr lang="en-US" sz="2800" i="1">
                <a:latin typeface="Arial"/>
                <a:cs typeface="Arial"/>
              </a:rPr>
              <a:t>Contract</a:t>
            </a:r>
            <a:r>
              <a:rPr lang="en-US" sz="2800">
                <a:latin typeface="Arial"/>
                <a:cs typeface="Arial"/>
              </a:rPr>
              <a:t>, you can click </a:t>
            </a:r>
            <a:r>
              <a:rPr lang="en-US" sz="2800" i="1">
                <a:latin typeface="Arial"/>
                <a:cs typeface="Arial"/>
              </a:rPr>
              <a:t>Approve </a:t>
            </a:r>
            <a:r>
              <a:rPr lang="en-US" sz="2800">
                <a:latin typeface="Arial"/>
                <a:cs typeface="Arial"/>
              </a:rPr>
              <a:t>on the right side of the page.</a:t>
            </a:r>
          </a:p>
          <a:p>
            <a:pPr>
              <a:spcBef>
                <a:spcPts val="133"/>
              </a:spcBef>
            </a:pPr>
            <a:r>
              <a:rPr lang="en-US"/>
              <a:t>     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B3982-074F-AE12-5BEA-78146D41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308DD-583D-346D-DF10-1F1AE296C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4472574"/>
            <a:ext cx="10058400" cy="165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89852-D801-88BC-C582-D13F195F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95" r="6672" b="62472"/>
          <a:stretch/>
        </p:blipFill>
        <p:spPr>
          <a:xfrm>
            <a:off x="3844427" y="10420686"/>
            <a:ext cx="4572000" cy="3085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C194BC4-B46C-4C80-2F25-BAEC7568B347}"/>
              </a:ext>
            </a:extLst>
          </p:cNvPr>
          <p:cNvSpPr txBox="1">
            <a:spLocks/>
          </p:cNvSpPr>
          <p:nvPr/>
        </p:nvSpPr>
        <p:spPr>
          <a:xfrm>
            <a:off x="845817" y="8936525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Contract Actions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Select </a:t>
            </a:r>
            <a:r>
              <a:rPr lang="en-US" b="1"/>
              <a:t>Approve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04F5F-D66F-9ECA-71A2-24958F13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3550" y="5580960"/>
            <a:ext cx="897108" cy="4118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5A4BF-52C5-D91B-A51F-C732208C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19371" y="10494029"/>
            <a:ext cx="2197056" cy="5210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7597D-19A1-420F-2F09-874F5F201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844428" y="13007697"/>
            <a:ext cx="1680072" cy="498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3BE24C-ABDE-8B0F-BDCC-615CAB23F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16427" y="10473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314315-3CBE-BD9C-FB6B-C215AB64F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7080" y="129825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A6D9AFE7-6535-B2B3-C69D-B57EB7EECA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496368"/>
            <a:ext cx="837931" cy="7509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832AEB-EB19-32FC-FB03-B046DA8CE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36812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61EF94B9-A002-FFEF-7998-69D8676975C0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6D993396-E530-E830-C326-3132DD0A36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018770-394F-82F5-1CE2-BFD69F6C1570}"/>
              </a:ext>
            </a:extLst>
          </p:cNvPr>
          <p:cNvSpPr txBox="1"/>
          <p:nvPr/>
        </p:nvSpPr>
        <p:spPr>
          <a:xfrm>
            <a:off x="2074255" y="1464800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Approved a Contract. 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2379226D-9ADA-0C65-31BF-DA5FE31C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Approve a Contract (Part 4 of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8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FCF8E-8DFF-4B1B-A15F-A7A6661C8B32}"/>
</file>

<file path=customXml/itemProps2.xml><?xml version="1.0" encoding="utf-8"?>
<ds:datastoreItem xmlns:ds="http://schemas.openxmlformats.org/officeDocument/2006/customXml" ds:itemID="{155037ED-0B11-4449-BF81-C0D1539FFB91}">
  <ds:schemaRefs>
    <ds:schemaRef ds:uri="91b022cc-d96d-4c7a-a6ef-47af526da2c2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d5ae7cb-5eaa-45bd-87a9-9ecdfd4d7a1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511</Words>
  <Application>Microsoft Office PowerPoint</Application>
  <PresentationFormat>Custom</PresentationFormat>
  <Paragraphs>71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Job Aid Template</vt:lpstr>
      <vt:lpstr>1_Administrative</vt:lpstr>
      <vt:lpstr>Approve a Contract</vt:lpstr>
      <vt:lpstr>Approve a Contract (Part 1 of 4)</vt:lpstr>
      <vt:lpstr>Approve a Contract (Part 2 of 4)</vt:lpstr>
      <vt:lpstr>Approve a Contract (Part 3 of 4)</vt:lpstr>
      <vt:lpstr>Approve a Contract (Part 4 of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Robert, Margaret</cp:lastModifiedBy>
  <cp:revision>6</cp:revision>
  <cp:lastPrinted>2024-05-14T19:49:44Z</cp:lastPrinted>
  <dcterms:created xsi:type="dcterms:W3CDTF">2024-01-04T16:25:20Z</dcterms:created>
  <dcterms:modified xsi:type="dcterms:W3CDTF">2026-05-21T14:14:10Z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