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1"/>
  </p:notesMasterIdLst>
  <p:sldIdLst>
    <p:sldId id="355" r:id="rId6"/>
    <p:sldId id="408" r:id="rId7"/>
    <p:sldId id="409" r:id="rId8"/>
    <p:sldId id="418" r:id="rId9"/>
    <p:sldId id="443" r:id="rId10"/>
  </p:sldIdLst>
  <p:sldSz cx="12192000" cy="16256000"/>
  <p:notesSz cx="7315200" cy="96012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EC9914-DD0F-D64D-F069-058C3312B5F8}" name="Johnson, Osborne" initials="JO" userId="S::osborne.johnson@doas.ga.gov::c08ee522-9c71-43c5-a31c-8862c49cc44e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BBDF58-8FD3-4ACD-8F09-53A578A706A6}" v="1" dt="2025-09-08T17:51:04.554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072" y="78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ter, Deona" userId="S::dmcarter_tcsg.edu#ext#@gets.onmicrosoft.com::8b7bed87-ce7f-4433-964f-68a9215d084b" providerId="AD" clId="Web-{C31D2AA9-59DD-7E8B-D4F6-E6E58E881EB8}"/>
    <pc:docChg chg="mod">
      <pc:chgData name="Carter, Deona" userId="S::dmcarter_tcsg.edu#ext#@gets.onmicrosoft.com::8b7bed87-ce7f-4433-964f-68a9215d084b" providerId="AD" clId="Web-{C31D2AA9-59DD-7E8B-D4F6-E6E58E881EB8}" dt="2025-05-09T15:06:18.094" v="0"/>
      <pc:docMkLst>
        <pc:docMk/>
      </pc:docMkLst>
    </pc:docChg>
  </pc:docChgLst>
  <pc:docChgLst>
    <pc:chgData name="Andrea Navas" userId="a72d7f33-4676-4312-934e-962a564d49d7" providerId="ADAL" clId="{6C7CB003-7ADC-4242-A753-B15DC527DDF1}"/>
    <pc:docChg chg="undo custSel addSld delSld modSld">
      <pc:chgData name="Andrea Navas" userId="a72d7f33-4676-4312-934e-962a564d49d7" providerId="ADAL" clId="{6C7CB003-7ADC-4242-A753-B15DC527DDF1}" dt="2025-04-18T18:22:00.594" v="131" actId="13244"/>
      <pc:docMkLst>
        <pc:docMk/>
      </pc:docMkLst>
      <pc:sldChg chg="addSp delSp modSp mod modClrScheme chgLayout">
        <pc:chgData name="Andrea Navas" userId="a72d7f33-4676-4312-934e-962a564d49d7" providerId="ADAL" clId="{6C7CB003-7ADC-4242-A753-B15DC527DDF1}" dt="2025-04-18T18:20:51.275" v="116" actId="1076"/>
        <pc:sldMkLst>
          <pc:docMk/>
          <pc:sldMk cId="3654868931" sldId="418"/>
        </pc:sldMkLst>
      </pc:sldChg>
      <pc:sldChg chg="add del">
        <pc:chgData name="Andrea Navas" userId="a72d7f33-4676-4312-934e-962a564d49d7" providerId="ADAL" clId="{6C7CB003-7ADC-4242-A753-B15DC527DDF1}" dt="2025-04-18T18:20:15.220" v="110" actId="47"/>
        <pc:sldMkLst>
          <pc:docMk/>
          <pc:sldMk cId="4144548178" sldId="427"/>
        </pc:sldMkLst>
      </pc:sldChg>
      <pc:sldChg chg="addSp delSp modSp mod">
        <pc:chgData name="Andrea Navas" userId="a72d7f33-4676-4312-934e-962a564d49d7" providerId="ADAL" clId="{6C7CB003-7ADC-4242-A753-B15DC527DDF1}" dt="2025-04-18T18:22:00.594" v="131" actId="13244"/>
        <pc:sldMkLst>
          <pc:docMk/>
          <pc:sldMk cId="2180685413" sldId="443"/>
        </pc:sldMkLst>
      </pc:sldChg>
      <pc:sldChg chg="add del">
        <pc:chgData name="Andrea Navas" userId="a72d7f33-4676-4312-934e-962a564d49d7" providerId="ADAL" clId="{6C7CB003-7ADC-4242-A753-B15DC527DDF1}" dt="2025-04-18T18:19:44.222" v="107" actId="47"/>
        <pc:sldMkLst>
          <pc:docMk/>
          <pc:sldMk cId="1622686597" sldId="444"/>
        </pc:sldMkLst>
      </pc:sldChg>
    </pc:docChg>
  </pc:docChgLst>
  <pc:docChgLst>
    <pc:chgData name="Navas, Andrea" userId="8ab5f365-19e7-467e-867f-923a8cab8b55" providerId="ADAL" clId="{0E45B7EB-10B7-4B03-89B9-60ACE07B0C34}"/>
    <pc:docChg chg="modSld">
      <pc:chgData name="Navas, Andrea" userId="8ab5f365-19e7-467e-867f-923a8cab8b55" providerId="ADAL" clId="{0E45B7EB-10B7-4B03-89B9-60ACE07B0C34}" dt="2025-06-10T19:12:40.448" v="1"/>
      <pc:docMkLst>
        <pc:docMk/>
      </pc:docMkLst>
      <pc:sldChg chg="modSp mod">
        <pc:chgData name="Navas, Andrea" userId="8ab5f365-19e7-467e-867f-923a8cab8b55" providerId="ADAL" clId="{0E45B7EB-10B7-4B03-89B9-60ACE07B0C34}" dt="2025-06-10T19:12:40.448" v="1"/>
        <pc:sldMkLst>
          <pc:docMk/>
          <pc:sldMk cId="2872434557" sldId="408"/>
        </pc:sldMkLst>
        <pc:spChg chg="mod">
          <ac:chgData name="Navas, Andrea" userId="8ab5f365-19e7-467e-867f-923a8cab8b55" providerId="ADAL" clId="{0E45B7EB-10B7-4B03-89B9-60ACE07B0C34}" dt="2025-06-10T19:12:40.448" v="1"/>
          <ac:spMkLst>
            <pc:docMk/>
            <pc:sldMk cId="2872434557" sldId="408"/>
            <ac:spMk id="6" creationId="{F83032BC-F9AC-FEB1-2335-C3E713927DC7}"/>
          </ac:spMkLst>
        </pc:spChg>
        <pc:spChg chg="mod">
          <ac:chgData name="Navas, Andrea" userId="8ab5f365-19e7-467e-867f-923a8cab8b55" providerId="ADAL" clId="{0E45B7EB-10B7-4B03-89B9-60ACE07B0C34}" dt="2025-06-10T19:12:38.251" v="0" actId="1076"/>
          <ac:spMkLst>
            <pc:docMk/>
            <pc:sldMk cId="2872434557" sldId="408"/>
            <ac:spMk id="12" creationId="{47EB166D-E2ED-5E8C-F209-CBF5AAE38191}"/>
          </ac:spMkLst>
        </pc:spChg>
        <pc:picChg chg="mod">
          <ac:chgData name="Navas, Andrea" userId="8ab5f365-19e7-467e-867f-923a8cab8b55" providerId="ADAL" clId="{0E45B7EB-10B7-4B03-89B9-60ACE07B0C34}" dt="2025-06-10T19:12:38.251" v="0" actId="1076"/>
          <ac:picMkLst>
            <pc:docMk/>
            <pc:sldMk cId="2872434557" sldId="408"/>
            <ac:picMk id="9" creationId="{1C8499A7-B82A-ECA1-74AB-CC57F7CC6865}"/>
          </ac:picMkLst>
        </pc:picChg>
      </pc:sldChg>
    </pc:docChg>
  </pc:docChgLst>
  <pc:docChgLst>
    <pc:chgData name="Swartout, Darcy" userId="1c015fc4-41a8-4efb-8017-be6f6fc86c37" providerId="ADAL" clId="{D2BBDF58-8FD3-4ACD-8F09-53A578A706A6}"/>
    <pc:docChg chg="modMainMaster">
      <pc:chgData name="Swartout, Darcy" userId="1c015fc4-41a8-4efb-8017-be6f6fc86c37" providerId="ADAL" clId="{D2BBDF58-8FD3-4ACD-8F09-53A578A706A6}" dt="2025-09-08T17:51:04.554" v="0"/>
      <pc:docMkLst>
        <pc:docMk/>
      </pc:docMkLst>
      <pc:sldMasterChg chg="modSldLayout">
        <pc:chgData name="Swartout, Darcy" userId="1c015fc4-41a8-4efb-8017-be6f6fc86c37" providerId="ADAL" clId="{D2BBDF58-8FD3-4ACD-8F09-53A578A706A6}" dt="2025-09-08T17:51:04.554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D2BBDF58-8FD3-4ACD-8F09-53A578A706A6}" dt="2025-09-08T17:51:04.554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D2BBDF58-8FD3-4ACD-8F09-53A578A706A6}" dt="2025-09-08T17:51:04.554" v="0"/>
            <ac:spMkLst>
              <pc:docMk/>
              <pc:sldMasterMk cId="626881921" sldId="2147483711"/>
              <pc:sldLayoutMk cId="2932939049" sldId="2147483714"/>
              <ac:spMk id="9" creationId="{6EBF78C9-5414-EBCF-5541-C541445412B1}"/>
            </ac:spMkLst>
          </pc:spChg>
        </pc:sldLayoutChg>
      </pc:sldMasterChg>
    </pc:docChg>
  </pc:docChgLst>
  <pc:docChgLst>
    <pc:chgData name="Craddock, Kevin" userId="ed86d6b4-8a29-4fab-9f29-c4a6f85acbfb" providerId="ADAL" clId="{C52F31F6-941B-4464-8B6D-8C2F4FFC18BC}"/>
    <pc:docChg chg="custSel modSld">
      <pc:chgData name="Craddock, Kevin" userId="ed86d6b4-8a29-4fab-9f29-c4a6f85acbfb" providerId="ADAL" clId="{C52F31F6-941B-4464-8B6D-8C2F4FFC18BC}" dt="2025-05-14T14:09:55.544" v="123" actId="1035"/>
      <pc:docMkLst>
        <pc:docMk/>
      </pc:docMkLst>
      <pc:sldChg chg="addSp delSp modSp mod">
        <pc:chgData name="Craddock, Kevin" userId="ed86d6b4-8a29-4fab-9f29-c4a6f85acbfb" providerId="ADAL" clId="{C52F31F6-941B-4464-8B6D-8C2F4FFC18BC}" dt="2025-05-14T14:09:20.805" v="112" actId="14100"/>
        <pc:sldMkLst>
          <pc:docMk/>
          <pc:sldMk cId="2593318646" sldId="409"/>
        </pc:sldMkLst>
      </pc:sldChg>
      <pc:sldChg chg="modSp mod">
        <pc:chgData name="Craddock, Kevin" userId="ed86d6b4-8a29-4fab-9f29-c4a6f85acbfb" providerId="ADAL" clId="{C52F31F6-941B-4464-8B6D-8C2F4FFC18BC}" dt="2025-05-14T14:09:41.246" v="119" actId="12789"/>
        <pc:sldMkLst>
          <pc:docMk/>
          <pc:sldMk cId="3654868931" sldId="418"/>
        </pc:sldMkLst>
      </pc:sldChg>
      <pc:sldChg chg="modSp mod">
        <pc:chgData name="Craddock, Kevin" userId="ed86d6b4-8a29-4fab-9f29-c4a6f85acbfb" providerId="ADAL" clId="{C52F31F6-941B-4464-8B6D-8C2F4FFC18BC}" dt="2025-05-14T14:09:55.544" v="123" actId="1035"/>
        <pc:sldMkLst>
          <pc:docMk/>
          <pc:sldMk cId="2180685413" sldId="443"/>
        </pc:sldMkLst>
      </pc:sldChg>
    </pc:docChg>
  </pc:docChgLst>
  <pc:docChgLst>
    <pc:chgData name="Swartout, Darcy" userId="1c015fc4-41a8-4efb-8017-be6f6fc86c37" providerId="ADAL" clId="{647CA134-C10D-4AF8-AA49-609AA5A03CA2}"/>
    <pc:docChg chg="custSel modSld">
      <pc:chgData name="Swartout, Darcy" userId="1c015fc4-41a8-4efb-8017-be6f6fc86c37" providerId="ADAL" clId="{647CA134-C10D-4AF8-AA49-609AA5A03CA2}" dt="2025-04-29T15:27:20.267" v="82" actId="962"/>
      <pc:docMkLst>
        <pc:docMk/>
      </pc:docMkLst>
      <pc:sldChg chg="modSp mod">
        <pc:chgData name="Swartout, Darcy" userId="1c015fc4-41a8-4efb-8017-be6f6fc86c37" providerId="ADAL" clId="{647CA134-C10D-4AF8-AA49-609AA5A03CA2}" dt="2025-04-29T15:25:05.501" v="0" actId="6549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647CA134-C10D-4AF8-AA49-609AA5A03CA2}" dt="2025-04-29T15:26:38.191" v="54" actId="20577"/>
        <pc:sldMkLst>
          <pc:docMk/>
          <pc:sldMk cId="2872434557" sldId="408"/>
        </pc:sldMkLst>
      </pc:sldChg>
      <pc:sldChg chg="modSp mod">
        <pc:chgData name="Swartout, Darcy" userId="1c015fc4-41a8-4efb-8017-be6f6fc86c37" providerId="ADAL" clId="{647CA134-C10D-4AF8-AA49-609AA5A03CA2}" dt="2025-04-29T15:26:53.700" v="56" actId="108"/>
        <pc:sldMkLst>
          <pc:docMk/>
          <pc:sldMk cId="2593318646" sldId="409"/>
        </pc:sldMkLst>
      </pc:sldChg>
      <pc:sldChg chg="modSp mod">
        <pc:chgData name="Swartout, Darcy" userId="1c015fc4-41a8-4efb-8017-be6f6fc86c37" providerId="ADAL" clId="{647CA134-C10D-4AF8-AA49-609AA5A03CA2}" dt="2025-04-29T15:27:20.267" v="82" actId="962"/>
        <pc:sldMkLst>
          <pc:docMk/>
          <pc:sldMk cId="3654868931" sldId="418"/>
        </pc:sldMkLst>
      </pc:sldChg>
      <pc:sldChg chg="modSp mod">
        <pc:chgData name="Swartout, Darcy" userId="1c015fc4-41a8-4efb-8017-be6f6fc86c37" providerId="ADAL" clId="{647CA134-C10D-4AF8-AA49-609AA5A03CA2}" dt="2025-04-29T15:27:04.607" v="81" actId="1035"/>
        <pc:sldMkLst>
          <pc:docMk/>
          <pc:sldMk cId="2180685413" sldId="443"/>
        </pc:sldMkLst>
      </pc:sldChg>
    </pc:docChg>
  </pc:docChgLst>
  <pc:docChgLst>
    <pc:chgData name="Johnson, Osborne" userId="S::osborne.johnson@doas.ga.gov::c08ee522-9c71-43c5-a31c-8862c49cc44e" providerId="AD" clId="Web-{22BDBF0E-3C52-27FF-D4A0-734CDD649A02}"/>
    <pc:docChg chg="mod">
      <pc:chgData name="Johnson, Osborne" userId="S::osborne.johnson@doas.ga.gov::c08ee522-9c71-43c5-a31c-8862c49cc44e" providerId="AD" clId="Web-{22BDBF0E-3C52-27FF-D4A0-734CDD649A02}" dt="2025-05-08T20:20:05.835" v="0"/>
      <pc:docMkLst>
        <pc:docMk/>
      </pc:docMkLst>
    </pc:docChg>
  </pc:docChgLst>
  <pc:docChgLst>
    <pc:chgData name="Navas, Andrea" userId="8ab5f365-19e7-467e-867f-923a8cab8b55" providerId="ADAL" clId="{2219FD8F-EAF6-409D-9531-26BB3028D539}"/>
    <pc:docChg chg="undo custSel modSld">
      <pc:chgData name="Navas, Andrea" userId="8ab5f365-19e7-467e-867f-923a8cab8b55" providerId="ADAL" clId="{2219FD8F-EAF6-409D-9531-26BB3028D539}" dt="2025-05-05T20:34:36.826" v="26" actId="114"/>
      <pc:docMkLst>
        <pc:docMk/>
      </pc:docMkLst>
      <pc:sldChg chg="modSp mod modCm">
        <pc:chgData name="Navas, Andrea" userId="8ab5f365-19e7-467e-867f-923a8cab8b55" providerId="ADAL" clId="{2219FD8F-EAF6-409D-9531-26BB3028D539}" dt="2025-05-05T20:33:08.716" v="12" actId="27636"/>
        <pc:sldMkLst>
          <pc:docMk/>
          <pc:sldMk cId="1339528299" sldId="3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2219FD8F-EAF6-409D-9531-26BB3028D539}" dt="2025-05-05T20:33:08.683" v="11" actId="21"/>
              <pc2:cmMkLst xmlns:pc2="http://schemas.microsoft.com/office/powerpoint/2019/9/main/command">
                <pc:docMk/>
                <pc:sldMk cId="1339528299" sldId="355"/>
                <pc2:cmMk id="{6EE6F8AD-AA85-411F-A10E-E69036A294F3}"/>
              </pc2:cmMkLst>
            </pc226:cmChg>
          </p:ext>
        </pc:extLst>
      </pc:sldChg>
      <pc:sldChg chg="modSp mod">
        <pc:chgData name="Navas, Andrea" userId="8ab5f365-19e7-467e-867f-923a8cab8b55" providerId="ADAL" clId="{2219FD8F-EAF6-409D-9531-26BB3028D539}" dt="2025-05-05T20:34:36.826" v="26" actId="114"/>
        <pc:sldMkLst>
          <pc:docMk/>
          <pc:sldMk cId="2180685413" sldId="4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CA">
              <a:effectLst/>
              <a:latin typeface="Helvetica Neue" panose="02000503000000020004" pitchFamily="2" charset="0"/>
            </a:endParaRPr>
          </a:p>
          <a:p>
            <a:pPr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0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4909E-F078-008C-E343-D9C14564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86804-0E11-2629-1E34-AEAAE5FFF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1234DC-0360-FD4C-B046-485975152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buNone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AutoNum type="romanLcPeriod"/>
            </a:pPr>
            <a:endParaRPr lang="en-CA" b="0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4ABCC-45B4-DF84-F91B-09D67997D6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8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EBF78C9-5414-EBCF-5541-C541445412B1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Confidential Contracts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15600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Contract Administrator </a:t>
            </a:r>
            <a:r>
              <a:rPr lang="en-US">
                <a:latin typeface="Arial"/>
                <a:cs typeface="Arial"/>
              </a:rPr>
              <a:t>how to make </a:t>
            </a:r>
            <a:r>
              <a:rPr lang="en-US" i="1">
                <a:latin typeface="Arial"/>
                <a:cs typeface="Arial"/>
              </a:rPr>
              <a:t>Confidential Contracts </a:t>
            </a:r>
            <a:r>
              <a:rPr lang="en-US">
                <a:latin typeface="Arial"/>
                <a:cs typeface="Arial"/>
              </a:rPr>
              <a:t>only.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the </a:t>
            </a:r>
            <a:r>
              <a:rPr lang="en-US" b="1"/>
              <a:t>Contracts</a:t>
            </a:r>
            <a:r>
              <a:rPr lang="en-US"/>
              <a:t> module.</a:t>
            </a:r>
          </a:p>
          <a:p>
            <a:r>
              <a:rPr lang="en-US"/>
              <a:t>Select </a:t>
            </a:r>
            <a:r>
              <a:rPr lang="en-US" b="1"/>
              <a:t>Contract</a:t>
            </a:r>
            <a:r>
              <a:rPr lang="en-US"/>
              <a:t>.</a:t>
            </a:r>
          </a:p>
          <a:p>
            <a:r>
              <a:rPr lang="en-US"/>
              <a:t>Click </a:t>
            </a:r>
            <a:r>
              <a:rPr lang="en-US" b="1"/>
              <a:t>Make Confidential</a:t>
            </a:r>
            <a:r>
              <a:rPr lang="en-US"/>
              <a:t>. </a:t>
            </a:r>
          </a:p>
          <a:p>
            <a:r>
              <a:rPr lang="en-US"/>
              <a:t>Review </a:t>
            </a:r>
            <a:r>
              <a:rPr lang="en-US" b="1"/>
              <a:t>Contract is Confidential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 sz="2800"/>
          </a:p>
          <a:p>
            <a:pPr marL="0" indent="0">
              <a:buNone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Contracts Module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90206" y="13876825"/>
            <a:ext cx="1449387" cy="771525"/>
          </a:xfrm>
        </p:spPr>
        <p:txBody>
          <a:bodyPr/>
          <a:lstStyle/>
          <a:p>
            <a:r>
              <a:rPr lang="en-US"/>
              <a:t>Select Contract</a:t>
            </a:r>
          </a:p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297BA9-7850-2144-FADD-2BD3C6BEB5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10952" y="13697149"/>
            <a:ext cx="1576097" cy="771525"/>
          </a:xfrm>
        </p:spPr>
        <p:txBody>
          <a:bodyPr/>
          <a:lstStyle/>
          <a:p>
            <a:r>
              <a:rPr lang="en-US"/>
              <a:t>Click Make Confidential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58408" y="13697149"/>
            <a:ext cx="1550800" cy="939413"/>
          </a:xfrm>
        </p:spPr>
        <p:txBody>
          <a:bodyPr/>
          <a:lstStyle/>
          <a:p>
            <a:r>
              <a:rPr lang="en-US"/>
              <a:t>Contract is Confidential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rmAutofit/>
          </a:bodyPr>
          <a:lstStyle/>
          <a:p>
            <a:r>
              <a:rPr lang="en-US"/>
              <a:t>Confidential Contracts (Part 1 of 4)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dirty="0"/>
              <a:t>Global Navigation Menu</a:t>
            </a:r>
            <a:r>
              <a:rPr lang="en-US" dirty="0"/>
              <a:t>.</a:t>
            </a:r>
          </a:p>
          <a:p>
            <a:pPr marL="74295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University System of Georgia (USG) users complete local logon and then proceed to Step 4.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8499A7-B82A-ECA1-74AB-CC57F7CC6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363940"/>
            <a:ext cx="6400800" cy="39623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/>
              <a:t>Click </a:t>
            </a:r>
            <a:r>
              <a:rPr lang="en-US" b="1"/>
              <a:t>Sourcing</a:t>
            </a:r>
            <a:r>
              <a:rPr lang="en-US"/>
              <a:t>,</a:t>
            </a:r>
            <a:r>
              <a:rPr lang="en-US" b="1"/>
              <a:t> Contracts &amp; Supplier Management</a:t>
            </a:r>
            <a:r>
              <a:rPr lang="en-US"/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3A6B2-5637-9B7F-9E2D-925CB065F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895" y="10399515"/>
            <a:ext cx="6400800" cy="48832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95600" y="4363157"/>
            <a:ext cx="2429520" cy="12766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86033" y="14050295"/>
            <a:ext cx="5966662" cy="114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A38923-F4F5-DE56-68D8-2D5D5189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Confidential Contracts (Part 2 of 4)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A3A34-4B58-D29C-EDDB-EB661E407C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2367A53-FC2A-CDA5-2F41-32032A0E57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2350248"/>
            <a:ext cx="10569221" cy="2863861"/>
          </a:xfrm>
        </p:spPr>
        <p:txBody>
          <a:bodyPr vert="horz" wrap="square" lIns="9000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Sign On</a:t>
            </a:r>
            <a:r>
              <a:rPr lang="en-US"/>
              <a:t>.</a:t>
            </a:r>
            <a:endParaRPr lang="en-US" sz="2800" b="1"/>
          </a:p>
          <a:p>
            <a:pPr marL="747713">
              <a:spcBef>
                <a:spcPts val="733"/>
              </a:spcBef>
            </a:pPr>
            <a:r>
              <a:rPr lang="en-US" sz="2800" b="1">
                <a:latin typeface="Arial"/>
                <a:cs typeface="Arial"/>
              </a:rPr>
              <a:t>Note</a:t>
            </a:r>
            <a:r>
              <a:rPr lang="en-US" sz="2800">
                <a:latin typeface="Arial"/>
                <a:cs typeface="Arial"/>
              </a:rPr>
              <a:t>: The system utilizes </a:t>
            </a:r>
            <a:r>
              <a:rPr lang="en-US" sz="2800" i="1">
                <a:latin typeface="Arial"/>
                <a:cs typeface="Arial"/>
              </a:rPr>
              <a:t>Single Sign-On (SSO), </a:t>
            </a:r>
            <a:r>
              <a:rPr lang="en-US" sz="2800">
                <a:latin typeface="Arial"/>
                <a:cs typeface="Arial"/>
              </a:rPr>
              <a:t>no log in information is required.</a:t>
            </a:r>
            <a:endParaRPr lang="en-US" sz="2800"/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F4EE09-442C-FF9E-55B3-AFC42C546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62" y="4103668"/>
            <a:ext cx="10058400" cy="39175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789111-5D0B-9325-5D39-BC195675C2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9101840"/>
            <a:ext cx="10569221" cy="60536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Access the</a:t>
            </a:r>
            <a:r>
              <a:rPr lang="en-US" sz="3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Contracts </a:t>
            </a:r>
            <a:r>
              <a:rPr lang="en-US">
                <a:solidFill>
                  <a:srgbClr val="000000"/>
                </a:solidFill>
              </a:rPr>
              <a:t>module</a:t>
            </a:r>
            <a:r>
              <a:rPr lang="en-US" sz="360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Contracts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>
                <a:latin typeface="Arial"/>
                <a:cs typeface="Arial"/>
              </a:rPr>
              <a:t>Click </a:t>
            </a:r>
            <a:r>
              <a:rPr lang="en-US" b="1">
                <a:latin typeface="Arial"/>
                <a:cs typeface="Arial"/>
              </a:rPr>
              <a:t>Search Contracts</a:t>
            </a:r>
            <a:r>
              <a:rPr lang="en-US">
                <a:latin typeface="Arial"/>
                <a:cs typeface="Arial"/>
              </a:rPr>
              <a:t>.</a:t>
            </a:r>
            <a:endParaRPr lang="en-US" sz="3200">
              <a:latin typeface="Arial"/>
              <a:cs typeface="Arial"/>
            </a:endParaRPr>
          </a:p>
          <a:p>
            <a:pPr marL="742950" indent="-742950">
              <a:buFont typeface="+mj-lt"/>
              <a:buAutoNum type="arabicPeriod"/>
            </a:pPr>
            <a:endParaRPr lang="en-US" sz="3600"/>
          </a:p>
          <a:p>
            <a:pPr marL="0" indent="0">
              <a:buNone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A413F1-7C70-AD36-1D14-6FFEC9EF3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50000"/>
          <a:stretch/>
        </p:blipFill>
        <p:spPr>
          <a:xfrm>
            <a:off x="1129462" y="11631457"/>
            <a:ext cx="10058400" cy="271403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543FB-708C-5296-1C61-E5D9E978F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B7832-A06D-4E8B-A914-BDD6443ECE72}" type="datetime1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9/8/2025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7350D3-7E5E-613B-7FB5-D8DCA29CE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C245E-F006-F7C5-F40F-05B977533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78E8AA-DD40-477F-A66C-355F3DFD5912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F335BD-8A3B-3A04-AF99-45AEC2558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42819" y="6967529"/>
            <a:ext cx="1601193" cy="5266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78F2CA-D5C1-833C-6E7B-06FB1F46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7600" y="11649700"/>
            <a:ext cx="999694" cy="9579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9E0BE89-2BA6-415C-1F99-08D0206A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18960" y="1185435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8B641-1C04-97B7-870E-EB858544A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26308" y="12412979"/>
            <a:ext cx="1728471" cy="6484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0AA406-C48B-F5DE-6382-3F567FEE1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766597" y="1342492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067E1E-92C2-1434-D239-1FF9A87A1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02251" y="13462274"/>
            <a:ext cx="2060598" cy="47395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2A02EF-4666-BCFA-1B80-5A3DA2E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54779" y="124628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331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34F4-E264-54DA-8A7C-06A9644CD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41559-3782-632D-991F-1537963E0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706CF6-6D8C-3929-FF29-519075E8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F559C-CFA3-6624-A55E-D7A5FB31B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BEA660-48EC-9BEA-D3C2-922AF1B38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Confidential Contracts (Part 3 of 4)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718D21-1C5A-34FC-DC10-4972CE428B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7"/>
            </a:pPr>
            <a:r>
              <a:rPr lang="en-US"/>
              <a:t>Click the </a:t>
            </a:r>
            <a:r>
              <a:rPr lang="en-US" b="1"/>
              <a:t>Contract Number</a:t>
            </a:r>
            <a:r>
              <a:rPr lang="en-US"/>
              <a:t>.</a:t>
            </a:r>
          </a:p>
          <a:p>
            <a:pPr marL="800100"/>
            <a:r>
              <a:rPr lang="en-US" sz="2800" b="1"/>
              <a:t>Note</a:t>
            </a:r>
            <a:r>
              <a:rPr lang="en-US" sz="2800"/>
              <a:t>: Use the </a:t>
            </a:r>
            <a:r>
              <a:rPr lang="en-US" sz="2800" i="1"/>
              <a:t>Quick Search </a:t>
            </a:r>
            <a:r>
              <a:rPr lang="en-US" sz="2800"/>
              <a:t>and </a:t>
            </a:r>
            <a:r>
              <a:rPr lang="en-US" sz="2800" i="1"/>
              <a:t>Filters </a:t>
            </a:r>
            <a:r>
              <a:rPr lang="en-US" sz="2800"/>
              <a:t>to find the contract. 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811F2A9-5F2D-92B4-B84F-68183A2E42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Users and Contacts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8"/>
            </a:pPr>
            <a:r>
              <a:rPr lang="en-US"/>
              <a:t>Click </a:t>
            </a:r>
            <a:r>
              <a:rPr lang="en-US" b="1"/>
              <a:t>Make Confidential</a:t>
            </a:r>
            <a:r>
              <a:rPr lang="en-US"/>
              <a:t>. </a:t>
            </a:r>
          </a:p>
          <a:p>
            <a:pPr marL="749300"/>
            <a:r>
              <a:rPr lang="en-US" sz="2800" b="1"/>
              <a:t>Note</a:t>
            </a:r>
            <a:r>
              <a:rPr lang="en-US" sz="2800"/>
              <a:t>: To view </a:t>
            </a:r>
            <a:r>
              <a:rPr lang="en-US" sz="2800" i="1"/>
              <a:t>Contract Administrator </a:t>
            </a:r>
            <a:r>
              <a:rPr lang="en-US" sz="2800"/>
              <a:t>role and contact information, click on each name hyperlink under </a:t>
            </a:r>
            <a:r>
              <a:rPr lang="en-US" sz="2800" i="1"/>
              <a:t>Users from Entity</a:t>
            </a:r>
            <a:r>
              <a:rPr lang="en-US" sz="2800"/>
              <a:t>.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41C82-442C-FE0A-3411-FED4D5B06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5A54D4-1D33-5F35-B69A-05EAC92C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189" b="3215"/>
          <a:stretch/>
        </p:blipFill>
        <p:spPr>
          <a:xfrm>
            <a:off x="1550809" y="3737724"/>
            <a:ext cx="9144000" cy="40774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DD76316-198B-BC69-6F1C-59F69583D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6275" y="6802490"/>
            <a:ext cx="1562324" cy="45036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CABE2-8391-D4E8-9FC4-96E1CC6D7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273" b="-1"/>
          <a:stretch/>
        </p:blipFill>
        <p:spPr>
          <a:xfrm>
            <a:off x="1272820" y="11926977"/>
            <a:ext cx="10058400" cy="34559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B65AF6B-7911-2990-A295-CAB4D49FD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2820" y="15020237"/>
            <a:ext cx="1619087" cy="3385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B7E0E-B4D0-8EC5-DFEF-AEE4647F5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14078" y="11916450"/>
            <a:ext cx="1135119" cy="2916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EA37A1-9593-35AB-D07E-F84D77D72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49197" y="1178794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2197BC1-2335-88AB-4C2C-257A5F6ED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891907" y="1491521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54868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283F1-01A2-2402-EFDA-99741704E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2E7A5B-A593-BDED-7BC2-64F94BFD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Confidential Contracts (Part 4 of 4)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3C537-48F8-D819-6EDA-609506CBB22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6E083B5-FB05-CE28-B9E9-991CD548BB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/>
              <a:t>Click</a:t>
            </a:r>
            <a:r>
              <a:rPr lang="en-US" b="1"/>
              <a:t> Yes</a:t>
            </a:r>
            <a:r>
              <a:rPr lang="en-US"/>
              <a:t>. </a:t>
            </a:r>
          </a:p>
          <a:p>
            <a:pPr marL="742950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Confidential Contracts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 only be seen by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Contract Managers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and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Stakeholders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on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Users and Contact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contract and not any users listed under the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User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from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Entity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section.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2149E1-0B42-0C61-8E5D-1E2F6EE1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827249"/>
            <a:ext cx="10058400" cy="35844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B83C7AC-5D07-573E-01FF-DD22C68A38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Review </a:t>
            </a:r>
            <a:r>
              <a:rPr lang="en-US" b="1"/>
              <a:t>This contract is confidential</a:t>
            </a:r>
            <a:r>
              <a:rPr lang="en-US"/>
              <a:t>.</a:t>
            </a:r>
          </a:p>
          <a:p>
            <a:pPr marL="746125" marR="0" lvl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You can revert change and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Not Confidential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 from Entity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FA39AF-49B7-7362-BD70-374F5E854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799" y="10846798"/>
            <a:ext cx="10058400" cy="31338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0FCDC-264F-3901-34A0-7DD6429D7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A4592-AEEE-1640-8F97-67E3F54D2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806B2E-3AE4-2435-6767-48EB5214E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5226BD-C57B-6365-5B3F-A5C1F78C5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3267" y="7706264"/>
            <a:ext cx="857745" cy="5478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D23FD7-0052-8FB3-5D6E-2C07B198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6009" y="14472037"/>
            <a:ext cx="10953599" cy="991815"/>
            <a:chOff x="328693" y="2700632"/>
            <a:chExt cx="6062976" cy="502647"/>
          </a:xfrm>
          <a:solidFill>
            <a:schemeClr val="accent5"/>
          </a:solidFill>
        </p:grpSpPr>
        <p:sp>
          <p:nvSpPr>
            <p:cNvPr id="14" name="Freeform 101">
              <a:extLst>
                <a:ext uri="{FF2B5EF4-FFF2-40B4-BE49-F238E27FC236}">
                  <a16:creationId xmlns:a16="http://schemas.microsoft.com/office/drawing/2014/main" id="{198026E3-E5CF-E461-78AF-604628AFFD0A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chemeClr val="accent5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>
                <a:defRPr>
                  <a:solidFill>
                    <a:srgbClr val="FFFFFF"/>
                  </a:solidFill>
                </a:defRPr>
              </a:pPr>
              <a:endParaRPr lang="en-US" sz="1400"/>
            </a:p>
          </p:txBody>
        </p:sp>
        <p:pic>
          <p:nvPicPr>
            <p:cNvPr id="15" name="Graphic 14" descr="Checkmark with solid fill">
              <a:extLst>
                <a:ext uri="{FF2B5EF4-FFF2-40B4-BE49-F238E27FC236}">
                  <a16:creationId xmlns:a16="http://schemas.microsoft.com/office/drawing/2014/main" id="{77CC171A-22F4-9878-09C2-80E4B28C6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107424-6C81-97FE-4CAC-821643E99DFF}"/>
              </a:ext>
            </a:extLst>
          </p:cNvPr>
          <p:cNvSpPr txBox="1"/>
          <p:nvPr/>
        </p:nvSpPr>
        <p:spPr>
          <a:xfrm>
            <a:off x="2074255" y="14751911"/>
            <a:ext cx="983668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You have successfully made a Confidential Contract.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041591-096F-2F44-66AE-FCC6F384A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9005" y="13623403"/>
            <a:ext cx="4314394" cy="36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6854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8d5ae7cb-5eaa-45bd-87a9-9ecdfd4d7a10"/>
    <ds:schemaRef ds:uri="http://schemas.microsoft.com/office/2006/metadata/properties"/>
    <ds:schemaRef ds:uri="91b022cc-d96d-4c7a-a6ef-47af526da2c2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ACEDC6-06C2-4909-9223-14FAA23E575E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303</Words>
  <Application>Microsoft Office PowerPoint</Application>
  <PresentationFormat>Custom</PresentationFormat>
  <Paragraphs>71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Job Aid Template</vt:lpstr>
      <vt:lpstr>1_Administrative</vt:lpstr>
      <vt:lpstr>Confidential Contracts</vt:lpstr>
      <vt:lpstr>Confidential Contracts (Part 1 of 4)</vt:lpstr>
      <vt:lpstr>Confidential Contracts (Part 2 of 4)</vt:lpstr>
      <vt:lpstr>Confidential Contracts (Part 3 of 4)</vt:lpstr>
      <vt:lpstr>Confidential Contracts (Part 4 of 4)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Swartout, Darcy</cp:lastModifiedBy>
  <cp:revision>8</cp:revision>
  <cp:lastPrinted>2024-05-14T19:49:44Z</cp:lastPrinted>
  <dcterms:created xsi:type="dcterms:W3CDTF">2024-01-04T16:25:20Z</dcterms:created>
  <dcterms:modified xsi:type="dcterms:W3CDTF">2025-09-08T17:51:09Z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