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31"/>
  </p:notesMasterIdLst>
  <p:sldIdLst>
    <p:sldId id="355" r:id="rId6"/>
    <p:sldId id="408" r:id="rId7"/>
    <p:sldId id="380" r:id="rId8"/>
    <p:sldId id="363" r:id="rId9"/>
    <p:sldId id="441" r:id="rId10"/>
    <p:sldId id="414" r:id="rId11"/>
    <p:sldId id="386" r:id="rId12"/>
    <p:sldId id="387" r:id="rId13"/>
    <p:sldId id="418" r:id="rId14"/>
    <p:sldId id="445" r:id="rId15"/>
    <p:sldId id="442" r:id="rId16"/>
    <p:sldId id="443" r:id="rId17"/>
    <p:sldId id="440" r:id="rId18"/>
    <p:sldId id="444" r:id="rId19"/>
    <p:sldId id="410" r:id="rId20"/>
    <p:sldId id="411" r:id="rId21"/>
    <p:sldId id="392" r:id="rId22"/>
    <p:sldId id="439" r:id="rId23"/>
    <p:sldId id="423" r:id="rId24"/>
    <p:sldId id="384" r:id="rId25"/>
    <p:sldId id="446" r:id="rId26"/>
    <p:sldId id="447" r:id="rId27"/>
    <p:sldId id="422" r:id="rId28"/>
    <p:sldId id="448" r:id="rId29"/>
    <p:sldId id="449" r:id="rId30"/>
  </p:sldIdLst>
  <p:sldSz cx="12192000" cy="16256000"/>
  <p:notesSz cx="7315200" cy="96012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" userId="S::osborne.johnson@doas.ga.gov::c08ee522-9c71-43c5-a31c-8862c49cc44e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08F5FB57-474F-B380-5704-FF203D6E4278}" name="GALLAGHER, STEFANIE" initials="GS" userId="S::stefanie.gallagher@sao.ga.gov::d370f62a-a665-41f5-ad5c-ccb3156424eb" providerId="AD"/>
  <p188:author id="{B987ED60-8328-D44F-D018-344581673C94}" name="Navas, Andrea" initials="AN" userId="S::Andrea.Navas@doas.ga.gov::8ab5f365-19e7-467e-867f-923a8cab8b55" providerId="AD"/>
  <p188:author id="{2067D861-83EF-3D19-890D-D40E1191CC6E}" name="Wilcox, Joel" initials="JW" userId="S::joel.wilcox@doas.ga.gov::21224015-5a1b-4359-9ea3-ef6249ba0b36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7EEEF9A6-D1E7-D576-3B80-40E6CF8B88EB}" name="Nylah Khan" initials="NK" userId="S::nylah.khan@optisconsulting.com::b2c9c03a-25ab-4c72-87c3-d40513378453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60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3AF1F-E1BE-4A8D-A577-F1240B55AB79}" v="1" dt="2026-02-02T14:40:05.376"/>
    <p1510:client id="{AF20AFD9-74B3-C458-179D-BC718B86B86D}" v="1" dt="2026-02-02T14:38:18.822"/>
    <p1510:client id="{E6E7D250-6957-5D85-2491-21C4DC6FFB94}" v="21" dt="2026-02-02T15:32:09.98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6301"/>
  </p:normalViewPr>
  <p:slideViewPr>
    <p:cSldViewPr snapToGrid="0">
      <p:cViewPr varScale="1">
        <p:scale>
          <a:sx n="42" d="100"/>
          <a:sy n="42" d="100"/>
        </p:scale>
        <p:origin x="2382" y="66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avas" userId="S::andrea.navas_optisconsulting.com#ext#@gets.onmicrosoft.com::a296c1ff-ded4-4a10-8a82-09fce6e42500" providerId="AD" clId="Web-{AF20AFD9-74B3-C458-179D-BC718B86B86D}"/>
    <pc:docChg chg="modSld">
      <pc:chgData name="Andrea Navas" userId="S::andrea.navas_optisconsulting.com#ext#@gets.onmicrosoft.com::a296c1ff-ded4-4a10-8a82-09fce6e42500" providerId="AD" clId="Web-{AF20AFD9-74B3-C458-179D-BC718B86B86D}" dt="2026-02-02T14:38:18.822" v="4" actId="20577"/>
      <pc:docMkLst>
        <pc:docMk/>
      </pc:docMkLst>
      <pc:sldChg chg="modSp modCm">
        <pc:chgData name="Andrea Navas" userId="S::andrea.navas_optisconsulting.com#ext#@gets.onmicrosoft.com::a296c1ff-ded4-4a10-8a82-09fce6e42500" providerId="AD" clId="Web-{AF20AFD9-74B3-C458-179D-BC718B86B86D}" dt="2026-02-02T14:38:18.822" v="4" actId="20577"/>
        <pc:sldMkLst>
          <pc:docMk/>
          <pc:sldMk cId="4225336704" sldId="444"/>
        </pc:sldMkLst>
        <pc:spChg chg="mod">
          <ac:chgData name="Andrea Navas" userId="S::andrea.navas_optisconsulting.com#ext#@gets.onmicrosoft.com::a296c1ff-ded4-4a10-8a82-09fce6e42500" providerId="AD" clId="Web-{AF20AFD9-74B3-C458-179D-BC718B86B86D}" dt="2026-02-02T14:38:18.822" v="4" actId="20577"/>
          <ac:spMkLst>
            <pc:docMk/>
            <pc:sldMk cId="4225336704" sldId="444"/>
            <ac:spMk id="6" creationId="{A9EA0EAE-15C4-975B-E482-E961843DB0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Navas" userId="S::andrea.navas_optisconsulting.com#ext#@gets.onmicrosoft.com::a296c1ff-ded4-4a10-8a82-09fce6e42500" providerId="AD" clId="Web-{AF20AFD9-74B3-C458-179D-BC718B86B86D}" dt="2026-02-02T14:38:16.775" v="3" actId="20577"/>
              <pc2:cmMkLst xmlns:pc2="http://schemas.microsoft.com/office/powerpoint/2019/9/main/command">
                <pc:docMk/>
                <pc:sldMk cId="4225336704" sldId="444"/>
                <pc2:cmMk id="{79B8E024-3A00-4501-91AF-C384DEC5F7FB}"/>
              </pc2:cmMkLst>
            </pc226:cmChg>
            <pc226:cmChg xmlns:pc226="http://schemas.microsoft.com/office/powerpoint/2022/06/main/command" chg="mod">
              <pc226:chgData name="Andrea Navas" userId="S::andrea.navas_optisconsulting.com#ext#@gets.onmicrosoft.com::a296c1ff-ded4-4a10-8a82-09fce6e42500" providerId="AD" clId="Web-{AF20AFD9-74B3-C458-179D-BC718B86B86D}" dt="2026-02-02T14:38:16.775" v="3" actId="20577"/>
              <pc2:cmMkLst xmlns:pc2="http://schemas.microsoft.com/office/powerpoint/2019/9/main/command">
                <pc:docMk/>
                <pc:sldMk cId="4225336704" sldId="444"/>
                <pc2:cmMk id="{6C2F3E6B-1C69-E144-88B2-85E473F74762}"/>
              </pc2:cmMkLst>
            </pc226:cmChg>
          </p:ext>
        </pc:extLst>
      </pc:sldChg>
    </pc:docChg>
  </pc:docChgLst>
  <pc:docChgLst>
    <pc:chgData name="Nylah Khan" userId="b2c9c03a-25ab-4c72-87c3-d40513378453" providerId="ADAL" clId="{920102F3-F94B-46E9-9164-2871F8A465A9}"/>
    <pc:docChg chg="modSld">
      <pc:chgData name="Nylah Khan" userId="b2c9c03a-25ab-4c72-87c3-d40513378453" providerId="ADAL" clId="{920102F3-F94B-46E9-9164-2871F8A465A9}" dt="2026-01-20T19:53:00.712" v="317" actId="20577"/>
      <pc:docMkLst>
        <pc:docMk/>
      </pc:docMkLst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561230708" sldId="363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561230708" sldId="363"/>
            <ac:spMk id="5" creationId="{94BEA660-48EC-9BEA-D3C2-922AF1B382E2}"/>
          </ac:spMkLst>
        </pc:spChg>
        <pc:spChg chg="mod">
          <ac:chgData name="Nylah Khan" userId="b2c9c03a-25ab-4c72-87c3-d40513378453" providerId="ADAL" clId="{920102F3-F94B-46E9-9164-2871F8A465A9}" dt="2026-01-20T19:24:13.646" v="34" actId="14100"/>
          <ac:spMkLst>
            <pc:docMk/>
            <pc:sldMk cId="2561230708" sldId="363"/>
            <ac:spMk id="8" creationId="{0F344838-D621-7ED3-EA5A-32142E2DD3F5}"/>
          </ac:spMkLst>
        </pc:spChg>
        <pc:spChg chg="mod">
          <ac:chgData name="Nylah Khan" userId="b2c9c03a-25ab-4c72-87c3-d40513378453" providerId="ADAL" clId="{920102F3-F94B-46E9-9164-2871F8A465A9}" dt="2026-01-20T19:23:32.651" v="24" actId="14100"/>
          <ac:spMkLst>
            <pc:docMk/>
            <pc:sldMk cId="2561230708" sldId="363"/>
            <ac:spMk id="10" creationId="{70217FA1-6331-2E2A-10D9-7D22B403D4CE}"/>
          </ac:spMkLst>
        </pc:spChg>
        <pc:spChg chg="mod">
          <ac:chgData name="Nylah Khan" userId="b2c9c03a-25ab-4c72-87c3-d40513378453" providerId="ADAL" clId="{920102F3-F94B-46E9-9164-2871F8A465A9}" dt="2026-01-20T19:23:35.960" v="25" actId="1076"/>
          <ac:spMkLst>
            <pc:docMk/>
            <pc:sldMk cId="2561230708" sldId="363"/>
            <ac:spMk id="12" creationId="{86025675-6718-34E7-BB0F-247A4D3DAD57}"/>
          </ac:spMkLst>
        </pc:spChg>
        <pc:spChg chg="mod">
          <ac:chgData name="Nylah Khan" userId="b2c9c03a-25ab-4c72-87c3-d40513378453" providerId="ADAL" clId="{920102F3-F94B-46E9-9164-2871F8A465A9}" dt="2026-01-20T19:23:48.007" v="28" actId="14100"/>
          <ac:spMkLst>
            <pc:docMk/>
            <pc:sldMk cId="2561230708" sldId="363"/>
            <ac:spMk id="15" creationId="{66583739-E11B-E53E-415B-A452B1059FA0}"/>
          </ac:spMkLst>
        </pc:spChg>
        <pc:spChg chg="mod">
          <ac:chgData name="Nylah Khan" userId="b2c9c03a-25ab-4c72-87c3-d40513378453" providerId="ADAL" clId="{920102F3-F94B-46E9-9164-2871F8A465A9}" dt="2026-01-20T19:23:56.077" v="30" actId="14100"/>
          <ac:spMkLst>
            <pc:docMk/>
            <pc:sldMk cId="2561230708" sldId="363"/>
            <ac:spMk id="16" creationId="{E6BEEBA0-7464-023F-3E13-9299812D7892}"/>
          </ac:spMkLst>
        </pc:spChg>
        <pc:spChg chg="mod">
          <ac:chgData name="Nylah Khan" userId="b2c9c03a-25ab-4c72-87c3-d40513378453" providerId="ADAL" clId="{920102F3-F94B-46E9-9164-2871F8A465A9}" dt="2026-01-20T19:24:01.319" v="32" actId="1076"/>
          <ac:spMkLst>
            <pc:docMk/>
            <pc:sldMk cId="2561230708" sldId="363"/>
            <ac:spMk id="17" creationId="{6D0F621C-F897-AA61-555F-92926DFFAF5C}"/>
          </ac:spMkLst>
        </pc:spChg>
        <pc:spChg chg="mod">
          <ac:chgData name="Nylah Khan" userId="b2c9c03a-25ab-4c72-87c3-d40513378453" providerId="ADAL" clId="{920102F3-F94B-46E9-9164-2871F8A465A9}" dt="2026-01-20T19:24:06.331" v="33" actId="1076"/>
          <ac:spMkLst>
            <pc:docMk/>
            <pc:sldMk cId="2561230708" sldId="363"/>
            <ac:spMk id="18" creationId="{7CDA0BE8-D5A8-AB39-C74B-E1FD977EDC7D}"/>
          </ac:spMkLst>
        </pc:spChg>
        <pc:picChg chg="mod">
          <ac:chgData name="Nylah Khan" userId="b2c9c03a-25ab-4c72-87c3-d40513378453" providerId="ADAL" clId="{920102F3-F94B-46E9-9164-2871F8A465A9}" dt="2026-01-20T19:23:17.276" v="22" actId="14100"/>
          <ac:picMkLst>
            <pc:docMk/>
            <pc:sldMk cId="2561230708" sldId="363"/>
            <ac:picMk id="20" creationId="{4DBB1C6D-442D-C1AE-0B4C-9BFDD561F466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3280484341" sldId="380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280484341" sldId="380"/>
            <ac:spMk id="5" creationId="{07A38923-F4F5-DE56-68D8-2D5D518941C5}"/>
          </ac:spMkLst>
        </pc:spChg>
        <pc:spChg chg="mod">
          <ac:chgData name="Nylah Khan" userId="b2c9c03a-25ab-4c72-87c3-d40513378453" providerId="ADAL" clId="{920102F3-F94B-46E9-9164-2871F8A465A9}" dt="2026-01-20T19:22:30.066" v="20" actId="14100"/>
          <ac:spMkLst>
            <pc:docMk/>
            <pc:sldMk cId="3280484341" sldId="380"/>
            <ac:spMk id="14" creationId="{1E78F2CA-D5C1-833C-6E7B-06FB1F467672}"/>
          </ac:spMkLst>
        </pc:spChg>
        <pc:spChg chg="mod">
          <ac:chgData name="Nylah Khan" userId="b2c9c03a-25ab-4c72-87c3-d40513378453" providerId="ADAL" clId="{920102F3-F94B-46E9-9164-2871F8A465A9}" dt="2026-01-20T19:22:12.737" v="18" actId="1076"/>
          <ac:spMkLst>
            <pc:docMk/>
            <pc:sldMk cId="3280484341" sldId="380"/>
            <ac:spMk id="15" creationId="{A6E7B9D2-3123-9919-8E1D-C91167124578}"/>
          </ac:spMkLst>
        </pc:spChg>
        <pc:spChg chg="mod">
          <ac:chgData name="Nylah Khan" userId="b2c9c03a-25ab-4c72-87c3-d40513378453" providerId="ADAL" clId="{920102F3-F94B-46E9-9164-2871F8A465A9}" dt="2026-01-20T19:22:06.480" v="17" actId="1076"/>
          <ac:spMkLst>
            <pc:docMk/>
            <pc:sldMk cId="3280484341" sldId="380"/>
            <ac:spMk id="17" creationId="{8B2A5908-C04B-A340-0984-833F242F8F84}"/>
          </ac:spMkLst>
        </pc:spChg>
        <pc:spChg chg="mod">
          <ac:chgData name="Nylah Khan" userId="b2c9c03a-25ab-4c72-87c3-d40513378453" providerId="ADAL" clId="{920102F3-F94B-46E9-9164-2871F8A465A9}" dt="2026-01-20T19:22:16.498" v="19" actId="1076"/>
          <ac:spMkLst>
            <pc:docMk/>
            <pc:sldMk cId="3280484341" sldId="380"/>
            <ac:spMk id="19" creationId="{A8FFB829-70B3-BC0C-FFD8-E7CB8073B5E8}"/>
          </ac:spMkLst>
        </pc:spChg>
        <pc:picChg chg="mod">
          <ac:chgData name="Nylah Khan" userId="b2c9c03a-25ab-4c72-87c3-d40513378453" providerId="ADAL" clId="{920102F3-F94B-46E9-9164-2871F8A465A9}" dt="2026-01-20T19:21:43.813" v="14" actId="1076"/>
          <ac:picMkLst>
            <pc:docMk/>
            <pc:sldMk cId="3280484341" sldId="380"/>
            <ac:picMk id="18" creationId="{E2F4EE09-442C-FF9E-55B3-AFC42C546130}"/>
          </ac:picMkLst>
        </pc:picChg>
        <pc:picChg chg="mod">
          <ac:chgData name="Nylah Khan" userId="b2c9c03a-25ab-4c72-87c3-d40513378453" providerId="ADAL" clId="{920102F3-F94B-46E9-9164-2871F8A465A9}" dt="2026-01-20T19:21:55.288" v="16" actId="14100"/>
          <ac:picMkLst>
            <pc:docMk/>
            <pc:sldMk cId="3280484341" sldId="380"/>
            <ac:picMk id="21" creationId="{289D1C1B-1D76-EF4D-F6DE-033F709B893A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3606376797" sldId="384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606376797" sldId="384"/>
            <ac:spMk id="5" creationId="{9A7D628F-1067-C116-1AB9-5F337A26704B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544948871" sldId="386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544948871" sldId="386"/>
            <ac:spMk id="5" creationId="{5BAE1170-70E2-4774-FEFA-DF44833EE890}"/>
          </ac:spMkLst>
        </pc:spChg>
        <pc:spChg chg="mod">
          <ac:chgData name="Nylah Khan" userId="b2c9c03a-25ab-4c72-87c3-d40513378453" providerId="ADAL" clId="{920102F3-F94B-46E9-9164-2871F8A465A9}" dt="2026-01-20T19:30:28.339" v="70" actId="11"/>
          <ac:spMkLst>
            <pc:docMk/>
            <pc:sldMk cId="2544948871" sldId="386"/>
            <ac:spMk id="6" creationId="{091EB29E-75F2-EC4E-D6B2-DB1E1ACBF1C6}"/>
          </ac:spMkLst>
        </pc:spChg>
        <pc:spChg chg="mod">
          <ac:chgData name="Nylah Khan" userId="b2c9c03a-25ab-4c72-87c3-d40513378453" providerId="ADAL" clId="{920102F3-F94B-46E9-9164-2871F8A465A9}" dt="2026-01-20T19:30:36.893" v="71" actId="11"/>
          <ac:spMkLst>
            <pc:docMk/>
            <pc:sldMk cId="2544948871" sldId="386"/>
            <ac:spMk id="22" creationId="{FE0372FE-14E4-03BE-1E49-49032FDE7EB3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3965385533" sldId="387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965385533" sldId="387"/>
            <ac:spMk id="5" creationId="{B224EC72-4775-62DC-F158-580C3BCF0C6D}"/>
          </ac:spMkLst>
        </pc:spChg>
        <pc:spChg chg="mod">
          <ac:chgData name="Nylah Khan" userId="b2c9c03a-25ab-4c72-87c3-d40513378453" providerId="ADAL" clId="{920102F3-F94B-46E9-9164-2871F8A465A9}" dt="2026-01-20T19:31:07.385" v="72" actId="11"/>
          <ac:spMkLst>
            <pc:docMk/>
            <pc:sldMk cId="3965385533" sldId="387"/>
            <ac:spMk id="6" creationId="{795619BD-20C2-0538-6D94-7860E0CE4B5A}"/>
          </ac:spMkLst>
        </pc:spChg>
      </pc:sldChg>
      <pc:sldChg chg="modSp mod">
        <pc:chgData name="Nylah Khan" userId="b2c9c03a-25ab-4c72-87c3-d40513378453" providerId="ADAL" clId="{920102F3-F94B-46E9-9164-2871F8A465A9}" dt="2026-01-20T19:53:00.712" v="317" actId="20577"/>
        <pc:sldMkLst>
          <pc:docMk/>
          <pc:sldMk cId="3835232245" sldId="392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835232245" sldId="392"/>
            <ac:spMk id="5" creationId="{E7E5C968-6DF5-7119-3D2A-25B2B6B22936}"/>
          </ac:spMkLst>
        </pc:spChg>
        <pc:spChg chg="mod">
          <ac:chgData name="Nylah Khan" userId="b2c9c03a-25ab-4c72-87c3-d40513378453" providerId="ADAL" clId="{920102F3-F94B-46E9-9164-2871F8A465A9}" dt="2026-01-20T19:52:46.561" v="308" actId="11"/>
          <ac:spMkLst>
            <pc:docMk/>
            <pc:sldMk cId="3835232245" sldId="392"/>
            <ac:spMk id="6" creationId="{EB4B378C-3E31-074A-F541-02F3248C4446}"/>
          </ac:spMkLst>
        </pc:spChg>
        <pc:spChg chg="mod">
          <ac:chgData name="Nylah Khan" userId="b2c9c03a-25ab-4c72-87c3-d40513378453" providerId="ADAL" clId="{920102F3-F94B-46E9-9164-2871F8A465A9}" dt="2026-01-20T19:52:51.969" v="311" actId="20577"/>
          <ac:spMkLst>
            <pc:docMk/>
            <pc:sldMk cId="3835232245" sldId="392"/>
            <ac:spMk id="13" creationId="{63AA500F-F80C-9F48-4D4C-84E919B31570}"/>
          </ac:spMkLst>
        </pc:spChg>
        <pc:spChg chg="mod">
          <ac:chgData name="Nylah Khan" userId="b2c9c03a-25ab-4c72-87c3-d40513378453" providerId="ADAL" clId="{920102F3-F94B-46E9-9164-2871F8A465A9}" dt="2026-01-20T19:52:55.858" v="314" actId="20577"/>
          <ac:spMkLst>
            <pc:docMk/>
            <pc:sldMk cId="3835232245" sldId="392"/>
            <ac:spMk id="16" creationId="{B70AA207-9B36-A1D8-46B6-07C8AA10828E}"/>
          </ac:spMkLst>
        </pc:spChg>
        <pc:spChg chg="mod">
          <ac:chgData name="Nylah Khan" userId="b2c9c03a-25ab-4c72-87c3-d40513378453" providerId="ADAL" clId="{920102F3-F94B-46E9-9164-2871F8A465A9}" dt="2026-01-20T19:53:00.712" v="317" actId="20577"/>
          <ac:spMkLst>
            <pc:docMk/>
            <pc:sldMk cId="3835232245" sldId="392"/>
            <ac:spMk id="17" creationId="{4F1B398B-4CA2-5919-BE8E-27F139AB19F6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872434557" sldId="408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872434557" sldId="408"/>
            <ac:spMk id="5" creationId="{92290C7B-1E2C-4C79-77FF-19FCB458722E}"/>
          </ac:spMkLst>
        </pc:spChg>
        <pc:spChg chg="mod">
          <ac:chgData name="Nylah Khan" userId="b2c9c03a-25ab-4c72-87c3-d40513378453" providerId="ADAL" clId="{920102F3-F94B-46E9-9164-2871F8A465A9}" dt="2026-01-20T19:19:45.386" v="0" actId="179"/>
          <ac:spMkLst>
            <pc:docMk/>
            <pc:sldMk cId="2872434557" sldId="408"/>
            <ac:spMk id="6" creationId="{F83032BC-F9AC-FEB1-2335-C3E713927DC7}"/>
          </ac:spMkLst>
        </pc:spChg>
        <pc:spChg chg="mod">
          <ac:chgData name="Nylah Khan" userId="b2c9c03a-25ab-4c72-87c3-d40513378453" providerId="ADAL" clId="{920102F3-F94B-46E9-9164-2871F8A465A9}" dt="2026-01-20T19:20:50.569" v="9" actId="14100"/>
          <ac:spMkLst>
            <pc:docMk/>
            <pc:sldMk cId="2872434557" sldId="408"/>
            <ac:spMk id="12" creationId="{47EB166D-E2ED-5E8C-F209-CBF5AAE38191}"/>
          </ac:spMkLst>
        </pc:spChg>
        <pc:spChg chg="mod">
          <ac:chgData name="Nylah Khan" userId="b2c9c03a-25ab-4c72-87c3-d40513378453" providerId="ADAL" clId="{920102F3-F94B-46E9-9164-2871F8A465A9}" dt="2026-01-20T19:20:58.508" v="10" actId="14100"/>
          <ac:spMkLst>
            <pc:docMk/>
            <pc:sldMk cId="2872434557" sldId="408"/>
            <ac:spMk id="13" creationId="{9E192919-8A4C-036B-627F-69CA0CE33F0F}"/>
          </ac:spMkLst>
        </pc:spChg>
        <pc:picChg chg="mod">
          <ac:chgData name="Nylah Khan" userId="b2c9c03a-25ab-4c72-87c3-d40513378453" providerId="ADAL" clId="{920102F3-F94B-46E9-9164-2871F8A465A9}" dt="2026-01-20T19:20:21.705" v="4" actId="14100"/>
          <ac:picMkLst>
            <pc:docMk/>
            <pc:sldMk cId="2872434557" sldId="408"/>
            <ac:picMk id="9" creationId="{1C8499A7-B82A-ECA1-74AB-CC57F7CC6865}"/>
          </ac:picMkLst>
        </pc:picChg>
        <pc:picChg chg="mod">
          <ac:chgData name="Nylah Khan" userId="b2c9c03a-25ab-4c72-87c3-d40513378453" providerId="ADAL" clId="{920102F3-F94B-46E9-9164-2871F8A465A9}" dt="2026-01-20T19:20:36.703" v="7" actId="1076"/>
          <ac:picMkLst>
            <pc:docMk/>
            <pc:sldMk cId="2872434557" sldId="408"/>
            <ac:picMk id="15" creationId="{2FA3A6B2-5637-9B7F-9E2D-925CB065FA17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138991215" sldId="410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138991215" sldId="410"/>
            <ac:spMk id="5" creationId="{EB395B5A-6A92-2B0B-1553-1205617C744B}"/>
          </ac:spMkLst>
        </pc:spChg>
        <pc:spChg chg="mod">
          <ac:chgData name="Nylah Khan" userId="b2c9c03a-25ab-4c72-87c3-d40513378453" providerId="ADAL" clId="{920102F3-F94B-46E9-9164-2871F8A465A9}" dt="2026-01-20T19:46:53.149" v="232" actId="11"/>
          <ac:spMkLst>
            <pc:docMk/>
            <pc:sldMk cId="2138991215" sldId="410"/>
            <ac:spMk id="6" creationId="{43EF1787-605E-9E5D-FFCE-A9C161BA9C39}"/>
          </ac:spMkLst>
        </pc:spChg>
        <pc:spChg chg="mod">
          <ac:chgData name="Nylah Khan" userId="b2c9c03a-25ab-4c72-87c3-d40513378453" providerId="ADAL" clId="{920102F3-F94B-46E9-9164-2871F8A465A9}" dt="2026-01-20T19:47:02.770" v="234" actId="11"/>
          <ac:spMkLst>
            <pc:docMk/>
            <pc:sldMk cId="2138991215" sldId="410"/>
            <ac:spMk id="8" creationId="{92ECD18F-09DE-69FE-6991-263531EEFD5E}"/>
          </ac:spMkLst>
        </pc:spChg>
        <pc:spChg chg="mod">
          <ac:chgData name="Nylah Khan" userId="b2c9c03a-25ab-4c72-87c3-d40513378453" providerId="ADAL" clId="{920102F3-F94B-46E9-9164-2871F8A465A9}" dt="2026-01-20T19:48:11.288" v="255" actId="14100"/>
          <ac:spMkLst>
            <pc:docMk/>
            <pc:sldMk cId="2138991215" sldId="410"/>
            <ac:spMk id="15" creationId="{848E6BED-CD6A-737A-2821-D2FCDE40F47A}"/>
          </ac:spMkLst>
        </pc:spChg>
        <pc:spChg chg="mod">
          <ac:chgData name="Nylah Khan" userId="b2c9c03a-25ab-4c72-87c3-d40513378453" providerId="ADAL" clId="{920102F3-F94B-46E9-9164-2871F8A465A9}" dt="2026-01-20T19:48:05.432" v="253" actId="14100"/>
          <ac:spMkLst>
            <pc:docMk/>
            <pc:sldMk cId="2138991215" sldId="410"/>
            <ac:spMk id="16" creationId="{71E2C018-5393-CB6B-D83C-E79448DAE9D0}"/>
          </ac:spMkLst>
        </pc:spChg>
        <pc:spChg chg="mod">
          <ac:chgData name="Nylah Khan" userId="b2c9c03a-25ab-4c72-87c3-d40513378453" providerId="ADAL" clId="{920102F3-F94B-46E9-9164-2871F8A465A9}" dt="2026-01-20T19:48:18.163" v="257" actId="1076"/>
          <ac:spMkLst>
            <pc:docMk/>
            <pc:sldMk cId="2138991215" sldId="410"/>
            <ac:spMk id="17" creationId="{646B9973-F43C-34AE-28ED-7E33F3C0F24C}"/>
          </ac:spMkLst>
        </pc:spChg>
        <pc:spChg chg="mod">
          <ac:chgData name="Nylah Khan" userId="b2c9c03a-25ab-4c72-87c3-d40513378453" providerId="ADAL" clId="{920102F3-F94B-46E9-9164-2871F8A465A9}" dt="2026-01-20T19:48:26.472" v="259" actId="14100"/>
          <ac:spMkLst>
            <pc:docMk/>
            <pc:sldMk cId="2138991215" sldId="410"/>
            <ac:spMk id="18" creationId="{9CAFDF0D-414F-4E69-ADDE-6D117DE3669C}"/>
          </ac:spMkLst>
        </pc:spChg>
        <pc:spChg chg="mod">
          <ac:chgData name="Nylah Khan" userId="b2c9c03a-25ab-4c72-87c3-d40513378453" providerId="ADAL" clId="{920102F3-F94B-46E9-9164-2871F8A465A9}" dt="2026-01-20T19:48:29.004" v="260" actId="1076"/>
          <ac:spMkLst>
            <pc:docMk/>
            <pc:sldMk cId="2138991215" sldId="410"/>
            <ac:spMk id="19" creationId="{C909373C-7771-B69B-3895-29AC7299E4C5}"/>
          </ac:spMkLst>
        </pc:spChg>
        <pc:spChg chg="mod">
          <ac:chgData name="Nylah Khan" userId="b2c9c03a-25ab-4c72-87c3-d40513378453" providerId="ADAL" clId="{920102F3-F94B-46E9-9164-2871F8A465A9}" dt="2026-01-20T19:48:36.668" v="262" actId="1076"/>
          <ac:spMkLst>
            <pc:docMk/>
            <pc:sldMk cId="2138991215" sldId="410"/>
            <ac:spMk id="20" creationId="{FBE2089C-CEE1-5AD7-9DAB-04718C732AA1}"/>
          </ac:spMkLst>
        </pc:spChg>
        <pc:spChg chg="mod">
          <ac:chgData name="Nylah Khan" userId="b2c9c03a-25ab-4c72-87c3-d40513378453" providerId="ADAL" clId="{920102F3-F94B-46E9-9164-2871F8A465A9}" dt="2026-01-20T19:48:42.804" v="263" actId="1076"/>
          <ac:spMkLst>
            <pc:docMk/>
            <pc:sldMk cId="2138991215" sldId="410"/>
            <ac:spMk id="21" creationId="{F85B8592-6093-4450-76F4-9F2B9CC8983A}"/>
          </ac:spMkLst>
        </pc:spChg>
        <pc:spChg chg="mod">
          <ac:chgData name="Nylah Khan" userId="b2c9c03a-25ab-4c72-87c3-d40513378453" providerId="ADAL" clId="{920102F3-F94B-46E9-9164-2871F8A465A9}" dt="2026-01-20T19:48:13.464" v="256" actId="1076"/>
          <ac:spMkLst>
            <pc:docMk/>
            <pc:sldMk cId="2138991215" sldId="410"/>
            <ac:spMk id="22" creationId="{669FE9EC-2E32-D89B-C8AE-CFD655926E7B}"/>
          </ac:spMkLst>
        </pc:spChg>
        <pc:picChg chg="mod">
          <ac:chgData name="Nylah Khan" userId="b2c9c03a-25ab-4c72-87c3-d40513378453" providerId="ADAL" clId="{920102F3-F94B-46E9-9164-2871F8A465A9}" dt="2026-01-20T19:47:53.973" v="251" actId="1076"/>
          <ac:picMkLst>
            <pc:docMk/>
            <pc:sldMk cId="2138991215" sldId="410"/>
            <ac:picMk id="9" creationId="{131227AE-28EB-B6B8-4CC3-BA44B265BEF0}"/>
          </ac:picMkLst>
        </pc:picChg>
        <pc:picChg chg="mod">
          <ac:chgData name="Nylah Khan" userId="b2c9c03a-25ab-4c72-87c3-d40513378453" providerId="ADAL" clId="{920102F3-F94B-46E9-9164-2871F8A465A9}" dt="2026-01-20T19:47:39.903" v="248" actId="14100"/>
          <ac:picMkLst>
            <pc:docMk/>
            <pc:sldMk cId="2138991215" sldId="410"/>
            <ac:picMk id="14" creationId="{88CFA936-EE1D-E604-914F-28F6D09FBCF5}"/>
          </ac:picMkLst>
        </pc:picChg>
      </pc:sldChg>
      <pc:sldChg chg="modSp mod">
        <pc:chgData name="Nylah Khan" userId="b2c9c03a-25ab-4c72-87c3-d40513378453" providerId="ADAL" clId="{920102F3-F94B-46E9-9164-2871F8A465A9}" dt="2026-01-20T19:52:05.198" v="304" actId="20577"/>
        <pc:sldMkLst>
          <pc:docMk/>
          <pc:sldMk cId="2635561862" sldId="411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635561862" sldId="411"/>
            <ac:spMk id="5" creationId="{908FCD36-E308-2BC4-FA75-067E3BC17E10}"/>
          </ac:spMkLst>
        </pc:spChg>
        <pc:spChg chg="mod">
          <ac:chgData name="Nylah Khan" userId="b2c9c03a-25ab-4c72-87c3-d40513378453" providerId="ADAL" clId="{920102F3-F94B-46E9-9164-2871F8A465A9}" dt="2026-01-20T19:51:39.840" v="296" actId="11"/>
          <ac:spMkLst>
            <pc:docMk/>
            <pc:sldMk cId="2635561862" sldId="411"/>
            <ac:spMk id="6" creationId="{5B767C7A-D3D6-E07B-5495-4CD20279A337}"/>
          </ac:spMkLst>
        </pc:spChg>
        <pc:spChg chg="mod">
          <ac:chgData name="Nylah Khan" userId="b2c9c03a-25ab-4c72-87c3-d40513378453" providerId="ADAL" clId="{920102F3-F94B-46E9-9164-2871F8A465A9}" dt="2026-01-20T19:51:49.717" v="298" actId="11"/>
          <ac:spMkLst>
            <pc:docMk/>
            <pc:sldMk cId="2635561862" sldId="411"/>
            <ac:spMk id="8" creationId="{102EE2E0-2990-A5FC-7A7E-B7F76F8E7B1B}"/>
          </ac:spMkLst>
        </pc:spChg>
        <pc:spChg chg="mod">
          <ac:chgData name="Nylah Khan" userId="b2c9c03a-25ab-4c72-87c3-d40513378453" providerId="ADAL" clId="{920102F3-F94B-46E9-9164-2871F8A465A9}" dt="2026-01-20T19:51:59.602" v="301" actId="20577"/>
          <ac:spMkLst>
            <pc:docMk/>
            <pc:sldMk cId="2635561862" sldId="411"/>
            <ac:spMk id="19" creationId="{FF2E7D6B-7A13-2D40-646D-00C60A4A2E62}"/>
          </ac:spMkLst>
        </pc:spChg>
        <pc:spChg chg="mod">
          <ac:chgData name="Nylah Khan" userId="b2c9c03a-25ab-4c72-87c3-d40513378453" providerId="ADAL" clId="{920102F3-F94B-46E9-9164-2871F8A465A9}" dt="2026-01-20T19:52:05.198" v="304" actId="20577"/>
          <ac:spMkLst>
            <pc:docMk/>
            <pc:sldMk cId="2635561862" sldId="411"/>
            <ac:spMk id="21" creationId="{46A55B0E-E34E-90F7-04A0-D7A695B18E24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095831267" sldId="414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095831267" sldId="414"/>
            <ac:spMk id="5" creationId="{F55467ED-EE09-4CED-7E39-6EDE7CF49C15}"/>
          </ac:spMkLst>
        </pc:spChg>
        <pc:spChg chg="mod">
          <ac:chgData name="Nylah Khan" userId="b2c9c03a-25ab-4c72-87c3-d40513378453" providerId="ADAL" clId="{920102F3-F94B-46E9-9164-2871F8A465A9}" dt="2026-01-20T19:29:51.239" v="63" actId="11"/>
          <ac:spMkLst>
            <pc:docMk/>
            <pc:sldMk cId="1095831267" sldId="414"/>
            <ac:spMk id="6" creationId="{C311AD01-95FE-781D-CD39-82DCD8720E1C}"/>
          </ac:spMkLst>
        </pc:spChg>
        <pc:spChg chg="mod">
          <ac:chgData name="Nylah Khan" userId="b2c9c03a-25ab-4c72-87c3-d40513378453" providerId="ADAL" clId="{920102F3-F94B-46E9-9164-2871F8A465A9}" dt="2026-01-20T19:30:05.540" v="65" actId="11"/>
          <ac:spMkLst>
            <pc:docMk/>
            <pc:sldMk cId="1095831267" sldId="414"/>
            <ac:spMk id="7" creationId="{2E88E39B-0BCC-B4A4-DABE-F4F7BC0CF6E3}"/>
          </ac:spMkLst>
        </pc:spChg>
        <pc:spChg chg="mod">
          <ac:chgData name="Nylah Khan" userId="b2c9c03a-25ab-4c72-87c3-d40513378453" providerId="ADAL" clId="{920102F3-F94B-46E9-9164-2871F8A465A9}" dt="2026-01-20T19:30:10.233" v="67" actId="20577"/>
          <ac:spMkLst>
            <pc:docMk/>
            <pc:sldMk cId="1095831267" sldId="414"/>
            <ac:spMk id="12" creationId="{1AB8315A-0D3D-B6BA-E7A1-CBB6053E417C}"/>
          </ac:spMkLst>
        </pc:spChg>
        <pc:spChg chg="mod">
          <ac:chgData name="Nylah Khan" userId="b2c9c03a-25ab-4c72-87c3-d40513378453" providerId="ADAL" clId="{920102F3-F94B-46E9-9164-2871F8A465A9}" dt="2026-01-20T19:27:55.135" v="55" actId="14100"/>
          <ac:spMkLst>
            <pc:docMk/>
            <pc:sldMk cId="1095831267" sldId="414"/>
            <ac:spMk id="13" creationId="{9917DE43-74B4-18C9-F58B-FB286CAD3D36}"/>
          </ac:spMkLst>
        </pc:spChg>
        <pc:spChg chg="mod">
          <ac:chgData name="Nylah Khan" userId="b2c9c03a-25ab-4c72-87c3-d40513378453" providerId="ADAL" clId="{920102F3-F94B-46E9-9164-2871F8A465A9}" dt="2026-01-20T19:30:13.582" v="69" actId="20577"/>
          <ac:spMkLst>
            <pc:docMk/>
            <pc:sldMk cId="1095831267" sldId="414"/>
            <ac:spMk id="14" creationId="{66023389-51FF-D2DA-C883-5C0586A0CE39}"/>
          </ac:spMkLst>
        </pc:spChg>
        <pc:spChg chg="mod">
          <ac:chgData name="Nylah Khan" userId="b2c9c03a-25ab-4c72-87c3-d40513378453" providerId="ADAL" clId="{920102F3-F94B-46E9-9164-2871F8A465A9}" dt="2026-01-20T19:28:15.113" v="58" actId="14100"/>
          <ac:spMkLst>
            <pc:docMk/>
            <pc:sldMk cId="1095831267" sldId="414"/>
            <ac:spMk id="16" creationId="{FEA9B21A-DAF5-10CE-755B-1A00B758A953}"/>
          </ac:spMkLst>
        </pc:spChg>
        <pc:picChg chg="mod">
          <ac:chgData name="Nylah Khan" userId="b2c9c03a-25ab-4c72-87c3-d40513378453" providerId="ADAL" clId="{920102F3-F94B-46E9-9164-2871F8A465A9}" dt="2026-01-20T19:26:57.732" v="47" actId="1076"/>
          <ac:picMkLst>
            <pc:docMk/>
            <pc:sldMk cId="1095831267" sldId="414"/>
            <ac:picMk id="9" creationId="{0BCBC6EC-EBEB-4492-5D43-8A860BBE1908}"/>
          </ac:picMkLst>
        </pc:picChg>
        <pc:picChg chg="mod">
          <ac:chgData name="Nylah Khan" userId="b2c9c03a-25ab-4c72-87c3-d40513378453" providerId="ADAL" clId="{920102F3-F94B-46E9-9164-2871F8A465A9}" dt="2026-01-20T19:27:42.123" v="54" actId="1076"/>
          <ac:picMkLst>
            <pc:docMk/>
            <pc:sldMk cId="1095831267" sldId="414"/>
            <ac:picMk id="10" creationId="{611DEC1F-0F11-B9C6-D475-9FD0D336C07A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3494320655" sldId="418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494320655" sldId="418"/>
            <ac:spMk id="5" creationId="{AA72F123-7042-8D81-34FB-091C1DD175DE}"/>
          </ac:spMkLst>
        </pc:spChg>
        <pc:spChg chg="mod">
          <ac:chgData name="Nylah Khan" userId="b2c9c03a-25ab-4c72-87c3-d40513378453" providerId="ADAL" clId="{920102F3-F94B-46E9-9164-2871F8A465A9}" dt="2026-01-20T19:31:28.017" v="73" actId="11"/>
          <ac:spMkLst>
            <pc:docMk/>
            <pc:sldMk cId="3494320655" sldId="418"/>
            <ac:spMk id="6" creationId="{9BBFBB83-8BDA-AEDF-0A26-4C068D97C613}"/>
          </ac:spMkLst>
        </pc:spChg>
        <pc:spChg chg="mod">
          <ac:chgData name="Nylah Khan" userId="b2c9c03a-25ab-4c72-87c3-d40513378453" providerId="ADAL" clId="{920102F3-F94B-46E9-9164-2871F8A465A9}" dt="2026-01-20T19:32:00.325" v="78" actId="14100"/>
          <ac:spMkLst>
            <pc:docMk/>
            <pc:sldMk cId="3494320655" sldId="418"/>
            <ac:spMk id="10" creationId="{809E70FE-319B-D6B8-2CE9-93978DA65CF3}"/>
          </ac:spMkLst>
        </pc:spChg>
        <pc:picChg chg="mod">
          <ac:chgData name="Nylah Khan" userId="b2c9c03a-25ab-4c72-87c3-d40513378453" providerId="ADAL" clId="{920102F3-F94B-46E9-9164-2871F8A465A9}" dt="2026-01-20T19:31:39.714" v="75" actId="14100"/>
          <ac:picMkLst>
            <pc:docMk/>
            <pc:sldMk cId="3494320655" sldId="418"/>
            <ac:picMk id="9" creationId="{EA8925BC-C7F9-8B34-56C1-FC0F18A10095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409316200" sldId="422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409316200" sldId="422"/>
            <ac:spMk id="5" creationId="{1715DB62-AA04-7F08-BBEA-C54986D4154B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929105893" sldId="423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929105893" sldId="423"/>
            <ac:spMk id="5" creationId="{9A7D628F-1067-C116-1AB9-5F337A26704B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202256162" sldId="439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202256162" sldId="439"/>
            <ac:spMk id="5" creationId="{A82CA7D2-2B93-E63E-B871-33FD4EA7D025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3045505116" sldId="440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3045505116" sldId="440"/>
            <ac:spMk id="5" creationId="{87CAB5BC-779A-9CE0-CF0C-2D876979A607}"/>
          </ac:spMkLst>
        </pc:spChg>
        <pc:spChg chg="mod">
          <ac:chgData name="Nylah Khan" userId="b2c9c03a-25ab-4c72-87c3-d40513378453" providerId="ADAL" clId="{920102F3-F94B-46E9-9164-2871F8A465A9}" dt="2026-01-20T19:40:29.870" v="168" actId="11"/>
          <ac:spMkLst>
            <pc:docMk/>
            <pc:sldMk cId="3045505116" sldId="440"/>
            <ac:spMk id="6" creationId="{F3BC4153-3309-5D29-A971-FB053BC22407}"/>
          </ac:spMkLst>
        </pc:spChg>
        <pc:spChg chg="mod">
          <ac:chgData name="Nylah Khan" userId="b2c9c03a-25ab-4c72-87c3-d40513378453" providerId="ADAL" clId="{920102F3-F94B-46E9-9164-2871F8A465A9}" dt="2026-01-20T19:41:01.664" v="170" actId="11"/>
          <ac:spMkLst>
            <pc:docMk/>
            <pc:sldMk cId="3045505116" sldId="440"/>
            <ac:spMk id="10" creationId="{180BA02D-1800-9839-C938-5CEDCA126C13}"/>
          </ac:spMkLst>
        </pc:spChg>
        <pc:spChg chg="mod">
          <ac:chgData name="Nylah Khan" userId="b2c9c03a-25ab-4c72-87c3-d40513378453" providerId="ADAL" clId="{920102F3-F94B-46E9-9164-2871F8A465A9}" dt="2026-01-20T19:41:43.542" v="178" actId="14100"/>
          <ac:spMkLst>
            <pc:docMk/>
            <pc:sldMk cId="3045505116" sldId="440"/>
            <ac:spMk id="13" creationId="{BF8416D6-6969-8EC4-B9AD-5AFBD3E31643}"/>
          </ac:spMkLst>
        </pc:spChg>
        <pc:spChg chg="mod">
          <ac:chgData name="Nylah Khan" userId="b2c9c03a-25ab-4c72-87c3-d40513378453" providerId="ADAL" clId="{920102F3-F94B-46E9-9164-2871F8A465A9}" dt="2026-01-20T19:41:56.756" v="181" actId="14100"/>
          <ac:spMkLst>
            <pc:docMk/>
            <pc:sldMk cId="3045505116" sldId="440"/>
            <ac:spMk id="14" creationId="{B01E9559-CC39-7266-C514-CCA222FBC9AA}"/>
          </ac:spMkLst>
        </pc:spChg>
        <pc:spChg chg="mod">
          <ac:chgData name="Nylah Khan" userId="b2c9c03a-25ab-4c72-87c3-d40513378453" providerId="ADAL" clId="{920102F3-F94B-46E9-9164-2871F8A465A9}" dt="2026-01-20T19:42:11.360" v="185" actId="14100"/>
          <ac:spMkLst>
            <pc:docMk/>
            <pc:sldMk cId="3045505116" sldId="440"/>
            <ac:spMk id="15" creationId="{35E9D7FF-3B8D-BE0E-8CA1-9C155C193FCB}"/>
          </ac:spMkLst>
        </pc:spChg>
        <pc:spChg chg="mod">
          <ac:chgData name="Nylah Khan" userId="b2c9c03a-25ab-4c72-87c3-d40513378453" providerId="ADAL" clId="{920102F3-F94B-46E9-9164-2871F8A465A9}" dt="2026-01-20T19:43:59.040" v="214" actId="14100"/>
          <ac:spMkLst>
            <pc:docMk/>
            <pc:sldMk cId="3045505116" sldId="440"/>
            <ac:spMk id="16" creationId="{4BB6E88B-E6E4-386F-9938-155A11871FC9}"/>
          </ac:spMkLst>
        </pc:spChg>
        <pc:spChg chg="mod">
          <ac:chgData name="Nylah Khan" userId="b2c9c03a-25ab-4c72-87c3-d40513378453" providerId="ADAL" clId="{920102F3-F94B-46E9-9164-2871F8A465A9}" dt="2026-01-20T19:43:00.291" v="199" actId="20577"/>
          <ac:spMkLst>
            <pc:docMk/>
            <pc:sldMk cId="3045505116" sldId="440"/>
            <ac:spMk id="17" creationId="{EFD99A5E-7D0E-CBA0-FEDF-4B363AAF2C01}"/>
          </ac:spMkLst>
        </pc:spChg>
        <pc:spChg chg="mod">
          <ac:chgData name="Nylah Khan" userId="b2c9c03a-25ab-4c72-87c3-d40513378453" providerId="ADAL" clId="{920102F3-F94B-46E9-9164-2871F8A465A9}" dt="2026-01-20T19:44:02.729" v="215" actId="1076"/>
          <ac:spMkLst>
            <pc:docMk/>
            <pc:sldMk cId="3045505116" sldId="440"/>
            <ac:spMk id="18" creationId="{639374BC-F98D-DDC9-CF90-D7F22B67ECE7}"/>
          </ac:spMkLst>
        </pc:spChg>
        <pc:spChg chg="mod">
          <ac:chgData name="Nylah Khan" userId="b2c9c03a-25ab-4c72-87c3-d40513378453" providerId="ADAL" clId="{920102F3-F94B-46E9-9164-2871F8A465A9}" dt="2026-01-20T19:43:42.213" v="208" actId="14100"/>
          <ac:spMkLst>
            <pc:docMk/>
            <pc:sldMk cId="3045505116" sldId="440"/>
            <ac:spMk id="19" creationId="{2BBB189B-7B94-AC8E-B028-43D57E748FAF}"/>
          </ac:spMkLst>
        </pc:spChg>
        <pc:spChg chg="mod">
          <ac:chgData name="Nylah Khan" userId="b2c9c03a-25ab-4c72-87c3-d40513378453" providerId="ADAL" clId="{920102F3-F94B-46E9-9164-2871F8A465A9}" dt="2026-01-20T19:43:49.941" v="211" actId="14100"/>
          <ac:spMkLst>
            <pc:docMk/>
            <pc:sldMk cId="3045505116" sldId="440"/>
            <ac:spMk id="20" creationId="{AAB54785-C22E-98DC-1930-85E7CD13215E}"/>
          </ac:spMkLst>
        </pc:spChg>
        <pc:spChg chg="mod">
          <ac:chgData name="Nylah Khan" userId="b2c9c03a-25ab-4c72-87c3-d40513378453" providerId="ADAL" clId="{920102F3-F94B-46E9-9164-2871F8A465A9}" dt="2026-01-20T19:44:05.113" v="216" actId="1076"/>
          <ac:spMkLst>
            <pc:docMk/>
            <pc:sldMk cId="3045505116" sldId="440"/>
            <ac:spMk id="21" creationId="{D13C0B90-3533-E43F-5AD0-ACF6978311ED}"/>
          </ac:spMkLst>
        </pc:spChg>
        <pc:spChg chg="mod">
          <ac:chgData name="Nylah Khan" userId="b2c9c03a-25ab-4c72-87c3-d40513378453" providerId="ADAL" clId="{920102F3-F94B-46E9-9164-2871F8A465A9}" dt="2026-01-20T19:43:53.734" v="212" actId="1076"/>
          <ac:spMkLst>
            <pc:docMk/>
            <pc:sldMk cId="3045505116" sldId="440"/>
            <ac:spMk id="22" creationId="{7D622D11-6990-BBCA-8E5D-BAE2B5D920C7}"/>
          </ac:spMkLst>
        </pc:spChg>
        <pc:spChg chg="mod">
          <ac:chgData name="Nylah Khan" userId="b2c9c03a-25ab-4c72-87c3-d40513378453" providerId="ADAL" clId="{920102F3-F94B-46E9-9164-2871F8A465A9}" dt="2026-01-20T19:42:53.083" v="195" actId="20577"/>
          <ac:spMkLst>
            <pc:docMk/>
            <pc:sldMk cId="3045505116" sldId="440"/>
            <ac:spMk id="23" creationId="{9ABD969F-88E0-E90E-5C27-B66B6AB715AC}"/>
          </ac:spMkLst>
        </pc:spChg>
        <pc:spChg chg="mod">
          <ac:chgData name="Nylah Khan" userId="b2c9c03a-25ab-4c72-87c3-d40513378453" providerId="ADAL" clId="{920102F3-F94B-46E9-9164-2871F8A465A9}" dt="2026-01-20T19:42:50.533" v="193" actId="20577"/>
          <ac:spMkLst>
            <pc:docMk/>
            <pc:sldMk cId="3045505116" sldId="440"/>
            <ac:spMk id="24" creationId="{C7F8D0E0-EA8E-5891-2C43-946FC7777939}"/>
          </ac:spMkLst>
        </pc:spChg>
        <pc:spChg chg="mod">
          <ac:chgData name="Nylah Khan" userId="b2c9c03a-25ab-4c72-87c3-d40513378453" providerId="ADAL" clId="{920102F3-F94B-46E9-9164-2871F8A465A9}" dt="2026-01-20T19:42:56.786" v="197" actId="20577"/>
          <ac:spMkLst>
            <pc:docMk/>
            <pc:sldMk cId="3045505116" sldId="440"/>
            <ac:spMk id="25" creationId="{1BDA3526-9ABB-2B97-BDA5-3DCAA2AF4FB9}"/>
          </ac:spMkLst>
        </pc:spChg>
        <pc:picChg chg="mod">
          <ac:chgData name="Nylah Khan" userId="b2c9c03a-25ab-4c72-87c3-d40513378453" providerId="ADAL" clId="{920102F3-F94B-46E9-9164-2871F8A465A9}" dt="2026-01-20T19:41:15.643" v="173" actId="1076"/>
          <ac:picMkLst>
            <pc:docMk/>
            <pc:sldMk cId="3045505116" sldId="440"/>
            <ac:picMk id="9" creationId="{427BF116-B234-BFEB-AF25-0C2C3F23B882}"/>
          </ac:picMkLst>
        </pc:picChg>
        <pc:picChg chg="mod">
          <ac:chgData name="Nylah Khan" userId="b2c9c03a-25ab-4c72-87c3-d40513378453" providerId="ADAL" clId="{920102F3-F94B-46E9-9164-2871F8A465A9}" dt="2026-01-20T19:43:28.095" v="206" actId="12788"/>
          <ac:picMkLst>
            <pc:docMk/>
            <pc:sldMk cId="3045505116" sldId="440"/>
            <ac:picMk id="11" creationId="{61C1730E-6179-7AE9-9E56-6917CF1B56BF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55559629" sldId="441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55559629" sldId="441"/>
            <ac:spMk id="5" creationId="{88F97686-1B27-4818-A6CA-614F6E2823F4}"/>
          </ac:spMkLst>
        </pc:spChg>
        <pc:spChg chg="mod">
          <ac:chgData name="Nylah Khan" userId="b2c9c03a-25ab-4c72-87c3-d40513378453" providerId="ADAL" clId="{920102F3-F94B-46E9-9164-2871F8A465A9}" dt="2026-01-20T19:29:29.850" v="59" actId="11"/>
          <ac:spMkLst>
            <pc:docMk/>
            <pc:sldMk cId="155559629" sldId="441"/>
            <ac:spMk id="6" creationId="{3E4D016C-1EF9-91A3-52BE-19659ACC30AE}"/>
          </ac:spMkLst>
        </pc:spChg>
        <pc:spChg chg="mod">
          <ac:chgData name="Nylah Khan" userId="b2c9c03a-25ab-4c72-87c3-d40513378453" providerId="ADAL" clId="{920102F3-F94B-46E9-9164-2871F8A465A9}" dt="2026-01-20T19:29:37.140" v="60" actId="11"/>
          <ac:spMkLst>
            <pc:docMk/>
            <pc:sldMk cId="155559629" sldId="441"/>
            <ac:spMk id="7" creationId="{5BB679BE-19D7-1A90-8D71-4724DF033FB4}"/>
          </ac:spMkLst>
        </pc:spChg>
        <pc:spChg chg="mod">
          <ac:chgData name="Nylah Khan" userId="b2c9c03a-25ab-4c72-87c3-d40513378453" providerId="ADAL" clId="{920102F3-F94B-46E9-9164-2871F8A465A9}" dt="2026-01-20T19:25:48.957" v="44" actId="14100"/>
          <ac:spMkLst>
            <pc:docMk/>
            <pc:sldMk cId="155559629" sldId="441"/>
            <ac:spMk id="14" creationId="{DDCDF71F-24A7-EE0A-373E-8A4E75D1D215}"/>
          </ac:spMkLst>
        </pc:spChg>
        <pc:spChg chg="mod">
          <ac:chgData name="Nylah Khan" userId="b2c9c03a-25ab-4c72-87c3-d40513378453" providerId="ADAL" clId="{920102F3-F94B-46E9-9164-2871F8A465A9}" dt="2026-01-20T19:25:34.616" v="42" actId="14100"/>
          <ac:spMkLst>
            <pc:docMk/>
            <pc:sldMk cId="155559629" sldId="441"/>
            <ac:spMk id="22" creationId="{2993BEAB-8A07-FDA0-E3C2-BFE29ED0DE80}"/>
          </ac:spMkLst>
        </pc:spChg>
        <pc:spChg chg="mod">
          <ac:chgData name="Nylah Khan" userId="b2c9c03a-25ab-4c72-87c3-d40513378453" providerId="ADAL" clId="{920102F3-F94B-46E9-9164-2871F8A465A9}" dt="2026-01-20T19:29:41.689" v="62" actId="20577"/>
          <ac:spMkLst>
            <pc:docMk/>
            <pc:sldMk cId="155559629" sldId="441"/>
            <ac:spMk id="23" creationId="{C8441E0F-FD49-DEC6-4DB0-6B8BE5B50B45}"/>
          </ac:spMkLst>
        </pc:spChg>
        <pc:picChg chg="mod">
          <ac:chgData name="Nylah Khan" userId="b2c9c03a-25ab-4c72-87c3-d40513378453" providerId="ADAL" clId="{920102F3-F94B-46E9-9164-2871F8A465A9}" dt="2026-01-20T19:25:00.869" v="36" actId="14100"/>
          <ac:picMkLst>
            <pc:docMk/>
            <pc:sldMk cId="155559629" sldId="441"/>
            <ac:picMk id="8" creationId="{59705367-4A73-2530-AAC3-461CEB16F3C4}"/>
          </ac:picMkLst>
        </pc:picChg>
        <pc:picChg chg="mod">
          <ac:chgData name="Nylah Khan" userId="b2c9c03a-25ab-4c72-87c3-d40513378453" providerId="ADAL" clId="{920102F3-F94B-46E9-9164-2871F8A465A9}" dt="2026-01-20T19:25:09.256" v="38" actId="14100"/>
          <ac:picMkLst>
            <pc:docMk/>
            <pc:sldMk cId="155559629" sldId="441"/>
            <ac:picMk id="9" creationId="{94F0E40E-D5E2-E12F-D733-689440DFBB46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4257723643" sldId="442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4257723643" sldId="442"/>
            <ac:spMk id="5" creationId="{426BECDA-72CD-8A22-A6AF-18B36242AE84}"/>
          </ac:spMkLst>
        </pc:spChg>
        <pc:spChg chg="mod">
          <ac:chgData name="Nylah Khan" userId="b2c9c03a-25ab-4c72-87c3-d40513378453" providerId="ADAL" clId="{920102F3-F94B-46E9-9164-2871F8A465A9}" dt="2026-01-20T19:35:33.828" v="109" actId="11"/>
          <ac:spMkLst>
            <pc:docMk/>
            <pc:sldMk cId="4257723643" sldId="442"/>
            <ac:spMk id="6" creationId="{529644F7-4090-0F9F-BC92-A68E677FE056}"/>
          </ac:spMkLst>
        </pc:spChg>
        <pc:spChg chg="mod">
          <ac:chgData name="Nylah Khan" userId="b2c9c03a-25ab-4c72-87c3-d40513378453" providerId="ADAL" clId="{920102F3-F94B-46E9-9164-2871F8A465A9}" dt="2026-01-20T19:36:01.119" v="123" actId="11"/>
          <ac:spMkLst>
            <pc:docMk/>
            <pc:sldMk cId="4257723643" sldId="442"/>
            <ac:spMk id="8" creationId="{F5D3D692-AFF2-AF4C-BA6A-EF523E19D184}"/>
          </ac:spMkLst>
        </pc:spChg>
        <pc:spChg chg="mod">
          <ac:chgData name="Nylah Khan" userId="b2c9c03a-25ab-4c72-87c3-d40513378453" providerId="ADAL" clId="{920102F3-F94B-46E9-9164-2871F8A465A9}" dt="2026-01-20T19:37:02.697" v="134" actId="14100"/>
          <ac:spMkLst>
            <pc:docMk/>
            <pc:sldMk cId="4257723643" sldId="442"/>
            <ac:spMk id="17" creationId="{7E09B660-EB49-5097-BD63-5AED0F425D99}"/>
          </ac:spMkLst>
        </pc:spChg>
        <pc:spChg chg="mod">
          <ac:chgData name="Nylah Khan" userId="b2c9c03a-25ab-4c72-87c3-d40513378453" providerId="ADAL" clId="{920102F3-F94B-46E9-9164-2871F8A465A9}" dt="2026-01-20T19:37:15.835" v="138" actId="14100"/>
          <ac:spMkLst>
            <pc:docMk/>
            <pc:sldMk cId="4257723643" sldId="442"/>
            <ac:spMk id="21" creationId="{242C5D46-6DB4-28A7-C551-E5611C9171DA}"/>
          </ac:spMkLst>
        </pc:spChg>
        <pc:spChg chg="mod">
          <ac:chgData name="Nylah Khan" userId="b2c9c03a-25ab-4c72-87c3-d40513378453" providerId="ADAL" clId="{920102F3-F94B-46E9-9164-2871F8A465A9}" dt="2026-01-20T19:37:38.223" v="143" actId="14100"/>
          <ac:spMkLst>
            <pc:docMk/>
            <pc:sldMk cId="4257723643" sldId="442"/>
            <ac:spMk id="22" creationId="{36F7564C-FD93-05F9-1AD0-E6E99312380D}"/>
          </ac:spMkLst>
        </pc:spChg>
        <pc:spChg chg="mod">
          <ac:chgData name="Nylah Khan" userId="b2c9c03a-25ab-4c72-87c3-d40513378453" providerId="ADAL" clId="{920102F3-F94B-46E9-9164-2871F8A465A9}" dt="2026-01-20T19:36:44.404" v="129" actId="14100"/>
          <ac:spMkLst>
            <pc:docMk/>
            <pc:sldMk cId="4257723643" sldId="442"/>
            <ac:spMk id="23" creationId="{31CC9644-0655-852F-A9BF-8AA1CF6ABEB3}"/>
          </ac:spMkLst>
        </pc:spChg>
        <pc:spChg chg="mod">
          <ac:chgData name="Nylah Khan" userId="b2c9c03a-25ab-4c72-87c3-d40513378453" providerId="ADAL" clId="{920102F3-F94B-46E9-9164-2871F8A465A9}" dt="2026-01-20T19:36:47.895" v="130" actId="1076"/>
          <ac:spMkLst>
            <pc:docMk/>
            <pc:sldMk cId="4257723643" sldId="442"/>
            <ac:spMk id="24" creationId="{6A4863A0-7D21-58F5-90BD-C0909F1D6283}"/>
          </ac:spMkLst>
        </pc:spChg>
        <pc:spChg chg="mod">
          <ac:chgData name="Nylah Khan" userId="b2c9c03a-25ab-4c72-87c3-d40513378453" providerId="ADAL" clId="{920102F3-F94B-46E9-9164-2871F8A465A9}" dt="2026-01-20T19:37:24.467" v="140" actId="1076"/>
          <ac:spMkLst>
            <pc:docMk/>
            <pc:sldMk cId="4257723643" sldId="442"/>
            <ac:spMk id="25" creationId="{8665359E-3FB1-9D7A-B98A-BEB367620929}"/>
          </ac:spMkLst>
        </pc:spChg>
        <pc:spChg chg="mod">
          <ac:chgData name="Nylah Khan" userId="b2c9c03a-25ab-4c72-87c3-d40513378453" providerId="ADAL" clId="{920102F3-F94B-46E9-9164-2871F8A465A9}" dt="2026-01-20T19:37:50.230" v="145" actId="1076"/>
          <ac:spMkLst>
            <pc:docMk/>
            <pc:sldMk cId="4257723643" sldId="442"/>
            <ac:spMk id="26" creationId="{6F5B9384-1576-1A92-E70E-D49F2B2F9CC2}"/>
          </ac:spMkLst>
        </pc:spChg>
        <pc:spChg chg="mod">
          <ac:chgData name="Nylah Khan" userId="b2c9c03a-25ab-4c72-87c3-d40513378453" providerId="ADAL" clId="{920102F3-F94B-46E9-9164-2871F8A465A9}" dt="2026-01-20T19:37:45.597" v="144" actId="1076"/>
          <ac:spMkLst>
            <pc:docMk/>
            <pc:sldMk cId="4257723643" sldId="442"/>
            <ac:spMk id="27" creationId="{148DBCB8-77D4-128D-0486-9338B4BC67A3}"/>
          </ac:spMkLst>
        </pc:spChg>
        <pc:picChg chg="mod">
          <ac:chgData name="Nylah Khan" userId="b2c9c03a-25ab-4c72-87c3-d40513378453" providerId="ADAL" clId="{920102F3-F94B-46E9-9164-2871F8A465A9}" dt="2026-01-20T19:36:16.066" v="125" actId="14100"/>
          <ac:picMkLst>
            <pc:docMk/>
            <pc:sldMk cId="4257723643" sldId="442"/>
            <ac:picMk id="9" creationId="{FD1E75A9-2943-D9BB-8403-0647247F6881}"/>
          </ac:picMkLst>
        </pc:picChg>
        <pc:picChg chg="mod ord">
          <ac:chgData name="Nylah Khan" userId="b2c9c03a-25ab-4c72-87c3-d40513378453" providerId="ADAL" clId="{920102F3-F94B-46E9-9164-2871F8A465A9}" dt="2026-01-20T19:38:17.273" v="146" actId="13244"/>
          <ac:picMkLst>
            <pc:docMk/>
            <pc:sldMk cId="4257723643" sldId="442"/>
            <ac:picMk id="10" creationId="{34269586-4E5C-117B-27EF-0621B56FC55C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368928822" sldId="443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368928822" sldId="443"/>
            <ac:spMk id="5" creationId="{0B84AAFA-E6BC-4A4C-5756-C20C89AF0DCF}"/>
          </ac:spMkLst>
        </pc:spChg>
        <pc:spChg chg="mod">
          <ac:chgData name="Nylah Khan" userId="b2c9c03a-25ab-4c72-87c3-d40513378453" providerId="ADAL" clId="{920102F3-F94B-46E9-9164-2871F8A465A9}" dt="2026-01-20T19:38:42.590" v="148" actId="11"/>
          <ac:spMkLst>
            <pc:docMk/>
            <pc:sldMk cId="1368928822" sldId="443"/>
            <ac:spMk id="6" creationId="{A63EE2EE-18D8-E8C2-33D0-528DD1334F40}"/>
          </ac:spMkLst>
        </pc:spChg>
        <pc:spChg chg="mod">
          <ac:chgData name="Nylah Khan" userId="b2c9c03a-25ab-4c72-87c3-d40513378453" providerId="ADAL" clId="{920102F3-F94B-46E9-9164-2871F8A465A9}" dt="2026-01-20T19:39:38.362" v="165" actId="1076"/>
          <ac:spMkLst>
            <pc:docMk/>
            <pc:sldMk cId="1368928822" sldId="443"/>
            <ac:spMk id="15" creationId="{E00746BA-E633-436F-1765-81618B8BB034}"/>
          </ac:spMkLst>
        </pc:spChg>
        <pc:spChg chg="mod">
          <ac:chgData name="Nylah Khan" userId="b2c9c03a-25ab-4c72-87c3-d40513378453" providerId="ADAL" clId="{920102F3-F94B-46E9-9164-2871F8A465A9}" dt="2026-01-20T19:39:29.778" v="163" actId="14100"/>
          <ac:spMkLst>
            <pc:docMk/>
            <pc:sldMk cId="1368928822" sldId="443"/>
            <ac:spMk id="16" creationId="{ABC45988-84D6-8767-18EA-8609A48C4190}"/>
          </ac:spMkLst>
        </pc:spChg>
        <pc:spChg chg="mod">
          <ac:chgData name="Nylah Khan" userId="b2c9c03a-25ab-4c72-87c3-d40513378453" providerId="ADAL" clId="{920102F3-F94B-46E9-9164-2871F8A465A9}" dt="2026-01-20T19:39:16.143" v="159" actId="14100"/>
          <ac:spMkLst>
            <pc:docMk/>
            <pc:sldMk cId="1368928822" sldId="443"/>
            <ac:spMk id="17" creationId="{256DED7B-1B49-CA5C-256C-F0543204D26D}"/>
          </ac:spMkLst>
        </pc:spChg>
        <pc:spChg chg="mod">
          <ac:chgData name="Nylah Khan" userId="b2c9c03a-25ab-4c72-87c3-d40513378453" providerId="ADAL" clId="{920102F3-F94B-46E9-9164-2871F8A465A9}" dt="2026-01-20T19:39:42.821" v="166" actId="1076"/>
          <ac:spMkLst>
            <pc:docMk/>
            <pc:sldMk cId="1368928822" sldId="443"/>
            <ac:spMk id="18" creationId="{A9812C54-2022-086C-2A02-713D2D1BDF18}"/>
          </ac:spMkLst>
        </pc:spChg>
        <pc:spChg chg="mod">
          <ac:chgData name="Nylah Khan" userId="b2c9c03a-25ab-4c72-87c3-d40513378453" providerId="ADAL" clId="{920102F3-F94B-46E9-9164-2871F8A465A9}" dt="2026-01-20T19:39:34.657" v="164" actId="1076"/>
          <ac:spMkLst>
            <pc:docMk/>
            <pc:sldMk cId="1368928822" sldId="443"/>
            <ac:spMk id="19" creationId="{1A756B97-7DE5-890D-FFAF-1A966CEA3349}"/>
          </ac:spMkLst>
        </pc:spChg>
        <pc:spChg chg="mod">
          <ac:chgData name="Nylah Khan" userId="b2c9c03a-25ab-4c72-87c3-d40513378453" providerId="ADAL" clId="{920102F3-F94B-46E9-9164-2871F8A465A9}" dt="2026-01-20T19:39:20.313" v="160" actId="1076"/>
          <ac:spMkLst>
            <pc:docMk/>
            <pc:sldMk cId="1368928822" sldId="443"/>
            <ac:spMk id="20" creationId="{45613FCA-0197-0881-15D9-5641C661ED90}"/>
          </ac:spMkLst>
        </pc:spChg>
        <pc:picChg chg="mod">
          <ac:chgData name="Nylah Khan" userId="b2c9c03a-25ab-4c72-87c3-d40513378453" providerId="ADAL" clId="{920102F3-F94B-46E9-9164-2871F8A465A9}" dt="2026-01-20T19:39:04.043" v="157" actId="14100"/>
          <ac:picMkLst>
            <pc:docMk/>
            <pc:sldMk cId="1368928822" sldId="443"/>
            <ac:picMk id="8" creationId="{47577AAD-AB51-71B9-ADB2-E598FB869235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4225336704" sldId="444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4225336704" sldId="444"/>
            <ac:spMk id="5" creationId="{3B98016B-BD11-CF5C-3282-0CF15FA4BD74}"/>
          </ac:spMkLst>
        </pc:spChg>
        <pc:spChg chg="mod">
          <ac:chgData name="Nylah Khan" userId="b2c9c03a-25ab-4c72-87c3-d40513378453" providerId="ADAL" clId="{920102F3-F94B-46E9-9164-2871F8A465A9}" dt="2026-01-20T19:44:54.740" v="218" actId="11"/>
          <ac:spMkLst>
            <pc:docMk/>
            <pc:sldMk cId="4225336704" sldId="444"/>
            <ac:spMk id="6" creationId="{A9EA0EAE-15C4-975B-E482-E961843DB02D}"/>
          </ac:spMkLst>
        </pc:spChg>
        <pc:spChg chg="mod">
          <ac:chgData name="Nylah Khan" userId="b2c9c03a-25ab-4c72-87c3-d40513378453" providerId="ADAL" clId="{920102F3-F94B-46E9-9164-2871F8A465A9}" dt="2026-01-20T19:45:39.631" v="227" actId="14100"/>
          <ac:spMkLst>
            <pc:docMk/>
            <pc:sldMk cId="4225336704" sldId="444"/>
            <ac:spMk id="10" creationId="{D208F408-449F-30FE-EB8E-68B58331348B}"/>
          </ac:spMkLst>
        </pc:spChg>
        <pc:spChg chg="mod">
          <ac:chgData name="Nylah Khan" userId="b2c9c03a-25ab-4c72-87c3-d40513378453" providerId="ADAL" clId="{920102F3-F94B-46E9-9164-2871F8A465A9}" dt="2026-01-20T19:45:14.901" v="224" actId="20577"/>
          <ac:spMkLst>
            <pc:docMk/>
            <pc:sldMk cId="4225336704" sldId="444"/>
            <ac:spMk id="12" creationId="{7FA3C2B8-58FD-6267-FC74-08C57883A110}"/>
          </ac:spMkLst>
        </pc:spChg>
        <pc:spChg chg="mod">
          <ac:chgData name="Nylah Khan" userId="b2c9c03a-25ab-4c72-87c3-d40513378453" providerId="ADAL" clId="{920102F3-F94B-46E9-9164-2871F8A465A9}" dt="2026-01-20T19:45:04.064" v="220" actId="11"/>
          <ac:spMkLst>
            <pc:docMk/>
            <pc:sldMk cId="4225336704" sldId="444"/>
            <ac:spMk id="14" creationId="{18B47BD5-4326-8387-AACA-E155DEF91025}"/>
          </ac:spMkLst>
        </pc:spChg>
        <pc:spChg chg="mod">
          <ac:chgData name="Nylah Khan" userId="b2c9c03a-25ab-4c72-87c3-d40513378453" providerId="ADAL" clId="{920102F3-F94B-46E9-9164-2871F8A465A9}" dt="2026-01-20T19:45:11.722" v="222" actId="20577"/>
          <ac:spMkLst>
            <pc:docMk/>
            <pc:sldMk cId="4225336704" sldId="444"/>
            <ac:spMk id="15" creationId="{B217C4BA-5804-6274-4179-B8584979ABAC}"/>
          </ac:spMkLst>
        </pc:spChg>
        <pc:spChg chg="mod">
          <ac:chgData name="Nylah Khan" userId="b2c9c03a-25ab-4c72-87c3-d40513378453" providerId="ADAL" clId="{920102F3-F94B-46E9-9164-2871F8A465A9}" dt="2026-01-20T19:45:48.303" v="229" actId="14100"/>
          <ac:spMkLst>
            <pc:docMk/>
            <pc:sldMk cId="4225336704" sldId="444"/>
            <ac:spMk id="18" creationId="{7D085E4D-D578-313D-389D-E6FFC9B53126}"/>
          </ac:spMkLst>
        </pc:spChg>
        <pc:picChg chg="mod ord">
          <ac:chgData name="Nylah Khan" userId="b2c9c03a-25ab-4c72-87c3-d40513378453" providerId="ADAL" clId="{920102F3-F94B-46E9-9164-2871F8A465A9}" dt="2026-01-20T19:46:09.067" v="230" actId="13244"/>
          <ac:picMkLst>
            <pc:docMk/>
            <pc:sldMk cId="4225336704" sldId="444"/>
            <ac:picMk id="16" creationId="{276CAFB2-208F-4B7B-549C-7BCB7BD6754F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939309308" sldId="445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939309308" sldId="445"/>
            <ac:spMk id="5" creationId="{20E5ED5C-4CC5-C207-1A79-FC342DD47383}"/>
          </ac:spMkLst>
        </pc:spChg>
        <pc:spChg chg="mod">
          <ac:chgData name="Nylah Khan" userId="b2c9c03a-25ab-4c72-87c3-d40513378453" providerId="ADAL" clId="{920102F3-F94B-46E9-9164-2871F8A465A9}" dt="2026-01-20T19:32:40.281" v="84" actId="11"/>
          <ac:spMkLst>
            <pc:docMk/>
            <pc:sldMk cId="1939309308" sldId="445"/>
            <ac:spMk id="6" creationId="{FABCED3B-6F0C-7A39-A58A-086170501C13}"/>
          </ac:spMkLst>
        </pc:spChg>
        <pc:spChg chg="mod">
          <ac:chgData name="Nylah Khan" userId="b2c9c03a-25ab-4c72-87c3-d40513378453" providerId="ADAL" clId="{920102F3-F94B-46E9-9164-2871F8A465A9}" dt="2026-01-20T19:34:30.867" v="105" actId="14100"/>
          <ac:spMkLst>
            <pc:docMk/>
            <pc:sldMk cId="1939309308" sldId="445"/>
            <ac:spMk id="8" creationId="{B68254A6-DCE9-2916-A3A8-75163D719DB8}"/>
          </ac:spMkLst>
        </pc:spChg>
        <pc:spChg chg="mod">
          <ac:chgData name="Nylah Khan" userId="b2c9c03a-25ab-4c72-87c3-d40513378453" providerId="ADAL" clId="{920102F3-F94B-46E9-9164-2871F8A465A9}" dt="2026-01-20T19:34:35.211" v="106" actId="1076"/>
          <ac:spMkLst>
            <pc:docMk/>
            <pc:sldMk cId="1939309308" sldId="445"/>
            <ac:spMk id="11" creationId="{61CD9391-652A-92C9-C857-E3E36FCF24BD}"/>
          </ac:spMkLst>
        </pc:spChg>
        <pc:spChg chg="mod">
          <ac:chgData name="Nylah Khan" userId="b2c9c03a-25ab-4c72-87c3-d40513378453" providerId="ADAL" clId="{920102F3-F94B-46E9-9164-2871F8A465A9}" dt="2026-01-20T19:34:46.999" v="107" actId="1076"/>
          <ac:spMkLst>
            <pc:docMk/>
            <pc:sldMk cId="1939309308" sldId="445"/>
            <ac:spMk id="12" creationId="{56ED10E6-CE6C-EF45-108B-4AC81E5B68D0}"/>
          </ac:spMkLst>
        </pc:spChg>
        <pc:spChg chg="mod">
          <ac:chgData name="Nylah Khan" userId="b2c9c03a-25ab-4c72-87c3-d40513378453" providerId="ADAL" clId="{920102F3-F94B-46E9-9164-2871F8A465A9}" dt="2026-01-20T19:34:18.566" v="101" actId="14100"/>
          <ac:spMkLst>
            <pc:docMk/>
            <pc:sldMk cId="1939309308" sldId="445"/>
            <ac:spMk id="13" creationId="{9DF537E3-06C8-493F-23D1-D196E17A4B8C}"/>
          </ac:spMkLst>
        </pc:spChg>
        <pc:spChg chg="mod">
          <ac:chgData name="Nylah Khan" userId="b2c9c03a-25ab-4c72-87c3-d40513378453" providerId="ADAL" clId="{920102F3-F94B-46E9-9164-2871F8A465A9}" dt="2026-01-20T19:34:08.084" v="99" actId="1076"/>
          <ac:spMkLst>
            <pc:docMk/>
            <pc:sldMk cId="1939309308" sldId="445"/>
            <ac:spMk id="17" creationId="{0BA0432D-64DA-AC14-125A-7F58801B38B2}"/>
          </ac:spMkLst>
        </pc:spChg>
        <pc:spChg chg="mod">
          <ac:chgData name="Nylah Khan" userId="b2c9c03a-25ab-4c72-87c3-d40513378453" providerId="ADAL" clId="{920102F3-F94B-46E9-9164-2871F8A465A9}" dt="2026-01-20T19:34:05.210" v="98" actId="14100"/>
          <ac:spMkLst>
            <pc:docMk/>
            <pc:sldMk cId="1939309308" sldId="445"/>
            <ac:spMk id="18" creationId="{70D390D2-2BB8-6877-0ABF-19DC87C9EFE7}"/>
          </ac:spMkLst>
        </pc:spChg>
        <pc:spChg chg="mod">
          <ac:chgData name="Nylah Khan" userId="b2c9c03a-25ab-4c72-87c3-d40513378453" providerId="ADAL" clId="{920102F3-F94B-46E9-9164-2871F8A465A9}" dt="2026-01-20T19:33:59.007" v="96" actId="1076"/>
          <ac:spMkLst>
            <pc:docMk/>
            <pc:sldMk cId="1939309308" sldId="445"/>
            <ac:spMk id="21" creationId="{816F0181-F6BE-02BF-2243-84587689F1FB}"/>
          </ac:spMkLst>
        </pc:spChg>
        <pc:spChg chg="mod">
          <ac:chgData name="Nylah Khan" userId="b2c9c03a-25ab-4c72-87c3-d40513378453" providerId="ADAL" clId="{920102F3-F94B-46E9-9164-2871F8A465A9}" dt="2026-01-20T19:33:54.022" v="95" actId="1076"/>
          <ac:spMkLst>
            <pc:docMk/>
            <pc:sldMk cId="1939309308" sldId="445"/>
            <ac:spMk id="22" creationId="{0E0BA3F2-A4E3-17DD-5B95-37E2AD288F5C}"/>
          </ac:spMkLst>
        </pc:spChg>
        <pc:picChg chg="mod">
          <ac:chgData name="Nylah Khan" userId="b2c9c03a-25ab-4c72-87c3-d40513378453" providerId="ADAL" clId="{920102F3-F94B-46E9-9164-2871F8A465A9}" dt="2026-01-20T19:33:41.580" v="94" actId="14100"/>
          <ac:picMkLst>
            <pc:docMk/>
            <pc:sldMk cId="1939309308" sldId="445"/>
            <ac:picMk id="20" creationId="{14F07974-5B7A-B051-E110-FB3236DE5563}"/>
          </ac:picMkLst>
        </pc:pic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656990225" sldId="446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656990225" sldId="446"/>
            <ac:spMk id="5" creationId="{FDA751B7-6D71-23C6-335C-6C40B617E99D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1908807474" sldId="447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1908807474" sldId="447"/>
            <ac:spMk id="5" creationId="{B59B30BE-90D9-95AC-0B8D-52C4BF40CAA4}"/>
          </ac:spMkLst>
        </pc:spChg>
      </pc:sldChg>
      <pc:sldChg chg="modSp mod">
        <pc:chgData name="Nylah Khan" userId="b2c9c03a-25ab-4c72-87c3-d40513378453" providerId="ADAL" clId="{920102F3-F94B-46E9-9164-2871F8A465A9}" dt="2026-01-20T19:50:57.431" v="294" actId="20577"/>
        <pc:sldMkLst>
          <pc:docMk/>
          <pc:sldMk cId="3949869594" sldId="448"/>
        </pc:sldMkLst>
        <pc:spChg chg="mod">
          <ac:chgData name="Nylah Khan" userId="b2c9c03a-25ab-4c72-87c3-d40513378453" providerId="ADAL" clId="{920102F3-F94B-46E9-9164-2871F8A465A9}" dt="2026-01-20T19:50:57.431" v="294" actId="20577"/>
          <ac:spMkLst>
            <pc:docMk/>
            <pc:sldMk cId="3949869594" sldId="448"/>
            <ac:spMk id="5" creationId="{BAEF4B10-2816-3140-F8D4-3EAE9BD850D7}"/>
          </ac:spMkLst>
        </pc:spChg>
      </pc:sldChg>
      <pc:sldChg chg="modSp mod">
        <pc:chgData name="Nylah Khan" userId="b2c9c03a-25ab-4c72-87c3-d40513378453" providerId="ADAL" clId="{920102F3-F94B-46E9-9164-2871F8A465A9}" dt="2026-01-20T19:50:42.337" v="292"/>
        <pc:sldMkLst>
          <pc:docMk/>
          <pc:sldMk cId="431463144" sldId="449"/>
        </pc:sldMkLst>
        <pc:spChg chg="mod">
          <ac:chgData name="Nylah Khan" userId="b2c9c03a-25ab-4c72-87c3-d40513378453" providerId="ADAL" clId="{920102F3-F94B-46E9-9164-2871F8A465A9}" dt="2026-01-20T19:50:42.337" v="292"/>
          <ac:spMkLst>
            <pc:docMk/>
            <pc:sldMk cId="431463144" sldId="449"/>
            <ac:spMk id="5" creationId="{FD054F4A-F9EC-B0C8-08A5-C445448C95F1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6-01-22T18:30:02.056" v="8" actId="962"/>
      <pc:docMkLst>
        <pc:docMk/>
      </pc:docMkLst>
      <pc:sldChg chg="modSp mod">
        <pc:chgData name="Swartout, Darcy" userId="1c015fc4-41a8-4efb-8017-be6f6fc86c37" providerId="ADAL" clId="{BB050D58-8F81-4B9B-ABE4-6E691D6D2DE0}" dt="2026-01-22T18:26:30.256" v="2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BB050D58-8F81-4B9B-ABE4-6E691D6D2DE0}" dt="2026-01-22T18:26:30.256" v="2" actId="20577"/>
          <ac:spMkLst>
            <pc:docMk/>
            <pc:sldMk cId="1339528299" sldId="355"/>
            <ac:spMk id="7" creationId="{84D10075-D2D1-BEAF-E25D-673DCC1AF695}"/>
          </ac:spMkLst>
        </pc:spChg>
      </pc:sldChg>
      <pc:sldChg chg="modSp mod">
        <pc:chgData name="Swartout, Darcy" userId="1c015fc4-41a8-4efb-8017-be6f6fc86c37" providerId="ADAL" clId="{BB050D58-8F81-4B9B-ABE4-6E691D6D2DE0}" dt="2026-01-22T18:28:33.730" v="5" actId="20577"/>
        <pc:sldMkLst>
          <pc:docMk/>
          <pc:sldMk cId="202256162" sldId="439"/>
        </pc:sldMkLst>
        <pc:spChg chg="mod">
          <ac:chgData name="Swartout, Darcy" userId="1c015fc4-41a8-4efb-8017-be6f6fc86c37" providerId="ADAL" clId="{BB050D58-8F81-4B9B-ABE4-6E691D6D2DE0}" dt="2026-01-22T18:28:33.730" v="5" actId="20577"/>
          <ac:spMkLst>
            <pc:docMk/>
            <pc:sldMk cId="202256162" sldId="439"/>
            <ac:spMk id="6" creationId="{F55CAEAD-E02E-948D-036F-0FBCB3923105}"/>
          </ac:spMkLst>
        </pc:spChg>
      </pc:sldChg>
      <pc:sldChg chg="modSp mod">
        <pc:chgData name="Swartout, Darcy" userId="1c015fc4-41a8-4efb-8017-be6f6fc86c37" providerId="ADAL" clId="{BB050D58-8F81-4B9B-ABE4-6E691D6D2DE0}" dt="2026-01-22T18:27:31.633" v="4" actId="113"/>
        <pc:sldMkLst>
          <pc:docMk/>
          <pc:sldMk cId="4257723643" sldId="442"/>
        </pc:sldMkLst>
        <pc:spChg chg="mod">
          <ac:chgData name="Swartout, Darcy" userId="1c015fc4-41a8-4efb-8017-be6f6fc86c37" providerId="ADAL" clId="{BB050D58-8F81-4B9B-ABE4-6E691D6D2DE0}" dt="2026-01-22T18:27:31.633" v="4" actId="113"/>
          <ac:spMkLst>
            <pc:docMk/>
            <pc:sldMk cId="4257723643" sldId="442"/>
            <ac:spMk id="8" creationId="{F5D3D692-AFF2-AF4C-BA6A-EF523E19D184}"/>
          </ac:spMkLst>
        </pc:spChg>
      </pc:sldChg>
      <pc:sldChg chg="modSp mod modCm">
        <pc:chgData name="Swartout, Darcy" userId="1c015fc4-41a8-4efb-8017-be6f6fc86c37" providerId="ADAL" clId="{BB050D58-8F81-4B9B-ABE4-6E691D6D2DE0}" dt="2026-01-22T18:27:20.583" v="3" actId="20577"/>
        <pc:sldMkLst>
          <pc:docMk/>
          <pc:sldMk cId="1939309308" sldId="445"/>
        </pc:sldMkLst>
        <pc:spChg chg="mod">
          <ac:chgData name="Swartout, Darcy" userId="1c015fc4-41a8-4efb-8017-be6f6fc86c37" providerId="ADAL" clId="{BB050D58-8F81-4B9B-ABE4-6E691D6D2DE0}" dt="2026-01-22T18:27:20.583" v="3" actId="20577"/>
          <ac:spMkLst>
            <pc:docMk/>
            <pc:sldMk cId="1939309308" sldId="445"/>
            <ac:spMk id="6" creationId="{FABCED3B-6F0C-7A39-A58A-086170501C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1-22T18:27:20.583" v="3" actId="20577"/>
              <pc2:cmMkLst xmlns:pc2="http://schemas.microsoft.com/office/powerpoint/2019/9/main/command">
                <pc:docMk/>
                <pc:sldMk cId="1939309308" sldId="445"/>
                <pc2:cmMk id="{812A6DCC-58DD-4D70-9738-A29EAB7B8156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1-22T18:27:20.583" v="3" actId="20577"/>
              <pc2:cmMkLst xmlns:pc2="http://schemas.microsoft.com/office/powerpoint/2019/9/main/command">
                <pc:docMk/>
                <pc:sldMk cId="1939309308" sldId="445"/>
                <pc2:cmMk id="{26A43CEA-55C4-4D36-BAE1-F47206B8647C}"/>
              </pc2:cmMkLst>
            </pc226:cmChg>
          </p:ext>
        </pc:extLst>
      </pc:sldChg>
      <pc:sldChg chg="delSp modSp mod">
        <pc:chgData name="Swartout, Darcy" userId="1c015fc4-41a8-4efb-8017-be6f6fc86c37" providerId="ADAL" clId="{BB050D58-8F81-4B9B-ABE4-6E691D6D2DE0}" dt="2026-01-22T18:30:02.056" v="8" actId="962"/>
        <pc:sldMkLst>
          <pc:docMk/>
          <pc:sldMk cId="1908807474" sldId="447"/>
        </pc:sldMkLst>
        <pc:spChg chg="mod">
          <ac:chgData name="Swartout, Darcy" userId="1c015fc4-41a8-4efb-8017-be6f6fc86c37" providerId="ADAL" clId="{BB050D58-8F81-4B9B-ABE4-6E691D6D2DE0}" dt="2026-01-22T18:30:02.056" v="8" actId="962"/>
          <ac:spMkLst>
            <pc:docMk/>
            <pc:sldMk cId="1908807474" sldId="447"/>
            <ac:spMk id="7" creationId="{086DD9F4-C616-7126-C178-B11BD8F46781}"/>
          </ac:spMkLst>
        </pc:spChg>
      </pc:sldChg>
    </pc:docChg>
  </pc:docChgLst>
  <pc:docChgLst>
    <pc:chgData name="Anna  Bobrovskaya" userId="f4b39805-eb08-4c84-8f3c-64880e8902b0" providerId="ADAL" clId="{9FC8686B-20EE-5DB1-AA84-93E8372683AB}"/>
    <pc:docChg chg="undo redo custSel addSld delSld modSld sldOrd">
      <pc:chgData name="Anna  Bobrovskaya" userId="f4b39805-eb08-4c84-8f3c-64880e8902b0" providerId="ADAL" clId="{9FC8686B-20EE-5DB1-AA84-93E8372683AB}" dt="2026-01-21T19:45:02.575" v="568" actId="20577"/>
      <pc:docMkLst>
        <pc:docMk/>
      </pc:docMkLst>
      <pc:sldChg chg="modSp mod">
        <pc:chgData name="Anna  Bobrovskaya" userId="f4b39805-eb08-4c84-8f3c-64880e8902b0" providerId="ADAL" clId="{9FC8686B-20EE-5DB1-AA84-93E8372683AB}" dt="2026-01-21T17:47:40.134" v="412" actId="20577"/>
        <pc:sldMkLst>
          <pc:docMk/>
          <pc:sldMk cId="1339528299" sldId="355"/>
        </pc:sldMkLst>
        <pc:spChg chg="mod">
          <ac:chgData name="Anna  Bobrovskaya" userId="f4b39805-eb08-4c84-8f3c-64880e8902b0" providerId="ADAL" clId="{9FC8686B-20EE-5DB1-AA84-93E8372683AB}" dt="2026-01-21T17:47:27.548" v="411" actId="20577"/>
          <ac:spMkLst>
            <pc:docMk/>
            <pc:sldMk cId="1339528299" sldId="355"/>
            <ac:spMk id="6" creationId="{C3BB6FEC-C60D-49BB-A4AE-8ED5D0583D88}"/>
          </ac:spMkLst>
        </pc:spChg>
        <pc:spChg chg="mod">
          <ac:chgData name="Anna  Bobrovskaya" userId="f4b39805-eb08-4c84-8f3c-64880e8902b0" providerId="ADAL" clId="{9FC8686B-20EE-5DB1-AA84-93E8372683AB}" dt="2026-01-21T17:47:40.134" v="412" actId="20577"/>
          <ac:spMkLst>
            <pc:docMk/>
            <pc:sldMk cId="1339528299" sldId="355"/>
            <ac:spMk id="7" creationId="{84D10075-D2D1-BEAF-E25D-673DCC1AF695}"/>
          </ac:spMkLst>
        </pc:spChg>
      </pc:sldChg>
      <pc:sldChg chg="modSp mod">
        <pc:chgData name="Anna  Bobrovskaya" userId="f4b39805-eb08-4c84-8f3c-64880e8902b0" providerId="ADAL" clId="{9FC8686B-20EE-5DB1-AA84-93E8372683AB}" dt="2026-01-21T18:27:09.861" v="542" actId="20577"/>
        <pc:sldMkLst>
          <pc:docMk/>
          <pc:sldMk cId="2561230708" sldId="363"/>
        </pc:sldMkLst>
        <pc:spChg chg="mod">
          <ac:chgData name="Anna  Bobrovskaya" userId="f4b39805-eb08-4c84-8f3c-64880e8902b0" providerId="ADAL" clId="{9FC8686B-20EE-5DB1-AA84-93E8372683AB}" dt="2026-01-21T18:27:09.861" v="542" actId="20577"/>
          <ac:spMkLst>
            <pc:docMk/>
            <pc:sldMk cId="2561230708" sldId="363"/>
            <ac:spMk id="6" creationId="{D69BC7BE-C322-FC15-3E28-6B6A39D3AEFF}"/>
          </ac:spMkLst>
        </pc:spChg>
      </pc:sldChg>
      <pc:sldChg chg="addSp delSp modSp mod ord modClrScheme chgLayout">
        <pc:chgData name="Anna  Bobrovskaya" userId="f4b39805-eb08-4c84-8f3c-64880e8902b0" providerId="ADAL" clId="{9FC8686B-20EE-5DB1-AA84-93E8372683AB}" dt="2026-01-21T18:12:45.166" v="524" actId="13926"/>
        <pc:sldMkLst>
          <pc:docMk/>
          <pc:sldMk cId="3606376797" sldId="384"/>
        </pc:sldMkLst>
        <pc:spChg chg="mod ord">
          <ac:chgData name="Anna  Bobrovskaya" userId="f4b39805-eb08-4c84-8f3c-64880e8902b0" providerId="ADAL" clId="{9FC8686B-20EE-5DB1-AA84-93E8372683AB}" dt="2026-01-21T18:12:45.166" v="524" actId="13926"/>
          <ac:spMkLst>
            <pc:docMk/>
            <pc:sldMk cId="3606376797" sldId="384"/>
            <ac:spMk id="6" creationId="{FBAD9363-BB48-BFB0-1A47-56E81C6E3877}"/>
          </ac:spMkLst>
        </pc:spChg>
      </pc:sldChg>
      <pc:sldChg chg="modSp mod">
        <pc:chgData name="Anna  Bobrovskaya" userId="f4b39805-eb08-4c84-8f3c-64880e8902b0" providerId="ADAL" clId="{9FC8686B-20EE-5DB1-AA84-93E8372683AB}" dt="2026-01-21T18:03:55.531" v="456" actId="13926"/>
        <pc:sldMkLst>
          <pc:docMk/>
          <pc:sldMk cId="2544948871" sldId="386"/>
        </pc:sldMkLst>
        <pc:spChg chg="mod">
          <ac:chgData name="Anna  Bobrovskaya" userId="f4b39805-eb08-4c84-8f3c-64880e8902b0" providerId="ADAL" clId="{9FC8686B-20EE-5DB1-AA84-93E8372683AB}" dt="2026-01-21T18:03:55.531" v="456" actId="13926"/>
          <ac:spMkLst>
            <pc:docMk/>
            <pc:sldMk cId="2544948871" sldId="386"/>
            <ac:spMk id="22" creationId="{FE0372FE-14E4-03BE-1E49-49032FDE7EB3}"/>
          </ac:spMkLst>
        </pc:spChg>
      </pc:sldChg>
      <pc:sldChg chg="modSp mod modCm">
        <pc:chgData name="Anna  Bobrovskaya" userId="f4b39805-eb08-4c84-8f3c-64880e8902b0" providerId="ADAL" clId="{9FC8686B-20EE-5DB1-AA84-93E8372683AB}" dt="2026-01-21T18:29:11.154" v="545" actId="255"/>
        <pc:sldMkLst>
          <pc:docMk/>
          <pc:sldMk cId="3835232245" sldId="392"/>
        </pc:sldMkLst>
        <pc:spChg chg="mod">
          <ac:chgData name="Anna  Bobrovskaya" userId="f4b39805-eb08-4c84-8f3c-64880e8902b0" providerId="ADAL" clId="{9FC8686B-20EE-5DB1-AA84-93E8372683AB}" dt="2026-01-21T18:29:11.154" v="545" actId="255"/>
          <ac:spMkLst>
            <pc:docMk/>
            <pc:sldMk cId="3835232245" sldId="392"/>
            <ac:spMk id="6" creationId="{EB4B378C-3E31-074A-F541-02F3248C444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1-21T18:11:27.632" v="503" actId="20577"/>
              <pc2:cmMkLst xmlns:pc2="http://schemas.microsoft.com/office/powerpoint/2019/9/main/command">
                <pc:docMk/>
                <pc:sldMk cId="3835232245" sldId="392"/>
                <pc2:cmMk id="{CB6569CE-1A88-4A08-80EB-F08DE4CF6132}"/>
              </pc2:cmMkLst>
            </pc226:cmChg>
          </p:ext>
        </pc:extLst>
      </pc:sldChg>
      <pc:sldChg chg="modSp mod">
        <pc:chgData name="Anna  Bobrovskaya" userId="f4b39805-eb08-4c84-8f3c-64880e8902b0" providerId="ADAL" clId="{9FC8686B-20EE-5DB1-AA84-93E8372683AB}" dt="2026-01-21T18:02:37.337" v="445" actId="13926"/>
        <pc:sldMkLst>
          <pc:docMk/>
          <pc:sldMk cId="2872434557" sldId="408"/>
        </pc:sldMkLst>
        <pc:spChg chg="mod">
          <ac:chgData name="Anna  Bobrovskaya" userId="f4b39805-eb08-4c84-8f3c-64880e8902b0" providerId="ADAL" clId="{9FC8686B-20EE-5DB1-AA84-93E8372683AB}" dt="2026-01-21T18:02:37.337" v="445" actId="13926"/>
          <ac:spMkLst>
            <pc:docMk/>
            <pc:sldMk cId="2872434557" sldId="408"/>
            <ac:spMk id="6" creationId="{F83032BC-F9AC-FEB1-2335-C3E713927DC7}"/>
          </ac:spMkLst>
        </pc:spChg>
      </pc:sldChg>
      <pc:sldChg chg="modSp mod">
        <pc:chgData name="Anna  Bobrovskaya" userId="f4b39805-eb08-4c84-8f3c-64880e8902b0" providerId="ADAL" clId="{9FC8686B-20EE-5DB1-AA84-93E8372683AB}" dt="2026-01-21T18:15:24.379" v="541" actId="1076"/>
        <pc:sldMkLst>
          <pc:docMk/>
          <pc:sldMk cId="2635561862" sldId="411"/>
        </pc:sldMkLst>
        <pc:spChg chg="mod">
          <ac:chgData name="Anna  Bobrovskaya" userId="f4b39805-eb08-4c84-8f3c-64880e8902b0" providerId="ADAL" clId="{9FC8686B-20EE-5DB1-AA84-93E8372683AB}" dt="2026-01-21T18:15:21.781" v="540" actId="1076"/>
          <ac:spMkLst>
            <pc:docMk/>
            <pc:sldMk cId="2635561862" sldId="411"/>
            <ac:spMk id="18" creationId="{0C33A56F-A3C5-ABF7-651C-65C952BF18AE}"/>
          </ac:spMkLst>
        </pc:spChg>
        <pc:spChg chg="mod">
          <ac:chgData name="Anna  Bobrovskaya" userId="f4b39805-eb08-4c84-8f3c-64880e8902b0" providerId="ADAL" clId="{9FC8686B-20EE-5DB1-AA84-93E8372683AB}" dt="2026-01-21T18:15:24.379" v="541" actId="1076"/>
          <ac:spMkLst>
            <pc:docMk/>
            <pc:sldMk cId="2635561862" sldId="411"/>
            <ac:spMk id="19" creationId="{FF2E7D6B-7A13-2D40-646D-00C60A4A2E62}"/>
          </ac:spMkLst>
        </pc:spChg>
        <pc:picChg chg="mod">
          <ac:chgData name="Anna  Bobrovskaya" userId="f4b39805-eb08-4c84-8f3c-64880e8902b0" providerId="ADAL" clId="{9FC8686B-20EE-5DB1-AA84-93E8372683AB}" dt="2026-01-21T18:15:18.229" v="539" actId="1076"/>
          <ac:picMkLst>
            <pc:docMk/>
            <pc:sldMk cId="2635561862" sldId="411"/>
            <ac:picMk id="1026" creationId="{1FFE31CF-7F6F-A662-C678-EB7A78418572}"/>
          </ac:picMkLst>
        </pc:picChg>
      </pc:sldChg>
      <pc:sldChg chg="modSp mod">
        <pc:chgData name="Anna  Bobrovskaya" userId="f4b39805-eb08-4c84-8f3c-64880e8902b0" providerId="ADAL" clId="{9FC8686B-20EE-5DB1-AA84-93E8372683AB}" dt="2026-01-21T18:03:25.166" v="452" actId="13926"/>
        <pc:sldMkLst>
          <pc:docMk/>
          <pc:sldMk cId="1095831267" sldId="414"/>
        </pc:sldMkLst>
        <pc:spChg chg="mod">
          <ac:chgData name="Anna  Bobrovskaya" userId="f4b39805-eb08-4c84-8f3c-64880e8902b0" providerId="ADAL" clId="{9FC8686B-20EE-5DB1-AA84-93E8372683AB}" dt="2026-01-21T18:03:10.532" v="449" actId="13926"/>
          <ac:spMkLst>
            <pc:docMk/>
            <pc:sldMk cId="1095831267" sldId="414"/>
            <ac:spMk id="6" creationId="{C311AD01-95FE-781D-CD39-82DCD8720E1C}"/>
          </ac:spMkLst>
        </pc:spChg>
        <pc:spChg chg="mod">
          <ac:chgData name="Anna  Bobrovskaya" userId="f4b39805-eb08-4c84-8f3c-64880e8902b0" providerId="ADAL" clId="{9FC8686B-20EE-5DB1-AA84-93E8372683AB}" dt="2026-01-21T18:03:25.166" v="452" actId="13926"/>
          <ac:spMkLst>
            <pc:docMk/>
            <pc:sldMk cId="1095831267" sldId="414"/>
            <ac:spMk id="7" creationId="{2E88E39B-0BCC-B4A4-DABE-F4F7BC0CF6E3}"/>
          </ac:spMkLst>
        </pc:spChg>
      </pc:sldChg>
      <pc:sldChg chg="modSp add mod">
        <pc:chgData name="Anna  Bobrovskaya" userId="f4b39805-eb08-4c84-8f3c-64880e8902b0" providerId="ADAL" clId="{9FC8686B-20EE-5DB1-AA84-93E8372683AB}" dt="2026-01-21T17:54:55.508" v="422" actId="11"/>
        <pc:sldMkLst>
          <pc:docMk/>
          <pc:sldMk cId="409316200" sldId="422"/>
        </pc:sldMkLst>
        <pc:spChg chg="mod">
          <ac:chgData name="Anna  Bobrovskaya" userId="f4b39805-eb08-4c84-8f3c-64880e8902b0" providerId="ADAL" clId="{9FC8686B-20EE-5DB1-AA84-93E8372683AB}" dt="2026-01-21T17:54:55.508" v="422" actId="11"/>
          <ac:spMkLst>
            <pc:docMk/>
            <pc:sldMk cId="409316200" sldId="422"/>
            <ac:spMk id="6" creationId="{9FD92392-D630-4042-E109-D285F591A62B}"/>
          </ac:spMkLst>
        </pc:spChg>
      </pc:sldChg>
      <pc:sldChg chg="delSp modSp mod modClrScheme chgLayout">
        <pc:chgData name="Anna  Bobrovskaya" userId="f4b39805-eb08-4c84-8f3c-64880e8902b0" providerId="ADAL" clId="{9FC8686B-20EE-5DB1-AA84-93E8372683AB}" dt="2026-01-21T17:53:02.104" v="415" actId="11"/>
        <pc:sldMkLst>
          <pc:docMk/>
          <pc:sldMk cId="2929105893" sldId="423"/>
        </pc:sldMkLst>
        <pc:spChg chg="mod ord">
          <ac:chgData name="Anna  Bobrovskaya" userId="f4b39805-eb08-4c84-8f3c-64880e8902b0" providerId="ADAL" clId="{9FC8686B-20EE-5DB1-AA84-93E8372683AB}" dt="2026-01-21T17:53:02.104" v="415" actId="11"/>
          <ac:spMkLst>
            <pc:docMk/>
            <pc:sldMk cId="2929105893" sldId="423"/>
            <ac:spMk id="6" creationId="{FBAD9363-BB48-BFB0-1A47-56E81C6E3877}"/>
          </ac:spMkLst>
        </pc:spChg>
      </pc:sldChg>
      <pc:sldChg chg="modSp mod">
        <pc:chgData name="Anna  Bobrovskaya" userId="f4b39805-eb08-4c84-8f3c-64880e8902b0" providerId="ADAL" clId="{9FC8686B-20EE-5DB1-AA84-93E8372683AB}" dt="2026-01-21T18:29:18.713" v="546" actId="255"/>
        <pc:sldMkLst>
          <pc:docMk/>
          <pc:sldMk cId="202256162" sldId="439"/>
        </pc:sldMkLst>
        <pc:spChg chg="mod">
          <ac:chgData name="Anna  Bobrovskaya" userId="f4b39805-eb08-4c84-8f3c-64880e8902b0" providerId="ADAL" clId="{9FC8686B-20EE-5DB1-AA84-93E8372683AB}" dt="2026-01-21T18:29:18.713" v="546" actId="255"/>
          <ac:spMkLst>
            <pc:docMk/>
            <pc:sldMk cId="202256162" sldId="439"/>
            <ac:spMk id="6" creationId="{F55CAEAD-E02E-948D-036F-0FBCB3923105}"/>
          </ac:spMkLst>
        </pc:spChg>
        <pc:spChg chg="mod">
          <ac:chgData name="Anna  Bobrovskaya" userId="f4b39805-eb08-4c84-8f3c-64880e8902b0" providerId="ADAL" clId="{9FC8686B-20EE-5DB1-AA84-93E8372683AB}" dt="2026-01-21T17:56:31.216" v="428" actId="20577"/>
          <ac:spMkLst>
            <pc:docMk/>
            <pc:sldMk cId="202256162" sldId="439"/>
            <ac:spMk id="21" creationId="{0B05FD3B-0CE4-8662-1B0E-96E6E35E7DD1}"/>
          </ac:spMkLst>
        </pc:spChg>
        <pc:spChg chg="mod">
          <ac:chgData name="Anna  Bobrovskaya" userId="f4b39805-eb08-4c84-8f3c-64880e8902b0" providerId="ADAL" clId="{9FC8686B-20EE-5DB1-AA84-93E8372683AB}" dt="2026-01-21T17:56:34.636" v="430" actId="20577"/>
          <ac:spMkLst>
            <pc:docMk/>
            <pc:sldMk cId="202256162" sldId="439"/>
            <ac:spMk id="23" creationId="{DE2FB0C7-284F-1886-BD85-05EB0BD42538}"/>
          </ac:spMkLst>
        </pc:spChg>
      </pc:sldChg>
      <pc:sldChg chg="addSp delSp modSp add mod">
        <pc:chgData name="Anna  Bobrovskaya" userId="f4b39805-eb08-4c84-8f3c-64880e8902b0" providerId="ADAL" clId="{9FC8686B-20EE-5DB1-AA84-93E8372683AB}" dt="2026-01-21T18:27:33.581" v="543" actId="20577"/>
        <pc:sldMkLst>
          <pc:docMk/>
          <pc:sldMk cId="155559629" sldId="441"/>
        </pc:sldMkLst>
        <pc:spChg chg="mod ord">
          <ac:chgData name="Anna  Bobrovskaya" userId="f4b39805-eb08-4c84-8f3c-64880e8902b0" providerId="ADAL" clId="{9FC8686B-20EE-5DB1-AA84-93E8372683AB}" dt="2026-01-21T18:27:33.581" v="543" actId="20577"/>
          <ac:spMkLst>
            <pc:docMk/>
            <pc:sldMk cId="155559629" sldId="441"/>
            <ac:spMk id="7" creationId="{5BB679BE-19D7-1A90-8D71-4724DF033FB4}"/>
          </ac:spMkLst>
        </pc:spChg>
      </pc:sldChg>
      <pc:sldChg chg="modSp add mod">
        <pc:chgData name="Anna  Bobrovskaya" userId="f4b39805-eb08-4c84-8f3c-64880e8902b0" providerId="ADAL" clId="{9FC8686B-20EE-5DB1-AA84-93E8372683AB}" dt="2026-01-21T18:06:34.821" v="487" actId="13926"/>
        <pc:sldMkLst>
          <pc:docMk/>
          <pc:sldMk cId="4257723643" sldId="442"/>
        </pc:sldMkLst>
        <pc:spChg chg="mod">
          <ac:chgData name="Anna  Bobrovskaya" userId="f4b39805-eb08-4c84-8f3c-64880e8902b0" providerId="ADAL" clId="{9FC8686B-20EE-5DB1-AA84-93E8372683AB}" dt="2026-01-21T18:06:34.821" v="487" actId="13926"/>
          <ac:spMkLst>
            <pc:docMk/>
            <pc:sldMk cId="4257723643" sldId="442"/>
            <ac:spMk id="8" creationId="{F5D3D692-AFF2-AF4C-BA6A-EF523E19D184}"/>
          </ac:spMkLst>
        </pc:spChg>
      </pc:sldChg>
      <pc:sldChg chg="modSp add mod modCm">
        <pc:chgData name="Anna  Bobrovskaya" userId="f4b39805-eb08-4c84-8f3c-64880e8902b0" providerId="ADAL" clId="{9FC8686B-20EE-5DB1-AA84-93E8372683AB}" dt="2026-01-21T18:09:38.281" v="494" actId="13926"/>
        <pc:sldMkLst>
          <pc:docMk/>
          <pc:sldMk cId="4225336704" sldId="444"/>
        </pc:sldMkLst>
        <pc:spChg chg="mod">
          <ac:chgData name="Anna  Bobrovskaya" userId="f4b39805-eb08-4c84-8f3c-64880e8902b0" providerId="ADAL" clId="{9FC8686B-20EE-5DB1-AA84-93E8372683AB}" dt="2026-01-21T18:09:38.281" v="494" actId="13926"/>
          <ac:spMkLst>
            <pc:docMk/>
            <pc:sldMk cId="4225336704" sldId="444"/>
            <ac:spMk id="6" creationId="{A9EA0EAE-15C4-975B-E482-E961843DB0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1-21T18:09:35.847" v="493" actId="20577"/>
              <pc2:cmMkLst xmlns:pc2="http://schemas.microsoft.com/office/powerpoint/2019/9/main/command">
                <pc:docMk/>
                <pc:sldMk cId="4225336704" sldId="444"/>
                <pc2:cmMk id="{6C2F3E6B-1C69-E144-88B2-85E473F74762}"/>
              </pc2:cmMkLst>
            </pc226:cmChg>
          </p:ext>
        </pc:extLst>
      </pc:sldChg>
      <pc:sldChg chg="modSp add mod modCm">
        <pc:chgData name="Anna  Bobrovskaya" userId="f4b39805-eb08-4c84-8f3c-64880e8902b0" providerId="ADAL" clId="{9FC8686B-20EE-5DB1-AA84-93E8372683AB}" dt="2026-01-21T18:05:36.683" v="465" actId="13926"/>
        <pc:sldMkLst>
          <pc:docMk/>
          <pc:sldMk cId="1939309308" sldId="445"/>
        </pc:sldMkLst>
        <pc:spChg chg="mod">
          <ac:chgData name="Anna  Bobrovskaya" userId="f4b39805-eb08-4c84-8f3c-64880e8902b0" providerId="ADAL" clId="{9FC8686B-20EE-5DB1-AA84-93E8372683AB}" dt="2026-01-21T18:05:36.683" v="465" actId="13926"/>
          <ac:spMkLst>
            <pc:docMk/>
            <pc:sldMk cId="1939309308" sldId="445"/>
            <ac:spMk id="6" creationId="{FABCED3B-6F0C-7A39-A58A-086170501C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1-21T18:05:33.585" v="464" actId="20577"/>
              <pc2:cmMkLst xmlns:pc2="http://schemas.microsoft.com/office/powerpoint/2019/9/main/command">
                <pc:docMk/>
                <pc:sldMk cId="1939309308" sldId="445"/>
                <pc2:cmMk id="{812A6DCC-58DD-4D70-9738-A29EAB7B8156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1-21T18:05:33.585" v="464" actId="20577"/>
              <pc2:cmMkLst xmlns:pc2="http://schemas.microsoft.com/office/powerpoint/2019/9/main/command">
                <pc:docMk/>
                <pc:sldMk cId="1939309308" sldId="445"/>
                <pc2:cmMk id="{26A43CEA-55C4-4D36-BAE1-F47206B8647C}"/>
              </pc2:cmMkLst>
            </pc226:cmChg>
          </p:ext>
        </pc:extLst>
      </pc:sldChg>
      <pc:sldChg chg="modSp add mod modCm modNotesTx">
        <pc:chgData name="Anna  Bobrovskaya" userId="f4b39805-eb08-4c84-8f3c-64880e8902b0" providerId="ADAL" clId="{9FC8686B-20EE-5DB1-AA84-93E8372683AB}" dt="2026-01-21T19:45:02.575" v="568" actId="20577"/>
        <pc:sldMkLst>
          <pc:docMk/>
          <pc:sldMk cId="1656990225" sldId="446"/>
        </pc:sldMkLst>
        <pc:spChg chg="mod">
          <ac:chgData name="Anna  Bobrovskaya" userId="f4b39805-eb08-4c84-8f3c-64880e8902b0" providerId="ADAL" clId="{9FC8686B-20EE-5DB1-AA84-93E8372683AB}" dt="2026-01-21T19:44:57.430" v="567" actId="114"/>
          <ac:spMkLst>
            <pc:docMk/>
            <pc:sldMk cId="1656990225" sldId="446"/>
            <ac:spMk id="6" creationId="{DB7175DE-8746-4BF8-3C90-3875703471C7}"/>
          </ac:spMkLst>
        </pc:spChg>
        <pc:spChg chg="mod">
          <ac:chgData name="Anna  Bobrovskaya" userId="f4b39805-eb08-4c84-8f3c-64880e8902b0" providerId="ADAL" clId="{9FC8686B-20EE-5DB1-AA84-93E8372683AB}" dt="2026-01-21T17:56:44.980" v="432" actId="20577"/>
          <ac:spMkLst>
            <pc:docMk/>
            <pc:sldMk cId="1656990225" sldId="446"/>
            <ac:spMk id="27" creationId="{7F04F85C-F119-7CE1-F31B-654173FF03B7}"/>
          </ac:spMkLst>
        </pc:spChg>
        <pc:spChg chg="mod">
          <ac:chgData name="Anna  Bobrovskaya" userId="f4b39805-eb08-4c84-8f3c-64880e8902b0" providerId="ADAL" clId="{9FC8686B-20EE-5DB1-AA84-93E8372683AB}" dt="2026-01-21T17:56:47.742" v="434" actId="20577"/>
          <ac:spMkLst>
            <pc:docMk/>
            <pc:sldMk cId="1656990225" sldId="446"/>
            <ac:spMk id="28" creationId="{CB257D66-D555-059A-6527-9E5C8C89B20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1-21T19:44:48.151" v="566" actId="20577"/>
              <pc2:cmMkLst xmlns:pc2="http://schemas.microsoft.com/office/powerpoint/2019/9/main/command">
                <pc:docMk/>
                <pc:sldMk cId="1656990225" sldId="446"/>
                <pc2:cmMk id="{B879F10C-9795-4AC0-9B70-CB14A2CEFE7B}"/>
              </pc2:cmMkLst>
            </pc226:cmChg>
          </p:ext>
        </pc:extLst>
      </pc:sldChg>
      <pc:sldChg chg="modSp add mod">
        <pc:chgData name="Anna  Bobrovskaya" userId="f4b39805-eb08-4c84-8f3c-64880e8902b0" providerId="ADAL" clId="{9FC8686B-20EE-5DB1-AA84-93E8372683AB}" dt="2026-01-21T17:57:05.007" v="444" actId="20577"/>
        <pc:sldMkLst>
          <pc:docMk/>
          <pc:sldMk cId="1908807474" sldId="447"/>
        </pc:sldMkLst>
        <pc:spChg chg="mod">
          <ac:chgData name="Anna  Bobrovskaya" userId="f4b39805-eb08-4c84-8f3c-64880e8902b0" providerId="ADAL" clId="{9FC8686B-20EE-5DB1-AA84-93E8372683AB}" dt="2026-01-21T17:54:31.222" v="419" actId="11"/>
          <ac:spMkLst>
            <pc:docMk/>
            <pc:sldMk cId="1908807474" sldId="447"/>
            <ac:spMk id="6" creationId="{EFC385B8-E239-9EAB-9A95-A48EE5FAC23E}"/>
          </ac:spMkLst>
        </pc:spChg>
        <pc:spChg chg="mod">
          <ac:chgData name="Anna  Bobrovskaya" userId="f4b39805-eb08-4c84-8f3c-64880e8902b0" providerId="ADAL" clId="{9FC8686B-20EE-5DB1-AA84-93E8372683AB}" dt="2026-01-21T17:54:46.435" v="421" actId="11"/>
          <ac:spMkLst>
            <pc:docMk/>
            <pc:sldMk cId="1908807474" sldId="447"/>
            <ac:spMk id="8" creationId="{8A2895E0-CA97-53E9-9215-EB9FFA2A27FD}"/>
          </ac:spMkLst>
        </pc:spChg>
        <pc:spChg chg="mod">
          <ac:chgData name="Anna  Bobrovskaya" userId="f4b39805-eb08-4c84-8f3c-64880e8902b0" providerId="ADAL" clId="{9FC8686B-20EE-5DB1-AA84-93E8372683AB}" dt="2026-01-21T17:57:01.768" v="440" actId="20577"/>
          <ac:spMkLst>
            <pc:docMk/>
            <pc:sldMk cId="1908807474" sldId="447"/>
            <ac:spMk id="10" creationId="{3807932F-641D-CD9C-88FD-0EFF3FEA5140}"/>
          </ac:spMkLst>
        </pc:spChg>
        <pc:spChg chg="mod">
          <ac:chgData name="Anna  Bobrovskaya" userId="f4b39805-eb08-4c84-8f3c-64880e8902b0" providerId="ADAL" clId="{9FC8686B-20EE-5DB1-AA84-93E8372683AB}" dt="2026-01-21T17:57:05.007" v="444" actId="20577"/>
          <ac:spMkLst>
            <pc:docMk/>
            <pc:sldMk cId="1908807474" sldId="447"/>
            <ac:spMk id="19" creationId="{57FF4FC0-62E7-1CED-D7AF-18226D76EFE5}"/>
          </ac:spMkLst>
        </pc:spChg>
        <pc:spChg chg="mod">
          <ac:chgData name="Anna  Bobrovskaya" userId="f4b39805-eb08-4c84-8f3c-64880e8902b0" providerId="ADAL" clId="{9FC8686B-20EE-5DB1-AA84-93E8372683AB}" dt="2026-01-21T17:56:54.778" v="436" actId="20577"/>
          <ac:spMkLst>
            <pc:docMk/>
            <pc:sldMk cId="1908807474" sldId="447"/>
            <ac:spMk id="21" creationId="{DE6FD8E8-FED7-86AE-1551-DEACEACA1ED6}"/>
          </ac:spMkLst>
        </pc:spChg>
        <pc:spChg chg="mod">
          <ac:chgData name="Anna  Bobrovskaya" userId="f4b39805-eb08-4c84-8f3c-64880e8902b0" providerId="ADAL" clId="{9FC8686B-20EE-5DB1-AA84-93E8372683AB}" dt="2026-01-21T17:56:57.125" v="438" actId="20577"/>
          <ac:spMkLst>
            <pc:docMk/>
            <pc:sldMk cId="1908807474" sldId="447"/>
            <ac:spMk id="23" creationId="{742826B9-250A-A20B-7D6F-4E213AFC62D3}"/>
          </ac:spMkLst>
        </pc:spChg>
      </pc:sldChg>
      <pc:sldChg chg="modSp add mod">
        <pc:chgData name="Anna  Bobrovskaya" userId="f4b39805-eb08-4c84-8f3c-64880e8902b0" providerId="ADAL" clId="{9FC8686B-20EE-5DB1-AA84-93E8372683AB}" dt="2026-01-21T17:55:11.290" v="424" actId="11"/>
        <pc:sldMkLst>
          <pc:docMk/>
          <pc:sldMk cId="3949869594" sldId="448"/>
        </pc:sldMkLst>
        <pc:spChg chg="mod">
          <ac:chgData name="Anna  Bobrovskaya" userId="f4b39805-eb08-4c84-8f3c-64880e8902b0" providerId="ADAL" clId="{9FC8686B-20EE-5DB1-AA84-93E8372683AB}" dt="2026-01-21T17:55:04.318" v="423" actId="11"/>
          <ac:spMkLst>
            <pc:docMk/>
            <pc:sldMk cId="3949869594" sldId="448"/>
            <ac:spMk id="6" creationId="{17FB89C2-3870-CEBC-3792-06990ED8E9D5}"/>
          </ac:spMkLst>
        </pc:spChg>
        <pc:spChg chg="mod">
          <ac:chgData name="Anna  Bobrovskaya" userId="f4b39805-eb08-4c84-8f3c-64880e8902b0" providerId="ADAL" clId="{9FC8686B-20EE-5DB1-AA84-93E8372683AB}" dt="2026-01-21T17:55:11.290" v="424" actId="11"/>
          <ac:spMkLst>
            <pc:docMk/>
            <pc:sldMk cId="3949869594" sldId="448"/>
            <ac:spMk id="21" creationId="{418F0FC1-BB17-E044-11F2-8EFC40CDF27F}"/>
          </ac:spMkLst>
        </pc:spChg>
      </pc:sldChg>
      <pc:sldChg chg="modSp add mod">
        <pc:chgData name="Anna  Bobrovskaya" userId="f4b39805-eb08-4c84-8f3c-64880e8902b0" providerId="ADAL" clId="{9FC8686B-20EE-5DB1-AA84-93E8372683AB}" dt="2026-01-21T17:55:25.647" v="426" actId="11"/>
        <pc:sldMkLst>
          <pc:docMk/>
          <pc:sldMk cId="431463144" sldId="449"/>
        </pc:sldMkLst>
        <pc:spChg chg="mod">
          <ac:chgData name="Anna  Bobrovskaya" userId="f4b39805-eb08-4c84-8f3c-64880e8902b0" providerId="ADAL" clId="{9FC8686B-20EE-5DB1-AA84-93E8372683AB}" dt="2026-01-21T17:55:18.942" v="425" actId="11"/>
          <ac:spMkLst>
            <pc:docMk/>
            <pc:sldMk cId="431463144" sldId="449"/>
            <ac:spMk id="6" creationId="{CA14A2A0-2907-F58D-870D-97CE344F4529}"/>
          </ac:spMkLst>
        </pc:spChg>
        <pc:spChg chg="mod">
          <ac:chgData name="Anna  Bobrovskaya" userId="f4b39805-eb08-4c84-8f3c-64880e8902b0" providerId="ADAL" clId="{9FC8686B-20EE-5DB1-AA84-93E8372683AB}" dt="2026-01-21T17:55:25.647" v="426" actId="11"/>
          <ac:spMkLst>
            <pc:docMk/>
            <pc:sldMk cId="431463144" sldId="449"/>
            <ac:spMk id="9" creationId="{FB99C369-B8DA-8DE9-F36E-5DA4CE5FAA59}"/>
          </ac:spMkLst>
        </pc:spChg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6-02-02T14:40:05.375" v="1"/>
      <pc:docMkLst>
        <pc:docMk/>
      </pc:docMkLst>
      <pc:sldChg chg="modSp mod modCm">
        <pc:chgData name="Navas, Andrea" userId="8ab5f365-19e7-467e-867f-923a8cab8b55" providerId="ADAL" clId="{21CB5E89-69F6-446B-AEC5-A21BB3B32D44}" dt="2026-02-02T14:40:05.375" v="1"/>
        <pc:sldMkLst>
          <pc:docMk/>
          <pc:sldMk cId="4225336704" sldId="444"/>
        </pc:sldMkLst>
        <pc:spChg chg="mod">
          <ac:chgData name="Navas, Andrea" userId="8ab5f365-19e7-467e-867f-923a8cab8b55" providerId="ADAL" clId="{21CB5E89-69F6-446B-AEC5-A21BB3B32D44}" dt="2026-02-02T14:40:05.375" v="1"/>
          <ac:spMkLst>
            <pc:docMk/>
            <pc:sldMk cId="4225336704" sldId="444"/>
            <ac:spMk id="6" creationId="{A9EA0EAE-15C4-975B-E482-E961843DB0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CB5E89-69F6-446B-AEC5-A21BB3B32D44}" dt="2026-02-02T14:40:03.579" v="0" actId="21"/>
              <pc2:cmMkLst xmlns:pc2="http://schemas.microsoft.com/office/powerpoint/2019/9/main/command">
                <pc:docMk/>
                <pc:sldMk cId="4225336704" sldId="444"/>
                <pc2:cmMk id="{79B8E024-3A00-4501-91AF-C384DEC5F7FB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21CB5E89-69F6-446B-AEC5-A21BB3B32D44}" dt="2026-02-02T14:40:03.579" v="0" actId="21"/>
              <pc2:cmMkLst xmlns:pc2="http://schemas.microsoft.com/office/powerpoint/2019/9/main/command">
                <pc:docMk/>
                <pc:sldMk cId="4225336704" sldId="444"/>
                <pc2:cmMk id="{6C2F3E6B-1C69-E144-88B2-85E473F74762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C4B5-E8D6-666F-DF77-89B5A341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DC10B-B5BB-CB7F-4271-2F1C4CAF7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7DEF6-5A26-58F3-87B3-3C0B48FCE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ABF1-A73B-EE35-C85C-486CFDC28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F7D89D90-8847-8DFD-53A3-EB828F95D8BF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Contract Request </a:t>
            </a:r>
            <a:br>
              <a:rPr lang="en-US" dirty="0"/>
            </a:br>
            <a:r>
              <a:rPr lang="en-US" dirty="0"/>
              <a:t>for an Exempt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Contract Requesters </a:t>
            </a:r>
            <a:r>
              <a:rPr lang="en-US" dirty="0">
                <a:latin typeface="Arial"/>
                <a:cs typeface="Arial"/>
              </a:rPr>
              <a:t>how to </a:t>
            </a:r>
            <a:r>
              <a:rPr lang="en-US" i="1" dirty="0">
                <a:latin typeface="Arial"/>
                <a:cs typeface="Arial"/>
              </a:rPr>
              <a:t>Create a Contract Request for an Exempt Contract </a:t>
            </a:r>
            <a:r>
              <a:rPr lang="en-US" dirty="0">
                <a:latin typeface="Arial"/>
                <a:cs typeface="Arial"/>
              </a:rPr>
              <a:t>that will not be competitively bid only. 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9" y="8043364"/>
            <a:ext cx="10542315" cy="45393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Contracts</a:t>
            </a:r>
            <a:r>
              <a:rPr lang="en-US" dirty="0"/>
              <a:t> module.</a:t>
            </a:r>
          </a:p>
          <a:p>
            <a:r>
              <a:rPr lang="en-US" dirty="0"/>
              <a:t>Click </a:t>
            </a:r>
            <a:r>
              <a:rPr lang="en-US" b="1" dirty="0"/>
              <a:t>Requests </a:t>
            </a:r>
            <a:r>
              <a:rPr lang="en-US" dirty="0"/>
              <a:t>&gt;</a:t>
            </a:r>
            <a:r>
              <a:rPr lang="en-US" b="1" dirty="0"/>
              <a:t> Request Contract.</a:t>
            </a:r>
            <a:endParaRPr lang="en-US" dirty="0"/>
          </a:p>
          <a:p>
            <a:r>
              <a:rPr lang="en-US" dirty="0"/>
              <a:t>Complete required fields.</a:t>
            </a:r>
          </a:p>
          <a:p>
            <a:r>
              <a:rPr lang="en-US" dirty="0"/>
              <a:t>Click </a:t>
            </a:r>
            <a:r>
              <a:rPr lang="en-US" b="1" dirty="0"/>
              <a:t>Complete Request</a:t>
            </a:r>
            <a:r>
              <a:rPr lang="en-US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Create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Fill Out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Request is Submitted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7FF7-A0B0-6341-E5C1-640116E5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5ED5C-4CC5-C207-1A79-FC342DD4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9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176A-D55B-CF17-5A7C-3044CA665E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BCED3B-6F0C-7A39-A58A-086170501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4"/>
            </a:pPr>
            <a:r>
              <a:rPr lang="en-US" dirty="0"/>
              <a:t>Select the </a:t>
            </a:r>
            <a:r>
              <a:rPr lang="en-US" b="1" dirty="0"/>
              <a:t>Entity</a:t>
            </a:r>
            <a:r>
              <a:rPr lang="en-US" dirty="0"/>
              <a:t>*.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Always select your agency rather than the top-level </a:t>
            </a:r>
            <a:r>
              <a:rPr lang="en-US" sz="2800" i="1" dirty="0"/>
              <a:t>State of Georgia</a:t>
            </a:r>
            <a:r>
              <a:rPr lang="en-US" sz="2800" dirty="0"/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dirty="0"/>
              <a:t>Select your </a:t>
            </a:r>
            <a:r>
              <a:rPr lang="en-US" b="1" dirty="0"/>
              <a:t>Entity/Agency for approval routing</a:t>
            </a:r>
            <a:r>
              <a:rPr lang="en-US" dirty="0"/>
              <a:t>*.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Use the </a:t>
            </a:r>
            <a:r>
              <a:rPr lang="en-US" sz="2800" i="1" dirty="0"/>
              <a:t>magnifying glass </a:t>
            </a:r>
            <a:r>
              <a:rPr lang="en-US" sz="2800" dirty="0"/>
              <a:t>to search. If your organization has chosen to route contract requests by origin follow </a:t>
            </a:r>
            <a:r>
              <a:rPr lang="en-US" sz="2800" i="1" dirty="0"/>
              <a:t>Step 26</a:t>
            </a:r>
            <a:r>
              <a:rPr lang="en-US" sz="2800" dirty="0"/>
              <a:t>, otherwise continue to </a:t>
            </a:r>
            <a:r>
              <a:rPr lang="en-US" sz="2800" i="1" dirty="0"/>
              <a:t>Step 27</a:t>
            </a:r>
            <a:r>
              <a:rPr lang="en-US" sz="2800" dirty="0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/>
              <a:t>Select the entity </a:t>
            </a:r>
            <a:r>
              <a:rPr lang="en-US" b="1" dirty="0"/>
              <a:t>Origins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/>
              <a:t>Select </a:t>
            </a:r>
            <a:r>
              <a:rPr lang="en-US" b="1" dirty="0"/>
              <a:t>Is there an IT Component on this contract?.</a:t>
            </a:r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07974-5B7A-B051-E110-FB3236DE5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8596283"/>
            <a:ext cx="100584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8254A6-DCE9-2916-A3A8-75163D719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7186" y="10781190"/>
            <a:ext cx="3532507" cy="7048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CD9391-652A-92C9-C857-E3E36FCF2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29693" y="108337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ED10E6-CE6C-EF45-108B-4AC81E5B6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84515" y="116706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F537E3-06C8-493F-23D1-D196E17A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0670" y="11670681"/>
            <a:ext cx="1863846" cy="5081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A0432D-64DA-AC14-125A-7F58801B3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84515" y="125959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390D2-2BB8-6877-0ABF-19DC87C9E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0669" y="12616127"/>
            <a:ext cx="1863846" cy="5081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6F0181-F6BE-02BF-2243-84587689F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31541" y="133291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0BA3F2-A4E3-17DD-5B95-37E2AD288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3384765"/>
            <a:ext cx="1863847" cy="4374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08A84-5812-93EA-1695-86860EFE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B5AF1-7566-4517-6505-6A37C5C7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2B04-6FE3-1CF7-99E5-F86A161AB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8458-1159-02B2-DCD3-E287E3FF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6BECDA-72CD-8A22-A6AF-18B36242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10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3C20-57AD-C8C2-345C-8817710C4D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644F7-4090-0F9F-BC92-A68E677FE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2279709"/>
            <a:ext cx="10569221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8"/>
            </a:pPr>
            <a:r>
              <a:rPr lang="en-US" dirty="0"/>
              <a:t>Enter</a:t>
            </a:r>
            <a:r>
              <a:rPr lang="en-US" b="1" dirty="0"/>
              <a:t> Entity/Agency Business Owner’s Name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 dirty="0"/>
              <a:t>Enter </a:t>
            </a:r>
            <a:r>
              <a:rPr lang="en-US" b="1" dirty="0"/>
              <a:t>Entity/Agency Business Owner Title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 dirty="0"/>
              <a:t>Enter </a:t>
            </a:r>
            <a:r>
              <a:rPr lang="en-US" b="1" dirty="0"/>
              <a:t>Entity/Agency Business Owner email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 dirty="0"/>
              <a:t>Enter </a:t>
            </a:r>
            <a:r>
              <a:rPr lang="en-US" b="1" dirty="0"/>
              <a:t>Entity/Agency Business Owner Phone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43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E75A9-2943-D9BB-8403-0647247F6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r="17594"/>
          <a:stretch>
            <a:fillRect/>
          </a:stretch>
        </p:blipFill>
        <p:spPr>
          <a:xfrm>
            <a:off x="1523999" y="5384863"/>
            <a:ext cx="9144000" cy="2743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D3D692-AFF2-AF4C-BA6A-EF523E19D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/>
              <a:t>Select </a:t>
            </a:r>
            <a:r>
              <a:rPr lang="en-US" b="1" dirty="0"/>
              <a:t>How is the Contract Funded?</a:t>
            </a:r>
            <a:r>
              <a:rPr lang="en-US" dirty="0"/>
              <a:t>.</a:t>
            </a:r>
            <a:endParaRPr lang="en-US" b="1" dirty="0"/>
          </a:p>
          <a:p>
            <a:pPr marL="64135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Multiple funding options can be selected.</a:t>
            </a:r>
            <a:r>
              <a:rPr lang="en-US" sz="2800" b="1" dirty="0"/>
              <a:t> </a:t>
            </a:r>
            <a:r>
              <a:rPr lang="en-US" sz="2800" dirty="0"/>
              <a:t>If selecting </a:t>
            </a:r>
            <a:r>
              <a:rPr lang="en-US" sz="2800" i="1" dirty="0"/>
              <a:t>Federal</a:t>
            </a:r>
            <a:r>
              <a:rPr lang="en-US" sz="2800" dirty="0"/>
              <a:t>, follow </a:t>
            </a:r>
            <a:r>
              <a:rPr lang="en-US" sz="2800" i="1" dirty="0"/>
              <a:t>Steps 33 – 35</a:t>
            </a:r>
            <a:r>
              <a:rPr lang="en-US" sz="2800" dirty="0"/>
              <a:t>, if selecting </a:t>
            </a:r>
            <a:r>
              <a:rPr lang="en-US" sz="2800" i="1" dirty="0"/>
              <a:t>State</a:t>
            </a:r>
            <a:r>
              <a:rPr lang="en-US" sz="2800" dirty="0"/>
              <a:t> follow </a:t>
            </a:r>
            <a:r>
              <a:rPr lang="en-US" sz="2800" i="1" dirty="0"/>
              <a:t>Steps 36 – 39</a:t>
            </a:r>
            <a:r>
              <a:rPr lang="en-US" sz="2800" dirty="0"/>
              <a:t>, and if selecting </a:t>
            </a:r>
            <a:r>
              <a:rPr lang="en-US" sz="2800" i="1" dirty="0"/>
              <a:t>Other</a:t>
            </a:r>
            <a:r>
              <a:rPr lang="en-US" sz="2800" dirty="0"/>
              <a:t>, follow </a:t>
            </a:r>
            <a:r>
              <a:rPr lang="en-US" sz="2800" i="1" dirty="0"/>
              <a:t>Steps 40 – 42</a:t>
            </a:r>
            <a:r>
              <a:rPr lang="en-US" sz="2800" dirty="0"/>
              <a:t>. If selecting </a:t>
            </a:r>
            <a:r>
              <a:rPr lang="en-US" sz="2800" i="1" dirty="0"/>
              <a:t>No Funding Needed</a:t>
            </a:r>
            <a:r>
              <a:rPr lang="en-US" sz="2800" dirty="0"/>
              <a:t>, skip to </a:t>
            </a:r>
            <a:r>
              <a:rPr lang="en-US" sz="2800" i="1" dirty="0"/>
              <a:t>Step 43</a:t>
            </a:r>
            <a:r>
              <a:rPr lang="en-US" sz="2800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269586-4E5C-117B-27EF-0621B56F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1545557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09B660-EB49-5097-BD63-5AED0F42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6315594"/>
            <a:ext cx="4353602" cy="4623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2C5D46-6DB4-28A7-C551-E5611C917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8" y="6916836"/>
            <a:ext cx="4353602" cy="4623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F7564C-FD93-05F9-1AD0-E6E993123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7557272"/>
            <a:ext cx="4353602" cy="4623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CC9644-0655-852F-A9BF-8AA1CF6AB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5455138"/>
            <a:ext cx="4353602" cy="4623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4863A0-7D21-58F5-90BD-C0909F1D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8" y="54210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65359E-3FB1-9D7A-B98A-BEB367620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8" y="62461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5B9384-1576-1A92-E70E-D49F2B2F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8" y="68736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8DBCB8-77D4-128D-0486-9338B4BC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8" y="75141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F0E0C-7865-5C25-7243-BF03E0C7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4431" y="12296820"/>
            <a:ext cx="4386167" cy="5944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69086-9AD0-1BA5-B3CF-E4568D706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F8205-72BE-E85F-F4D6-029AE977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5F1F-45A3-05D9-804E-F8BB173F4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1645-B6F5-6E81-0BA9-35D197E1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4AAFA-E6BC-4A4C-5756-C20C89AF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11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F4092-F297-B307-7AB4-00E00FC557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EE2EE-18D8-E8C2-33D0-528DD1334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36767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/>
              <a:t>If selecting </a:t>
            </a:r>
            <a:r>
              <a:rPr lang="en-US" b="1" dirty="0"/>
              <a:t>Federal</a:t>
            </a:r>
            <a:r>
              <a:rPr lang="en-US" dirty="0"/>
              <a:t>, enter </a:t>
            </a:r>
            <a:r>
              <a:rPr lang="en-US" b="1" dirty="0"/>
              <a:t>Federal Funds Amount*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 dirty="0"/>
              <a:t>Enter </a:t>
            </a:r>
            <a:r>
              <a:rPr lang="en-US" b="1" dirty="0"/>
              <a:t>Mandated Federal Grant Source, including Funding Agency/Assistance Listing # (formerly CFDA) </a:t>
            </a:r>
            <a:r>
              <a:rPr lang="en-US" dirty="0"/>
              <a:t>(optional).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 dirty="0"/>
              <a:t>Enter </a:t>
            </a:r>
            <a:r>
              <a:rPr lang="en-US" b="1" dirty="0"/>
              <a:t>Accounting Codes/</a:t>
            </a:r>
            <a:r>
              <a:rPr lang="en-US" b="1" dirty="0" err="1"/>
              <a:t>Worktags</a:t>
            </a:r>
            <a:r>
              <a:rPr lang="en-US" b="1" dirty="0"/>
              <a:t> </a:t>
            </a:r>
            <a:r>
              <a:rPr lang="en-US" dirty="0"/>
              <a:t>(optional).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77AAD-AB51-71B9-ADB2-E598FB869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6467551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0746BA-E633-436F-1765-81618B8BB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308" y="8914531"/>
            <a:ext cx="6399392" cy="7077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45988-84D6-8767-18EA-8609A48C4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308" y="8225434"/>
            <a:ext cx="3060199" cy="3788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DED7B-1B49-CA5C-256C-F0543204D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308" y="7720074"/>
            <a:ext cx="2754492" cy="3788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812C54-2022-086C-2A02-713D2D1BD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86668" y="89693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756B97-7DE5-890D-FFAF-1A966CEA3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04759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613FCA-0197-0881-15D9-5641C661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86668" y="76248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AF782-8763-BFA4-C742-ADE0FCBC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541F7-23C4-8332-D2D1-F5DA5558E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03C4E-1EE3-444A-A13A-960BE75D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6892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1086-3DE6-9057-B9A1-E51523E4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CAB5BC-779A-9CE0-CF0C-2D876979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12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A0138-BF67-08BF-62FA-04E28BF4EA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BC4153-3309-5D29-A971-FB053BC22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 dirty="0"/>
              <a:t>If selecting </a:t>
            </a:r>
            <a:r>
              <a:rPr lang="en-US" b="1" dirty="0"/>
              <a:t>State</a:t>
            </a:r>
            <a:r>
              <a:rPr lang="en-US" dirty="0"/>
              <a:t>, enter </a:t>
            </a:r>
            <a:r>
              <a:rPr lang="en-US" b="1" dirty="0"/>
              <a:t>State Funds Amount*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Enter </a:t>
            </a:r>
            <a:r>
              <a:rPr lang="en-US" b="1" dirty="0"/>
              <a:t>Appropriations Act (include HB#) </a:t>
            </a:r>
            <a:r>
              <a:rPr lang="en-US" dirty="0"/>
              <a:t>(optional).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Enter</a:t>
            </a:r>
            <a:r>
              <a:rPr lang="en-US" b="1" dirty="0"/>
              <a:t> O.C.G.A Section(s) </a:t>
            </a:r>
            <a:r>
              <a:rPr lang="en-US" dirty="0"/>
              <a:t>(optional). 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Enter </a:t>
            </a:r>
            <a:r>
              <a:rPr lang="en-US" b="1" dirty="0"/>
              <a:t>Accounting Codes/</a:t>
            </a:r>
            <a:r>
              <a:rPr lang="en-US" b="1" dirty="0" err="1"/>
              <a:t>Worktags</a:t>
            </a:r>
            <a:r>
              <a:rPr lang="en-US" b="1" dirty="0"/>
              <a:t> </a:t>
            </a:r>
            <a:r>
              <a:rPr lang="en-US" dirty="0"/>
              <a:t>(optional).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BF116-B234-BFEB-AF25-0C2C3F2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98" y="5626590"/>
            <a:ext cx="82296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0BA02D-1800-9839-C938-5CEDCA126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 dirty="0"/>
              <a:t>If selecting </a:t>
            </a:r>
            <a:r>
              <a:rPr lang="en-US" b="1" dirty="0"/>
              <a:t>Other</a:t>
            </a:r>
            <a:r>
              <a:rPr lang="en-US" dirty="0"/>
              <a:t>, enter </a:t>
            </a:r>
            <a:r>
              <a:rPr lang="en-US" b="1" dirty="0"/>
              <a:t>Other Funds Amount*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 dirty="0"/>
              <a:t>Enter </a:t>
            </a:r>
            <a:r>
              <a:rPr lang="en-US" b="1" dirty="0"/>
              <a:t>Other Funding Source (e.g. G.O. Bonds) </a:t>
            </a:r>
            <a:r>
              <a:rPr lang="en-US" dirty="0"/>
              <a:t>(optional).</a:t>
            </a:r>
            <a:endParaRPr lang="en-US" b="1" dirty="0"/>
          </a:p>
          <a:p>
            <a:pPr marL="742950" indent="-742950">
              <a:buFont typeface="+mj-lt"/>
              <a:buAutoNum type="arabicPeriod" startAt="40"/>
            </a:pPr>
            <a:r>
              <a:rPr lang="en-US" dirty="0"/>
              <a:t>Enter </a:t>
            </a:r>
            <a:r>
              <a:rPr lang="en-US" b="1" dirty="0"/>
              <a:t>Accounting Codes/</a:t>
            </a:r>
            <a:r>
              <a:rPr lang="en-US" b="1" dirty="0" err="1"/>
              <a:t>Worktags</a:t>
            </a:r>
            <a:r>
              <a:rPr lang="en-US" b="1" dirty="0"/>
              <a:t> </a:t>
            </a:r>
            <a:r>
              <a:rPr lang="en-US" dirty="0"/>
              <a:t>(optional).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C1730E-6179-7AE9-9E56-6917CF1B5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250793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764FB4-B560-E7A6-69B5-834F7517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8916" y="6519145"/>
            <a:ext cx="2242267" cy="3017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416D6-6969-8EC4-B9AD-5AFBD3E3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3185" y="6894459"/>
            <a:ext cx="2482406" cy="2911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E9559-CC39-7266-C514-CCA222FB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99" y="7280912"/>
            <a:ext cx="2468577" cy="2563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9D7FF-3B8D-BE0E-8CA1-9C155C19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8917" y="7638100"/>
            <a:ext cx="5259484" cy="4899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B6E88B-E6E4-386F-9938-155A11871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4596" y="14162955"/>
            <a:ext cx="647360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D99A5E-7D0E-CBA0-FEDF-4B363AAF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8722" y="76490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9374BC-F98D-DDC9-CF90-D7F22B67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75956" y="141629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B189B-7B94-AC8E-B028-43D57E74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3042" y="13313229"/>
            <a:ext cx="2761806" cy="3109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B54785-C22E-98DC-1930-85E7CD132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4596" y="13737589"/>
            <a:ext cx="3100847" cy="3109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3C0B90-3533-E43F-5AD0-ACF697831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86502" y="131943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622D11-6990-BBCA-8E5D-BAE2B5D92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25443" y="136047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BD969F-88E0-E90E-5C27-B66B6AB71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0276" y="64034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F8D0E0-EA8E-5891-2C43-946FC777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85591" y="67407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DA3526-9ABB-2B97-BDA5-3DCAA2AF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8722" y="70939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787F9-4956-44C2-F582-1D2EBD3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C8B70-DBF0-D883-8FA1-9ED9B5A52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C1DC1-59DE-6F85-9D22-A8FA38D8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4550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6510-E534-BC0B-BB0D-B3AB4452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8016B-BD11-CF5C-3282-0CF15FA4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13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B377-D7F4-5716-9CFA-8760B28EEC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A0EAE-15C4-975B-E482-E961843DB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US" dirty="0">
                <a:latin typeface="Arial"/>
                <a:cs typeface="Arial"/>
              </a:rPr>
              <a:t>Verify the </a:t>
            </a:r>
            <a:r>
              <a:rPr lang="en-US" b="1" dirty="0">
                <a:latin typeface="Arial"/>
                <a:cs typeface="Arial"/>
              </a:rPr>
              <a:t>Begin Date</a:t>
            </a:r>
            <a:r>
              <a:rPr lang="en-US" dirty="0">
                <a:latin typeface="Arial"/>
                <a:cs typeface="Arial"/>
              </a:rPr>
              <a:t>*.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 dirty="0"/>
              <a:t>Select an option for </a:t>
            </a:r>
            <a:r>
              <a:rPr lang="en-US" b="1" dirty="0"/>
              <a:t>Will pre-approved terms and conditions be used for this contract?*</a:t>
            </a:r>
            <a:r>
              <a:rPr lang="en-US" dirty="0"/>
              <a:t>.</a:t>
            </a:r>
          </a:p>
          <a:p>
            <a:pPr marL="747395"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Yes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 is selected, skip to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Step 51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. If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answer is </a:t>
            </a:r>
            <a:r>
              <a:rPr lang="en-US" sz="2800" i="1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, continue to </a:t>
            </a:r>
            <a:r>
              <a:rPr lang="en-US" sz="2800" i="1" dirty="0">
                <a:solidFill>
                  <a:prstClr val="black"/>
                </a:solidFill>
                <a:latin typeface="Arial"/>
                <a:cs typeface="Arial"/>
              </a:rPr>
              <a:t>Step 45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A0C3A-E678-E4FC-C859-5548E704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867"/>
          <a:stretch>
            <a:fillRect/>
          </a:stretch>
        </p:blipFill>
        <p:spPr>
          <a:xfrm>
            <a:off x="1523999" y="5058928"/>
            <a:ext cx="9144000" cy="3655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47BD5-4326-8387-AACA-E155DEF91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 dirty="0"/>
              <a:t>Click </a:t>
            </a:r>
            <a:r>
              <a:rPr lang="en-US" b="1" dirty="0"/>
              <a:t>Upload</a:t>
            </a:r>
            <a:r>
              <a:rPr lang="en-US" dirty="0"/>
              <a:t> under </a:t>
            </a:r>
            <a:r>
              <a:rPr lang="en-US" b="1" dirty="0"/>
              <a:t>Please upload a copy of the proposed terms and conditions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6CAFB2-208F-4B7B-549C-7BCB7BD6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10367706"/>
            <a:ext cx="82296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F01241-2497-7CE7-056E-0CE48841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3273" y="6290013"/>
            <a:ext cx="4659348" cy="6822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A3C2B8-58FD-6267-FC74-08C57883A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78917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8F408-449F-30FE-EB8E-68B58331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3273" y="7891718"/>
            <a:ext cx="1781035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17C4BA-5804-6274-4179-B8584979A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94633" y="63568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85E4D-D578-313D-389D-E6FFC9B5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5465" y="14063889"/>
            <a:ext cx="893935" cy="4286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DF1D3-48E5-0DD8-3031-183B3FF8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489D8-0CED-BCA4-4349-6A35CFC9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33AE-093D-4CD9-4DF4-DAB5BA94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2533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FCCC-7FE9-01E7-FA6F-D5BB1CBF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95B5A-6A92-2B0B-1553-1205617C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14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7FFAF-8166-1B63-3DEB-2CCFBDD0CB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F1787-605E-9E5D-FFCE-A9C161BA9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6"/>
            </a:pPr>
            <a:r>
              <a:rPr lang="en-US" dirty="0"/>
              <a:t>Enter the </a:t>
            </a:r>
            <a:r>
              <a:rPr lang="en-US" b="1" dirty="0"/>
              <a:t>Title</a:t>
            </a:r>
            <a:r>
              <a:rPr lang="en-US" dirty="0"/>
              <a:t>*.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US" dirty="0"/>
              <a:t>Click </a:t>
            </a:r>
            <a:r>
              <a:rPr lang="en-US" b="1" dirty="0"/>
              <a:t>Chose File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FA936-EE1D-E604-914F-28F6D09F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b="5657"/>
          <a:stretch/>
        </p:blipFill>
        <p:spPr>
          <a:xfrm>
            <a:off x="1981199" y="4231058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ECD18F-09DE-69FE-6991-263531EEF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from local computer.</a:t>
            </a:r>
            <a:endParaRPr lang="en-US" sz="3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8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Open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227AE-28EB-B6B8-4CC3-BA44B265B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0464515"/>
            <a:ext cx="82296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E2C018-5393-CB6B-D83C-E79448DAE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0449" y="5506044"/>
            <a:ext cx="4237083" cy="4829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6B9973-F43C-34AE-28ED-7E33F3C0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07532" y="54731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FDF0D-414F-4E69-ADDE-6D117DE36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3294" y="12940274"/>
            <a:ext cx="1828799" cy="7147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9373C-7771-B69B-3895-29AC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82093" y="130233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2089C-CEE1-5AD7-9DAB-04718C73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474" y="14513690"/>
            <a:ext cx="1207699" cy="339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5B8592-6093-4450-76F4-9F2B9CC89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78173" y="144090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E6BED-CD6A-737A-2821-D2FCDE40F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5685" y="6187335"/>
            <a:ext cx="1377901" cy="3310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9FE9EC-2E32-D89B-C8AE-CFD65592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47045" y="60746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9EB41-5B36-7B25-4410-F117A53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93066-7083-F044-04A9-6D58E8F38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A1C5C-84D3-AA19-B02E-63988EE88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9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D34A-1499-42E0-31E9-6D0EF156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FCD36-E308-2BC4-FA75-067E3BC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15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320B1-71F9-7ED0-D3A6-BE0640097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67C7A-D3D6-E07B-5495-4CD20279A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0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6404B2-6136-10C3-7DFD-58173D69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" t="3354" b="1"/>
          <a:stretch/>
        </p:blipFill>
        <p:spPr>
          <a:xfrm>
            <a:off x="1981199" y="3355710"/>
            <a:ext cx="8229600" cy="3848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2EE2E0-2990-A5FC-7A7E-B7F76F8E7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1"/>
            </a:pPr>
            <a:r>
              <a:rPr lang="en-US" dirty="0"/>
              <a:t>Select the </a:t>
            </a:r>
            <a:r>
              <a:rPr lang="en-US" b="1" dirty="0"/>
              <a:t>Payment Terms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51"/>
            </a:pPr>
            <a:r>
              <a:rPr lang="en-US" dirty="0"/>
              <a:t>Select if </a:t>
            </a:r>
            <a:r>
              <a:rPr lang="en-US" b="1" dirty="0"/>
              <a:t>P-Card used for contract?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FE31CF-7F6F-A662-C678-EB7A78418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09" y="10425446"/>
            <a:ext cx="8229600" cy="4949687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35C61-5DE3-6B01-984E-1E582067D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4800" y="6589237"/>
            <a:ext cx="1836800" cy="501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3A56F-A3C5-ABF7-651C-65C952BF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7892" y="13223721"/>
            <a:ext cx="1741487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2E7D6B-7A13-2D40-646D-00C60A4A2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69379" y="132230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FCAE49-C5E3-30CD-69D5-1693E7B4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4781394"/>
            <a:ext cx="2177672" cy="4856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A55B0E-E34E-90F7-04A0-D7A695B18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2180" y="147498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B56DA-AEE0-F469-443A-0EE1FB43E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A8D3D-5910-1369-01C4-C626E9A4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10C7-390C-9BC8-ED6A-67EF95BC7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1241-0138-766C-A708-7236ECDD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E5C968-6DF5-7119-3D2A-25B2B6B2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16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E8643-5C20-4105-66A6-E684E533C7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4B378C-3E31-074A-F541-02F3248C4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3"/>
            </a:pPr>
            <a:r>
              <a:rPr lang="en-US" dirty="0"/>
              <a:t>Enter the </a:t>
            </a:r>
            <a:r>
              <a:rPr lang="en-US" b="1" dirty="0"/>
              <a:t>Contract Number</a:t>
            </a:r>
            <a:r>
              <a:rPr lang="en-US" dirty="0"/>
              <a:t>, if available.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 dirty="0"/>
              <a:t>Enter the </a:t>
            </a:r>
            <a:r>
              <a:rPr lang="en-US" b="1" dirty="0"/>
              <a:t>Contract Name</a:t>
            </a:r>
            <a:r>
              <a:rPr lang="en-US" dirty="0"/>
              <a:t>, if available.</a:t>
            </a:r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Step 53 </a:t>
            </a:r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i="1" dirty="0">
                <a:solidFill>
                  <a:prstClr val="black"/>
                </a:solidFill>
              </a:rPr>
              <a:t>Step 54 </a:t>
            </a:r>
            <a:r>
              <a:rPr lang="en-US" sz="2800" dirty="0">
                <a:solidFill>
                  <a:prstClr val="black"/>
                </a:solidFill>
              </a:rPr>
              <a:t>are not required for a new contract, your organization may choose to number and name the contract at time of contract creation. </a:t>
            </a:r>
          </a:p>
          <a:p>
            <a:pPr marL="742950" indent="-742950">
              <a:buFont typeface="+mj-lt"/>
              <a:buAutoNum type="arabicPeriod" startAt="55"/>
            </a:pPr>
            <a:r>
              <a:rPr lang="en-US" dirty="0"/>
              <a:t>Click </a:t>
            </a:r>
            <a:r>
              <a:rPr lang="en-US" b="1" dirty="0"/>
              <a:t>Edit Summary</a:t>
            </a:r>
            <a:r>
              <a:rPr lang="en-US" dirty="0"/>
              <a:t>.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 startAt="30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BA188-0B45-D6AD-89E2-0E8219FBD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9" t="1949" r="17577" b="24392"/>
          <a:stretch/>
        </p:blipFill>
        <p:spPr>
          <a:xfrm>
            <a:off x="1167018" y="6399958"/>
            <a:ext cx="10058400" cy="84130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0B3B3-B4E8-8858-4AF3-491C64BF5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941" y="8472995"/>
            <a:ext cx="7437300" cy="7638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AA500F-F80C-9F48-4D4C-84E919B3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7241" y="85805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4632A-41C2-EEAD-5E1C-96538327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9941" y="11081848"/>
            <a:ext cx="7437300" cy="855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C2CBA-E17F-6D45-085B-EC8CC14B9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7461" y="13897970"/>
            <a:ext cx="2341401" cy="6402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0AA207-9B36-A1D8-46B6-07C8AA10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7241" y="112350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1B398B-4CA2-5919-BE8E-27F139AB1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18863" y="139437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E2758-8A59-D942-1AFF-1A8B0F69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2132D-88C6-C719-5C67-C46BB48E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C08CC-032F-D2C2-46E4-44F9B75C8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D3432-C81D-B4E2-BC96-57B6DB78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2CA7D2-2B93-E63E-B871-33FD4EA7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17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936F3-907C-4EBF-F95E-F2FC09A0E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5CAEAD-E02E-948D-036F-0FBCB3923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6"/>
            </a:pPr>
            <a:r>
              <a:rPr lang="en-US" dirty="0"/>
              <a:t>Enter the </a:t>
            </a:r>
            <a:r>
              <a:rPr lang="en-US" b="1" dirty="0"/>
              <a:t>Contract Summary</a:t>
            </a:r>
            <a:r>
              <a:rPr lang="en-US" dirty="0"/>
              <a:t>.</a:t>
            </a:r>
            <a:endParaRPr lang="en-US" b="1" dirty="0"/>
          </a:p>
          <a:p>
            <a:pPr marL="742950" indent="-742950">
              <a:buFont typeface="+mj-lt"/>
              <a:buAutoNum type="arabicPeriod" startAt="56"/>
            </a:pPr>
            <a:r>
              <a:rPr lang="en-US" dirty="0"/>
              <a:t>Click </a:t>
            </a:r>
            <a:r>
              <a:rPr lang="en-US" b="1" dirty="0"/>
              <a:t>Done</a:t>
            </a:r>
            <a:r>
              <a:rPr lang="en-US" dirty="0"/>
              <a:t>.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 startAt="30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6B5E2-8934-839E-B3EB-FC69D922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1" b="3165"/>
          <a:stretch/>
        </p:blipFill>
        <p:spPr>
          <a:xfrm>
            <a:off x="1066799" y="4518094"/>
            <a:ext cx="10058400" cy="62105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E9827A-FD6A-8672-D4C7-8F386F7B3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8721" y="5657850"/>
            <a:ext cx="9487742" cy="3646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05FD3B-0CE4-8662-1B0E-96E6E35E7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76463" y="72066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36645B-6C4C-4BA6-0CE6-D4CD09328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12397" y="10074116"/>
            <a:ext cx="851693" cy="4833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2FB0C7-284F-1886-BD85-05EB0BD42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63757" y="100414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B4C7A-71C1-C236-0FFA-AEA61C686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403EE-483F-1075-6F99-E3343B9A5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738C9-DA5A-FBF4-C6D9-DC2D091CE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B0B-072C-8A69-8377-8BA86C67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D628F-1067-C116-1AB9-5F337A2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18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0B5D6-DD3E-923B-6EA4-FC158E6466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D9363-BB48-BFB0-1A47-56E81C6E3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8"/>
            </a:pPr>
            <a:r>
              <a:rPr lang="en-US" dirty="0"/>
              <a:t>Enter or search </a:t>
            </a:r>
            <a:r>
              <a:rPr lang="en-US" b="1" dirty="0"/>
              <a:t>Second Party</a:t>
            </a:r>
            <a:r>
              <a:rPr lang="en-US" dirty="0"/>
              <a:t>.</a:t>
            </a:r>
            <a:endParaRPr lang="en-US" sz="2800" dirty="0"/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search for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Party,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Magnifying Glass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04DC5-6246-1B36-214E-A854A0CE7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471237"/>
            <a:ext cx="10058400" cy="4899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4DA25-36E1-A966-A143-531CB3D3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2525" y="8297998"/>
            <a:ext cx="7188595" cy="9112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1F0B1-9A19-376E-032D-358B66DE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81A-10D7-D4C0-CF3D-8D80F51C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8793-DBDB-8C47-81BF-F3214302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291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Create a Contract Request for an Exempt Contract (Part 1 of 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users complete local logon and then proceed to </a:t>
            </a:r>
            <a:r>
              <a:rPr lang="en-US" sz="2800" i="1" dirty="0"/>
              <a:t>Step 4.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19" y="4421251"/>
            <a:ext cx="6400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 </a:t>
            </a:r>
            <a:r>
              <a:rPr lang="en-US" b="1" dirty="0"/>
              <a:t>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8" y="10470285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3119" y="4421252"/>
            <a:ext cx="2362200" cy="1174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6002906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B0B-072C-8A69-8377-8BA86C67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D628F-1067-C116-1AB9-5F337A2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19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0B5D6-DD3E-923B-6EA4-FC158E6466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D9363-BB48-BFB0-1A47-56E81C6E3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9"/>
            </a:pPr>
            <a:r>
              <a:rPr lang="en-US" dirty="0"/>
              <a:t>Complete relevant fields for </a:t>
            </a:r>
            <a:r>
              <a:rPr lang="en-US" b="1" dirty="0"/>
              <a:t>Contract Information</a:t>
            </a:r>
            <a:r>
              <a:rPr lang="en-US" dirty="0"/>
              <a:t> (optional). </a:t>
            </a:r>
          </a:p>
          <a:p>
            <a:pPr marL="736600" lvl="0">
              <a:defRPr/>
            </a:pPr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On an exempt contract, the </a:t>
            </a:r>
            <a:r>
              <a:rPr lang="en-US" sz="2800" i="1" dirty="0">
                <a:solidFill>
                  <a:prstClr val="black"/>
                </a:solidFill>
              </a:rPr>
              <a:t>Second Party </a:t>
            </a:r>
            <a:r>
              <a:rPr lang="en-US" sz="2800" dirty="0">
                <a:solidFill>
                  <a:prstClr val="black"/>
                </a:solidFill>
              </a:rPr>
              <a:t>will usually be entered. Otherwise proceed to </a:t>
            </a:r>
            <a:r>
              <a:rPr lang="en-US" sz="2800" i="1" dirty="0">
                <a:solidFill>
                  <a:prstClr val="black"/>
                </a:solidFill>
              </a:rPr>
              <a:t>Step 60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410EB-6674-5ECE-86AA-026CDFF8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192627"/>
            <a:ext cx="10058400" cy="98771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05B003-35CF-7265-7DC8-FC76F0EDC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991" y="5192627"/>
            <a:ext cx="10058400" cy="98771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1F0B1-9A19-376E-032D-358B66DE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81A-10D7-D4C0-CF3D-8D80F51C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8793-DBDB-8C47-81BF-F3214302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1BA0-79E5-D480-1DCA-DC214BF5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A751B7-6D71-23C6-335C-6C40B617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20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A8401-4336-EF4D-5064-ED9E02AED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175DE-8746-4BF8-3C90-387570347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0"/>
            </a:pPr>
            <a:r>
              <a:rPr lang="en-US" dirty="0"/>
              <a:t>Select an option for </a:t>
            </a:r>
            <a:r>
              <a:rPr lang="en-US" b="1" dirty="0"/>
              <a:t>Is this company exempt from e-Verity?</a:t>
            </a:r>
            <a:r>
              <a:rPr lang="en-US" dirty="0"/>
              <a:t>*.</a:t>
            </a:r>
            <a:endParaRPr lang="en-US" b="1" dirty="0"/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If </a:t>
            </a:r>
            <a:r>
              <a:rPr lang="en-US" sz="2800" i="1" dirty="0"/>
              <a:t>Yes </a:t>
            </a:r>
            <a:r>
              <a:rPr lang="en-US" sz="2800" dirty="0"/>
              <a:t>is selected, continue to </a:t>
            </a:r>
            <a:r>
              <a:rPr lang="en-US" sz="2800" i="1" dirty="0"/>
              <a:t>Step 61 </a:t>
            </a:r>
            <a:r>
              <a:rPr lang="en-US" sz="2800" dirty="0"/>
              <a:t>and skip to </a:t>
            </a:r>
            <a:r>
              <a:rPr lang="en-US" sz="2800" i="1" dirty="0"/>
              <a:t>Step 64</a:t>
            </a:r>
            <a:r>
              <a:rPr lang="en-US" sz="2800" dirty="0"/>
              <a:t>. If </a:t>
            </a:r>
            <a:r>
              <a:rPr lang="en-US" sz="2800" i="1" dirty="0"/>
              <a:t>No</a:t>
            </a:r>
            <a:r>
              <a:rPr lang="en-US" sz="2800" b="1" dirty="0"/>
              <a:t> </a:t>
            </a:r>
            <a:r>
              <a:rPr lang="en-US" sz="2800" dirty="0"/>
              <a:t>is selected, skip to </a:t>
            </a:r>
            <a:r>
              <a:rPr lang="en-US" sz="2800" i="1" dirty="0"/>
              <a:t>Step 62</a:t>
            </a:r>
            <a:r>
              <a:rPr lang="en-US" sz="2800" dirty="0"/>
              <a:t>. </a:t>
            </a:r>
            <a:endParaRPr lang="en-US" dirty="0"/>
          </a:p>
          <a:p>
            <a:pPr marL="742950" indent="-742950">
              <a:buFont typeface="+mj-lt"/>
              <a:buAutoNum type="arabicPeriod" startAt="61"/>
            </a:pPr>
            <a:r>
              <a:rPr lang="en-US" dirty="0"/>
              <a:t>If </a:t>
            </a:r>
            <a:r>
              <a:rPr lang="en-US" b="1" dirty="0"/>
              <a:t>Yes</a:t>
            </a:r>
            <a:r>
              <a:rPr lang="en-US" dirty="0"/>
              <a:t>, enter the </a:t>
            </a:r>
            <a:r>
              <a:rPr lang="en-US" b="1" dirty="0"/>
              <a:t>E-Verify Exempt Reason</a:t>
            </a:r>
            <a:r>
              <a:rPr lang="en-US" dirty="0"/>
              <a:t>*.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Skip to </a:t>
            </a:r>
            <a:r>
              <a:rPr lang="en-US" sz="2800" i="1" dirty="0"/>
              <a:t>Step 64 </a:t>
            </a:r>
            <a:r>
              <a:rPr lang="en-US" sz="2800" dirty="0"/>
              <a:t>to continue to </a:t>
            </a:r>
            <a:r>
              <a:rPr lang="en-US" sz="2800" i="1" dirty="0"/>
              <a:t>Sub-recipient or  Vendor/Contractor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1C497B-061F-4C09-7ABA-12273585D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7036837"/>
            <a:ext cx="10058400" cy="4614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CEB6CE-186C-76FE-A8E1-74E17E840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1113" y="8795363"/>
            <a:ext cx="2622672" cy="7478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AF8F54-ECF0-406A-867A-479FDC91B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0736" y="10844319"/>
            <a:ext cx="5425526" cy="6979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04F85C-F119-7CE1-F31B-654173FF0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03785" y="88949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257D66-D555-059A-6527-9E5C8C89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16262" y="109189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1FE2-3F40-04AD-BB2B-71810A0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343E5-545A-C6E1-914E-2906DAF3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E06C-C80A-7787-ADE5-A4BD006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40A9-21D6-21BD-D719-70484826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9B30BE-90D9-95AC-0B8D-52C4BF40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21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DD9F4-C616-7126-C178-B11BD8F46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C385B8-E239-9EAB-9A95-A48EE5FAC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2"/>
            </a:pPr>
            <a:r>
              <a:rPr lang="en-US" dirty="0"/>
              <a:t>If </a:t>
            </a:r>
            <a:r>
              <a:rPr lang="en-US" b="1" dirty="0"/>
              <a:t>No </a:t>
            </a:r>
            <a:r>
              <a:rPr lang="en-US" dirty="0"/>
              <a:t>is selected, enter the </a:t>
            </a:r>
            <a:r>
              <a:rPr lang="en-US" b="1" dirty="0"/>
              <a:t>E-Verify Contract Amount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62"/>
            </a:pPr>
            <a:r>
              <a:rPr lang="en-US" dirty="0"/>
              <a:t>Enter an </a:t>
            </a:r>
            <a:r>
              <a:rPr lang="en-US" b="1" dirty="0"/>
              <a:t>E-Verify Number</a:t>
            </a:r>
            <a:r>
              <a:rPr lang="en-US" dirty="0"/>
              <a:t>.</a:t>
            </a:r>
            <a:r>
              <a:rPr lang="en-US" b="1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0602AE-3C14-96A2-029C-43A625943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4107331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2895E0-CA97-53E9-9215-EB9FFA2A2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4"/>
            </a:pPr>
            <a:r>
              <a:rPr lang="en-US" dirty="0"/>
              <a:t>Select </a:t>
            </a:r>
            <a:r>
              <a:rPr lang="en-US" b="1" dirty="0"/>
              <a:t>Sub-recipient or Vendor/Contractor</a:t>
            </a:r>
            <a:r>
              <a:rPr lang="en-US" dirty="0"/>
              <a:t>. </a:t>
            </a:r>
          </a:p>
          <a:p>
            <a:pPr marL="6350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The default selection is </a:t>
            </a:r>
            <a:r>
              <a:rPr lang="en-US" sz="2800" i="1" dirty="0"/>
              <a:t>Vendor/Contractor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 dirty="0"/>
              <a:t>Enter </a:t>
            </a:r>
            <a:r>
              <a:rPr lang="en-US" b="1" dirty="0"/>
              <a:t>CONTRACTOR Unique Entity Identifier (UEI)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263420-C7B3-FD3F-59A3-2BAC9215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1857217"/>
            <a:ext cx="10058400" cy="29250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E6FD8E8-FED7-86AE-1551-DEACEACA1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53660" y="66146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826B9-250A-A20B-7D6F-4E213AFC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53660" y="78704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07932F-641D-CD9C-88FD-0EFF3FEA5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37963" y="127097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99A37-8DE6-C071-69F4-82D7EB1B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2300" y="7853680"/>
            <a:ext cx="4232932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E8616-F4E9-AF5B-8D24-1EDB4934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2300" y="6552309"/>
            <a:ext cx="4673600" cy="6307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142F3-9715-D34E-E889-654EDB48A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737499"/>
            <a:ext cx="2686417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FDDDB-AE67-B6C0-B79A-240C1793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3892101"/>
            <a:ext cx="4884868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FF4FC0-62E7-1CED-D7AF-18226D76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37963" y="13918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7ED86-C30E-F738-02FD-29F78853B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5A328-E07D-6E42-B4B0-1CDE5876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E211-EF51-AA81-CDA4-069313E7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0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D02D-7DFF-F33C-B858-8EA09EA6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5DB62-AA04-7F08-BBEA-C54986D4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22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12B82-20F0-7B6A-C5B3-211C10CE10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D92392-D630-4042-E109-D285F591A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6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It is possible to </a:t>
            </a:r>
            <a:r>
              <a:rPr lang="en-US" sz="2800" i="1" dirty="0"/>
              <a:t>Save</a:t>
            </a:r>
            <a:r>
              <a:rPr lang="en-US" sz="2800" b="1" dirty="0"/>
              <a:t> </a:t>
            </a:r>
            <a:r>
              <a:rPr lang="en-US" sz="2800" i="1" dirty="0"/>
              <a:t>Progress</a:t>
            </a:r>
            <a:r>
              <a:rPr lang="en-US" sz="2800" dirty="0"/>
              <a:t> and exit the contract request and complete the information later.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6D93B-FDF0-3089-AB7C-DAA2D94B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4437048"/>
            <a:ext cx="10058400" cy="5956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30455E-2987-2B20-3AA0-80FA37295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0852" y="9725565"/>
            <a:ext cx="1189534" cy="5878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1899-5007-5FA2-8358-4C74F7B41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36CA7-9ECB-DAC4-34DE-8109FBDEE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EBAB-2D36-5653-8F02-A977E398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931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FEA9-9D35-1FBF-ABDD-CF00DFC0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EF4B10-2816-3140-F8D4-3EAE9BD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23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1EC02-10FC-5DEC-C682-0CF805E588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B89C2-3870-CEBC-3792-06990ED8E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 dirty="0"/>
              <a:t>Review </a:t>
            </a:r>
            <a:r>
              <a:rPr lang="en-US" b="1" dirty="0"/>
              <a:t>Summary </a:t>
            </a:r>
            <a:r>
              <a:rPr lang="en-US" dirty="0"/>
              <a:t>to review the approvals.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The approval levels are based on the </a:t>
            </a:r>
            <a:r>
              <a:rPr lang="en-US" sz="2800" i="1" dirty="0"/>
              <a:t>Entity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Origins</a:t>
            </a:r>
            <a:r>
              <a:rPr lang="en-US" sz="2800" b="1" dirty="0"/>
              <a:t> </a:t>
            </a:r>
            <a:r>
              <a:rPr lang="en-US" sz="2800" dirty="0"/>
              <a:t>selected in the </a:t>
            </a:r>
            <a:r>
              <a:rPr lang="en-US" sz="2800" i="1" dirty="0"/>
              <a:t>Agency Information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57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071C16-5500-3840-A510-DBFDC075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94" y="4010331"/>
            <a:ext cx="2743200" cy="47043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18F0FC1-BB17-E044-11F2-8EFC40CDF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8"/>
            </a:pPr>
            <a:r>
              <a:rPr lang="en-US" dirty="0"/>
              <a:t>Review </a:t>
            </a:r>
            <a:r>
              <a:rPr lang="en-US" b="1" dirty="0"/>
              <a:t>Review and Complete </a:t>
            </a:r>
            <a:r>
              <a:rPr lang="en-US" dirty="0"/>
              <a:t>section.</a:t>
            </a:r>
          </a:p>
          <a:p>
            <a:pPr marL="749300"/>
            <a:r>
              <a:rPr lang="en-US" sz="2800" b="1" dirty="0"/>
              <a:t>Note</a:t>
            </a:r>
            <a:r>
              <a:rPr lang="en-US" sz="2800" dirty="0"/>
              <a:t>: Click </a:t>
            </a:r>
            <a:r>
              <a:rPr lang="en-US" sz="2800" i="1" dirty="0"/>
              <a:t>Edit </a:t>
            </a:r>
            <a:r>
              <a:rPr lang="en-US" sz="2800" dirty="0"/>
              <a:t>if changes need to be made.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33A3E-948A-0516-E499-90A40E25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843558"/>
            <a:ext cx="10058400" cy="3694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B3B84-4D09-CD97-F5E2-1416197C7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6362504"/>
            <a:ext cx="2329454" cy="23521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B6147-E5AB-BC6F-5E78-697F78DB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946" y="11809642"/>
            <a:ext cx="2147237" cy="25225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748C5-EC10-0DDD-A3C4-D9F44961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5282F-BCF2-3340-BF8F-21EA6831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AD0-13FE-32E9-FC2C-BCDFA7A1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4986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24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9"/>
            </a:pPr>
            <a:r>
              <a:rPr lang="en-US" dirty="0"/>
              <a:t>Click </a:t>
            </a:r>
            <a:r>
              <a:rPr lang="en-US" b="1" dirty="0"/>
              <a:t>Complete Request </a:t>
            </a:r>
            <a:r>
              <a:rPr lang="en-US" dirty="0"/>
              <a:t>to complete the </a:t>
            </a:r>
            <a:r>
              <a:rPr lang="en-US" b="1" dirty="0"/>
              <a:t>Contract Request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2E4C6F-C424-AD8A-D1F4-4C1B7830F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14" y="3871712"/>
            <a:ext cx="10058400" cy="24607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99C369-B8DA-8DE9-F36E-5DA4CE5FA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0"/>
            </a:pPr>
            <a:r>
              <a:rPr lang="en-US" dirty="0"/>
              <a:t>Review </a:t>
            </a:r>
            <a:r>
              <a:rPr lang="en-US" b="1" dirty="0"/>
              <a:t>Request Status </a:t>
            </a:r>
            <a:r>
              <a:rPr lang="en-US" dirty="0"/>
              <a:t>for the completed </a:t>
            </a:r>
            <a:r>
              <a:rPr lang="en-US" b="1" dirty="0"/>
              <a:t>Contract Request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3700D6-17D2-B742-29D8-D7282E34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68" y="10389655"/>
            <a:ext cx="10058400" cy="3214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F7C361-DE0F-5321-2E12-4F32F4D78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842D2C06-F9F8-FE03-54B4-545C600AFD4B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469C422A-0D93-C7E4-C10D-231BE394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65E6BE-C00F-2B08-0D9B-075B3FB255B0}"/>
              </a:ext>
            </a:extLst>
          </p:cNvPr>
          <p:cNvSpPr txBox="1"/>
          <p:nvPr/>
        </p:nvSpPr>
        <p:spPr>
          <a:xfrm>
            <a:off x="1762928" y="14600737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successfully submitted contract request for an exempt contract.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CF1FFC-85A9-6532-D44E-FDFBE887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9215" y="4015621"/>
            <a:ext cx="3775764" cy="8676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4D4E2-D900-91BB-D1A9-BBACBDFA4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9144" y="12950047"/>
            <a:ext cx="977264" cy="3087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3146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Create a Contract Request for an Exempt Contract (Part 2 of 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The system utilizes </a:t>
            </a:r>
            <a:r>
              <a:rPr lang="en-US" sz="2800" i="1" dirty="0">
                <a:latin typeface="Arial"/>
                <a:cs typeface="Arial"/>
              </a:rPr>
              <a:t>Single Sign-On (SSO) </a:t>
            </a:r>
            <a:r>
              <a:rPr lang="en-US" sz="2800" dirty="0">
                <a:latin typeface="Arial"/>
                <a:cs typeface="Arial"/>
              </a:rPr>
              <a:t>capabilities 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704320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 dirty="0">
                <a:solidFill>
                  <a:srgbClr val="000000"/>
                </a:solidFill>
              </a:rPr>
              <a:t>module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Requests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Request Contract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D1C1B-1D76-EF4D-F6DE-033F709B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rcRect r="9721" b="6253"/>
          <a:stretch/>
        </p:blipFill>
        <p:spPr>
          <a:xfrm>
            <a:off x="1295398" y="11305059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398" y="11305061"/>
            <a:ext cx="1012373" cy="1039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758" y="115214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66001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E7B9D2-3123-9919-8E1D-C91167124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4" y="14279210"/>
            <a:ext cx="1728471" cy="6484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A228FB-A4AD-A7FB-7221-F6CE68554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24314" y="12159207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2A5908-C04B-A340-0984-833F242F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3248" y="12196551"/>
            <a:ext cx="2291066" cy="4739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FFB829-70B3-BC0C-FFD8-E7CB8073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28035" y="14329130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3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Select </a:t>
            </a:r>
            <a:r>
              <a:rPr lang="en-US" b="1" dirty="0"/>
              <a:t>Create Contract </a:t>
            </a:r>
            <a:r>
              <a:rPr lang="en-US" dirty="0"/>
              <a:t>as the </a:t>
            </a:r>
            <a:r>
              <a:rPr lang="en-US" b="1" dirty="0"/>
              <a:t>Contract Request Type*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dirty="0"/>
          </a:p>
          <a:p>
            <a:pPr marL="742950" indent="-742950">
              <a:buFont typeface="+mj-lt"/>
              <a:buAutoNum type="arabicPeriod" startAt="8"/>
            </a:pPr>
            <a:r>
              <a:rPr lang="en-US" dirty="0"/>
              <a:t>͏Select a </a:t>
            </a:r>
            <a:r>
              <a:rPr lang="en-US" b="1" dirty="0"/>
              <a:t>Contract Request Template*</a:t>
            </a:r>
            <a:r>
              <a:rPr lang="en-US" dirty="0"/>
              <a:t>.</a:t>
            </a:r>
          </a:p>
          <a:p>
            <a:pPr marL="742950" indent="-742950">
              <a:buAutoNum type="arabicPeriod" startAt="8"/>
            </a:pPr>
            <a:r>
              <a:rPr lang="en-US" dirty="0"/>
              <a:t>Enter a </a:t>
            </a:r>
            <a:r>
              <a:rPr lang="en-US" b="1" dirty="0"/>
              <a:t>Contract Request Name*</a:t>
            </a:r>
            <a:r>
              <a:rPr lang="en-US" dirty="0"/>
              <a:t>.</a:t>
            </a:r>
          </a:p>
          <a:p>
            <a:pPr marL="741363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Suggested name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Request Name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is the supplier's name and the service/good being requested. However, your organization may have specific requirements for the naming convention. </a:t>
            </a:r>
            <a:endParaRPr lang="en-US" dirty="0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  <a:p>
            <a:pPr marL="741363"/>
            <a:r>
              <a:rPr lang="en-US" sz="2800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B1C6D-442D-C1AE-0B4C-9BFDD561F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r="2338" b="3208"/>
          <a:stretch/>
        </p:blipFill>
        <p:spPr>
          <a:xfrm>
            <a:off x="1066800" y="8500321"/>
            <a:ext cx="10058400" cy="640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344838-D621-7ED3-EA5A-32142E2D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581" y="10296587"/>
            <a:ext cx="2612659" cy="10719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7FA1-6331-2E2A-10D9-7D22B403D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2207" y="11623500"/>
            <a:ext cx="452421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9273A8-E588-CED4-129B-648B7666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40240" y="10649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025675-6718-34E7-BB0F-247A4D3D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46420" y="116308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83739-E11B-E53E-415B-A452B105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2207" y="12860491"/>
            <a:ext cx="5281073" cy="5811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EEBA0-7464-023F-3E13-9299812D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2066" y="14120297"/>
            <a:ext cx="132345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0F621C-F897-AA61-555F-92926DFFA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73567" y="128604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DA0BE8-D5A8-AB39-C74B-E1FD977ED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73426" y="141147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97686-1B27-4818-A6CA-614F6E28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4 of 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449B2-6D2B-C2E0-6153-93B9C4FCBB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D016C-1EF9-91A3-52BE-19659ACC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05367-4A73-2530-AAC3-461CEB16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3509699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B679BE-19D7-1A90-8D71-4724DF033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Details </a:t>
            </a:r>
            <a:r>
              <a:rPr lang="en-US" dirty="0">
                <a:solidFill>
                  <a:srgbClr val="000000"/>
                </a:solidFill>
              </a:rPr>
              <a:t>and 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All fields are read-only based on previous selection, except for </a:t>
            </a:r>
            <a:r>
              <a:rPr lang="en-US" sz="2800" i="1" dirty="0"/>
              <a:t>Contract Request Name.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0E40E-D5E2-E12F-D733-689440DFB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11" y="10765569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CDF71F-24A7-EE0A-373E-8A4E75D1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8719" y="6608618"/>
            <a:ext cx="1069181" cy="4684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3BEAB-8A07-FDA0-E3C2-BFE29ED0D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8767" y="14826342"/>
            <a:ext cx="724364" cy="3232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441E0F-FD49-DEC6-4DB0-6B8BE5B50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66629" y="142777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920AF-C37A-5E11-7C58-A4C3D02C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2FDE-0E28-4E17-863D-6DD112B6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B6CB-CA3D-8F3C-141E-87DAF0EFF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5 of 24)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Add Attachments</a:t>
            </a:r>
            <a:r>
              <a:rPr lang="en-US" dirty="0"/>
              <a:t>.</a:t>
            </a:r>
          </a:p>
          <a:p>
            <a:pPr marL="741363"/>
            <a:r>
              <a:rPr lang="en-US" sz="2800" b="1" dirty="0"/>
              <a:t>Note</a:t>
            </a:r>
            <a:r>
              <a:rPr lang="en-US" sz="2800" dirty="0"/>
              <a:t>: Following your organization's guidance, upload any files relevant to the contract request such as a scope of work or supplier quote. If no files or URLs to add, then click </a:t>
            </a:r>
            <a:r>
              <a:rPr lang="en-US" sz="2800" i="1" dirty="0"/>
              <a:t>Next </a:t>
            </a:r>
            <a:r>
              <a:rPr lang="en-US" sz="2800" dirty="0"/>
              <a:t>and skip to </a:t>
            </a:r>
            <a:r>
              <a:rPr lang="en-US" sz="2800" i="1" dirty="0"/>
              <a:t>Step 23</a:t>
            </a:r>
            <a:r>
              <a:rPr lang="en-US" sz="2800" dirty="0"/>
              <a:t>. </a:t>
            </a:r>
          </a:p>
          <a:p>
            <a:pPr marL="741363"/>
            <a:endParaRPr lang="en-US" sz="28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BC6EC-EBEB-4492-5D43-8A860BBE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88" y="4777902"/>
            <a:ext cx="5486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Attachment Type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800100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For the purposes of this guide, we will select </a:t>
            </a:r>
            <a:r>
              <a:rPr lang="en-US" sz="2800" i="1" dirty="0">
                <a:solidFill>
                  <a:prstClr val="black"/>
                </a:solidFill>
              </a:rPr>
              <a:t>File</a:t>
            </a:r>
            <a:r>
              <a:rPr lang="en-US" sz="2800" dirty="0">
                <a:solidFill>
                  <a:prstClr val="black"/>
                </a:solidFill>
              </a:rPr>
              <a:t>. If </a:t>
            </a:r>
            <a:r>
              <a:rPr lang="en-US" sz="2800" i="1" dirty="0">
                <a:solidFill>
                  <a:prstClr val="black"/>
                </a:solidFill>
              </a:rPr>
              <a:t>Attachment Type </a:t>
            </a:r>
            <a:r>
              <a:rPr lang="en-US" sz="2800" dirty="0">
                <a:solidFill>
                  <a:prstClr val="black"/>
                </a:solidFill>
              </a:rPr>
              <a:t>is </a:t>
            </a:r>
            <a:r>
              <a:rPr lang="en-US" sz="2800" i="1" dirty="0">
                <a:solidFill>
                  <a:prstClr val="black"/>
                </a:solidFill>
              </a:rPr>
              <a:t>Link </a:t>
            </a:r>
            <a:r>
              <a:rPr lang="en-US" sz="2800" dirty="0">
                <a:solidFill>
                  <a:prstClr val="black"/>
                </a:solidFill>
              </a:rPr>
              <a:t>skip to </a:t>
            </a:r>
            <a:r>
              <a:rPr lang="en-US" sz="2800" i="1" dirty="0">
                <a:solidFill>
                  <a:prstClr val="black"/>
                </a:solidFill>
              </a:rPr>
              <a:t>Step 19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Select Files… </a:t>
            </a:r>
            <a:r>
              <a:rPr lang="en-US" dirty="0">
                <a:solidFill>
                  <a:srgbClr val="000000"/>
                </a:solidFill>
              </a:rPr>
              <a:t>to include an attachment.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DEC1F-0F11-B9C6-D475-9FD0D336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09" y="11732339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93547" y="12708599"/>
            <a:ext cx="926534" cy="453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4907" y="126609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8079" y="13408590"/>
            <a:ext cx="1638663" cy="6884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3" y="134936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31797" y="5934891"/>
            <a:ext cx="2111357" cy="571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6 of 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EB29E-75F2-EC4E-D6B2-DB1E1ACB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Select the applicable </a:t>
            </a:r>
            <a:r>
              <a:rPr lang="en-US" b="1" dirty="0">
                <a:solidFill>
                  <a:srgbClr val="000000"/>
                </a:solidFill>
              </a:rPr>
              <a:t>File</a:t>
            </a:r>
            <a:r>
              <a:rPr lang="en-US" dirty="0">
                <a:solidFill>
                  <a:srgbClr val="000000"/>
                </a:solidFill>
              </a:rPr>
              <a:t> from your computer.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Open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95CF0-A5BF-E5F7-804A-5570557A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3953519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0372FE-14E4-03BE-1E49-49032FDE7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366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Skip to </a:t>
            </a:r>
            <a:r>
              <a:rPr lang="en-US" sz="2800" i="1" dirty="0"/>
              <a:t>Step 23 </a:t>
            </a:r>
            <a:r>
              <a:rPr lang="en-US" sz="2800" dirty="0"/>
              <a:t>to continue to </a:t>
            </a:r>
            <a:r>
              <a:rPr lang="en-US" sz="2800" i="1" dirty="0"/>
              <a:t>Agency Information</a:t>
            </a:r>
            <a:r>
              <a:rPr lang="en-US" sz="2800" dirty="0"/>
              <a:t>.</a:t>
            </a:r>
          </a:p>
          <a:p>
            <a:pPr marL="736600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A4B57C-A824-021C-0D4D-7A23194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19"/>
          <a:stretch/>
        </p:blipFill>
        <p:spPr>
          <a:xfrm>
            <a:off x="1523999" y="10550057"/>
            <a:ext cx="9144000" cy="48781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DBF2A-D881-665F-3C04-2E251CEB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7" y="14774173"/>
            <a:ext cx="1769218" cy="477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50080" y="6278037"/>
            <a:ext cx="1137920" cy="6656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9" y="6336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8EEAC-596A-162A-A500-BC90A0AD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7" y="7731760"/>
            <a:ext cx="1203133" cy="3674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BC488-7C89-C22D-2C5B-2BFFF6B2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1553" y="81096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7 of 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If attaching a link, select </a:t>
            </a:r>
            <a:r>
              <a:rPr lang="en-US" b="1" dirty="0">
                <a:solidFill>
                  <a:srgbClr val="000000"/>
                </a:solidFill>
              </a:rPr>
              <a:t>Link</a:t>
            </a:r>
            <a:r>
              <a:rPr lang="en-US" dirty="0">
                <a:solidFill>
                  <a:srgbClr val="000000"/>
                </a:solidFill>
              </a:rPr>
              <a:t> for the 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Enter the </a:t>
            </a:r>
            <a:r>
              <a:rPr lang="en-US" b="1" dirty="0">
                <a:solidFill>
                  <a:srgbClr val="000000"/>
                </a:solidFill>
              </a:rPr>
              <a:t>URL*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C2BC-E799-147C-A6AB-A844DF5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69" y="6080191"/>
            <a:ext cx="10058400" cy="4663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35440" y="7350470"/>
            <a:ext cx="1254639" cy="453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1169" y="72872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5788" y="8888704"/>
            <a:ext cx="5325123" cy="52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8F733-B03B-CF65-6452-5FB79173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5788" y="8143279"/>
            <a:ext cx="4824499" cy="570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3827" y="81402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957E96-F5C7-511E-A299-CB12B325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49865" y="88733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856286" y="10083810"/>
            <a:ext cx="1970372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5691" y="10083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Contract Request for an Exempt Contract (Part 8 of 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 dirty="0"/>
              <a:t>Click </a:t>
            </a:r>
            <a:r>
              <a:rPr lang="en-US" b="1" dirty="0"/>
              <a:t>Next </a:t>
            </a:r>
            <a:r>
              <a:rPr lang="en-US" dirty="0"/>
              <a:t>to complete </a:t>
            </a:r>
            <a:r>
              <a:rPr lang="en-US" b="1" dirty="0"/>
              <a:t>Agency Information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925BC-C7F9-8B34-56C1-FC0F18A1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l="19964"/>
          <a:stretch>
            <a:fillRect/>
          </a:stretch>
        </p:blipFill>
        <p:spPr>
          <a:xfrm>
            <a:off x="1066799" y="4043845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9E70FE-319B-D6B8-2CE9-93978DA65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66349" y="7287986"/>
            <a:ext cx="620058" cy="3062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94320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infopath/2007/PartnerControls"/>
    <ds:schemaRef ds:uri="8d5ae7cb-5eaa-45bd-87a9-9ecdfd4d7a10"/>
    <ds:schemaRef ds:uri="http://www.w3.org/XML/1998/namespace"/>
    <ds:schemaRef ds:uri="http://purl.org/dc/dcmitype/"/>
    <ds:schemaRef ds:uri="91b022cc-d96d-4c7a-a6ef-47af526da2c2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6538C2-818D-41DE-8A48-E64346C5C6F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1569</Words>
  <Application>Microsoft Office PowerPoint</Application>
  <PresentationFormat>Custom</PresentationFormat>
  <Paragraphs>292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Job Aid Template</vt:lpstr>
      <vt:lpstr>1_Administrative</vt:lpstr>
      <vt:lpstr>Create a Contract Request  for an Exempt Contract</vt:lpstr>
      <vt:lpstr>Create a Contract Request for an Exempt Contract (Part 1 of 24)</vt:lpstr>
      <vt:lpstr>Create a Contract Request for an Exempt Contract (Part 2 of 24)</vt:lpstr>
      <vt:lpstr>Create a Contract Request for an Exempt Contract (Part 3 of 24)</vt:lpstr>
      <vt:lpstr>Create a Contract Request for an Exempt Contract (Part 4 of 24)</vt:lpstr>
      <vt:lpstr>Create a Contract Request for an Exempt Contract (Part 5 of 24)</vt:lpstr>
      <vt:lpstr>Create a Contract Request for an Exempt Contract (Part 6 of 24)</vt:lpstr>
      <vt:lpstr>Create a Contract Request for an Exempt Contract (Part 7 of 24)</vt:lpstr>
      <vt:lpstr>Create a Contract Request for an Exempt Contract (Part 8 of 24)</vt:lpstr>
      <vt:lpstr>Create a Contract Request for an Exempt Contract (Part 9 of 24)</vt:lpstr>
      <vt:lpstr>Create a Contract Request for an Exempt Contract (Part 10 of 24)</vt:lpstr>
      <vt:lpstr>Create a Contract Request for an Exempt Contract (Part 11 of 24)</vt:lpstr>
      <vt:lpstr>Create a Contract Request for an Exempt Contract (Part 12 of 24)</vt:lpstr>
      <vt:lpstr>Create a Contract Request for an Exempt Contract (Part 13 of 24)</vt:lpstr>
      <vt:lpstr>Create a Contract Request for an Exempt Contract (Part 14 of 24)</vt:lpstr>
      <vt:lpstr>Create a Contract Request for an Exempt Contract (Part 15 of 24)</vt:lpstr>
      <vt:lpstr>Create a Contract Request for an Exempt Contract (Part 16 of 24)</vt:lpstr>
      <vt:lpstr>Create a Contract Request for an Exempt Contract (Part 17 of 24)</vt:lpstr>
      <vt:lpstr>Create a Contract Request for an Exempt Contract (Part 18 of 24)</vt:lpstr>
      <vt:lpstr>Create a Contract Request for an Exempt Contract (Part 19 of 24)</vt:lpstr>
      <vt:lpstr>Create a Contract Request for an Exempt Contract (Part 20 of 24)</vt:lpstr>
      <vt:lpstr>Create a Contract Request for an Exempt Contract (Part 21 of 24)</vt:lpstr>
      <vt:lpstr>Create a Contract Request for an Exempt Contract (Part 22 of 24)</vt:lpstr>
      <vt:lpstr>Create a Contract Request for an Exempt Contract (Part 23 of 24)</vt:lpstr>
      <vt:lpstr>Create a Contract Request for an Exempt Contract (Part 24 of 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16</cp:revision>
  <cp:lastPrinted>2024-05-14T19:49:44Z</cp:lastPrinted>
  <dcterms:created xsi:type="dcterms:W3CDTF">2024-01-04T16:25:20Z</dcterms:created>
  <dcterms:modified xsi:type="dcterms:W3CDTF">2026-02-02T15:32:13Z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