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8"/>
  </p:notesMasterIdLst>
  <p:sldIdLst>
    <p:sldId id="355" r:id="rId6"/>
    <p:sldId id="429" r:id="rId7"/>
    <p:sldId id="380" r:id="rId8"/>
    <p:sldId id="418" r:id="rId9"/>
    <p:sldId id="413" r:id="rId10"/>
    <p:sldId id="414" r:id="rId11"/>
    <p:sldId id="386" r:id="rId12"/>
    <p:sldId id="387" r:id="rId13"/>
    <p:sldId id="424" r:id="rId14"/>
    <p:sldId id="419" r:id="rId15"/>
    <p:sldId id="399" r:id="rId16"/>
    <p:sldId id="425" r:id="rId17"/>
    <p:sldId id="412" r:id="rId18"/>
    <p:sldId id="420" r:id="rId19"/>
    <p:sldId id="421" r:id="rId20"/>
    <p:sldId id="392" r:id="rId21"/>
    <p:sldId id="423" r:id="rId22"/>
    <p:sldId id="401" r:id="rId23"/>
    <p:sldId id="426" r:id="rId24"/>
    <p:sldId id="427" r:id="rId25"/>
    <p:sldId id="397" r:id="rId26"/>
    <p:sldId id="428" r:id="rId27"/>
  </p:sldIdLst>
  <p:sldSz cx="12192000" cy="16256000"/>
  <p:notesSz cx="7315200" cy="96012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avas" userId="S::andrea.navas_optisconsulting.com#ext#@gets.onmicrosoft.com::a296c1ff-ded4-4a10-8a82-09fce6e42500" providerId="AD" clId="Web-{E143277F-25EB-E3A9-042B-D5C3BA486380}"/>
    <pc:docChg chg="modSld">
      <pc:chgData name="Andrea Navas" userId="S::andrea.navas_optisconsulting.com#ext#@gets.onmicrosoft.com::a296c1ff-ded4-4a10-8a82-09fce6e42500" providerId="AD" clId="Web-{E143277F-25EB-E3A9-042B-D5C3BA486380}" dt="2025-03-28T14:12:49.408" v="0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E143277F-25EB-E3A9-042B-D5C3BA486380}" dt="2025-03-28T14:12:49.408" v="0" actId="20577"/>
        <pc:sldMkLst>
          <pc:docMk/>
          <pc:sldMk cId="1339528299" sldId="355"/>
        </pc:sldMkLst>
      </pc:sldChg>
    </pc:docChg>
  </pc:docChgLst>
  <pc:docChgLst>
    <pc:chgData name="Swartout, Darcy" userId="1c015fc4-41a8-4efb-8017-be6f6fc86c37" providerId="ADAL" clId="{7A86A005-35FA-4F1F-B843-681AC842452F}"/>
    <pc:docChg chg="undo custSel modSld">
      <pc:chgData name="Swartout, Darcy" userId="1c015fc4-41a8-4efb-8017-be6f6fc86c37" providerId="ADAL" clId="{7A86A005-35FA-4F1F-B843-681AC842452F}" dt="2025-05-09T15:39:43.942" v="2" actId="1076"/>
      <pc:docMkLst>
        <pc:docMk/>
      </pc:docMkLst>
      <pc:sldChg chg="modSp mod">
        <pc:chgData name="Swartout, Darcy" userId="1c015fc4-41a8-4efb-8017-be6f6fc86c37" providerId="ADAL" clId="{7A86A005-35FA-4F1F-B843-681AC842452F}" dt="2025-05-09T15:39:43.942" v="2" actId="1076"/>
        <pc:sldMkLst>
          <pc:docMk/>
          <pc:sldMk cId="3330857341" sldId="419"/>
        </pc:sldMkLst>
      </pc:sldChg>
    </pc:docChg>
  </pc:docChgLst>
  <pc:docChgLst>
    <pc:chgData name="Andrea Navas" userId="a72d7f33-4676-4312-934e-962a564d49d7" providerId="ADAL" clId="{DFB35F60-7F4A-4EEC-AD01-0D4A31620290}"/>
    <pc:docChg chg="custSel addSld delSld modSld">
      <pc:chgData name="Andrea Navas" userId="a72d7f33-4676-4312-934e-962a564d49d7" providerId="ADAL" clId="{DFB35F60-7F4A-4EEC-AD01-0D4A31620290}" dt="2025-03-13T18:12:17.372" v="111"/>
      <pc:docMkLst>
        <pc:docMk/>
      </pc:docMkLst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1339528299" sldId="355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2178360457" sldId="356"/>
        </pc:sldMkLst>
      </pc:sldChg>
      <pc:sldChg chg="addSp delSp modSp mod">
        <pc:chgData name="Andrea Navas" userId="a72d7f33-4676-4312-934e-962a564d49d7" providerId="ADAL" clId="{DFB35F60-7F4A-4EEC-AD01-0D4A31620290}" dt="2025-03-13T18:12:17.372" v="111"/>
        <pc:sldMkLst>
          <pc:docMk/>
          <pc:sldMk cId="1339063893" sldId="383"/>
        </pc:sldMkLst>
      </pc:sldChg>
      <pc:sldChg chg="addSp modSp mod">
        <pc:chgData name="Andrea Navas" userId="a72d7f33-4676-4312-934e-962a564d49d7" providerId="ADAL" clId="{DFB35F60-7F4A-4EEC-AD01-0D4A31620290}" dt="2025-03-13T18:12:17.372" v="111"/>
        <pc:sldMkLst>
          <pc:docMk/>
          <pc:sldMk cId="3663830912" sldId="385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2544948871" sldId="386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3965385533" sldId="387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2099443789" sldId="388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1207292896" sldId="395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2970561448" sldId="397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1898103832" sldId="400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499711948" sldId="401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1502930882" sldId="403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3045236985" sldId="404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2872434557" sldId="408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2593318646" sldId="409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997013654" sldId="411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285353267" sldId="412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1985562961" sldId="415"/>
        </pc:sldMkLst>
      </pc:sldChg>
      <pc:sldChg chg="modSp mod">
        <pc:chgData name="Andrea Navas" userId="a72d7f33-4676-4312-934e-962a564d49d7" providerId="ADAL" clId="{DFB35F60-7F4A-4EEC-AD01-0D4A31620290}" dt="2025-03-13T18:12:17.372" v="111"/>
        <pc:sldMkLst>
          <pc:docMk/>
          <pc:sldMk cId="2388760931" sldId="417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3654868931" sldId="418"/>
        </pc:sldMkLst>
      </pc:sldChg>
      <pc:sldChg chg="del">
        <pc:chgData name="Andrea Navas" userId="a72d7f33-4676-4312-934e-962a564d49d7" providerId="ADAL" clId="{DFB35F60-7F4A-4EEC-AD01-0D4A31620290}" dt="2025-03-13T18:08:07.729" v="84" actId="47"/>
        <pc:sldMkLst>
          <pc:docMk/>
          <pc:sldMk cId="1452622864" sldId="419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3383384152" sldId="420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4027848355" sldId="421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938825602" sldId="422"/>
        </pc:sldMkLst>
      </pc:sldChg>
      <pc:sldChg chg="modSp">
        <pc:chgData name="Andrea Navas" userId="a72d7f33-4676-4312-934e-962a564d49d7" providerId="ADAL" clId="{DFB35F60-7F4A-4EEC-AD01-0D4A31620290}" dt="2025-03-13T18:12:17.372" v="111"/>
        <pc:sldMkLst>
          <pc:docMk/>
          <pc:sldMk cId="2929105893" sldId="423"/>
        </pc:sldMkLst>
      </pc:sldChg>
      <pc:sldChg chg="delSp modSp add del mod">
        <pc:chgData name="Andrea Navas" userId="a72d7f33-4676-4312-934e-962a564d49d7" providerId="ADAL" clId="{DFB35F60-7F4A-4EEC-AD01-0D4A31620290}" dt="2025-03-13T17:52:33.974" v="18" actId="47"/>
        <pc:sldMkLst>
          <pc:docMk/>
          <pc:sldMk cId="4024130926" sldId="424"/>
        </pc:sldMkLst>
      </pc:sldChg>
    </pc:docChg>
  </pc:docChgLst>
  <pc:docChgLst>
    <pc:chgData name="Craddock, Kevin" userId="ed86d6b4-8a29-4fab-9f29-c4a6f85acbfb" providerId="ADAL" clId="{ECDF0F6C-05CD-4A8F-96FD-5A9475E7AD66}"/>
    <pc:docChg chg="custSel modSld">
      <pc:chgData name="Craddock, Kevin" userId="ed86d6b4-8a29-4fab-9f29-c4a6f85acbfb" providerId="ADAL" clId="{ECDF0F6C-05CD-4A8F-96FD-5A9475E7AD66}" dt="2025-05-14T15:19:12.356" v="430" actId="12789"/>
      <pc:docMkLst>
        <pc:docMk/>
      </pc:docMkLst>
      <pc:sldChg chg="addSp delSp modSp mod">
        <pc:chgData name="Craddock, Kevin" userId="ed86d6b4-8a29-4fab-9f29-c4a6f85acbfb" providerId="ADAL" clId="{ECDF0F6C-05CD-4A8F-96FD-5A9475E7AD66}" dt="2025-05-14T15:11:48.755" v="36" actId="14100"/>
        <pc:sldMkLst>
          <pc:docMk/>
          <pc:sldMk cId="3280484341" sldId="380"/>
        </pc:sldMkLst>
      </pc:sldChg>
      <pc:sldChg chg="modSp mod">
        <pc:chgData name="Craddock, Kevin" userId="ed86d6b4-8a29-4fab-9f29-c4a6f85acbfb" providerId="ADAL" clId="{ECDF0F6C-05CD-4A8F-96FD-5A9475E7AD66}" dt="2025-05-14T15:17:01.014" v="285" actId="20577"/>
        <pc:sldMkLst>
          <pc:docMk/>
          <pc:sldMk cId="2544948871" sldId="386"/>
        </pc:sldMkLst>
      </pc:sldChg>
      <pc:sldChg chg="modSp mod">
        <pc:chgData name="Craddock, Kevin" userId="ed86d6b4-8a29-4fab-9f29-c4a6f85acbfb" providerId="ADAL" clId="{ECDF0F6C-05CD-4A8F-96FD-5A9475E7AD66}" dt="2025-05-14T15:16:35.839" v="214" actId="1038"/>
        <pc:sldMkLst>
          <pc:docMk/>
          <pc:sldMk cId="3965385533" sldId="387"/>
        </pc:sldMkLst>
      </pc:sldChg>
      <pc:sldChg chg="modSp mod">
        <pc:chgData name="Craddock, Kevin" userId="ed86d6b4-8a29-4fab-9f29-c4a6f85acbfb" providerId="ADAL" clId="{ECDF0F6C-05CD-4A8F-96FD-5A9475E7AD66}" dt="2025-05-14T15:14:28.180" v="100" actId="6549"/>
        <pc:sldMkLst>
          <pc:docMk/>
          <pc:sldMk cId="3835232245" sldId="392"/>
        </pc:sldMkLst>
      </pc:sldChg>
      <pc:sldChg chg="modSp mod">
        <pc:chgData name="Craddock, Kevin" userId="ed86d6b4-8a29-4fab-9f29-c4a6f85acbfb" providerId="ADAL" clId="{ECDF0F6C-05CD-4A8F-96FD-5A9475E7AD66}" dt="2025-05-14T15:13:21.491" v="77" actId="20577"/>
        <pc:sldMkLst>
          <pc:docMk/>
          <pc:sldMk cId="2970561448" sldId="397"/>
        </pc:sldMkLst>
      </pc:sldChg>
      <pc:sldChg chg="modSp mod">
        <pc:chgData name="Craddock, Kevin" userId="ed86d6b4-8a29-4fab-9f29-c4a6f85acbfb" providerId="ADAL" clId="{ECDF0F6C-05CD-4A8F-96FD-5A9475E7AD66}" dt="2025-05-14T15:16:03.187" v="148" actId="20577"/>
        <pc:sldMkLst>
          <pc:docMk/>
          <pc:sldMk cId="3629999463" sldId="399"/>
        </pc:sldMkLst>
      </pc:sldChg>
      <pc:sldChg chg="modSp mod">
        <pc:chgData name="Craddock, Kevin" userId="ed86d6b4-8a29-4fab-9f29-c4a6f85acbfb" providerId="ADAL" clId="{ECDF0F6C-05CD-4A8F-96FD-5A9475E7AD66}" dt="2025-05-14T15:14:19.892" v="96" actId="20577"/>
        <pc:sldMkLst>
          <pc:docMk/>
          <pc:sldMk cId="499711948" sldId="401"/>
        </pc:sldMkLst>
      </pc:sldChg>
      <pc:sldChg chg="modSp mod">
        <pc:chgData name="Craddock, Kevin" userId="ed86d6b4-8a29-4fab-9f29-c4a6f85acbfb" providerId="ADAL" clId="{ECDF0F6C-05CD-4A8F-96FD-5A9475E7AD66}" dt="2025-05-14T15:15:44.257" v="142" actId="20577"/>
        <pc:sldMkLst>
          <pc:docMk/>
          <pc:sldMk cId="285353267" sldId="412"/>
        </pc:sldMkLst>
      </pc:sldChg>
      <pc:sldChg chg="modSp mod">
        <pc:chgData name="Craddock, Kevin" userId="ed86d6b4-8a29-4fab-9f29-c4a6f85acbfb" providerId="ADAL" clId="{ECDF0F6C-05CD-4A8F-96FD-5A9475E7AD66}" dt="2025-05-14T15:17:19.135" v="291" actId="12789"/>
        <pc:sldMkLst>
          <pc:docMk/>
          <pc:sldMk cId="1095831267" sldId="414"/>
        </pc:sldMkLst>
      </pc:sldChg>
      <pc:sldChg chg="modSp mod">
        <pc:chgData name="Craddock, Kevin" userId="ed86d6b4-8a29-4fab-9f29-c4a6f85acbfb" providerId="ADAL" clId="{ECDF0F6C-05CD-4A8F-96FD-5A9475E7AD66}" dt="2025-05-14T15:18:17.347" v="428" actId="20577"/>
        <pc:sldMkLst>
          <pc:docMk/>
          <pc:sldMk cId="3654868931" sldId="418"/>
        </pc:sldMkLst>
      </pc:sldChg>
      <pc:sldChg chg="modSp mod">
        <pc:chgData name="Craddock, Kevin" userId="ed86d6b4-8a29-4fab-9f29-c4a6f85acbfb" providerId="ADAL" clId="{ECDF0F6C-05CD-4A8F-96FD-5A9475E7AD66}" dt="2025-05-14T15:16:09.598" v="150" actId="20577"/>
        <pc:sldMkLst>
          <pc:docMk/>
          <pc:sldMk cId="3330857341" sldId="419"/>
        </pc:sldMkLst>
      </pc:sldChg>
      <pc:sldChg chg="modSp mod">
        <pc:chgData name="Craddock, Kevin" userId="ed86d6b4-8a29-4fab-9f29-c4a6f85acbfb" providerId="ADAL" clId="{ECDF0F6C-05CD-4A8F-96FD-5A9475E7AD66}" dt="2025-05-14T15:15:34.549" v="140" actId="1038"/>
        <pc:sldMkLst>
          <pc:docMk/>
          <pc:sldMk cId="3383384152" sldId="420"/>
        </pc:sldMkLst>
      </pc:sldChg>
      <pc:sldChg chg="modSp mod">
        <pc:chgData name="Craddock, Kevin" userId="ed86d6b4-8a29-4fab-9f29-c4a6f85acbfb" providerId="ADAL" clId="{ECDF0F6C-05CD-4A8F-96FD-5A9475E7AD66}" dt="2025-05-14T15:19:12.356" v="430" actId="12789"/>
        <pc:sldMkLst>
          <pc:docMk/>
          <pc:sldMk cId="4027848355" sldId="421"/>
        </pc:sldMkLst>
      </pc:sldChg>
      <pc:sldChg chg="modSp mod">
        <pc:chgData name="Craddock, Kevin" userId="ed86d6b4-8a29-4fab-9f29-c4a6f85acbfb" providerId="ADAL" clId="{ECDF0F6C-05CD-4A8F-96FD-5A9475E7AD66}" dt="2025-05-14T15:14:24.060" v="98" actId="20577"/>
        <pc:sldMkLst>
          <pc:docMk/>
          <pc:sldMk cId="2929105893" sldId="423"/>
        </pc:sldMkLst>
      </pc:sldChg>
      <pc:sldChg chg="modSp mod">
        <pc:chgData name="Craddock, Kevin" userId="ed86d6b4-8a29-4fab-9f29-c4a6f85acbfb" providerId="ADAL" clId="{ECDF0F6C-05CD-4A8F-96FD-5A9475E7AD66}" dt="2025-05-14T15:16:19.640" v="152" actId="20577"/>
        <pc:sldMkLst>
          <pc:docMk/>
          <pc:sldMk cId="3494320655" sldId="424"/>
        </pc:sldMkLst>
      </pc:sldChg>
      <pc:sldChg chg="modSp mod">
        <pc:chgData name="Craddock, Kevin" userId="ed86d6b4-8a29-4fab-9f29-c4a6f85acbfb" providerId="ADAL" clId="{ECDF0F6C-05CD-4A8F-96FD-5A9475E7AD66}" dt="2025-05-14T15:15:53.472" v="146" actId="1038"/>
        <pc:sldMkLst>
          <pc:docMk/>
          <pc:sldMk cId="305722789" sldId="425"/>
        </pc:sldMkLst>
      </pc:sldChg>
      <pc:sldChg chg="modSp mod">
        <pc:chgData name="Craddock, Kevin" userId="ed86d6b4-8a29-4fab-9f29-c4a6f85acbfb" providerId="ADAL" clId="{ECDF0F6C-05CD-4A8F-96FD-5A9475E7AD66}" dt="2025-05-14T15:14:16.138" v="94" actId="20577"/>
        <pc:sldMkLst>
          <pc:docMk/>
          <pc:sldMk cId="2639396907" sldId="426"/>
        </pc:sldMkLst>
      </pc:sldChg>
      <pc:sldChg chg="modSp mod">
        <pc:chgData name="Craddock, Kevin" userId="ed86d6b4-8a29-4fab-9f29-c4a6f85acbfb" providerId="ADAL" clId="{ECDF0F6C-05CD-4A8F-96FD-5A9475E7AD66}" dt="2025-05-14T15:13:25.258" v="79" actId="20577"/>
        <pc:sldMkLst>
          <pc:docMk/>
          <pc:sldMk cId="3812310518" sldId="427"/>
        </pc:sldMkLst>
      </pc:sldChg>
      <pc:sldChg chg="modSp mod">
        <pc:chgData name="Craddock, Kevin" userId="ed86d6b4-8a29-4fab-9f29-c4a6f85acbfb" providerId="ADAL" clId="{ECDF0F6C-05CD-4A8F-96FD-5A9475E7AD66}" dt="2025-05-14T15:13:43.092" v="92" actId="14100"/>
        <pc:sldMkLst>
          <pc:docMk/>
          <pc:sldMk cId="3287444829" sldId="428"/>
        </pc:sldMkLst>
      </pc:sldChg>
    </pc:docChg>
  </pc:docChgLst>
  <pc:docChgLst>
    <pc:chgData name="Navas, Andrea" userId="8ab5f365-19e7-467e-867f-923a8cab8b55" providerId="ADAL" clId="{210D657C-072A-41E5-954A-D6252D96D57C}"/>
    <pc:docChg chg="undo custSel addSld delSld modSld">
      <pc:chgData name="Navas, Andrea" userId="8ab5f365-19e7-467e-867f-923a8cab8b55" providerId="ADAL" clId="{210D657C-072A-41E5-954A-D6252D96D57C}" dt="2025-04-08T15:09:17.810" v="473" actId="13244"/>
      <pc:docMkLst>
        <pc:docMk/>
      </pc:docMkLst>
      <pc:sldChg chg="modSp mod">
        <pc:chgData name="Navas, Andrea" userId="8ab5f365-19e7-467e-867f-923a8cab8b55" providerId="ADAL" clId="{210D657C-072A-41E5-954A-D6252D96D57C}" dt="2025-04-07T15:34:51.686" v="202" actId="20577"/>
        <pc:sldMkLst>
          <pc:docMk/>
          <pc:sldMk cId="1339528299" sldId="355"/>
        </pc:sldMkLst>
      </pc:sldChg>
      <pc:sldChg chg="modSp add mod">
        <pc:chgData name="Navas, Andrea" userId="8ab5f365-19e7-467e-867f-923a8cab8b55" providerId="ADAL" clId="{210D657C-072A-41E5-954A-D6252D96D57C}" dt="2025-04-08T14:59:24.662" v="440" actId="13244"/>
        <pc:sldMkLst>
          <pc:docMk/>
          <pc:sldMk cId="3280484341" sldId="380"/>
        </pc:sldMkLst>
      </pc:sldChg>
      <pc:sldChg chg="del">
        <pc:chgData name="Navas, Andrea" userId="8ab5f365-19e7-467e-867f-923a8cab8b55" providerId="ADAL" clId="{210D657C-072A-41E5-954A-D6252D96D57C}" dt="2025-03-17T22:41:35.488" v="72" actId="47"/>
        <pc:sldMkLst>
          <pc:docMk/>
          <pc:sldMk cId="1339063893" sldId="383"/>
        </pc:sldMkLst>
      </pc:sldChg>
      <pc:sldChg chg="modSp mod">
        <pc:chgData name="Navas, Andrea" userId="8ab5f365-19e7-467e-867f-923a8cab8b55" providerId="ADAL" clId="{210D657C-072A-41E5-954A-D6252D96D57C}" dt="2025-04-08T15:00:37.795" v="448" actId="13244"/>
        <pc:sldMkLst>
          <pc:docMk/>
          <pc:sldMk cId="2544948871" sldId="386"/>
        </pc:sldMkLst>
      </pc:sldChg>
      <pc:sldChg chg="modSp mod">
        <pc:chgData name="Navas, Andrea" userId="8ab5f365-19e7-467e-867f-923a8cab8b55" providerId="ADAL" clId="{210D657C-072A-41E5-954A-D6252D96D57C}" dt="2025-04-08T15:00:58.486" v="450" actId="13244"/>
        <pc:sldMkLst>
          <pc:docMk/>
          <pc:sldMk cId="3965385533" sldId="387"/>
        </pc:sldMkLst>
      </pc:sldChg>
      <pc:sldChg chg="modSp mod">
        <pc:chgData name="Navas, Andrea" userId="8ab5f365-19e7-467e-867f-923a8cab8b55" providerId="ADAL" clId="{210D657C-072A-41E5-954A-D6252D96D57C}" dt="2025-04-07T15:50:14.456" v="380" actId="962"/>
        <pc:sldMkLst>
          <pc:docMk/>
          <pc:sldMk cId="3835232245" sldId="392"/>
        </pc:sldMkLst>
      </pc:sldChg>
      <pc:sldChg chg="addSp delSp modSp mod">
        <pc:chgData name="Navas, Andrea" userId="8ab5f365-19e7-467e-867f-923a8cab8b55" providerId="ADAL" clId="{210D657C-072A-41E5-954A-D6252D96D57C}" dt="2025-04-07T15:55:15.046" v="396" actId="167"/>
        <pc:sldMkLst>
          <pc:docMk/>
          <pc:sldMk cId="2970561448" sldId="397"/>
        </pc:sldMkLst>
      </pc:sldChg>
      <pc:sldChg chg="modSp mod modCm">
        <pc:chgData name="Navas, Andrea" userId="8ab5f365-19e7-467e-867f-923a8cab8b55" providerId="ADAL" clId="{210D657C-072A-41E5-954A-D6252D96D57C}" dt="2025-04-08T15:02:20.131" v="455" actId="13244"/>
        <pc:sldMkLst>
          <pc:docMk/>
          <pc:sldMk cId="3629999463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10D657C-072A-41E5-954A-D6252D96D57C}" dt="2025-03-17T22:50:16.082" v="88" actId="20577"/>
              <pc2:cmMkLst xmlns:pc2="http://schemas.microsoft.com/office/powerpoint/2019/9/main/command">
                <pc:docMk/>
                <pc:sldMk cId="3629999463" sldId="399"/>
                <pc2:cmMk id="{8F66C60C-1BC2-4307-A292-081331C4D320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210D657C-072A-41E5-954A-D6252D96D57C}" dt="2025-03-17T22:50:16.082" v="88" actId="20577"/>
              <pc2:cmMkLst xmlns:pc2="http://schemas.microsoft.com/office/powerpoint/2019/9/main/command">
                <pc:docMk/>
                <pc:sldMk cId="3629999463" sldId="399"/>
                <pc2:cmMk id="{FFF78849-CE39-415A-AFC2-863E5294FE34}"/>
              </pc2:cmMkLst>
            </pc226:cmChg>
          </p:ext>
        </pc:extLst>
      </pc:sldChg>
      <pc:sldChg chg="modSp mod">
        <pc:chgData name="Navas, Andrea" userId="8ab5f365-19e7-467e-867f-923a8cab8b55" providerId="ADAL" clId="{210D657C-072A-41E5-954A-D6252D96D57C}" dt="2025-04-08T15:03:49.783" v="467" actId="13244"/>
        <pc:sldMkLst>
          <pc:docMk/>
          <pc:sldMk cId="499711948" sldId="401"/>
        </pc:sldMkLst>
      </pc:sldChg>
      <pc:sldChg chg="del">
        <pc:chgData name="Navas, Andrea" userId="8ab5f365-19e7-467e-867f-923a8cab8b55" providerId="ADAL" clId="{210D657C-072A-41E5-954A-D6252D96D57C}" dt="2025-03-17T22:34:50.232" v="12" actId="47"/>
        <pc:sldMkLst>
          <pc:docMk/>
          <pc:sldMk cId="2872434557" sldId="408"/>
        </pc:sldMkLst>
      </pc:sldChg>
      <pc:sldChg chg="del">
        <pc:chgData name="Navas, Andrea" userId="8ab5f365-19e7-467e-867f-923a8cab8b55" providerId="ADAL" clId="{210D657C-072A-41E5-954A-D6252D96D57C}" dt="2025-03-17T22:35:08.933" v="14" actId="47"/>
        <pc:sldMkLst>
          <pc:docMk/>
          <pc:sldMk cId="2593318646" sldId="409"/>
        </pc:sldMkLst>
      </pc:sldChg>
      <pc:sldChg chg="del">
        <pc:chgData name="Navas, Andrea" userId="8ab5f365-19e7-467e-867f-923a8cab8b55" providerId="ADAL" clId="{210D657C-072A-41E5-954A-D6252D96D57C}" dt="2025-03-17T22:39:07.118" v="41" actId="47"/>
        <pc:sldMkLst>
          <pc:docMk/>
          <pc:sldMk cId="997013654" sldId="411"/>
        </pc:sldMkLst>
      </pc:sldChg>
      <pc:sldChg chg="delSp modSp mod">
        <pc:chgData name="Navas, Andrea" userId="8ab5f365-19e7-467e-867f-923a8cab8b55" providerId="ADAL" clId="{210D657C-072A-41E5-954A-D6252D96D57C}" dt="2025-04-08T15:02:43.679" v="460" actId="13244"/>
        <pc:sldMkLst>
          <pc:docMk/>
          <pc:sldMk cId="285353267" sldId="412"/>
        </pc:sldMkLst>
      </pc:sldChg>
      <pc:sldChg chg="addSp delSp modSp add mod">
        <pc:chgData name="Navas, Andrea" userId="8ab5f365-19e7-467e-867f-923a8cab8b55" providerId="ADAL" clId="{210D657C-072A-41E5-954A-D6252D96D57C}" dt="2025-04-08T14:59:55.868" v="444" actId="13244"/>
        <pc:sldMkLst>
          <pc:docMk/>
          <pc:sldMk cId="1847516466" sldId="413"/>
        </pc:sldMkLst>
      </pc:sldChg>
      <pc:sldChg chg="modSp mod">
        <pc:chgData name="Navas, Andrea" userId="8ab5f365-19e7-467e-867f-923a8cab8b55" providerId="ADAL" clId="{210D657C-072A-41E5-954A-D6252D96D57C}" dt="2025-04-08T15:00:17.146" v="447" actId="13244"/>
        <pc:sldMkLst>
          <pc:docMk/>
          <pc:sldMk cId="1095831267" sldId="414"/>
        </pc:sldMkLst>
      </pc:sldChg>
      <pc:sldChg chg="modSp mod">
        <pc:chgData name="Navas, Andrea" userId="8ab5f365-19e7-467e-867f-923a8cab8b55" providerId="ADAL" clId="{210D657C-072A-41E5-954A-D6252D96D57C}" dt="2025-04-08T14:59:43.083" v="442" actId="13244"/>
        <pc:sldMkLst>
          <pc:docMk/>
          <pc:sldMk cId="3654868931" sldId="418"/>
        </pc:sldMkLst>
      </pc:sldChg>
      <pc:sldChg chg="modSp mod modCm">
        <pc:chgData name="Navas, Andrea" userId="8ab5f365-19e7-467e-867f-923a8cab8b55" providerId="ADAL" clId="{210D657C-072A-41E5-954A-D6252D96D57C}" dt="2025-04-08T15:01:32.860" v="453" actId="13244"/>
        <pc:sldMkLst>
          <pc:docMk/>
          <pc:sldMk cId="3330857341" sldId="4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10D657C-072A-41E5-954A-D6252D96D57C}" dt="2025-03-17T22:49:40.468" v="83" actId="20577"/>
              <pc2:cmMkLst xmlns:pc2="http://schemas.microsoft.com/office/powerpoint/2019/9/main/command">
                <pc:docMk/>
                <pc:sldMk cId="3330857341" sldId="419"/>
                <pc2:cmMk id="{D07E180A-13DA-4475-8984-994CE36D08AB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210D657C-072A-41E5-954A-D6252D96D57C}" dt="2025-03-17T22:49:40.468" v="83" actId="20577"/>
              <pc2:cmMkLst xmlns:pc2="http://schemas.microsoft.com/office/powerpoint/2019/9/main/command">
                <pc:docMk/>
                <pc:sldMk cId="3330857341" sldId="419"/>
                <pc2:cmMk id="{D397E6EA-D889-41BE-AC1F-8FAF1FFA9D84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210D657C-072A-41E5-954A-D6252D96D57C}" dt="2025-03-17T22:49:40.468" v="83" actId="20577"/>
              <pc2:cmMkLst xmlns:pc2="http://schemas.microsoft.com/office/powerpoint/2019/9/main/command">
                <pc:docMk/>
                <pc:sldMk cId="3330857341" sldId="419"/>
                <pc2:cmMk id="{D3F615F1-C7A2-432A-A0EA-DB4A460893B2}"/>
              </pc2:cmMkLst>
            </pc226:cmChg>
          </p:ext>
        </pc:extLst>
      </pc:sldChg>
      <pc:sldChg chg="modSp mod">
        <pc:chgData name="Navas, Andrea" userId="8ab5f365-19e7-467e-867f-923a8cab8b55" providerId="ADAL" clId="{210D657C-072A-41E5-954A-D6252D96D57C}" dt="2025-04-08T15:02:59.536" v="461" actId="13244"/>
        <pc:sldMkLst>
          <pc:docMk/>
          <pc:sldMk cId="3383384152" sldId="420"/>
        </pc:sldMkLst>
      </pc:sldChg>
      <pc:sldChg chg="modSp mod">
        <pc:chgData name="Navas, Andrea" userId="8ab5f365-19e7-467e-867f-923a8cab8b55" providerId="ADAL" clId="{210D657C-072A-41E5-954A-D6252D96D57C}" dt="2025-04-08T15:03:13.831" v="463" actId="13244"/>
        <pc:sldMkLst>
          <pc:docMk/>
          <pc:sldMk cId="4027848355" sldId="421"/>
        </pc:sldMkLst>
      </pc:sldChg>
      <pc:sldChg chg="modSp mod">
        <pc:chgData name="Navas, Andrea" userId="8ab5f365-19e7-467e-867f-923a8cab8b55" providerId="ADAL" clId="{210D657C-072A-41E5-954A-D6252D96D57C}" dt="2025-04-08T15:03:40.516" v="466" actId="13244"/>
        <pc:sldMkLst>
          <pc:docMk/>
          <pc:sldMk cId="2929105893" sldId="423"/>
        </pc:sldMkLst>
      </pc:sldChg>
      <pc:sldChg chg="modSp mod">
        <pc:chgData name="Navas, Andrea" userId="8ab5f365-19e7-467e-867f-923a8cab8b55" providerId="ADAL" clId="{210D657C-072A-41E5-954A-D6252D96D57C}" dt="2025-04-08T15:01:11.183" v="451" actId="13244"/>
        <pc:sldMkLst>
          <pc:docMk/>
          <pc:sldMk cId="3494320655" sldId="424"/>
        </pc:sldMkLst>
      </pc:sldChg>
      <pc:sldChg chg="modSp mod">
        <pc:chgData name="Navas, Andrea" userId="8ab5f365-19e7-467e-867f-923a8cab8b55" providerId="ADAL" clId="{210D657C-072A-41E5-954A-D6252D96D57C}" dt="2025-04-08T15:02:31.323" v="457" actId="13244"/>
        <pc:sldMkLst>
          <pc:docMk/>
          <pc:sldMk cId="305722789" sldId="425"/>
        </pc:sldMkLst>
      </pc:sldChg>
      <pc:sldChg chg="modSp mod">
        <pc:chgData name="Navas, Andrea" userId="8ab5f365-19e7-467e-867f-923a8cab8b55" providerId="ADAL" clId="{210D657C-072A-41E5-954A-D6252D96D57C}" dt="2025-04-08T15:04:03.269" v="469" actId="13244"/>
        <pc:sldMkLst>
          <pc:docMk/>
          <pc:sldMk cId="2639396907" sldId="426"/>
        </pc:sldMkLst>
      </pc:sldChg>
      <pc:sldChg chg="modSp mod">
        <pc:chgData name="Navas, Andrea" userId="8ab5f365-19e7-467e-867f-923a8cab8b55" providerId="ADAL" clId="{210D657C-072A-41E5-954A-D6252D96D57C}" dt="2025-04-08T15:04:12.906" v="470" actId="13244"/>
        <pc:sldMkLst>
          <pc:docMk/>
          <pc:sldMk cId="3812310518" sldId="427"/>
        </pc:sldMkLst>
      </pc:sldChg>
      <pc:sldChg chg="modSp mod">
        <pc:chgData name="Navas, Andrea" userId="8ab5f365-19e7-467e-867f-923a8cab8b55" providerId="ADAL" clId="{210D657C-072A-41E5-954A-D6252D96D57C}" dt="2025-04-08T15:09:17.810" v="473" actId="13244"/>
        <pc:sldMkLst>
          <pc:docMk/>
          <pc:sldMk cId="3287444829" sldId="428"/>
        </pc:sldMkLst>
      </pc:sldChg>
      <pc:sldChg chg="modSp add mod">
        <pc:chgData name="Navas, Andrea" userId="8ab5f365-19e7-467e-867f-923a8cab8b55" providerId="ADAL" clId="{210D657C-072A-41E5-954A-D6252D96D57C}" dt="2025-04-08T14:54:52.154" v="438" actId="13244"/>
        <pc:sldMkLst>
          <pc:docMk/>
          <pc:sldMk cId="86272147" sldId="429"/>
        </pc:sldMkLst>
      </pc:sldChg>
    </pc:docChg>
  </pc:docChgLst>
  <pc:docChgLst>
    <pc:chgData name="Navas, Andrea" userId="8ab5f365-19e7-467e-867f-923a8cab8b55" providerId="ADAL" clId="{A4C5F2D0-71CB-4514-A239-F3D715B26D56}"/>
    <pc:docChg chg="undo custSel modSld">
      <pc:chgData name="Navas, Andrea" userId="8ab5f365-19e7-467e-867f-923a8cab8b55" providerId="ADAL" clId="{A4C5F2D0-71CB-4514-A239-F3D715B26D56}" dt="2025-05-05T18:28:08.615" v="204" actId="20577"/>
      <pc:docMkLst>
        <pc:docMk/>
      </pc:docMkLst>
      <pc:sldChg chg="modSp mod">
        <pc:chgData name="Navas, Andrea" userId="8ab5f365-19e7-467e-867f-923a8cab8b55" providerId="ADAL" clId="{A4C5F2D0-71CB-4514-A239-F3D715B26D56}" dt="2025-05-05T18:28:08.615" v="204" actId="20577"/>
        <pc:sldMkLst>
          <pc:docMk/>
          <pc:sldMk cId="2970561448" sldId="397"/>
        </pc:sldMkLst>
      </pc:sldChg>
      <pc:sldChg chg="addSp delSp modSp mod modCm">
        <pc:chgData name="Navas, Andrea" userId="8ab5f365-19e7-467e-867f-923a8cab8b55" providerId="ADAL" clId="{A4C5F2D0-71CB-4514-A239-F3D715B26D56}" dt="2025-05-05T18:25:04.496" v="166" actId="20577"/>
        <pc:sldMkLst>
          <pc:docMk/>
          <pc:sldMk cId="3330857341" sldId="4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A4C5F2D0-71CB-4514-A239-F3D715B26D56}" dt="2025-05-05T18:25:04.496" v="166" actId="20577"/>
              <pc2:cmMkLst xmlns:pc2="http://schemas.microsoft.com/office/powerpoint/2019/9/main/command">
                <pc:docMk/>
                <pc:sldMk cId="3330857341" sldId="419"/>
                <pc2:cmMk id="{BD030425-4FDB-4CFD-BBD5-259143C738D0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A4C5F2D0-71CB-4514-A239-F3D715B26D56}" dt="2025-05-05T18:25:04.496" v="166" actId="20577"/>
              <pc2:cmMkLst xmlns:pc2="http://schemas.microsoft.com/office/powerpoint/2019/9/main/command">
                <pc:docMk/>
                <pc:sldMk cId="3330857341" sldId="419"/>
                <pc2:cmMk id="{D784079B-7CF8-46D1-85CB-E3A1AF6AC8B0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A4C5F2D0-71CB-4514-A239-F3D715B26D56}" dt="2025-05-05T18:25:04.496" v="166" actId="20577"/>
              <pc2:cmMkLst xmlns:pc2="http://schemas.microsoft.com/office/powerpoint/2019/9/main/command">
                <pc:docMk/>
                <pc:sldMk cId="3330857341" sldId="419"/>
                <pc2:cmMk id="{E47656E5-9DF7-4885-A208-20CE8000C1B1}"/>
              </pc2:cmMkLst>
            </pc226:cmChg>
          </p:ext>
        </pc:extLst>
      </pc:sldChg>
      <pc:sldChg chg="modSp mod modCm">
        <pc:chgData name="Navas, Andrea" userId="8ab5f365-19e7-467e-867f-923a8cab8b55" providerId="ADAL" clId="{A4C5F2D0-71CB-4514-A239-F3D715B26D56}" dt="2025-05-05T18:25:51.566" v="193" actId="20577"/>
        <pc:sldMkLst>
          <pc:docMk/>
          <pc:sldMk cId="305722789" sldId="4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A4C5F2D0-71CB-4514-A239-F3D715B26D56}" dt="2025-05-05T18:25:51.566" v="193" actId="20577"/>
              <pc2:cmMkLst xmlns:pc2="http://schemas.microsoft.com/office/powerpoint/2019/9/main/command">
                <pc:docMk/>
                <pc:sldMk cId="305722789" sldId="425"/>
                <pc2:cmMk id="{29E31CDD-6DAD-493C-9345-CD898B7E1B32}"/>
              </pc2:cmMkLst>
            </pc226:cmChg>
          </p:ext>
        </pc:extLst>
      </pc:sldChg>
    </pc:docChg>
  </pc:docChgLst>
  <pc:docChgLst>
    <pc:chgData name="Andrea Navas" userId="S::andrea.navas_optisconsulting.com#ext#@gets.onmicrosoft.com::a296c1ff-ded4-4a10-8a82-09fce6e42500" providerId="AD" clId="Web-{CEAD793A-15FB-E66D-BFA4-75A8EC186BD2}"/>
    <pc:docChg chg="modSld">
      <pc:chgData name="Andrea Navas" userId="S::andrea.navas_optisconsulting.com#ext#@gets.onmicrosoft.com::a296c1ff-ded4-4a10-8a82-09fce6e42500" providerId="AD" clId="Web-{CEAD793A-15FB-E66D-BFA4-75A8EC186BD2}" dt="2025-03-27T17:59:27.667" v="0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CEAD793A-15FB-E66D-BFA4-75A8EC186BD2}" dt="2025-03-27T17:59:27.667" v="0" actId="20577"/>
        <pc:sldMkLst>
          <pc:docMk/>
          <pc:sldMk cId="3280484341" sldId="380"/>
        </pc:sldMkLst>
      </pc:sldChg>
    </pc:docChg>
  </pc:docChgLst>
  <pc:docChgLst>
    <pc:chgData name="Andrea Navas" userId="S::andrea.navas_optisconsulting.com#ext#@gets.onmicrosoft.com::a296c1ff-ded4-4a10-8a82-09fce6e42500" providerId="AD" clId="Web-{03C6E99A-119F-5238-56A3-D80B115F686B}"/>
    <pc:docChg chg="modSld">
      <pc:chgData name="Andrea Navas" userId="S::andrea.navas_optisconsulting.com#ext#@gets.onmicrosoft.com::a296c1ff-ded4-4a10-8a82-09fce6e42500" providerId="AD" clId="Web-{03C6E99A-119F-5238-56A3-D80B115F686B}" dt="2025-04-08T14:16:58.315" v="7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03C6E99A-119F-5238-56A3-D80B115F686B}" dt="2025-04-08T14:16:58.315" v="7" actId="20577"/>
        <pc:sldMkLst>
          <pc:docMk/>
          <pc:sldMk cId="1339528299" sldId="355"/>
        </pc:sldMkLst>
      </pc:sldChg>
    </pc:docChg>
  </pc:docChgLst>
  <pc:docChgLst>
    <pc:chgData name="Carter, Deona" userId="S::dmcarter_tcsg.edu#ext#@gets.onmicrosoft.com::8b7bed87-ce7f-4433-964f-68a9215d084b" providerId="AD" clId="Web-{FA8A048D-D980-AF39-FD9D-D706939C660C}"/>
    <pc:docChg chg="mod">
      <pc:chgData name="Carter, Deona" userId="S::dmcarter_tcsg.edu#ext#@gets.onmicrosoft.com::8b7bed87-ce7f-4433-964f-68a9215d084b" providerId="AD" clId="Web-{FA8A048D-D980-AF39-FD9D-D706939C660C}" dt="2025-05-09T15:10:27.350" v="0"/>
      <pc:docMkLst>
        <pc:docMk/>
      </pc:docMkLst>
    </pc:docChg>
  </pc:docChgLst>
  <pc:docChgLst>
    <pc:chgData name="Johnson, Osborne" userId="S::osborne.johnson@doas.ga.gov::c08ee522-9c71-43c5-a31c-8862c49cc44e" providerId="AD" clId="Web-{7DE7D9EF-D2FA-D902-65CA-D93B36C691A4}"/>
    <pc:docChg chg="mod">
      <pc:chgData name="Johnson, Osborne" userId="S::osborne.johnson@doas.ga.gov::c08ee522-9c71-43c5-a31c-8862c49cc44e" providerId="AD" clId="Web-{7DE7D9EF-D2FA-D902-65CA-D93B36C691A4}" dt="2025-05-08T20:25:52.970" v="0"/>
      <pc:docMkLst>
        <pc:docMk/>
      </pc:docMkLst>
    </pc:docChg>
  </pc:docChgLst>
  <pc:docChgLst>
    <pc:chgData name="Navas, Andrea" userId="8ab5f365-19e7-467e-867f-923a8cab8b55" providerId="ADAL" clId="{21CB5E89-69F6-446B-AEC5-A21BB3B32D44}"/>
    <pc:docChg chg="custSel modSld">
      <pc:chgData name="Navas, Andrea" userId="8ab5f365-19e7-467e-867f-923a8cab8b55" providerId="ADAL" clId="{21CB5E89-69F6-446B-AEC5-A21BB3B32D44}" dt="2025-09-24T14:56:48.032" v="27" actId="11"/>
      <pc:docMkLst>
        <pc:docMk/>
      </pc:docMkLst>
      <pc:sldChg chg="modSp mod">
        <pc:chgData name="Navas, Andrea" userId="8ab5f365-19e7-467e-867f-923a8cab8b55" providerId="ADAL" clId="{21CB5E89-69F6-446B-AEC5-A21BB3B32D44}" dt="2025-09-24T14:56:48.032" v="27" actId="11"/>
        <pc:sldMkLst>
          <pc:docMk/>
          <pc:sldMk cId="3654868931" sldId="418"/>
        </pc:sldMkLst>
        <pc:spChg chg="mod">
          <ac:chgData name="Navas, Andrea" userId="8ab5f365-19e7-467e-867f-923a8cab8b55" providerId="ADAL" clId="{21CB5E89-69F6-446B-AEC5-A21BB3B32D44}" dt="2025-09-24T14:56:48.032" v="27" actId="11"/>
          <ac:spMkLst>
            <pc:docMk/>
            <pc:sldMk cId="3654868931" sldId="418"/>
            <ac:spMk id="6" creationId="{D69BC7BE-C322-FC15-3E28-6B6A39D3AEFF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8" creationId="{0F344838-D621-7ED3-EA5A-32142E2DD3F5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9" creationId="{7371E996-7D7E-EA46-B97D-7369DDBD37B2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0" creationId="{70217FA1-6331-2E2A-10D9-7D22B403D4CE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1" creationId="{A99273A8-E588-CED4-129B-648B76667B64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2" creationId="{86025675-6718-34E7-BB0F-247A4D3DAD57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4" creationId="{22EA3068-6F8E-FE36-CFB1-7E5385657785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5" creationId="{66583739-E11B-E53E-415B-A452B1059FA0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6" creationId="{E6BEEBA0-7464-023F-3E13-9299812D7892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7" creationId="{6D0F621C-F897-AA61-555F-92926DFFAF5C}"/>
          </ac:spMkLst>
        </pc:spChg>
        <pc:spChg chg="mod">
          <ac:chgData name="Navas, Andrea" userId="8ab5f365-19e7-467e-867f-923a8cab8b55" providerId="ADAL" clId="{21CB5E89-69F6-446B-AEC5-A21BB3B32D44}" dt="2025-09-24T14:56:28.436" v="19" actId="1036"/>
          <ac:spMkLst>
            <pc:docMk/>
            <pc:sldMk cId="3654868931" sldId="418"/>
            <ac:spMk id="18" creationId="{7CDA0BE8-D5A8-AB39-C74B-E1FD977EDC7D}"/>
          </ac:spMkLst>
        </pc:spChg>
      </pc:sldChg>
    </pc:docChg>
  </pc:docChgLst>
  <pc:docChgLst>
    <pc:chgData name="Swartout, Darcy" userId="1c015fc4-41a8-4efb-8017-be6f6fc86c37" providerId="ADAL" clId="{F0D04A1B-C6A8-4B39-9FE8-C0149133AB41}"/>
    <pc:docChg chg="custSel modSld">
      <pc:chgData name="Swartout, Darcy" userId="1c015fc4-41a8-4efb-8017-be6f6fc86c37" providerId="ADAL" clId="{F0D04A1B-C6A8-4B39-9FE8-C0149133AB41}" dt="2025-04-30T17:05:50.373" v="222" actId="13244"/>
      <pc:docMkLst>
        <pc:docMk/>
      </pc:docMkLst>
      <pc:sldChg chg="modSp mod">
        <pc:chgData name="Swartout, Darcy" userId="1c015fc4-41a8-4efb-8017-be6f6fc86c37" providerId="ADAL" clId="{F0D04A1B-C6A8-4B39-9FE8-C0149133AB41}" dt="2025-04-30T16:54:10.841" v="16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F0D04A1B-C6A8-4B39-9FE8-C0149133AB41}" dt="2025-04-30T16:54:40.137" v="27" actId="20577"/>
        <pc:sldMkLst>
          <pc:docMk/>
          <pc:sldMk cId="3280484341" sldId="380"/>
        </pc:sldMkLst>
      </pc:sldChg>
      <pc:sldChg chg="modSp mod">
        <pc:chgData name="Swartout, Darcy" userId="1c015fc4-41a8-4efb-8017-be6f6fc86c37" providerId="ADAL" clId="{F0D04A1B-C6A8-4B39-9FE8-C0149133AB41}" dt="2025-04-30T17:05:24.137" v="218" actId="13244"/>
        <pc:sldMkLst>
          <pc:docMk/>
          <pc:sldMk cId="2544948871" sldId="386"/>
        </pc:sldMkLst>
      </pc:sldChg>
      <pc:sldChg chg="modSp mod">
        <pc:chgData name="Swartout, Darcy" userId="1c015fc4-41a8-4efb-8017-be6f6fc86c37" providerId="ADAL" clId="{F0D04A1B-C6A8-4B39-9FE8-C0149133AB41}" dt="2025-04-30T17:03:18.090" v="191" actId="1076"/>
        <pc:sldMkLst>
          <pc:docMk/>
          <pc:sldMk cId="3965385533" sldId="387"/>
        </pc:sldMkLst>
      </pc:sldChg>
      <pc:sldChg chg="modSp mod">
        <pc:chgData name="Swartout, Darcy" userId="1c015fc4-41a8-4efb-8017-be6f6fc86c37" providerId="ADAL" clId="{F0D04A1B-C6A8-4B39-9FE8-C0149133AB41}" dt="2025-04-30T17:01:25.547" v="172" actId="1037"/>
        <pc:sldMkLst>
          <pc:docMk/>
          <pc:sldMk cId="3835232245" sldId="392"/>
        </pc:sldMkLst>
      </pc:sldChg>
      <pc:sldChg chg="modSp mod">
        <pc:chgData name="Swartout, Darcy" userId="1c015fc4-41a8-4efb-8017-be6f6fc86c37" providerId="ADAL" clId="{F0D04A1B-C6A8-4B39-9FE8-C0149133AB41}" dt="2025-04-30T17:05:50.373" v="222" actId="13244"/>
        <pc:sldMkLst>
          <pc:docMk/>
          <pc:sldMk cId="2970561448" sldId="397"/>
        </pc:sldMkLst>
      </pc:sldChg>
      <pc:sldChg chg="modSp mod modCm">
        <pc:chgData name="Swartout, Darcy" userId="1c015fc4-41a8-4efb-8017-be6f6fc86c37" providerId="ADAL" clId="{F0D04A1B-C6A8-4B39-9FE8-C0149133AB41}" dt="2025-04-30T16:57:30.088" v="112" actId="20577"/>
        <pc:sldMkLst>
          <pc:docMk/>
          <pc:sldMk cId="3629999463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F0D04A1B-C6A8-4B39-9FE8-C0149133AB41}" dt="2025-04-30T16:57:30.088" v="112" actId="20577"/>
              <pc2:cmMkLst xmlns:pc2="http://schemas.microsoft.com/office/powerpoint/2019/9/main/command">
                <pc:docMk/>
                <pc:sldMk cId="3629999463" sldId="399"/>
                <pc2:cmMk id="{8F66C60C-1BC2-4307-A292-081331C4D320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F0D04A1B-C6A8-4B39-9FE8-C0149133AB41}" dt="2025-04-30T16:57:30.088" v="112" actId="20577"/>
              <pc2:cmMkLst xmlns:pc2="http://schemas.microsoft.com/office/powerpoint/2019/9/main/command">
                <pc:docMk/>
                <pc:sldMk cId="3629999463" sldId="399"/>
                <pc2:cmMk id="{FFF78849-CE39-415A-AFC2-863E5294FE34}"/>
              </pc2:cmMkLst>
            </pc226:cmChg>
          </p:ext>
        </pc:extLst>
      </pc:sldChg>
      <pc:sldChg chg="modSp mod">
        <pc:chgData name="Swartout, Darcy" userId="1c015fc4-41a8-4efb-8017-be6f6fc86c37" providerId="ADAL" clId="{F0D04A1B-C6A8-4B39-9FE8-C0149133AB41}" dt="2025-04-30T17:05:38.682" v="221" actId="13244"/>
        <pc:sldMkLst>
          <pc:docMk/>
          <pc:sldMk cId="499711948" sldId="401"/>
        </pc:sldMkLst>
      </pc:sldChg>
      <pc:sldChg chg="modSp mod">
        <pc:chgData name="Swartout, Darcy" userId="1c015fc4-41a8-4efb-8017-be6f6fc86c37" providerId="ADAL" clId="{F0D04A1B-C6A8-4B39-9FE8-C0149133AB41}" dt="2025-04-30T17:05:30.023" v="219" actId="13244"/>
        <pc:sldMkLst>
          <pc:docMk/>
          <pc:sldMk cId="285353267" sldId="412"/>
        </pc:sldMkLst>
      </pc:sldChg>
      <pc:sldChg chg="modSp mod">
        <pc:chgData name="Swartout, Darcy" userId="1c015fc4-41a8-4efb-8017-be6f6fc86c37" providerId="ADAL" clId="{F0D04A1B-C6A8-4B39-9FE8-C0149133AB41}" dt="2025-04-30T17:05:05.573" v="214" actId="962"/>
        <pc:sldMkLst>
          <pc:docMk/>
          <pc:sldMk cId="1847516466" sldId="413"/>
        </pc:sldMkLst>
      </pc:sldChg>
      <pc:sldChg chg="modSp mod">
        <pc:chgData name="Swartout, Darcy" userId="1c015fc4-41a8-4efb-8017-be6f6fc86c37" providerId="ADAL" clId="{F0D04A1B-C6A8-4B39-9FE8-C0149133AB41}" dt="2025-04-30T17:05:15.724" v="217" actId="962"/>
        <pc:sldMkLst>
          <pc:docMk/>
          <pc:sldMk cId="1095831267" sldId="414"/>
        </pc:sldMkLst>
      </pc:sldChg>
      <pc:sldChg chg="modSp mod">
        <pc:chgData name="Swartout, Darcy" userId="1c015fc4-41a8-4efb-8017-be6f6fc86c37" providerId="ADAL" clId="{F0D04A1B-C6A8-4B39-9FE8-C0149133AB41}" dt="2025-04-30T16:54:48.290" v="29" actId="20577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F0D04A1B-C6A8-4B39-9FE8-C0149133AB41}" dt="2025-04-30T16:56:54.167" v="82" actId="20577"/>
        <pc:sldMkLst>
          <pc:docMk/>
          <pc:sldMk cId="3330857341" sldId="419"/>
        </pc:sldMkLst>
      </pc:sldChg>
      <pc:sldChg chg="modSp mod">
        <pc:chgData name="Swartout, Darcy" userId="1c015fc4-41a8-4efb-8017-be6f6fc86c37" providerId="ADAL" clId="{F0D04A1B-C6A8-4B39-9FE8-C0149133AB41}" dt="2025-04-30T17:02:16.758" v="184" actId="1076"/>
        <pc:sldMkLst>
          <pc:docMk/>
          <pc:sldMk cId="3383384152" sldId="420"/>
        </pc:sldMkLst>
      </pc:sldChg>
      <pc:sldChg chg="modSp mod">
        <pc:chgData name="Swartout, Darcy" userId="1c015fc4-41a8-4efb-8017-be6f6fc86c37" providerId="ADAL" clId="{F0D04A1B-C6A8-4B39-9FE8-C0149133AB41}" dt="2025-04-30T17:01:59.011" v="181" actId="1076"/>
        <pc:sldMkLst>
          <pc:docMk/>
          <pc:sldMk cId="4027848355" sldId="421"/>
        </pc:sldMkLst>
      </pc:sldChg>
      <pc:sldChg chg="modSp mod">
        <pc:chgData name="Swartout, Darcy" userId="1c015fc4-41a8-4efb-8017-be6f6fc86c37" providerId="ADAL" clId="{F0D04A1B-C6A8-4B39-9FE8-C0149133AB41}" dt="2025-04-30T17:05:36.001" v="220" actId="13244"/>
        <pc:sldMkLst>
          <pc:docMk/>
          <pc:sldMk cId="2929105893" sldId="423"/>
        </pc:sldMkLst>
      </pc:sldChg>
      <pc:sldChg chg="modSp mod">
        <pc:chgData name="Swartout, Darcy" userId="1c015fc4-41a8-4efb-8017-be6f6fc86c37" providerId="ADAL" clId="{F0D04A1B-C6A8-4B39-9FE8-C0149133AB41}" dt="2025-04-30T16:56:09.918" v="70" actId="1035"/>
        <pc:sldMkLst>
          <pc:docMk/>
          <pc:sldMk cId="3494320655" sldId="424"/>
        </pc:sldMkLst>
      </pc:sldChg>
      <pc:sldChg chg="modSp mod">
        <pc:chgData name="Swartout, Darcy" userId="1c015fc4-41a8-4efb-8017-be6f6fc86c37" providerId="ADAL" clId="{F0D04A1B-C6A8-4B39-9FE8-C0149133AB41}" dt="2025-04-30T17:02:36.313" v="187" actId="1076"/>
        <pc:sldMkLst>
          <pc:docMk/>
          <pc:sldMk cId="305722789" sldId="425"/>
        </pc:sldMkLst>
      </pc:sldChg>
      <pc:sldChg chg="modSp mod">
        <pc:chgData name="Swartout, Darcy" userId="1c015fc4-41a8-4efb-8017-be6f6fc86c37" providerId="ADAL" clId="{F0D04A1B-C6A8-4B39-9FE8-C0149133AB41}" dt="2025-04-30T17:00:55.385" v="167" actId="1076"/>
        <pc:sldMkLst>
          <pc:docMk/>
          <pc:sldMk cId="2639396907" sldId="426"/>
        </pc:sldMkLst>
      </pc:sldChg>
      <pc:sldChg chg="modSp mod">
        <pc:chgData name="Swartout, Darcy" userId="1c015fc4-41a8-4efb-8017-be6f6fc86c37" providerId="ADAL" clId="{F0D04A1B-C6A8-4B39-9FE8-C0149133AB41}" dt="2025-04-30T17:00:26.628" v="160" actId="1038"/>
        <pc:sldMkLst>
          <pc:docMk/>
          <pc:sldMk cId="3812310518" sldId="427"/>
        </pc:sldMkLst>
      </pc:sldChg>
      <pc:sldChg chg="modSp mod">
        <pc:chgData name="Swartout, Darcy" userId="1c015fc4-41a8-4efb-8017-be6f6fc86c37" providerId="ADAL" clId="{F0D04A1B-C6A8-4B39-9FE8-C0149133AB41}" dt="2025-04-30T17:00:06.302" v="156" actId="20577"/>
        <pc:sldMkLst>
          <pc:docMk/>
          <pc:sldMk cId="3287444829" sldId="428"/>
        </pc:sldMkLst>
      </pc:sldChg>
      <pc:sldChg chg="modSp mod">
        <pc:chgData name="Swartout, Darcy" userId="1c015fc4-41a8-4efb-8017-be6f6fc86c37" providerId="ADAL" clId="{F0D04A1B-C6A8-4B39-9FE8-C0149133AB41}" dt="2025-04-30T16:54:25.145" v="25" actId="20577"/>
        <pc:sldMkLst>
          <pc:docMk/>
          <pc:sldMk cId="86272147" sldId="429"/>
        </pc:sldMkLst>
      </pc:sldChg>
    </pc:docChg>
  </pc:docChgLst>
  <pc:docChgLst>
    <pc:chgData name="Navas, Andrea" userId="8ab5f365-19e7-467e-867f-923a8cab8b55" providerId="ADAL" clId="{6DB84D51-CCFA-4D1E-9634-4A7E1203D9DA}"/>
    <pc:docChg chg="custSel modSld">
      <pc:chgData name="Navas, Andrea" userId="8ab5f365-19e7-467e-867f-923a8cab8b55" providerId="ADAL" clId="{6DB84D51-CCFA-4D1E-9634-4A7E1203D9DA}" dt="2025-04-16T16:53:57.827" v="62" actId="20577"/>
      <pc:docMkLst>
        <pc:docMk/>
      </pc:docMkLst>
      <pc:sldChg chg="addSp delSp modSp mod">
        <pc:chgData name="Navas, Andrea" userId="8ab5f365-19e7-467e-867f-923a8cab8b55" providerId="ADAL" clId="{6DB84D51-CCFA-4D1E-9634-4A7E1203D9DA}" dt="2025-04-16T15:08:08.998" v="44" actId="14100"/>
        <pc:sldMkLst>
          <pc:docMk/>
          <pc:sldMk cId="3654868931" sldId="418"/>
        </pc:sldMkLst>
      </pc:sldChg>
      <pc:sldChg chg="addSp delSp modSp mod">
        <pc:chgData name="Navas, Andrea" userId="8ab5f365-19e7-467e-867f-923a8cab8b55" providerId="ADAL" clId="{6DB84D51-CCFA-4D1E-9634-4A7E1203D9DA}" dt="2025-04-16T16:53:57.827" v="62" actId="20577"/>
        <pc:sldMkLst>
          <pc:docMk/>
          <pc:sldMk cId="2639396907" sldId="426"/>
        </pc:sldMkLst>
      </pc:sldChg>
      <pc:sldChg chg="addSp delSp modSp mod">
        <pc:chgData name="Navas, Andrea" userId="8ab5f365-19e7-467e-867f-923a8cab8b55" providerId="ADAL" clId="{6DB84D51-CCFA-4D1E-9634-4A7E1203D9DA}" dt="2025-04-16T14:56:16.685" v="9" actId="13244"/>
        <pc:sldMkLst>
          <pc:docMk/>
          <pc:sldMk cId="3287444829" sldId="428"/>
        </pc:sldMkLst>
      </pc:sldChg>
    </pc:docChg>
  </pc:docChgLst>
  <pc:docChgLst>
    <pc:chgData name="Swartout, Darcy" userId="1c015fc4-41a8-4efb-8017-be6f6fc86c37" providerId="ADAL" clId="{21433225-9E10-4284-BB71-EA1AD370F1CD}"/>
    <pc:docChg chg="modMainMaster">
      <pc:chgData name="Swartout, Darcy" userId="1c015fc4-41a8-4efb-8017-be6f6fc86c37" providerId="ADAL" clId="{21433225-9E10-4284-BB71-EA1AD370F1CD}" dt="2025-09-08T17:55:25.258" v="0"/>
      <pc:docMkLst>
        <pc:docMk/>
      </pc:docMkLst>
      <pc:sldMasterChg chg="modSldLayout">
        <pc:chgData name="Swartout, Darcy" userId="1c015fc4-41a8-4efb-8017-be6f6fc86c37" providerId="ADAL" clId="{21433225-9E10-4284-BB71-EA1AD370F1CD}" dt="2025-09-08T17:55:25.258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21433225-9E10-4284-BB71-EA1AD370F1CD}" dt="2025-09-08T17:55:25.258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21433225-9E10-4284-BB71-EA1AD370F1CD}" dt="2025-09-08T17:55:25.258" v="0"/>
            <ac:spMkLst>
              <pc:docMk/>
              <pc:sldMasterMk cId="626881921" sldId="2147483711"/>
              <pc:sldLayoutMk cId="2932939049" sldId="2147483714"/>
              <ac:spMk id="9" creationId="{449D3F9B-775B-B27B-265E-A16EDFA5BCBB}"/>
            </ac:spMkLst>
          </pc:spChg>
        </pc:sldLayoutChg>
      </pc:sldMasterChg>
    </pc:docChg>
  </pc:docChgLst>
  <pc:docChgLst>
    <pc:chgData name="Anna  Bobrovskaya" userId="f4b39805-eb08-4c84-8f3c-64880e8902b0" providerId="ADAL" clId="{5003F10A-8D51-524E-B7BF-FDC63C68BE7D}"/>
    <pc:docChg chg="undo redo custSel addSld delSld modSld">
      <pc:chgData name="Anna  Bobrovskaya" userId="f4b39805-eb08-4c84-8f3c-64880e8902b0" providerId="ADAL" clId="{5003F10A-8D51-524E-B7BF-FDC63C68BE7D}" dt="2025-03-17T19:46:31.925" v="705" actId="2696"/>
      <pc:docMkLst>
        <pc:docMk/>
      </pc:docMkLst>
      <pc:sldChg chg="modSp mod">
        <pc:chgData name="Anna  Bobrovskaya" userId="f4b39805-eb08-4c84-8f3c-64880e8902b0" providerId="ADAL" clId="{5003F10A-8D51-524E-B7BF-FDC63C68BE7D}" dt="2025-03-17T15:45:53.090" v="317" actId="114"/>
        <pc:sldMkLst>
          <pc:docMk/>
          <pc:sldMk cId="1339528299" sldId="355"/>
        </pc:sldMkLst>
      </pc:sldChg>
      <pc:sldChg chg="modSp del mod">
        <pc:chgData name="Anna  Bobrovskaya" userId="f4b39805-eb08-4c84-8f3c-64880e8902b0" providerId="ADAL" clId="{5003F10A-8D51-524E-B7BF-FDC63C68BE7D}" dt="2025-03-17T16:24:02.218" v="396" actId="2696"/>
        <pc:sldMkLst>
          <pc:docMk/>
          <pc:sldMk cId="2178360457" sldId="356"/>
        </pc:sldMkLst>
      </pc:sldChg>
      <pc:sldChg chg="modSp mod">
        <pc:chgData name="Anna  Bobrovskaya" userId="f4b39805-eb08-4c84-8f3c-64880e8902b0" providerId="ADAL" clId="{5003F10A-8D51-524E-B7BF-FDC63C68BE7D}" dt="2025-03-17T17:22:27.928" v="610" actId="113"/>
        <pc:sldMkLst>
          <pc:docMk/>
          <pc:sldMk cId="1339063893" sldId="383"/>
        </pc:sldMkLst>
      </pc:sldChg>
      <pc:sldChg chg="modSp del mod">
        <pc:chgData name="Anna  Bobrovskaya" userId="f4b39805-eb08-4c84-8f3c-64880e8902b0" providerId="ADAL" clId="{5003F10A-8D51-524E-B7BF-FDC63C68BE7D}" dt="2025-03-12T22:36:16.567" v="273" actId="2696"/>
        <pc:sldMkLst>
          <pc:docMk/>
          <pc:sldMk cId="3606376797" sldId="384"/>
        </pc:sldMkLst>
      </pc:sldChg>
      <pc:sldChg chg="modSp mod modShow">
        <pc:chgData name="Anna  Bobrovskaya" userId="f4b39805-eb08-4c84-8f3c-64880e8902b0" providerId="ADAL" clId="{5003F10A-8D51-524E-B7BF-FDC63C68BE7D}" dt="2025-03-17T16:17:49.136" v="367" actId="729"/>
        <pc:sldMkLst>
          <pc:docMk/>
          <pc:sldMk cId="3663830912" sldId="385"/>
        </pc:sldMkLst>
      </pc:sldChg>
      <pc:sldChg chg="delSp modSp mod">
        <pc:chgData name="Anna  Bobrovskaya" userId="f4b39805-eb08-4c84-8f3c-64880e8902b0" providerId="ADAL" clId="{5003F10A-8D51-524E-B7BF-FDC63C68BE7D}" dt="2025-03-17T17:19:58.026" v="545" actId="20577"/>
        <pc:sldMkLst>
          <pc:docMk/>
          <pc:sldMk cId="2544948871" sldId="386"/>
        </pc:sldMkLst>
      </pc:sldChg>
      <pc:sldChg chg="modSp mod">
        <pc:chgData name="Anna  Bobrovskaya" userId="f4b39805-eb08-4c84-8f3c-64880e8902b0" providerId="ADAL" clId="{5003F10A-8D51-524E-B7BF-FDC63C68BE7D}" dt="2025-03-17T17:20:03.147" v="549" actId="20577"/>
        <pc:sldMkLst>
          <pc:docMk/>
          <pc:sldMk cId="3965385533" sldId="387"/>
        </pc:sldMkLst>
      </pc:sldChg>
      <pc:sldChg chg="modSp del mod">
        <pc:chgData name="Anna  Bobrovskaya" userId="f4b39805-eb08-4c84-8f3c-64880e8902b0" providerId="ADAL" clId="{5003F10A-8D51-524E-B7BF-FDC63C68BE7D}" dt="2025-03-17T16:27:17.501" v="399" actId="2696"/>
        <pc:sldMkLst>
          <pc:docMk/>
          <pc:sldMk cId="2099443789" sldId="388"/>
        </pc:sldMkLst>
      </pc:sldChg>
      <pc:sldChg chg="delSp modSp add del mod">
        <pc:chgData name="Anna  Bobrovskaya" userId="f4b39805-eb08-4c84-8f3c-64880e8902b0" providerId="ADAL" clId="{5003F10A-8D51-524E-B7BF-FDC63C68BE7D}" dt="2025-03-17T17:26:16.752" v="674" actId="11"/>
        <pc:sldMkLst>
          <pc:docMk/>
          <pc:sldMk cId="3835232245" sldId="392"/>
        </pc:sldMkLst>
      </pc:sldChg>
      <pc:sldChg chg="modSp del mod">
        <pc:chgData name="Anna  Bobrovskaya" userId="f4b39805-eb08-4c84-8f3c-64880e8902b0" providerId="ADAL" clId="{5003F10A-8D51-524E-B7BF-FDC63C68BE7D}" dt="2025-03-17T16:54:27.593" v="482" actId="2696"/>
        <pc:sldMkLst>
          <pc:docMk/>
          <pc:sldMk cId="1207292896" sldId="395"/>
        </pc:sldMkLst>
      </pc:sldChg>
      <pc:sldChg chg="modSp mod">
        <pc:chgData name="Anna  Bobrovskaya" userId="f4b39805-eb08-4c84-8f3c-64880e8902b0" providerId="ADAL" clId="{5003F10A-8D51-524E-B7BF-FDC63C68BE7D}" dt="2025-03-17T17:27:57.308" v="701" actId="20577"/>
        <pc:sldMkLst>
          <pc:docMk/>
          <pc:sldMk cId="2970561448" sldId="397"/>
        </pc:sldMkLst>
      </pc:sldChg>
      <pc:sldChg chg="modSp add del mod modCm">
        <pc:chgData name="Anna  Bobrovskaya" userId="f4b39805-eb08-4c84-8f3c-64880e8902b0" providerId="ADAL" clId="{5003F10A-8D51-524E-B7BF-FDC63C68BE7D}" dt="2025-03-17T16:32:32.525" v="430"/>
        <pc:sldMkLst>
          <pc:docMk/>
          <pc:sldMk cId="1337208321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6:32:31.916" v="429" actId="20577"/>
              <pc2:cmMkLst xmlns:pc2="http://schemas.microsoft.com/office/powerpoint/2019/9/main/command">
                <pc:docMk/>
                <pc:sldMk cId="1337208321" sldId="399"/>
                <pc2:cmMk id="{A40B0A75-F157-264C-A915-03C840598190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6:32:31.916" v="429" actId="20577"/>
              <pc2:cmMkLst xmlns:pc2="http://schemas.microsoft.com/office/powerpoint/2019/9/main/command">
                <pc:docMk/>
                <pc:sldMk cId="1337208321" sldId="399"/>
                <pc2:cmMk id="{16A9FAD7-94C5-064E-9969-FBB1ADDDECC2}"/>
              </pc2:cmMkLst>
            </pc226:cmChg>
          </p:ext>
        </pc:extLst>
      </pc:sldChg>
      <pc:sldChg chg="modSp add del mod modCm">
        <pc:chgData name="Anna  Bobrovskaya" userId="f4b39805-eb08-4c84-8f3c-64880e8902b0" providerId="ADAL" clId="{5003F10A-8D51-524E-B7BF-FDC63C68BE7D}" dt="2025-03-17T17:23:58.937" v="631" actId="20577"/>
        <pc:sldMkLst>
          <pc:docMk/>
          <pc:sldMk cId="3629999463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0:16.070" v="559" actId="20577"/>
              <pc2:cmMkLst xmlns:pc2="http://schemas.microsoft.com/office/powerpoint/2019/9/main/command">
                <pc:docMk/>
                <pc:sldMk cId="3629999463" sldId="399"/>
                <pc2:cmMk id="{8F66C60C-1BC2-4307-A292-081331C4D320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0:16.070" v="559" actId="20577"/>
              <pc2:cmMkLst xmlns:pc2="http://schemas.microsoft.com/office/powerpoint/2019/9/main/command">
                <pc:docMk/>
                <pc:sldMk cId="3629999463" sldId="399"/>
                <pc2:cmMk id="{FFF78849-CE39-415A-AFC2-863E5294FE34}"/>
              </pc2:cmMkLst>
            </pc226:cmChg>
          </p:ext>
        </pc:extLst>
      </pc:sldChg>
      <pc:sldChg chg="modSp del mod modShow">
        <pc:chgData name="Anna  Bobrovskaya" userId="f4b39805-eb08-4c84-8f3c-64880e8902b0" providerId="ADAL" clId="{5003F10A-8D51-524E-B7BF-FDC63C68BE7D}" dt="2025-03-17T19:46:25.112" v="704" actId="2696"/>
        <pc:sldMkLst>
          <pc:docMk/>
          <pc:sldMk cId="1898103832" sldId="400"/>
        </pc:sldMkLst>
      </pc:sldChg>
      <pc:sldChg chg="delSp modSp mod">
        <pc:chgData name="Anna  Bobrovskaya" userId="f4b39805-eb08-4c84-8f3c-64880e8902b0" providerId="ADAL" clId="{5003F10A-8D51-524E-B7BF-FDC63C68BE7D}" dt="2025-03-17T17:26:51.178" v="682" actId="11"/>
        <pc:sldMkLst>
          <pc:docMk/>
          <pc:sldMk cId="499711948" sldId="401"/>
        </pc:sldMkLst>
      </pc:sldChg>
      <pc:sldChg chg="modSp del mod">
        <pc:chgData name="Anna  Bobrovskaya" userId="f4b39805-eb08-4c84-8f3c-64880e8902b0" providerId="ADAL" clId="{5003F10A-8D51-524E-B7BF-FDC63C68BE7D}" dt="2025-03-17T16:55:48.175" v="489" actId="2696"/>
        <pc:sldMkLst>
          <pc:docMk/>
          <pc:sldMk cId="1502930882" sldId="403"/>
        </pc:sldMkLst>
      </pc:sldChg>
      <pc:sldChg chg="modSp del mod modShow">
        <pc:chgData name="Anna  Bobrovskaya" userId="f4b39805-eb08-4c84-8f3c-64880e8902b0" providerId="ADAL" clId="{5003F10A-8D51-524E-B7BF-FDC63C68BE7D}" dt="2025-03-17T19:46:31.925" v="705" actId="2696"/>
        <pc:sldMkLst>
          <pc:docMk/>
          <pc:sldMk cId="3045236985" sldId="404"/>
        </pc:sldMkLst>
      </pc:sldChg>
      <pc:sldChg chg="modSp mod">
        <pc:chgData name="Anna  Bobrovskaya" userId="f4b39805-eb08-4c84-8f3c-64880e8902b0" providerId="ADAL" clId="{5003F10A-8D51-524E-B7BF-FDC63C68BE7D}" dt="2025-03-17T17:19:38.030" v="533" actId="20577"/>
        <pc:sldMkLst>
          <pc:docMk/>
          <pc:sldMk cId="2872434557" sldId="408"/>
        </pc:sldMkLst>
      </pc:sldChg>
      <pc:sldChg chg="modSp mod">
        <pc:chgData name="Anna  Bobrovskaya" userId="f4b39805-eb08-4c84-8f3c-64880e8902b0" providerId="ADAL" clId="{5003F10A-8D51-524E-B7BF-FDC63C68BE7D}" dt="2025-03-17T17:19:41.415" v="535" actId="20577"/>
        <pc:sldMkLst>
          <pc:docMk/>
          <pc:sldMk cId="2593318646" sldId="409"/>
        </pc:sldMkLst>
      </pc:sldChg>
      <pc:sldChg chg="modSp add del mod">
        <pc:chgData name="Anna  Bobrovskaya" userId="f4b39805-eb08-4c84-8f3c-64880e8902b0" providerId="ADAL" clId="{5003F10A-8D51-524E-B7BF-FDC63C68BE7D}" dt="2025-03-12T22:03:17.749" v="52" actId="2696"/>
        <pc:sldMkLst>
          <pc:docMk/>
          <pc:sldMk cId="656134592" sldId="410"/>
        </pc:sldMkLst>
      </pc:sldChg>
      <pc:sldChg chg="modSp mod">
        <pc:chgData name="Anna  Bobrovskaya" userId="f4b39805-eb08-4c84-8f3c-64880e8902b0" providerId="ADAL" clId="{5003F10A-8D51-524E-B7BF-FDC63C68BE7D}" dt="2025-03-17T17:19:47.434" v="539" actId="20577"/>
        <pc:sldMkLst>
          <pc:docMk/>
          <pc:sldMk cId="997013654" sldId="411"/>
        </pc:sldMkLst>
      </pc:sldChg>
      <pc:sldChg chg="modSp mod">
        <pc:chgData name="Anna  Bobrovskaya" userId="f4b39805-eb08-4c84-8f3c-64880e8902b0" providerId="ADAL" clId="{5003F10A-8D51-524E-B7BF-FDC63C68BE7D}" dt="2025-03-17T17:24:56.313" v="650" actId="20577"/>
        <pc:sldMkLst>
          <pc:docMk/>
          <pc:sldMk cId="285353267" sldId="412"/>
        </pc:sldMkLst>
      </pc:sldChg>
      <pc:sldChg chg="modSp del mod">
        <pc:chgData name="Anna  Bobrovskaya" userId="f4b39805-eb08-4c84-8f3c-64880e8902b0" providerId="ADAL" clId="{5003F10A-8D51-524E-B7BF-FDC63C68BE7D}" dt="2025-03-12T22:31:08.176" v="217" actId="2696"/>
        <pc:sldMkLst>
          <pc:docMk/>
          <pc:sldMk cId="2138991215" sldId="413"/>
        </pc:sldMkLst>
      </pc:sldChg>
      <pc:sldChg chg="addSp modSp add mod">
        <pc:chgData name="Anna  Bobrovskaya" userId="f4b39805-eb08-4c84-8f3c-64880e8902b0" providerId="ADAL" clId="{5003F10A-8D51-524E-B7BF-FDC63C68BE7D}" dt="2025-03-17T17:19:53.678" v="543" actId="20577"/>
        <pc:sldMkLst>
          <pc:docMk/>
          <pc:sldMk cId="1095831267" sldId="414"/>
        </pc:sldMkLst>
      </pc:sldChg>
      <pc:sldChg chg="modSp del mod">
        <pc:chgData name="Anna  Bobrovskaya" userId="f4b39805-eb08-4c84-8f3c-64880e8902b0" providerId="ADAL" clId="{5003F10A-8D51-524E-B7BF-FDC63C68BE7D}" dt="2025-03-12T22:33:38.335" v="228" actId="2696"/>
        <pc:sldMkLst>
          <pc:docMk/>
          <pc:sldMk cId="2635561862" sldId="414"/>
        </pc:sldMkLst>
      </pc:sldChg>
      <pc:sldChg chg="modSp del mod">
        <pc:chgData name="Anna  Bobrovskaya" userId="f4b39805-eb08-4c84-8f3c-64880e8902b0" providerId="ADAL" clId="{5003F10A-8D51-524E-B7BF-FDC63C68BE7D}" dt="2025-03-17T16:58:46.792" v="498" actId="2696"/>
        <pc:sldMkLst>
          <pc:docMk/>
          <pc:sldMk cId="1985562961" sldId="415"/>
        </pc:sldMkLst>
      </pc:sldChg>
      <pc:sldChg chg="del">
        <pc:chgData name="Anna  Bobrovskaya" userId="f4b39805-eb08-4c84-8f3c-64880e8902b0" providerId="ADAL" clId="{5003F10A-8D51-524E-B7BF-FDC63C68BE7D}" dt="2025-03-12T22:11:40.526" v="167" actId="2696"/>
        <pc:sldMkLst>
          <pc:docMk/>
          <pc:sldMk cId="2945991944" sldId="416"/>
        </pc:sldMkLst>
      </pc:sldChg>
      <pc:sldChg chg="modSp del mod">
        <pc:chgData name="Anna  Bobrovskaya" userId="f4b39805-eb08-4c84-8f3c-64880e8902b0" providerId="ADAL" clId="{5003F10A-8D51-524E-B7BF-FDC63C68BE7D}" dt="2025-03-17T16:33:20.800" v="435" actId="2696"/>
        <pc:sldMkLst>
          <pc:docMk/>
          <pc:sldMk cId="2388760931" sldId="417"/>
        </pc:sldMkLst>
      </pc:sldChg>
      <pc:sldChg chg="modSp add mod">
        <pc:chgData name="Anna  Bobrovskaya" userId="f4b39805-eb08-4c84-8f3c-64880e8902b0" providerId="ADAL" clId="{5003F10A-8D51-524E-B7BF-FDC63C68BE7D}" dt="2025-03-17T17:19:44.188" v="537" actId="20577"/>
        <pc:sldMkLst>
          <pc:docMk/>
          <pc:sldMk cId="3654868931" sldId="418"/>
        </pc:sldMkLst>
      </pc:sldChg>
      <pc:sldChg chg="modSp add mod">
        <pc:chgData name="Anna  Bobrovskaya" userId="f4b39805-eb08-4c84-8f3c-64880e8902b0" providerId="ADAL" clId="{5003F10A-8D51-524E-B7BF-FDC63C68BE7D}" dt="2025-03-12T22:36:33.289" v="275" actId="20577"/>
        <pc:sldMkLst>
          <pc:docMk/>
          <pc:sldMk cId="1452622864" sldId="419"/>
        </pc:sldMkLst>
      </pc:sldChg>
      <pc:sldChg chg="modSp add mod">
        <pc:chgData name="Anna  Bobrovskaya" userId="f4b39805-eb08-4c84-8f3c-64880e8902b0" providerId="ADAL" clId="{5003F10A-8D51-524E-B7BF-FDC63C68BE7D}" dt="2025-03-17T17:23:34.811" v="621" actId="20577"/>
        <pc:sldMkLst>
          <pc:docMk/>
          <pc:sldMk cId="3330857341" sldId="419"/>
        </pc:sldMkLst>
      </pc:sldChg>
      <pc:sldChg chg="modSp add mod">
        <pc:chgData name="Anna  Bobrovskaya" userId="f4b39805-eb08-4c84-8f3c-64880e8902b0" providerId="ADAL" clId="{5003F10A-8D51-524E-B7BF-FDC63C68BE7D}" dt="2025-03-17T17:25:34.219" v="660" actId="20577"/>
        <pc:sldMkLst>
          <pc:docMk/>
          <pc:sldMk cId="3383384152" sldId="420"/>
        </pc:sldMkLst>
      </pc:sldChg>
      <pc:sldChg chg="addSp delSp modSp add mod">
        <pc:chgData name="Anna  Bobrovskaya" userId="f4b39805-eb08-4c84-8f3c-64880e8902b0" providerId="ADAL" clId="{5003F10A-8D51-524E-B7BF-FDC63C68BE7D}" dt="2025-03-17T17:25:53.738" v="666" actId="20577"/>
        <pc:sldMkLst>
          <pc:docMk/>
          <pc:sldMk cId="4027848355" sldId="421"/>
        </pc:sldMkLst>
      </pc:sldChg>
      <pc:sldChg chg="modSp add del mod">
        <pc:chgData name="Anna  Bobrovskaya" userId="f4b39805-eb08-4c84-8f3c-64880e8902b0" providerId="ADAL" clId="{5003F10A-8D51-524E-B7BF-FDC63C68BE7D}" dt="2025-03-17T16:45:35.355" v="474" actId="2696"/>
        <pc:sldMkLst>
          <pc:docMk/>
          <pc:sldMk cId="938825602" sldId="422"/>
        </pc:sldMkLst>
      </pc:sldChg>
      <pc:sldChg chg="delSp modSp add mod">
        <pc:chgData name="Anna  Bobrovskaya" userId="f4b39805-eb08-4c84-8f3c-64880e8902b0" providerId="ADAL" clId="{5003F10A-8D51-524E-B7BF-FDC63C68BE7D}" dt="2025-03-17T17:26:43.610" v="681" actId="11"/>
        <pc:sldMkLst>
          <pc:docMk/>
          <pc:sldMk cId="2929105893" sldId="423"/>
        </pc:sldMkLst>
      </pc:sldChg>
      <pc:sldChg chg="add del">
        <pc:chgData name="Anna  Bobrovskaya" userId="f4b39805-eb08-4c84-8f3c-64880e8902b0" providerId="ADAL" clId="{5003F10A-8D51-524E-B7BF-FDC63C68BE7D}" dt="2025-03-17T16:23:36.284" v="393" actId="2696"/>
        <pc:sldMkLst>
          <pc:docMk/>
          <pc:sldMk cId="3163377642" sldId="424"/>
        </pc:sldMkLst>
      </pc:sldChg>
      <pc:sldChg chg="modSp add mod">
        <pc:chgData name="Anna  Bobrovskaya" userId="f4b39805-eb08-4c84-8f3c-64880e8902b0" providerId="ADAL" clId="{5003F10A-8D51-524E-B7BF-FDC63C68BE7D}" dt="2025-03-17T17:23:03.359" v="611" actId="11"/>
        <pc:sldMkLst>
          <pc:docMk/>
          <pc:sldMk cId="3494320655" sldId="424"/>
        </pc:sldMkLst>
      </pc:sldChg>
      <pc:sldChg chg="modSp add mod modCm">
        <pc:chgData name="Anna  Bobrovskaya" userId="f4b39805-eb08-4c84-8f3c-64880e8902b0" providerId="ADAL" clId="{5003F10A-8D51-524E-B7BF-FDC63C68BE7D}" dt="2025-03-17T17:24:37.829" v="644" actId="20577"/>
        <pc:sldMkLst>
          <pc:docMk/>
          <pc:sldMk cId="305722789" sldId="4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4:37.829" v="644" actId="20577"/>
              <pc2:cmMkLst xmlns:pc2="http://schemas.microsoft.com/office/powerpoint/2019/9/main/command">
                <pc:docMk/>
                <pc:sldMk cId="305722789" sldId="425"/>
                <pc2:cmMk id="{C37A0E09-D2FE-4669-9CE8-BC72BAD290E9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4:37.829" v="644" actId="20577"/>
              <pc2:cmMkLst xmlns:pc2="http://schemas.microsoft.com/office/powerpoint/2019/9/main/command">
                <pc:docMk/>
                <pc:sldMk cId="305722789" sldId="425"/>
                <pc2:cmMk id="{3F8F2F61-3957-4DDD-86CF-268F923FD0C5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4:37.829" v="644" actId="20577"/>
              <pc2:cmMkLst xmlns:pc2="http://schemas.microsoft.com/office/powerpoint/2019/9/main/command">
                <pc:docMk/>
                <pc:sldMk cId="305722789" sldId="425"/>
                <pc2:cmMk id="{E38F439D-1895-45FF-9334-3D9EF1860A93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4:37.829" v="644" actId="20577"/>
              <pc2:cmMkLst xmlns:pc2="http://schemas.microsoft.com/office/powerpoint/2019/9/main/command">
                <pc:docMk/>
                <pc:sldMk cId="305722789" sldId="425"/>
                <pc2:cmMk id="{2F7E27A8-CAE9-448C-BCEE-7D6C78F81072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7:24:37.829" v="644" actId="20577"/>
              <pc2:cmMkLst xmlns:pc2="http://schemas.microsoft.com/office/powerpoint/2019/9/main/command">
                <pc:docMk/>
                <pc:sldMk cId="305722789" sldId="425"/>
                <pc2:cmMk id="{84E754B4-8824-4D7A-9A2F-FB1A0471B7F7}"/>
              </pc2:cmMkLst>
            </pc226:cmChg>
          </p:ext>
        </pc:extLst>
      </pc:sldChg>
      <pc:sldChg chg="modSp add del mod modCm">
        <pc:chgData name="Anna  Bobrovskaya" userId="f4b39805-eb08-4c84-8f3c-64880e8902b0" providerId="ADAL" clId="{5003F10A-8D51-524E-B7BF-FDC63C68BE7D}" dt="2025-03-17T16:32:27.473" v="425"/>
        <pc:sldMkLst>
          <pc:docMk/>
          <pc:sldMk cId="3134757552" sldId="4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6:32:26.884" v="424" actId="20577"/>
              <pc2:cmMkLst xmlns:pc2="http://schemas.microsoft.com/office/powerpoint/2019/9/main/command">
                <pc:docMk/>
                <pc:sldMk cId="3134757552" sldId="425"/>
                <pc2:cmMk id="{89F54A24-3595-8841-A44F-34E02106CC58}"/>
              </pc2:cmMkLst>
            </pc226:cmChg>
            <pc226:cmChg xmlns:pc226="http://schemas.microsoft.com/office/powerpoint/2022/06/main/command" chg="mod">
              <pc226:chgData name="Anna  Bobrovskaya" userId="f4b39805-eb08-4c84-8f3c-64880e8902b0" providerId="ADAL" clId="{5003F10A-8D51-524E-B7BF-FDC63C68BE7D}" dt="2025-03-17T16:32:26.884" v="424" actId="20577"/>
              <pc2:cmMkLst xmlns:pc2="http://schemas.microsoft.com/office/powerpoint/2019/9/main/command">
                <pc:docMk/>
                <pc:sldMk cId="3134757552" sldId="425"/>
                <pc2:cmMk id="{C486C274-64FF-F948-980F-1BF7301427AF}"/>
              </pc2:cmMkLst>
            </pc226:cmChg>
          </p:ext>
        </pc:extLst>
      </pc:sldChg>
      <pc:sldChg chg="modSp add mod">
        <pc:chgData name="Anna  Bobrovskaya" userId="f4b39805-eb08-4c84-8f3c-64880e8902b0" providerId="ADAL" clId="{5003F10A-8D51-524E-B7BF-FDC63C68BE7D}" dt="2025-03-17T17:27:29.924" v="694" actId="20577"/>
        <pc:sldMkLst>
          <pc:docMk/>
          <pc:sldMk cId="2639396907" sldId="426"/>
        </pc:sldMkLst>
      </pc:sldChg>
      <pc:sldChg chg="add del">
        <pc:chgData name="Anna  Bobrovskaya" userId="f4b39805-eb08-4c84-8f3c-64880e8902b0" providerId="ADAL" clId="{5003F10A-8D51-524E-B7BF-FDC63C68BE7D}" dt="2025-03-17T16:55:19.122" v="484" actId="2696"/>
        <pc:sldMkLst>
          <pc:docMk/>
          <pc:sldMk cId="1214430674" sldId="427"/>
        </pc:sldMkLst>
      </pc:sldChg>
      <pc:sldChg chg="modSp add mod">
        <pc:chgData name="Anna  Bobrovskaya" userId="f4b39805-eb08-4c84-8f3c-64880e8902b0" providerId="ADAL" clId="{5003F10A-8D51-524E-B7BF-FDC63C68BE7D}" dt="2025-03-17T17:27:37.550" v="695" actId="11"/>
        <pc:sldMkLst>
          <pc:docMk/>
          <pc:sldMk cId="3812310518" sldId="427"/>
        </pc:sldMkLst>
      </pc:sldChg>
      <pc:sldChg chg="add del">
        <pc:chgData name="Anna  Bobrovskaya" userId="f4b39805-eb08-4c84-8f3c-64880e8902b0" providerId="ADAL" clId="{5003F10A-8D51-524E-B7BF-FDC63C68BE7D}" dt="2025-03-17T16:57:57.613" v="491" actId="2696"/>
        <pc:sldMkLst>
          <pc:docMk/>
          <pc:sldMk cId="1229897501" sldId="428"/>
        </pc:sldMkLst>
      </pc:sldChg>
      <pc:sldChg chg="addSp delSp modSp add mod">
        <pc:chgData name="Anna  Bobrovskaya" userId="f4b39805-eb08-4c84-8f3c-64880e8902b0" providerId="ADAL" clId="{5003F10A-8D51-524E-B7BF-FDC63C68BE7D}" dt="2025-03-17T17:28:12.351" v="703" actId="11"/>
        <pc:sldMkLst>
          <pc:docMk/>
          <pc:sldMk cId="3287444829" sldId="428"/>
        </pc:sldMkLst>
      </pc:sldChg>
    </pc:docChg>
  </pc:docChgLst>
  <pc:docChgLst>
    <pc:chgData name="Swartout, Darcy" userId="1c015fc4-41a8-4efb-8017-be6f6fc86c37" providerId="ADAL" clId="{8A6933CB-488E-427F-8FC1-1EF597284A76}"/>
    <pc:docChg chg="modSld">
      <pc:chgData name="Swartout, Darcy" userId="1c015fc4-41a8-4efb-8017-be6f6fc86c37" providerId="ADAL" clId="{8A6933CB-488E-427F-8FC1-1EF597284A76}" dt="2025-05-08T12:46:46.945" v="11" actId="13244"/>
      <pc:docMkLst>
        <pc:docMk/>
      </pc:docMkLst>
      <pc:sldChg chg="modSp mod">
        <pc:chgData name="Swartout, Darcy" userId="1c015fc4-41a8-4efb-8017-be6f6fc86c37" providerId="ADAL" clId="{8A6933CB-488E-427F-8FC1-1EF597284A76}" dt="2025-05-08T12:43:27.410" v="0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8A6933CB-488E-427F-8FC1-1EF597284A76}" dt="2025-05-08T12:46:46.945" v="11" actId="13244"/>
        <pc:sldMkLst>
          <pc:docMk/>
          <pc:sldMk cId="2970561448" sldId="397"/>
        </pc:sldMkLst>
      </pc:sldChg>
      <pc:sldChg chg="modSp mod">
        <pc:chgData name="Swartout, Darcy" userId="1c015fc4-41a8-4efb-8017-be6f6fc86c37" providerId="ADAL" clId="{8A6933CB-488E-427F-8FC1-1EF597284A76}" dt="2025-05-08T12:46:08.389" v="10" actId="20577"/>
        <pc:sldMkLst>
          <pc:docMk/>
          <pc:sldMk cId="285353267" sldId="412"/>
        </pc:sldMkLst>
      </pc:sldChg>
      <pc:sldChg chg="modSp mod">
        <pc:chgData name="Swartout, Darcy" userId="1c015fc4-41a8-4efb-8017-be6f6fc86c37" providerId="ADAL" clId="{8A6933CB-488E-427F-8FC1-1EF597284A76}" dt="2025-05-08T12:43:54.221" v="1" actId="113"/>
        <pc:sldMkLst>
          <pc:docMk/>
          <pc:sldMk cId="3654868931" sldId="418"/>
        </pc:sldMkLst>
      </pc:sldChg>
    </pc:docChg>
  </pc:docChgLst>
  <pc:docChgLst>
    <pc:chgData name="Andrea Navas" userId="S::andrea.navas_optisconsulting.com#ext#@gets.onmicrosoft.com::a296c1ff-ded4-4a10-8a82-09fce6e42500" providerId="AD" clId="Web-{CF604308-0A08-0722-C02A-9BC67B4673CC}"/>
    <pc:docChg chg="modSld">
      <pc:chgData name="Andrea Navas" userId="S::andrea.navas_optisconsulting.com#ext#@gets.onmicrosoft.com::a296c1ff-ded4-4a10-8a82-09fce6e42500" providerId="AD" clId="Web-{CF604308-0A08-0722-C02A-9BC67B4673CC}" dt="2025-04-07T13:32:40.234" v="0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CF604308-0A08-0722-C02A-9BC67B4673CC}" dt="2025-04-07T13:32:40.234" v="0" actId="20577"/>
        <pc:sldMkLst>
          <pc:docMk/>
          <pc:sldMk cId="1339528299" sldId="355"/>
        </pc:sldMkLst>
      </pc:sldChg>
    </pc:docChg>
  </pc:docChgLst>
  <pc:docChgLst>
    <pc:chgData name="Anna  Bobrovskaya" userId="S::anna.bobrovskaya@optisconsulting.com::f4b39805-eb08-4c84-8f3c-64880e8902b0" providerId="AD" clId="Web-{C3EB2E1B-80D6-0165-34FD-75983FD9BA5C}"/>
    <pc:docChg chg="addSld delSld">
      <pc:chgData name="Anna  Bobrovskaya" userId="S::anna.bobrovskaya@optisconsulting.com::f4b39805-eb08-4c84-8f3c-64880e8902b0" providerId="AD" clId="Web-{C3EB2E1B-80D6-0165-34FD-75983FD9BA5C}" dt="2025-03-17T19:46:09.157" v="4"/>
      <pc:docMkLst>
        <pc:docMk/>
      </pc:docMkLst>
      <pc:sldChg chg="del">
        <pc:chgData name="Anna  Bobrovskaya" userId="S::anna.bobrovskaya@optisconsulting.com::f4b39805-eb08-4c84-8f3c-64880e8902b0" providerId="AD" clId="Web-{C3EB2E1B-80D6-0165-34FD-75983FD9BA5C}" dt="2025-03-17T19:45:40.766" v="0"/>
        <pc:sldMkLst>
          <pc:docMk/>
          <pc:sldMk cId="3663830912" sldId="385"/>
        </pc:sldMkLst>
      </pc:sldChg>
      <pc:sldChg chg="add del">
        <pc:chgData name="Anna  Bobrovskaya" userId="S::anna.bobrovskaya@optisconsulting.com::f4b39805-eb08-4c84-8f3c-64880e8902b0" providerId="AD" clId="Web-{C3EB2E1B-80D6-0165-34FD-75983FD9BA5C}" dt="2025-03-17T19:46:05.766" v="3"/>
        <pc:sldMkLst>
          <pc:docMk/>
          <pc:sldMk cId="1898103832" sldId="400"/>
        </pc:sldMkLst>
      </pc:sldChg>
      <pc:sldChg chg="add del">
        <pc:chgData name="Anna  Bobrovskaya" userId="S::anna.bobrovskaya@optisconsulting.com::f4b39805-eb08-4c84-8f3c-64880e8902b0" providerId="AD" clId="Web-{C3EB2E1B-80D6-0165-34FD-75983FD9BA5C}" dt="2025-03-17T19:46:09.157" v="4"/>
        <pc:sldMkLst>
          <pc:docMk/>
          <pc:sldMk cId="3045236985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49D3F9B-775B-B27B-265E-A16EDFA5BCBB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Contract Request </a:t>
            </a:r>
            <a:br>
              <a:rPr lang="en-US"/>
            </a:br>
            <a:r>
              <a:rPr lang="en-US"/>
              <a:t>for an Amendment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Requesters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create a contract request for an amendment </a:t>
            </a:r>
            <a:r>
              <a:rPr lang="en-US">
                <a:latin typeface="Arial"/>
                <a:cs typeface="Arial"/>
              </a:rPr>
              <a:t>via the contract request process.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Click </a:t>
            </a:r>
            <a:r>
              <a:rPr lang="en-US" b="1"/>
              <a:t>Requests</a:t>
            </a:r>
            <a:r>
              <a:rPr lang="en-US"/>
              <a:t>, then click</a:t>
            </a:r>
            <a:r>
              <a:rPr lang="en-US" b="1"/>
              <a:t> Request Contract</a:t>
            </a:r>
            <a:r>
              <a:rPr lang="en-US"/>
              <a:t>.</a:t>
            </a:r>
          </a:p>
          <a:p>
            <a:r>
              <a:rPr lang="en-US"/>
              <a:t>Complete amendment required fields.</a:t>
            </a:r>
          </a:p>
          <a:p>
            <a:r>
              <a:rPr lang="en-US"/>
              <a:t>Click </a:t>
            </a:r>
            <a:r>
              <a:rPr lang="en-US" b="1"/>
              <a:t>Complete Request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Create Request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Fill Out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Amendment Request is Submitted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7FF7-A0B0-6341-E5C1-640116E5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5ED5C-4CC5-C207-1A79-FC342DD4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9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176A-D55B-CF17-5A7C-3044CA665E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BCED3B-6F0C-7A39-A58A-086170501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Select the </a:t>
            </a:r>
            <a:r>
              <a:rPr lang="en-US" b="1"/>
              <a:t>Entity*</a:t>
            </a:r>
            <a:r>
              <a:rPr lang="en-US"/>
              <a:t>.</a:t>
            </a:r>
          </a:p>
          <a:p>
            <a:pPr marL="7366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>
                <a:solidFill>
                  <a:prstClr val="black"/>
                </a:solidFill>
              </a:rPr>
              <a:t>The </a:t>
            </a:r>
            <a:r>
              <a:rPr lang="en-US" sz="2800" i="1">
                <a:solidFill>
                  <a:prstClr val="black"/>
                </a:solidFill>
              </a:rPr>
              <a:t>Entity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be your entity/agency </a:t>
            </a: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State of Georgia.</a:t>
            </a:r>
            <a:endParaRPr lang="en-US"/>
          </a:p>
          <a:p>
            <a:pPr marL="742950" indent="-742950">
              <a:buFont typeface="+mj-lt"/>
              <a:buAutoNum type="arabicPeriod" startAt="27"/>
            </a:pPr>
            <a:r>
              <a:rPr lang="en-US"/>
              <a:t>Select the </a:t>
            </a:r>
            <a:r>
              <a:rPr lang="en-US" b="1"/>
              <a:t>Entity/Agency for approval routing*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magnifying glass </a:t>
            </a:r>
            <a:r>
              <a:rPr lang="en-US" sz="2800"/>
              <a:t>to search.</a:t>
            </a:r>
            <a:endParaRPr lang="en-US" b="1"/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Enter or search for the entity </a:t>
            </a:r>
            <a:r>
              <a:rPr lang="en-US" b="1"/>
              <a:t>Origins*</a:t>
            </a:r>
            <a:r>
              <a:rPr lang="en-US"/>
              <a:t>.</a:t>
            </a:r>
          </a:p>
          <a:p>
            <a:pPr marL="7366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might only be applicable to certain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Entities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/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Next, </a:t>
            </a:r>
            <a:r>
              <a:rPr lang="en-US" b="1"/>
              <a:t>Enter the Agency Business Owner's Name</a:t>
            </a:r>
            <a:r>
              <a:rPr lang="en-US"/>
              <a:t>,</a:t>
            </a:r>
            <a:r>
              <a:rPr lang="en-US" b="1"/>
              <a:t> Phone Number</a:t>
            </a:r>
            <a:r>
              <a:rPr lang="en-US"/>
              <a:t>,</a:t>
            </a:r>
            <a:r>
              <a:rPr lang="en-US" b="1"/>
              <a:t> email address and Address:*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Agency Information </a:t>
            </a:r>
            <a:r>
              <a:rPr lang="en-US" sz="2800"/>
              <a:t>would have information auto populated based on the contract selected.</a:t>
            </a:r>
            <a:r>
              <a:rPr lang="en-US" sz="2800" b="1"/>
              <a:t> </a:t>
            </a:r>
            <a:r>
              <a:rPr lang="en-US" sz="2800"/>
              <a:t>Also, the selected </a:t>
            </a:r>
            <a:r>
              <a:rPr lang="en-US" sz="2800" i="1"/>
              <a:t>Entity/Agency </a:t>
            </a:r>
            <a:r>
              <a:rPr lang="en-US" sz="2800"/>
              <a:t>and </a:t>
            </a:r>
            <a:r>
              <a:rPr lang="en-US" sz="2800" i="1"/>
              <a:t>Origins</a:t>
            </a:r>
            <a:r>
              <a:rPr lang="en-US" sz="2800" b="1"/>
              <a:t>* </a:t>
            </a:r>
            <a:r>
              <a:rPr lang="en-US" sz="2800"/>
              <a:t>will determine the request workflow. </a:t>
            </a:r>
            <a:endParaRPr lang="en-US" sz="2800" b="1"/>
          </a:p>
          <a:p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2B8B0-EE2C-9C7A-2A6B-404A3423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8411697"/>
            <a:ext cx="8229600" cy="7100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08A84-5812-93EA-1695-86860EFED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B5AF1-7566-4517-6505-6A37C5C7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2B04-6FE3-1CF7-99E5-F86A161AB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254A6-DCE9-2916-A3A8-75163D719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7900" y="9657850"/>
            <a:ext cx="3181350" cy="6697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CD9391-652A-92C9-C857-E3E36FCF2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45714" y="97183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ED10E6-CE6C-EF45-108B-4AC81E5B6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21631" y="113058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F537E3-06C8-493F-23D1-D196E17A4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7900" y="11245290"/>
            <a:ext cx="3181350" cy="6697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A0432D-64DA-AC14-125A-7F58801B3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59769" y="128327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390D2-2BB8-6877-0ABF-19DC87C9E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7900" y="12874808"/>
            <a:ext cx="3519488" cy="43638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482F1B-4D98-D4D4-47CB-24566D73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51641" y="144653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EB1BD6-266E-73C6-71F6-CB3C3742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7810" y="14268500"/>
            <a:ext cx="7771540" cy="9601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6510-E534-BC0B-BB0D-B3AB4452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98016B-BD11-CF5C-3282-0CF15FA4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10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A0EAE-15C4-975B-E482-E961843DB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0"/>
            </a:pPr>
            <a:r>
              <a:rPr lang="en-US"/>
              <a:t>Select the </a:t>
            </a:r>
            <a:r>
              <a:rPr lang="en-US" b="1"/>
              <a:t>Begin Date*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For </a:t>
            </a:r>
            <a:r>
              <a:rPr lang="en-US" sz="2800" i="1"/>
              <a:t>Expire</a:t>
            </a:r>
            <a:r>
              <a:rPr lang="en-US" sz="2800" b="1"/>
              <a:t> </a:t>
            </a:r>
            <a:r>
              <a:rPr lang="en-US" sz="2800" i="1"/>
              <a:t>Date</a:t>
            </a:r>
            <a:r>
              <a:rPr lang="en-US" sz="2800" b="1"/>
              <a:t>* </a:t>
            </a:r>
            <a:r>
              <a:rPr lang="en-US" sz="2800"/>
              <a:t>if </a:t>
            </a:r>
            <a:r>
              <a:rPr lang="en-US" sz="2800" i="1"/>
              <a:t>Expires</a:t>
            </a:r>
            <a:r>
              <a:rPr lang="en-US" sz="2800" b="1"/>
              <a:t> </a:t>
            </a:r>
            <a:r>
              <a:rPr lang="en-US" sz="2800" i="1"/>
              <a:t>On</a:t>
            </a:r>
            <a:r>
              <a:rPr lang="en-US" sz="2800"/>
              <a:t> is selected, continue to step 31. If </a:t>
            </a:r>
            <a:r>
              <a:rPr lang="en-US" sz="2800" i="1"/>
              <a:t>Term</a:t>
            </a:r>
            <a:r>
              <a:rPr lang="en-US" sz="2800"/>
              <a:t> is selected, skip to step 32. </a:t>
            </a:r>
            <a:endParaRPr lang="en-US" sz="2800" b="1"/>
          </a:p>
          <a:p>
            <a:pPr marL="742950" indent="-742950">
              <a:buFont typeface="+mj-lt"/>
              <a:buAutoNum type="arabicPeriod" startAt="31"/>
            </a:pPr>
            <a:r>
              <a:rPr lang="en-US"/>
              <a:t>Select an </a:t>
            </a:r>
            <a:r>
              <a:rPr lang="en-US" b="1"/>
              <a:t>Expires On </a:t>
            </a:r>
            <a:r>
              <a:rPr lang="en-US"/>
              <a:t>date.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B76A07-330E-879D-182C-F812D46AD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884519"/>
            <a:ext cx="10058400" cy="84574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97B377-D7F4-5716-9CFA-8760B28EE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90246A-4897-B651-5B75-DC83A55C4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60288" y="116478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01241-2497-7CE7-056E-0CE48841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4510" y="7156085"/>
            <a:ext cx="4659348" cy="9906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A3C2B8-58FD-6267-FC74-08C57883A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72123" y="737706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1C18A2-9D81-340A-DD0E-3F698900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4510" y="10893456"/>
            <a:ext cx="4965778" cy="20575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489D8-0CED-BCA4-4349-6A35CFC94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DF1D3-48E5-0DD8-3031-183B3FF8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33AE-093D-4CD9-4DF4-DAB5BA94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2999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6F4F-A6B1-6CE8-7EFA-A4A5AE96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7AA228-3AD7-D377-5E10-EABECD80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11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7B2326-8FBE-B6AB-7B37-3D18EACAA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2"/>
            </a:pPr>
            <a:r>
              <a:rPr lang="en-US"/>
              <a:t>If term</a:t>
            </a:r>
            <a:r>
              <a:rPr lang="en-US" b="1"/>
              <a:t> </a:t>
            </a:r>
            <a:r>
              <a:rPr lang="en-US"/>
              <a:t>for </a:t>
            </a:r>
            <a:r>
              <a:rPr lang="en-US" b="1"/>
              <a:t>Expire Date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is selected, enter the </a:t>
            </a:r>
            <a:r>
              <a:rPr lang="en-US" b="1"/>
              <a:t>Term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/>
              <a:t>Select</a:t>
            </a:r>
            <a:r>
              <a:rPr lang="en-US" b="1"/>
              <a:t> No </a:t>
            </a:r>
            <a:r>
              <a:rPr lang="en-US"/>
              <a:t>for </a:t>
            </a:r>
            <a:r>
              <a:rPr lang="en-US" b="1"/>
              <a:t>Auto-Renew</a:t>
            </a:r>
            <a:r>
              <a:rPr lang="en-US"/>
              <a:t>, unless otherwise recommended by your agency.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/>
              <a:t>Select the </a:t>
            </a:r>
            <a:r>
              <a:rPr lang="en-US" b="1"/>
              <a:t>Renewal Term</a:t>
            </a:r>
            <a:r>
              <a:rPr lang="en-US"/>
              <a:t>.</a:t>
            </a:r>
            <a:endParaRPr lang="en-US" b="1"/>
          </a:p>
          <a:p>
            <a:pPr marL="742950" indent="-742950">
              <a:buFont typeface="+mj-lt"/>
              <a:buAutoNum type="arabicPeriod" startAt="32"/>
            </a:pPr>
            <a:r>
              <a:rPr lang="en-US"/>
              <a:t>Select </a:t>
            </a:r>
            <a:r>
              <a:rPr lang="en-US" b="1"/>
              <a:t>Renewals Remaining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Steps 33 through 35 are not mandatory fields, however, include the information if available. </a:t>
            </a:r>
            <a:endParaRPr lang="en-US" sz="3600" b="1"/>
          </a:p>
          <a:p>
            <a:endParaRPr lang="en-US"/>
          </a:p>
          <a:p>
            <a:pPr marL="742950" indent="-742950">
              <a:buFont typeface="+mj-lt"/>
              <a:buAutoNum type="arabicPeriod" startAt="28"/>
            </a:pPr>
            <a:endParaRPr lang="en-US"/>
          </a:p>
          <a:p>
            <a:pPr marL="742950" indent="-742950">
              <a:buFont typeface="+mj-lt"/>
              <a:buAutoNum type="arabicPeriod" startAt="28"/>
            </a:pPr>
            <a:endParaRPr lang="en-US"/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9E9110-665C-B711-CD59-35B7C588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177" y="7175187"/>
            <a:ext cx="7800963" cy="8329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71D0A-0DC6-AB74-840E-4B829F171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B7BA4B-92FF-F799-CC04-71EBA140B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3729" y="147117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43A03B-C0FC-AFEC-7EEC-71D43F90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3861" y="9232024"/>
            <a:ext cx="3267478" cy="11618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D13BE3-CDF4-66FF-CC84-5A2AF04CA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08216" y="95497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FBA33F-259C-B2DF-7766-BBC3CD95E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3861" y="11340047"/>
            <a:ext cx="2626718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0A517F-FEE5-E6B9-0778-8976463E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60909" y="129537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539848-A7D0-9BAA-B20F-B4CDC9C7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88115" y="11340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BAED3F-724C-5336-C555-D276F8E8F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3861" y="12770894"/>
            <a:ext cx="3390051" cy="9144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0BF92D-871B-CB9F-053F-BDD26515C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9071" y="14624120"/>
            <a:ext cx="1684658" cy="6743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104E5-1A7F-9BB9-EE04-FCBBD07A2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D8688-8E70-7B78-ED5B-15585C7A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A45-8DB0-1F53-3292-A07264B62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572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A9ED-0EF4-28AC-B4BD-FCCF3785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2C540D-11CB-E822-6E4B-A8C69EA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12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BC5254-B715-1ECF-4B4B-F1FA5D453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6"/>
            </a:pPr>
            <a:r>
              <a:rPr lang="en-US"/>
              <a:t>Answer </a:t>
            </a:r>
            <a:r>
              <a:rPr lang="en-US" b="1"/>
              <a:t>Will pre-approved terms and conditions be used for this contract?*</a:t>
            </a:r>
            <a:r>
              <a:rPr lang="en-US"/>
              <a:t>.</a:t>
            </a:r>
          </a:p>
          <a:p>
            <a:pPr marL="74771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answer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continue to step 37. If </a:t>
            </a:r>
            <a:r>
              <a:rPr lang="en-US" sz="2800" i="1">
                <a:solidFill>
                  <a:prstClr val="black"/>
                </a:solidFill>
              </a:rPr>
              <a:t>Yes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selected, skip to step 43. </a:t>
            </a:r>
            <a:endParaRPr lang="en-US" b="1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613406-4F6F-5772-E604-80A9A3565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7"/>
            </a:pPr>
            <a:r>
              <a:rPr lang="en-US"/>
              <a:t>Click on </a:t>
            </a:r>
            <a:r>
              <a:rPr lang="en-US" b="1"/>
              <a:t>Upload</a:t>
            </a:r>
            <a:r>
              <a:rPr lang="en-US"/>
              <a:t> for </a:t>
            </a:r>
            <a:r>
              <a:rPr lang="en-US" b="1"/>
              <a:t>Please upload a copy of the proposed terms and conditions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1FBC31-D5D2-8D54-837B-DCA62293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39" b="3434"/>
          <a:stretch/>
        </p:blipFill>
        <p:spPr>
          <a:xfrm>
            <a:off x="2438399" y="4641050"/>
            <a:ext cx="7315200" cy="34021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368B06-F94A-6190-F738-483DD3297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10" y="10326227"/>
            <a:ext cx="7315200" cy="44503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D1DC5-C818-B6E7-3F8C-DE8EDE1B6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325DC-7BFE-160C-469B-4676D6F1B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DA5A1-2362-6FF7-0C21-7C457F115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F9BBE-9454-749E-2D4C-4E2C38E3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5AFD67-1062-C356-2990-ED4BDD78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9098" y="7465605"/>
            <a:ext cx="2284377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F92E4-8730-91FC-3972-3B859938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2939" y="13916124"/>
            <a:ext cx="848448" cy="41900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9FCCC-7FE9-01E7-FA6F-D5BB1CBF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395B5A-6A92-2B0B-1553-1205617C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13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F1787-605E-9E5D-FFCE-A9C161BA9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/>
              <a:t>Enter the </a:t>
            </a:r>
            <a:r>
              <a:rPr lang="en-US" b="1"/>
              <a:t>Title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38"/>
            </a:pPr>
            <a:r>
              <a:rPr lang="en-US"/>
              <a:t>Click </a:t>
            </a:r>
            <a:r>
              <a:rPr lang="en-US" b="1"/>
              <a:t>Chose File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ECD18F-09DE-69FE-6991-263531EEF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0"/>
            </a:pPr>
            <a:r>
              <a:rPr lang="en-US">
                <a:solidFill>
                  <a:srgbClr val="000000"/>
                </a:solidFill>
              </a:rPr>
              <a:t>Select a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your local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0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227AE-28EB-B6B8-4CC3-BA44B265B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469378"/>
            <a:ext cx="8229600" cy="4272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CFA936-EE1D-E604-914F-28F6D09F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57"/>
          <a:stretch/>
        </p:blipFill>
        <p:spPr>
          <a:xfrm>
            <a:off x="1981200" y="4231058"/>
            <a:ext cx="8229600" cy="37618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9EB41-5B36-7B25-4410-F117A53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93066-7083-F044-04A9-6D58E8F38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A1C5C-84D3-AA19-B02E-63988EE88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7FFAF-8166-1B63-3DEB-2CCFBDD0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E2C018-5393-CB6B-D83C-E79448DAE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8850" y="5536185"/>
            <a:ext cx="4292330" cy="5019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6B9973-F43C-34AE-28ED-7E33F3C0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33558" y="55128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FDF0D-414F-4E69-ADDE-6D117DE36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2646" y="12796320"/>
            <a:ext cx="1828799" cy="5357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09373C-7771-B69B-3895-29AC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47360" y="127963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2089C-CEE1-5AD7-9DAB-04718C73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565" y="14242119"/>
            <a:ext cx="1207994" cy="3546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5B8592-6093-4450-76F4-9F2B9CC89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06242" y="146026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E6BED-CD6A-737A-2821-D2FCDE40F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5115" y="6229751"/>
            <a:ext cx="1399241" cy="3481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9FE9EC-2E32-D89B-C8AE-CFD65592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14375" y="61295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38338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D34A-1499-42E0-31E9-6D0EF156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FCD36-E308-2BC4-FA75-067E3BC1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14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767C7A-D3D6-E07B-5495-4CD20279A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2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2EE2E0-2990-A5FC-7A7E-B7F76F8E7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Select the </a:t>
            </a:r>
            <a:r>
              <a:rPr lang="en-US" b="1"/>
              <a:t>Payment Terms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3"/>
            </a:pPr>
            <a:r>
              <a:rPr lang="en-US"/>
              <a:t>Select if </a:t>
            </a:r>
            <a:r>
              <a:rPr lang="en-US" b="1"/>
              <a:t>P-card used for contracts?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86404B2-6136-10C3-7DFD-58173D69C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" t="3354" b="1"/>
          <a:stretch/>
        </p:blipFill>
        <p:spPr>
          <a:xfrm>
            <a:off x="1981199" y="3893259"/>
            <a:ext cx="8229600" cy="3848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F0F0A5D-C923-56F3-05E2-BE8BB85F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82" y="10276996"/>
            <a:ext cx="8381253" cy="50408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B56DA-AEE0-F469-443A-0EE1FB43E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A8D3D-5910-1369-01C4-C626E9A4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A10C7-390C-9BC8-ED6A-67EF95BC7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320B1-71F9-7ED0-D3A6-BE0640097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435C61-5DE3-6B01-984E-1E582067D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4800" y="7110127"/>
            <a:ext cx="1811400" cy="5019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3A56F-A3C5-ABF7-651C-65C952BF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0775" y="13123611"/>
            <a:ext cx="1771650" cy="548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2E7D6B-7A13-2D40-646D-00C60A4A2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62425" y="131236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FCAE49-C5E3-30CD-69D5-1693E7B4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14674107"/>
            <a:ext cx="2287378" cy="5486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A55B0E-E34E-90F7-04A0-D7A695B18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95530" y="146741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02784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1241-0138-766C-A708-7236ECDD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6DCDCEF-2CA5-B1FA-497B-66059CA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10"/>
          <a:stretch/>
        </p:blipFill>
        <p:spPr>
          <a:xfrm>
            <a:off x="3379609" y="4356643"/>
            <a:ext cx="5486400" cy="4267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E2758-8A59-D942-1AFF-1A8B0F69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2132D-88C6-C719-5C67-C46BB48E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C08CC-032F-D2C2-46E4-44F9B75C8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E5C968-6DF5-7119-3D2A-25B2B6B2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15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4B378C-3E31-074A-F541-02F3248C4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5"/>
            </a:pPr>
            <a:r>
              <a:rPr lang="en-US"/>
              <a:t>The </a:t>
            </a:r>
            <a:r>
              <a:rPr lang="en-US" b="1"/>
              <a:t>Contract Number </a:t>
            </a:r>
            <a:r>
              <a:rPr lang="en-US"/>
              <a:t>is read-only.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The </a:t>
            </a:r>
            <a:r>
              <a:rPr lang="en-US" b="1"/>
              <a:t>Contract Name </a:t>
            </a:r>
            <a:r>
              <a:rPr lang="en-US"/>
              <a:t>is auto populated.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Click </a:t>
            </a:r>
            <a:r>
              <a:rPr lang="en-US" b="1"/>
              <a:t>Edit Summary</a:t>
            </a:r>
            <a:r>
              <a:rPr lang="en-US"/>
              <a:t>.</a:t>
            </a:r>
          </a:p>
          <a:p>
            <a:endParaRPr lang="en-US"/>
          </a:p>
          <a:p>
            <a:pPr marL="742950" indent="-742950">
              <a:buFont typeface="+mj-lt"/>
              <a:buAutoNum type="arabicPeriod" startAt="30"/>
            </a:pPr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B534F6-E5EA-37A3-613E-031E8441B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Enter the </a:t>
            </a:r>
            <a:r>
              <a:rPr lang="en-US" b="1"/>
              <a:t>Contract </a:t>
            </a:r>
            <a:r>
              <a:rPr lang="en-US"/>
              <a:t>Summary, click </a:t>
            </a:r>
            <a:r>
              <a:rPr lang="en-US" b="1"/>
              <a:t>Done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E8643-5C20-4105-66A6-E684E533C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2331BF-EC12-21F2-3E6B-4CB864001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61" b="3165"/>
          <a:stretch/>
        </p:blipFill>
        <p:spPr>
          <a:xfrm>
            <a:off x="1981199" y="10089267"/>
            <a:ext cx="8229600" cy="5081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30B3B3-B4E8-8858-4AF3-491C64BF5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077" y="4941752"/>
            <a:ext cx="4350321" cy="4816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AA500F-F80C-9F48-4D4C-84E919B3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49082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4632A-41C2-EEAD-5E1C-96538327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3077" y="6528507"/>
            <a:ext cx="4350321" cy="4816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C2CBA-E17F-6D45-085B-EC8CC14B9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3678" y="8134373"/>
            <a:ext cx="1430078" cy="3901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0AA207-9B36-A1D8-46B6-07C8AA10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7485" y="64728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1B398B-4CA2-5919-BE8E-27F139AB1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8959" y="80516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5AF12A-20E1-ED27-B389-C69364585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850" y="14630213"/>
            <a:ext cx="755650" cy="3976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AB0B-072C-8A69-8377-8BA86C67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D628F-1067-C116-1AB9-5F337A26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16 of 21)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4B8DFD-67A7-9EB0-505D-18A5638F0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1"/>
            </a:pPr>
            <a:r>
              <a:rPr lang="en-US"/>
              <a:t>Enter the </a:t>
            </a:r>
            <a:r>
              <a:rPr lang="en-US" b="1"/>
              <a:t>Scope of Work (Brief Description of Purpose of Contract. Attach additional Scope of Work as an attachment)*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AD9363-BB48-BFB0-1A47-56E81C6E3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9"/>
            </a:pPr>
            <a:r>
              <a:rPr lang="en-US"/>
              <a:t>Select </a:t>
            </a:r>
            <a:r>
              <a:rPr lang="en-US" b="1"/>
              <a:t>Revenue Generating Contract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49"/>
            </a:pPr>
            <a:r>
              <a:rPr lang="en-US"/>
              <a:t>The </a:t>
            </a:r>
            <a:r>
              <a:rPr lang="en-US" b="1"/>
              <a:t>Second Party </a:t>
            </a:r>
            <a:r>
              <a:rPr lang="en-US"/>
              <a:t>is auto populated.</a:t>
            </a:r>
            <a:endParaRPr lang="en-US" b="1"/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378911-E0E7-88A9-496B-FD60AD5E2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03"/>
          <a:stretch/>
        </p:blipFill>
        <p:spPr>
          <a:xfrm>
            <a:off x="3352800" y="4161991"/>
            <a:ext cx="5486400" cy="4496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A4068A-46FB-FC27-F17F-6F888686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1311927"/>
            <a:ext cx="9144000" cy="2041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0B5D6-DD3E-923B-6EA4-FC158E64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10F09-DDBE-DDDF-0676-729944C96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3490" y="11970327"/>
            <a:ext cx="7107383" cy="9351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D4DA25-36E1-A966-A143-531CB3D3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5680560"/>
            <a:ext cx="2998889" cy="8697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9FE5A1-AEFE-7FA4-7F9A-152F409B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51689" y="58614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DC855-8BA6-E940-4173-FC7CCF2E7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52800" y="7780667"/>
            <a:ext cx="3266518" cy="8697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7A601B-04F9-6321-32E1-E3F31DA46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26009" y="79561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1F0B1-9A19-376E-032D-358B66DE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81A-10D7-D4C0-CF3D-8D80F51C4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B8793-DBDB-8C47-81BF-F3214302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2910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6FE15-2068-EA93-59E9-4C3B12BA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F4F599-F132-9A21-1D52-83BBD38B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17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E33FC8-A995-F2C7-C75C-2522E0387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2"/>
            </a:pPr>
            <a:r>
              <a:rPr lang="en-US"/>
              <a:t>Complete relevant fields for </a:t>
            </a:r>
            <a:r>
              <a:rPr lang="en-US" b="1"/>
              <a:t>Contract Information </a:t>
            </a:r>
            <a:r>
              <a:rPr lang="en-US"/>
              <a:t>(optional).</a:t>
            </a:r>
          </a:p>
          <a:p>
            <a:pPr marL="741363"/>
            <a:r>
              <a:rPr lang="en-US" sz="280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20E8F8-6A7C-950A-EAC0-3978CA70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3728908"/>
            <a:ext cx="9144000" cy="9599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71C65-2B22-16DA-1579-A10E4D6BE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6F5D0-8056-C233-17F5-4ACBA9BD0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2637-8525-DB4C-BA80-E257D56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E705A-BB10-0AD7-3B2B-3890738E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49971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1BA0-79E5-D480-1DCA-DC214BF5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A751B7-6D71-23C6-335C-6C40B617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18 of 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A8401-4336-EF4D-5064-ED9E02AED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7175DE-8746-4BF8-3C90-387570347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3"/>
            </a:pPr>
            <a:r>
              <a:rPr lang="en-US"/>
              <a:t>Answer </a:t>
            </a:r>
            <a:r>
              <a:rPr lang="en-US" b="1"/>
              <a:t>Is this company exempt from e-Verity?*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r>
              <a:rPr lang="en-US" sz="2800" b="1"/>
              <a:t>	Note</a:t>
            </a:r>
            <a:r>
              <a:rPr lang="en-US" sz="2800"/>
              <a:t>: The information is auto populated based on the 	contract. If </a:t>
            </a:r>
            <a:r>
              <a:rPr lang="en-US" sz="2800" i="1"/>
              <a:t>Yes </a:t>
            </a:r>
            <a:r>
              <a:rPr lang="en-US" sz="2800"/>
              <a:t>is selected, continue to step 54. If </a:t>
            </a:r>
            <a:r>
              <a:rPr lang="en-US" sz="2800" i="1"/>
              <a:t>No</a:t>
            </a:r>
            <a:r>
              <a:rPr lang="en-US" sz="2800" b="1"/>
              <a:t> </a:t>
            </a:r>
            <a:r>
              <a:rPr lang="en-US" sz="2800"/>
              <a:t>is 	selected, skip to step 55. </a:t>
            </a:r>
            <a:endParaRPr lang="en-US"/>
          </a:p>
          <a:p>
            <a:pPr marL="742950" indent="-742950">
              <a:buFont typeface="+mj-lt"/>
              <a:buAutoNum type="arabicPeriod" startAt="54"/>
            </a:pPr>
            <a:r>
              <a:rPr lang="en-US"/>
              <a:t>If </a:t>
            </a:r>
            <a:r>
              <a:rPr lang="en-US" b="1"/>
              <a:t>Yes</a:t>
            </a:r>
            <a:r>
              <a:rPr lang="en-US"/>
              <a:t>, enter the </a:t>
            </a:r>
            <a:r>
              <a:rPr lang="en-US" b="1"/>
              <a:t>E-Verify Exempt Reason</a:t>
            </a:r>
            <a:r>
              <a:rPr lang="en-US"/>
              <a:t>*.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1D097-3D4D-5E9F-2277-2F16A508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90" y="5415210"/>
            <a:ext cx="7315200" cy="33558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86AA39-31ED-CCBB-4992-2F8DE3751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829926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5"/>
            </a:pPr>
            <a:r>
              <a:rPr lang="en-US"/>
              <a:t>If </a:t>
            </a:r>
            <a:r>
              <a:rPr lang="en-US" b="1"/>
              <a:t>No </a:t>
            </a:r>
            <a:r>
              <a:rPr lang="en-US"/>
              <a:t>is selected, enter the </a:t>
            </a:r>
            <a:r>
              <a:rPr lang="en-US" b="1"/>
              <a:t>E-Verify Number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56"/>
            </a:pPr>
            <a:r>
              <a:rPr lang="en-US"/>
              <a:t>Include </a:t>
            </a:r>
            <a:r>
              <a:rPr lang="en-US" b="1"/>
              <a:t>E-Verify Contract Amount*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92347A-C1F6-07EF-956D-9D6C24A7B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10314843"/>
            <a:ext cx="7315200" cy="52355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343E5-545A-C6E1-914E-2906DAF3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11FE2-3F40-04AD-BB2B-71810A0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0E06C-C80A-7787-ADE5-A4BD00683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69C7DA-6B75-ED96-6C42-22AF25496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96857" y="66602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61E41-FD63-9DDC-657D-91174D56A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46184" y="6687991"/>
            <a:ext cx="1857373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898A2D-CDA8-9F87-3CF5-903F5D955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1676" y="1304117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1C87CA-A292-72E1-8C25-F286191A1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8149" y="13096876"/>
            <a:ext cx="3903527" cy="4372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CBB89E-DDCA-38CA-F1C4-A7DA6D98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1676" y="147290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4C9015-D608-C816-B619-7C07DB123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8149" y="14773274"/>
            <a:ext cx="3903527" cy="4602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CED4F3-273C-0CF5-FE0D-09B74FCE4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18132" y="81515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D829B-9360-33F8-AD7F-04AC42884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5257" y="8191500"/>
            <a:ext cx="3952875" cy="46676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Create a Contract Request for an Amendment (Part 1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University System of Georgia (USG) users complete local logon and then proceed to Step 4.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0910" y="4448515"/>
            <a:ext cx="236220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19" y="4421251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3492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8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7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D02D-7DFF-F33C-B858-8EA09EA66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5DB62-AA04-7F08-BBEA-C54986D4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19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D92392-D630-4042-E109-D285F591A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7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It is possible to </a:t>
            </a:r>
            <a:r>
              <a:rPr lang="en-US" sz="2800" i="1"/>
              <a:t>Save</a:t>
            </a:r>
            <a:r>
              <a:rPr lang="en-US" sz="2800" b="1"/>
              <a:t> </a:t>
            </a:r>
            <a:r>
              <a:rPr lang="en-US" sz="2800" i="1"/>
              <a:t>Progress</a:t>
            </a:r>
            <a:r>
              <a:rPr lang="en-US" sz="2800"/>
              <a:t> and exit the contract request and complete the information later.</a:t>
            </a:r>
            <a:endParaRPr lang="en-US" sz="2800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5A82D-B9CB-B80E-8365-008556A1A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4633658"/>
            <a:ext cx="10058400" cy="23675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21899-5007-5FA2-8358-4C74F7B41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36CA7-9ECB-DAC4-34DE-8109FBDEE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EBAB-2D36-5653-8F02-A977E398C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12B82-20F0-7B6A-C5B3-211C10CE1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30455E-2987-2B20-3AA0-80FA37295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8303" y="6215014"/>
            <a:ext cx="1552947" cy="7039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FEA9-9D35-1FBF-ABDD-CF00DFC09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5F56FE-FA7B-81D7-4BC3-02714E558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698313"/>
            <a:ext cx="10058400" cy="2907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86B61E-090A-7DDC-B1FD-2C4508021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0021877"/>
            <a:ext cx="9144000" cy="31421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5282F-BCF2-3340-BF8F-21EA6831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748C5-EC10-0DDD-A3C4-D9F44961A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AD0-13FE-32E9-FC2C-BCDFA7A1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EF4B10-2816-3140-F8D4-3EAE9BD8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20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B89C2-3870-CEBC-3792-06990ED8E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8"/>
            </a:pPr>
            <a:r>
              <a:rPr lang="en-US"/>
              <a:t>Click </a:t>
            </a:r>
            <a:r>
              <a:rPr lang="en-US" b="1"/>
              <a:t>Contract Request Workflow </a:t>
            </a:r>
            <a:r>
              <a:rPr lang="en-US"/>
              <a:t>to review the approvals.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The approval levels are based on the </a:t>
            </a:r>
            <a:r>
              <a:rPr lang="en-US" sz="2800" i="1"/>
              <a:t>Entity</a:t>
            </a:r>
            <a:r>
              <a:rPr lang="en-US" sz="2800" b="1"/>
              <a:t> </a:t>
            </a:r>
            <a:r>
              <a:rPr lang="en-US" sz="2800"/>
              <a:t>and </a:t>
            </a:r>
            <a:r>
              <a:rPr lang="en-US" sz="2800" i="1"/>
              <a:t>Origins</a:t>
            </a:r>
            <a:r>
              <a:rPr lang="en-US" sz="2800" b="1"/>
              <a:t> </a:t>
            </a:r>
            <a:r>
              <a:rPr lang="en-US" sz="2800"/>
              <a:t>selected in the </a:t>
            </a:r>
            <a:r>
              <a:rPr lang="en-US" sz="2800" i="1"/>
              <a:t>Agency</a:t>
            </a:r>
            <a:r>
              <a:rPr lang="en-US" sz="2800" b="1"/>
              <a:t> </a:t>
            </a:r>
            <a:r>
              <a:rPr lang="en-US" sz="2800" i="1"/>
              <a:t>Information</a:t>
            </a:r>
            <a:r>
              <a:rPr lang="en-US" sz="2800" b="1"/>
              <a:t>. </a:t>
            </a:r>
            <a:r>
              <a:rPr lang="en-US" sz="2800"/>
              <a:t>If your entity does not have approval set up by origin, the step will have the name Contract Request Approver, follow the guide </a:t>
            </a:r>
            <a:r>
              <a:rPr lang="en-US" sz="2800" i="1"/>
              <a:t>Ad Hoc Approval for Contract Request</a:t>
            </a:r>
            <a:r>
              <a:rPr lang="en-US" sz="2800"/>
              <a:t>.</a:t>
            </a:r>
            <a:endParaRPr lang="en-US" sz="2800" i="1"/>
          </a:p>
          <a:p>
            <a:endParaRPr lang="en-US"/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18F0FC1-BB17-E044-11F2-8EFC40CDF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9"/>
            </a:pPr>
            <a:r>
              <a:rPr lang="en-US"/>
              <a:t>Click </a:t>
            </a:r>
            <a:r>
              <a:rPr lang="en-US" b="1"/>
              <a:t>Review and Complete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1EC02-10FC-5DEC-C682-0CF805E5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4444D-AE96-335B-0ECB-9650C5EE6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09" y="8305509"/>
            <a:ext cx="2272665" cy="27277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757C0-FF55-1515-8208-565E4A210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8759" y="12854655"/>
            <a:ext cx="1834516" cy="3093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21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4A2A0-2907-F58D-870D-97CE344F4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0"/>
            </a:pPr>
            <a:r>
              <a:rPr lang="en-US"/>
              <a:t>Click </a:t>
            </a:r>
            <a:r>
              <a:rPr lang="en-US" b="1"/>
              <a:t>Complete Request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84FAD-9A98-29B0-42E7-AF07852D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08" y="3076701"/>
            <a:ext cx="8229600" cy="5279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99C369-B8DA-8DE9-F36E-5DA4CE5FA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1"/>
            </a:pPr>
            <a:r>
              <a:rPr lang="en-US"/>
              <a:t>Click </a:t>
            </a:r>
            <a:r>
              <a:rPr lang="en-US" b="1"/>
              <a:t>Yes </a:t>
            </a:r>
            <a:r>
              <a:rPr lang="en-US"/>
              <a:t>to complete the contract request.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BD18C8-CC94-F0D0-44C9-DE76DF20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" b="8517"/>
          <a:stretch/>
        </p:blipFill>
        <p:spPr>
          <a:xfrm>
            <a:off x="1623434" y="10669309"/>
            <a:ext cx="9118561" cy="26153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E9C96C-2734-C321-D19E-775858B60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4E20A6ED-66AC-90AA-EB31-4E85CF688763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4" name="Graphic 13" descr="Checkmark with solid fill">
              <a:extLst>
                <a:ext uri="{FF2B5EF4-FFF2-40B4-BE49-F238E27FC236}">
                  <a16:creationId xmlns:a16="http://schemas.microsoft.com/office/drawing/2014/main" id="{32C20253-6590-5151-B7DD-45D1BC75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C83255-A222-DBA1-9084-897D5BA189BD}"/>
              </a:ext>
            </a:extLst>
          </p:cNvPr>
          <p:cNvSpPr txBox="1"/>
          <p:nvPr/>
        </p:nvSpPr>
        <p:spPr>
          <a:xfrm>
            <a:off x="1762928" y="14785403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submitted a Contract Request Amendment.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CF1FFC-85A9-6532-D44E-FDFBE8876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63775" y="7915727"/>
            <a:ext cx="1684623" cy="38851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4D4E2-D900-91BB-D1A9-BBACBDFA4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77276" y="12630659"/>
            <a:ext cx="988694" cy="65403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28744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Create a Contract Request for an Amendment </a:t>
            </a:r>
            <a:r>
              <a:rPr lang="en-US">
                <a:latin typeface="Arial"/>
                <a:cs typeface="Arial"/>
              </a:rPr>
              <a:t>(Part 2 of 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</a:p>
          <a:p>
            <a:pPr marL="803275">
              <a:tabLst>
                <a:tab pos="803275" algn="l"/>
              </a:tabLst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Single Sign-On (SSO)  capabilities and no log in information is required.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Requests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Request Contract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D1C1B-1D76-EF4D-F6DE-033F709B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21" b="6253"/>
          <a:stretch/>
        </p:blipFill>
        <p:spPr>
          <a:xfrm>
            <a:off x="1295398" y="11305060"/>
            <a:ext cx="10058400" cy="3608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398" y="11305061"/>
            <a:ext cx="1061722" cy="1039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6758" y="115214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7366001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0F7FD-AB7A-6F1B-7DA9-6068CA03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6328" y="1424177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12D947-B4FC-86F6-05A2-E1CE8C3F9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03857" y="1219048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C4B08-DEFE-5581-139A-632C1CD0C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4409" y="12227834"/>
            <a:ext cx="2255700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C91C70-D26D-2BD6-2FC0-7F6A2177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4799" y="142916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724E4BF-2E24-42A0-5FF1-51BE4238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8444991"/>
            <a:ext cx="9144000" cy="67345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3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Select </a:t>
            </a:r>
            <a:r>
              <a:rPr lang="en-US" b="1" dirty="0"/>
              <a:t>Amend Contract </a:t>
            </a:r>
            <a:r>
              <a:rPr lang="en-US" dirty="0"/>
              <a:t>as the </a:t>
            </a:r>
            <a:r>
              <a:rPr lang="en-US" b="1" dirty="0"/>
              <a:t>Contract Request Type*</a:t>
            </a:r>
            <a:r>
              <a:rPr lang="en-US" dirty="0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dirty="0"/>
          </a:p>
          <a:p>
            <a:pPr marL="742950" indent="-742950">
              <a:buFont typeface="+mj-lt"/>
              <a:buAutoNum type="arabicPeriod" startAt="8"/>
            </a:pPr>
            <a:r>
              <a:rPr lang="en-US" dirty="0"/>
              <a:t>Select the </a:t>
            </a:r>
            <a:r>
              <a:rPr lang="en-US" b="1" dirty="0"/>
              <a:t>Contract Request Template*</a:t>
            </a:r>
            <a:r>
              <a:rPr lang="en-US" dirty="0"/>
              <a:t>.</a:t>
            </a:r>
          </a:p>
          <a:p>
            <a:pPr marL="742950" indent="-742950">
              <a:buAutoNum type="arabicPeriod" startAt="8"/>
            </a:pPr>
            <a:r>
              <a:rPr lang="en-US" dirty="0"/>
              <a:t>Enter a </a:t>
            </a:r>
            <a:r>
              <a:rPr lang="en-US" b="1" dirty="0"/>
              <a:t>Contract Request Name*</a:t>
            </a:r>
            <a:r>
              <a:rPr lang="en-US" dirty="0"/>
              <a:t>.</a:t>
            </a:r>
          </a:p>
          <a:p>
            <a:pPr marL="742950" indent="-742950">
              <a:buAutoNum type="arabicPeriod" startAt="8"/>
            </a:pPr>
            <a:r>
              <a:rPr lang="en-US" dirty="0"/>
              <a:t>Type or search to </a:t>
            </a:r>
            <a:r>
              <a:rPr lang="en-US" b="1" dirty="0"/>
              <a:t>Select Contract*</a:t>
            </a:r>
            <a:r>
              <a:rPr lang="en-US" dirty="0"/>
              <a:t>.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magnifying glass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search. Search the contact by the contract name keywords to reduce the number of results displayed.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 </a:t>
            </a:r>
          </a:p>
          <a:p>
            <a:pPr marL="741363"/>
            <a:r>
              <a:rPr lang="en-US" sz="2800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44838-D621-7ED3-EA5A-32142E2D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3819" y="11343708"/>
            <a:ext cx="4075410" cy="5591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7FA1-6331-2E2A-10D9-7D22B403D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3819" y="12508833"/>
            <a:ext cx="4740501" cy="5591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9273A8-E588-CED4-129B-648B7666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2352" y="113622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025675-6718-34E7-BB0F-247A4D3DA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32286" y="125088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83739-E11B-E53E-415B-A452B1059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3819" y="13248061"/>
            <a:ext cx="4069941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EEBA0-7464-023F-3E13-9299812D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5759" y="14403585"/>
            <a:ext cx="1239521" cy="548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0F621C-F897-AA61-555F-92926DFFA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87521" y="132480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DA0BE8-D5A8-AB39-C74B-E1FD977ED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7119" y="144351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1E996-7D7E-EA46-B97D-7369DDBD3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5128" y="10113801"/>
            <a:ext cx="2281780" cy="101500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EA3068-6F8E-FE36-CFB1-7E5385657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21749" y="103469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920AF-C37A-5E11-7C58-A4C3D02C6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705367-4A73-2530-AAC3-461CEB16F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3509700"/>
            <a:ext cx="8229600" cy="36358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2FDE-0E28-4E17-863D-6DD112B6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3B6CB-CA3D-8F3C-141E-87DAF0EFF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F97686-1B27-4818-A6CA-614F6E28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Create a Contract Request for an Amendment (Part 4 of 21)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B49AAF-96B5-CECE-B2B3-C25F8601F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1677702"/>
            <a:ext cx="6400800" cy="37955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4D016C-1EF9-91A3-52BE-19659ACC3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B679BE-19D7-1A90-8D71-4724DF033F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Include latest version of attachments?*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Click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</a:t>
            </a:r>
            <a:r>
              <a:rPr lang="en-US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/>
          </a:p>
          <a:p>
            <a:pPr marL="742950"/>
            <a:r>
              <a:rPr lang="en-US" sz="2800" b="1"/>
              <a:t>Note</a:t>
            </a:r>
            <a:r>
              <a:rPr lang="en-US" sz="2800"/>
              <a:t>: All fields are read-only based on previous selection, except for </a:t>
            </a:r>
            <a:r>
              <a:rPr lang="en-US" sz="2800" i="1"/>
              <a:t>Contract Request Name*.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449B2-6D2B-C2E0-6153-93B9C4FC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CDF71F-24A7-EE0A-373E-8A4E75D1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98719" y="6572249"/>
            <a:ext cx="1069181" cy="5048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B90AF3-2ECC-6C23-9406-6011E1C6D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7" y="15162498"/>
            <a:ext cx="628653" cy="3107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B34B58-B2D7-E5F7-FED9-BB226107E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50603" y="14613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93BEAB-8A07-FDA0-E3C2-BFE29ED0D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0575" y="14399282"/>
            <a:ext cx="1104899" cy="3182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441E0F-FD49-DEC6-4DB0-6B8BE5B50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05475" y="1427391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4751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5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Click </a:t>
            </a:r>
            <a:r>
              <a:rPr lang="en-US" b="1"/>
              <a:t>Add Attachments</a:t>
            </a:r>
            <a:r>
              <a:rPr lang="en-US"/>
              <a:t>.</a:t>
            </a:r>
          </a:p>
          <a:p>
            <a:pPr marL="741363"/>
            <a:r>
              <a:rPr lang="en-US" sz="2800" b="1"/>
              <a:t>Note</a:t>
            </a:r>
            <a:r>
              <a:rPr lang="en-US" sz="2800"/>
              <a:t>: Following your organization's guidance, upload any files relevant to the contract request such as a scope of work or supplier quote. If no </a:t>
            </a:r>
            <a:r>
              <a:rPr lang="en-US" sz="2800" i="1"/>
              <a:t>Files</a:t>
            </a:r>
            <a:r>
              <a:rPr lang="en-US" sz="2800"/>
              <a:t> or </a:t>
            </a:r>
            <a:r>
              <a:rPr lang="en-US" sz="2800" i="1"/>
              <a:t>URLs</a:t>
            </a:r>
            <a:r>
              <a:rPr lang="en-US" sz="2800"/>
              <a:t> to add, then click </a:t>
            </a:r>
            <a:r>
              <a:rPr lang="en-US" sz="2800" i="1"/>
              <a:t>Next </a:t>
            </a:r>
            <a:r>
              <a:rPr lang="en-US" sz="2800"/>
              <a:t>and skip to step 25. 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CBC6EC-EBEB-4492-5D43-8A860BBE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88" y="4711175"/>
            <a:ext cx="5486400" cy="34168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88E39B-0BCC-B4A4-DABE-F4F7BC0CF6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 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80010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</a:t>
            </a:r>
            <a:r>
              <a:rPr lang="en-US" sz="2800" i="1">
                <a:solidFill>
                  <a:prstClr val="black"/>
                </a:solidFill>
              </a:rPr>
              <a:t>Attachment Type </a:t>
            </a:r>
            <a:r>
              <a:rPr lang="en-US" sz="2800">
                <a:solidFill>
                  <a:prstClr val="black"/>
                </a:solidFill>
              </a:rPr>
              <a:t>is </a:t>
            </a:r>
            <a:r>
              <a:rPr lang="en-US" sz="2800" i="1">
                <a:solidFill>
                  <a:prstClr val="black"/>
                </a:solidFill>
              </a:rPr>
              <a:t>Link </a:t>
            </a:r>
            <a:r>
              <a:rPr lang="en-US" sz="2800">
                <a:solidFill>
                  <a:prstClr val="black"/>
                </a:solidFill>
              </a:rPr>
              <a:t>skip to step 21.</a:t>
            </a:r>
            <a:endParaRPr lang="en-US" sz="36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Select Files… </a:t>
            </a:r>
            <a:r>
              <a:rPr lang="en-US">
                <a:solidFill>
                  <a:srgbClr val="000000"/>
                </a:solidFill>
              </a:rPr>
              <a:t>to include a file.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DEC1F-0F11-B9C6-D475-9FD0D336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690776"/>
            <a:ext cx="7772400" cy="3627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93547" y="12708599"/>
            <a:ext cx="926534" cy="453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315A-0D3D-B6BA-E7A1-CBB6053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4907" y="126609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7DE43-74B4-18C9-F58B-FB286CA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8080" y="13408591"/>
            <a:ext cx="1524000" cy="594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023389-51FF-D2DA-C883-5C0586A0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3" y="134543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A9B21A-DAF5-10CE-755B-1A00B758A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07578" y="5773290"/>
            <a:ext cx="217170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CCB406-4F8C-F3A3-A00E-47F5D7A38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79280" y="57732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399F-2E52-BA39-4322-1F173F832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0095CF0-A5BF-E5F7-804A-5570557A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09" y="3680444"/>
            <a:ext cx="9144000" cy="474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A4B57C-A824-021C-0D4D-7A231944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009" y="10424584"/>
            <a:ext cx="8229600" cy="46467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1DBF2A-D881-665F-3C04-2E251CEB5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3306" y="14447045"/>
            <a:ext cx="1638300" cy="4810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A8F-FF02-EA28-1AC7-8C5958DC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21A32-248F-6F34-1126-E9875AB7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3D4C-E9B8-F241-366B-04209DB7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AE1170-70E2-4774-FEFA-DF44833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6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EB29E-75F2-EC4E-D6B2-DB1E1ACB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8"/>
            </a:pPr>
            <a:r>
              <a:rPr lang="en-US">
                <a:solidFill>
                  <a:srgbClr val="000000"/>
                </a:solidFill>
              </a:rPr>
              <a:t>Select a file from your local computer.</a:t>
            </a:r>
            <a:endParaRPr lang="en-US" sz="36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8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b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E0372FE-14E4-03BE-1E49-49032FDE7E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800100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If no </a:t>
            </a:r>
            <a:r>
              <a:rPr lang="en-US" sz="2800" i="1">
                <a:solidFill>
                  <a:prstClr val="black"/>
                </a:solidFill>
              </a:rPr>
              <a:t>Attachments </a:t>
            </a:r>
            <a:r>
              <a:rPr lang="en-US" sz="2800">
                <a:solidFill>
                  <a:prstClr val="black"/>
                </a:solidFill>
              </a:rPr>
              <a:t>as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25.</a:t>
            </a:r>
            <a:endParaRPr lang="en-US" sz="3600"/>
          </a:p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5A764-A29A-E8C3-D35B-A7BB14412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304997" y="6278036"/>
            <a:ext cx="113542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6C890-7870-E47C-EEFE-3CF216C05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6F3CD9-E4CE-A386-BF9C-EA5B4254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65374" y="62780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18EEAC-596A-162A-A500-BC90A0AD6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1454" y="7502401"/>
            <a:ext cx="7198917" cy="8081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BC488-7C89-C22D-2C5B-2BFFF6B27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76164" y="7626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94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E29-4454-619C-217F-E0E682ED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4EC72-4775-62DC-F158-580C3BCF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7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5619BD-20C2-0538-6D94-7860E0CE4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en-US">
                <a:solidFill>
                  <a:srgbClr val="000000"/>
                </a:solidFill>
              </a:rPr>
              <a:t>Select </a:t>
            </a:r>
            <a:r>
              <a:rPr lang="en-US" b="1">
                <a:solidFill>
                  <a:srgbClr val="000000"/>
                </a:solidFill>
              </a:rPr>
              <a:t>A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ttachment </a:t>
            </a: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 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>
                <a:solidFill>
                  <a:srgbClr val="000000"/>
                </a:solidFill>
              </a:rPr>
              <a:t>Enter a </a:t>
            </a:r>
            <a:r>
              <a:rPr lang="en-US" b="1">
                <a:solidFill>
                  <a:srgbClr val="000000"/>
                </a:solidFill>
              </a:rPr>
              <a:t>Name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>
                <a:solidFill>
                  <a:srgbClr val="000000"/>
                </a:solidFill>
              </a:rPr>
              <a:t>Enter the </a:t>
            </a:r>
            <a:r>
              <a:rPr lang="en-US" b="1">
                <a:solidFill>
                  <a:srgbClr val="000000"/>
                </a:solidFill>
              </a:rPr>
              <a:t>URL*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Save Changes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BC2BC-E799-147C-A6AB-A844DF56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519280"/>
            <a:ext cx="10058400" cy="46630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2BF208-40DB-89FF-3DFA-B156AC46E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56315" y="6799338"/>
            <a:ext cx="1083968" cy="453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5B71A-CB56-9D71-ECF4-E3890909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311AB-1056-233C-AA10-060664FF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64405" y="67791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EB4C5-23FA-1C35-88DB-9F309C8E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8327793"/>
            <a:ext cx="5279467" cy="527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8F733-B03B-CF65-6452-5FB79173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0484" y="7582368"/>
            <a:ext cx="4778843" cy="5703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5DCB74-06EA-0F61-5EBB-99EC8EDC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95844" y="7579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957E96-F5C7-511E-A299-CB12B325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91144" y="83124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0812-1D07-2E0B-7E93-47D4229B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53489" y="9504998"/>
            <a:ext cx="2014397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7FCBC-FF97-F6AE-22C8-B1355F2EF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04849" y="95049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16E03-0893-8F43-E348-514354417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DAE8-F62E-CB40-6652-CEFC73A4B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8C8B4-6D4C-2EBA-4521-92CF4774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3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Contract Request for an Amendment (Part 8 of 21)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BB83-8BDA-AEDF-0A26-4C068D97C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Agency Information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36913D-D848-4BC4-820B-E285E8CB7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3369715"/>
            <a:ext cx="10058400" cy="57052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5A86A-2093-1922-E333-0D83ADD91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1725" y="5981411"/>
            <a:ext cx="5610225" cy="600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20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1b022cc-d96d-4c7a-a6ef-47af526da2c2"/>
    <ds:schemaRef ds:uri="8d5ae7cb-5eaa-45bd-87a9-9ecdfd4d7a1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73F3CA-70EA-41D4-A1F2-7B295A816166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1324</Words>
  <Application>Microsoft Office PowerPoint</Application>
  <PresentationFormat>Custom</PresentationFormat>
  <Paragraphs>258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Job Aid Template</vt:lpstr>
      <vt:lpstr>1_Administrative</vt:lpstr>
      <vt:lpstr>Create a Contract Request  for an Amendment</vt:lpstr>
      <vt:lpstr>Create a Contract Request for an Amendment (Part 1 of 21)</vt:lpstr>
      <vt:lpstr>Create a Contract Request for an Amendment (Part 2 of 21)</vt:lpstr>
      <vt:lpstr>Create a Contract Request for an Amendment (Part 3 of 21)</vt:lpstr>
      <vt:lpstr>Create a Contract Request for an Amendment (Part 4 of 21)</vt:lpstr>
      <vt:lpstr>Create a Contract Request for an Amendment (Part 5 of 21)</vt:lpstr>
      <vt:lpstr>Create a Contract Request for an Amendment (Part 6 of 21)</vt:lpstr>
      <vt:lpstr>Create a Contract Request for an Amendment (Part 7 of 21)</vt:lpstr>
      <vt:lpstr>Create a Contract Request for an Amendment (Part 8 of 21)</vt:lpstr>
      <vt:lpstr>Create a Contract Request for an Amendment (Part 9 of 21)</vt:lpstr>
      <vt:lpstr>Create a Contract Request for an Amendment (Part 10 of 21)</vt:lpstr>
      <vt:lpstr>Create a Contract Request for an Amendment (Part 11 of 21)</vt:lpstr>
      <vt:lpstr>Create a Contract Request for an Amendment (Part 12 of 21)</vt:lpstr>
      <vt:lpstr>Create a Contract Request for an Amendment (Part 13 of 21)</vt:lpstr>
      <vt:lpstr>Create a Contract Request for an Amendment (Part 14 of 21)</vt:lpstr>
      <vt:lpstr>Create a Contract Request for an Amendment (Part 15 of 21)</vt:lpstr>
      <vt:lpstr>Create a Contract Request for an Amendment (Part 16 of 21)</vt:lpstr>
      <vt:lpstr>Create a Contract Request for an Amendment (Part 17 of 21)</vt:lpstr>
      <vt:lpstr>Create a Contract Request for an Amendment (Part 18 of 21)</vt:lpstr>
      <vt:lpstr>Create a Contract Request for an Amendment (Part 19 of 21)</vt:lpstr>
      <vt:lpstr>Create a Contract Request for an Amendment (Part 20 of 21)</vt:lpstr>
      <vt:lpstr>Create a Contract Request for an Amendment (Part 21 of 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</cp:revision>
  <cp:lastPrinted>2024-05-14T19:49:44Z</cp:lastPrinted>
  <dcterms:created xsi:type="dcterms:W3CDTF">2024-01-04T16:25:20Z</dcterms:created>
  <dcterms:modified xsi:type="dcterms:W3CDTF">2025-09-24T14:56:51Z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