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0"/>
  </p:notesMasterIdLst>
  <p:sldIdLst>
    <p:sldId id="355" r:id="rId6"/>
    <p:sldId id="435" r:id="rId7"/>
    <p:sldId id="409" r:id="rId8"/>
    <p:sldId id="418" r:id="rId9"/>
    <p:sldId id="452" r:id="rId10"/>
    <p:sldId id="456" r:id="rId11"/>
    <p:sldId id="438" r:id="rId12"/>
    <p:sldId id="453" r:id="rId13"/>
    <p:sldId id="450" r:id="rId14"/>
    <p:sldId id="416" r:id="rId15"/>
    <p:sldId id="451" r:id="rId16"/>
    <p:sldId id="454" r:id="rId17"/>
    <p:sldId id="434" r:id="rId18"/>
    <p:sldId id="436" r:id="rId19"/>
  </p:sldIdLst>
  <p:sldSz cx="12192000" cy="16256000"/>
  <p:notesSz cx="7315200" cy="96012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A72608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156" y="72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, Margaret" userId="12041aa2-0403-44d7-9d26-37e7b7dcec26" providerId="ADAL" clId="{5435FA22-29A3-42B6-9EB9-439BDE14B41F}"/>
    <pc:docChg chg="modSld">
      <pc:chgData name="Robert, Margaret" userId="12041aa2-0403-44d7-9d26-37e7b7dcec26" providerId="ADAL" clId="{5435FA22-29A3-42B6-9EB9-439BDE14B41F}" dt="2026-01-05T16:09:30.664" v="11" actId="20577"/>
      <pc:docMkLst>
        <pc:docMk/>
      </pc:docMkLst>
      <pc:sldChg chg="modSp mod">
        <pc:chgData name="Robert, Margaret" userId="12041aa2-0403-44d7-9d26-37e7b7dcec26" providerId="ADAL" clId="{5435FA22-29A3-42B6-9EB9-439BDE14B41F}" dt="2026-01-05T16:09:30.664" v="11" actId="20577"/>
        <pc:sldMkLst>
          <pc:docMk/>
          <pc:sldMk cId="1339528299" sldId="355"/>
        </pc:sldMkLst>
        <pc:spChg chg="mod">
          <ac:chgData name="Robert, Margaret" userId="12041aa2-0403-44d7-9d26-37e7b7dcec26" providerId="ADAL" clId="{5435FA22-29A3-42B6-9EB9-439BDE14B41F}" dt="2026-01-05T16:09:30.664" v="11" actId="20577"/>
          <ac:spMkLst>
            <pc:docMk/>
            <pc:sldMk cId="1339528299" sldId="355"/>
            <ac:spMk id="5" creationId="{B4BECF17-DFF5-706A-4BD9-83DBF4B2690D}"/>
          </ac:spMkLst>
        </pc:spChg>
      </pc:sldChg>
    </pc:docChg>
  </pc:docChgLst>
  <pc:docChgLst>
    <pc:chgData name="Swartout, Darcy" userId="1c015fc4-41a8-4efb-8017-be6f6fc86c37" providerId="ADAL" clId="{D0843FA7-1CF1-4E2B-A2E6-E4A902E1FE6B}"/>
    <pc:docChg chg="undo custSel modSld">
      <pc:chgData name="Swartout, Darcy" userId="1c015fc4-41a8-4efb-8017-be6f6fc86c37" providerId="ADAL" clId="{D0843FA7-1CF1-4E2B-A2E6-E4A902E1FE6B}" dt="2025-04-29T16:27:25.341" v="203" actId="962"/>
      <pc:docMkLst>
        <pc:docMk/>
      </pc:docMkLst>
      <pc:sldChg chg="modSp mod">
        <pc:chgData name="Swartout, Darcy" userId="1c015fc4-41a8-4efb-8017-be6f6fc86c37" providerId="ADAL" clId="{D0843FA7-1CF1-4E2B-A2E6-E4A902E1FE6B}" dt="2025-04-29T16:22:45.893" v="14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D0843FA7-1CF1-4E2B-A2E6-E4A902E1FE6B}" dt="2025-04-29T16:23:58.357" v="34" actId="1037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D0843FA7-1CF1-4E2B-A2E6-E4A902E1FE6B}" dt="2025-04-29T16:23:08.549" v="17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D0843FA7-1CF1-4E2B-A2E6-E4A902E1FE6B}" dt="2025-04-29T16:23:35.572" v="25"/>
        <pc:sldMkLst>
          <pc:docMk/>
          <pc:sldMk cId="537278214" sldId="434"/>
        </pc:sldMkLst>
      </pc:sldChg>
      <pc:sldChg chg="modSp mod">
        <pc:chgData name="Swartout, Darcy" userId="1c015fc4-41a8-4efb-8017-be6f6fc86c37" providerId="ADAL" clId="{D0843FA7-1CF1-4E2B-A2E6-E4A902E1FE6B}" dt="2025-04-29T16:22:55.053" v="15" actId="20577"/>
        <pc:sldMkLst>
          <pc:docMk/>
          <pc:sldMk cId="313927955" sldId="435"/>
        </pc:sldMkLst>
      </pc:sldChg>
      <pc:sldChg chg="modSp mod">
        <pc:chgData name="Swartout, Darcy" userId="1c015fc4-41a8-4efb-8017-be6f6fc86c37" providerId="ADAL" clId="{D0843FA7-1CF1-4E2B-A2E6-E4A902E1FE6B}" dt="2025-04-29T16:27:25.341" v="203" actId="962"/>
        <pc:sldMkLst>
          <pc:docMk/>
          <pc:sldMk cId="3759296946" sldId="436"/>
        </pc:sldMkLst>
      </pc:sldChg>
      <pc:sldChg chg="modSp mod">
        <pc:chgData name="Swartout, Darcy" userId="1c015fc4-41a8-4efb-8017-be6f6fc86c37" providerId="ADAL" clId="{D0843FA7-1CF1-4E2B-A2E6-E4A902E1FE6B}" dt="2025-04-29T16:25:30.239" v="173" actId="20577"/>
        <pc:sldMkLst>
          <pc:docMk/>
          <pc:sldMk cId="190217316" sldId="438"/>
        </pc:sldMkLst>
      </pc:sldChg>
      <pc:sldChg chg="modSp mod">
        <pc:chgData name="Swartout, Darcy" userId="1c015fc4-41a8-4efb-8017-be6f6fc86c37" providerId="ADAL" clId="{D0843FA7-1CF1-4E2B-A2E6-E4A902E1FE6B}" dt="2025-04-29T16:25:48.489" v="179" actId="20577"/>
        <pc:sldMkLst>
          <pc:docMk/>
          <pc:sldMk cId="342836025" sldId="450"/>
        </pc:sldMkLst>
      </pc:sldChg>
      <pc:sldChg chg="modSp mod">
        <pc:chgData name="Swartout, Darcy" userId="1c015fc4-41a8-4efb-8017-be6f6fc86c37" providerId="ADAL" clId="{D0843FA7-1CF1-4E2B-A2E6-E4A902E1FE6B}" dt="2025-04-29T16:26:11.848" v="199" actId="179"/>
        <pc:sldMkLst>
          <pc:docMk/>
          <pc:sldMk cId="2171640735" sldId="451"/>
        </pc:sldMkLst>
      </pc:sldChg>
      <pc:sldChg chg="modSp mod">
        <pc:chgData name="Swartout, Darcy" userId="1c015fc4-41a8-4efb-8017-be6f6fc86c37" providerId="ADAL" clId="{D0843FA7-1CF1-4E2B-A2E6-E4A902E1FE6B}" dt="2025-04-29T16:23:12.012" v="18"/>
        <pc:sldMkLst>
          <pc:docMk/>
          <pc:sldMk cId="3191226064" sldId="452"/>
        </pc:sldMkLst>
      </pc:sldChg>
      <pc:sldChg chg="modSp mod">
        <pc:chgData name="Swartout, Darcy" userId="1c015fc4-41a8-4efb-8017-be6f6fc86c37" providerId="ADAL" clId="{D0843FA7-1CF1-4E2B-A2E6-E4A902E1FE6B}" dt="2025-04-29T16:27:12.850" v="202" actId="962"/>
        <pc:sldMkLst>
          <pc:docMk/>
          <pc:sldMk cId="150755603" sldId="453"/>
        </pc:sldMkLst>
      </pc:sldChg>
      <pc:sldChg chg="modSp mod">
        <pc:chgData name="Swartout, Darcy" userId="1c015fc4-41a8-4efb-8017-be6f6fc86c37" providerId="ADAL" clId="{D0843FA7-1CF1-4E2B-A2E6-E4A902E1FE6B}" dt="2025-04-29T16:26:21.944" v="201" actId="179"/>
        <pc:sldMkLst>
          <pc:docMk/>
          <pc:sldMk cId="94850451" sldId="454"/>
        </pc:sldMkLst>
      </pc:sldChg>
      <pc:sldChg chg="modSp mod">
        <pc:chgData name="Swartout, Darcy" userId="1c015fc4-41a8-4efb-8017-be6f6fc86c37" providerId="ADAL" clId="{D0843FA7-1CF1-4E2B-A2E6-E4A902E1FE6B}" dt="2025-04-29T16:25:07.065" v="130" actId="113"/>
        <pc:sldMkLst>
          <pc:docMk/>
          <pc:sldMk cId="3463307916" sldId="456"/>
        </pc:sldMkLst>
      </pc:sldChg>
    </pc:docChg>
  </pc:docChgLst>
  <pc:docChgLst>
    <pc:chgData name="Swartout, Darcy" userId="S::darcy.swartout@sao.ga.gov::1c015fc4-41a8-4efb-8017-be6f6fc86c37" providerId="AD" clId="Web-{9F1AEBF5-B399-6184-1A81-12F14ED8BC8E}"/>
    <pc:docChg chg="modSld">
      <pc:chgData name="Swartout, Darcy" userId="S::darcy.swartout@sao.ga.gov::1c015fc4-41a8-4efb-8017-be6f6fc86c37" providerId="AD" clId="Web-{9F1AEBF5-B399-6184-1A81-12F14ED8BC8E}" dt="2025-05-16T13:47:03.873" v="2" actId="20577"/>
      <pc:docMkLst>
        <pc:docMk/>
      </pc:docMkLst>
      <pc:sldChg chg="modSp">
        <pc:chgData name="Swartout, Darcy" userId="S::darcy.swartout@sao.ga.gov::1c015fc4-41a8-4efb-8017-be6f6fc86c37" providerId="AD" clId="Web-{9F1AEBF5-B399-6184-1A81-12F14ED8BC8E}" dt="2025-05-16T13:47:03.873" v="2" actId="20577"/>
        <pc:sldMkLst>
          <pc:docMk/>
          <pc:sldMk cId="1339528299" sldId="355"/>
        </pc:sldMkLst>
      </pc:sldChg>
    </pc:docChg>
  </pc:docChgLst>
  <pc:docChgLst>
    <pc:chgData name="Swartout, Darcy" userId="1c015fc4-41a8-4efb-8017-be6f6fc86c37" providerId="ADAL" clId="{E7150EB6-3D7A-41A5-86D2-E82B6CB07352}"/>
    <pc:docChg chg="modSld">
      <pc:chgData name="Swartout, Darcy" userId="1c015fc4-41a8-4efb-8017-be6f6fc86c37" providerId="ADAL" clId="{E7150EB6-3D7A-41A5-86D2-E82B6CB07352}" dt="2025-05-14T19:48:06.330" v="81" actId="20577"/>
      <pc:docMkLst>
        <pc:docMk/>
      </pc:docMkLst>
      <pc:sldChg chg="modSp mod">
        <pc:chgData name="Swartout, Darcy" userId="1c015fc4-41a8-4efb-8017-be6f6fc86c37" providerId="ADAL" clId="{E7150EB6-3D7A-41A5-86D2-E82B6CB07352}" dt="2025-05-14T19:47:59.615" v="75" actId="20577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E7150EB6-3D7A-41A5-86D2-E82B6CB07352}" dt="2025-05-14T19:47:06.088" v="33" actId="20577"/>
        <pc:sldMkLst>
          <pc:docMk/>
          <pc:sldMk cId="3976889768" sldId="416"/>
        </pc:sldMkLst>
      </pc:sldChg>
      <pc:sldChg chg="modSp mod">
        <pc:chgData name="Swartout, Darcy" userId="1c015fc4-41a8-4efb-8017-be6f6fc86c37" providerId="ADAL" clId="{E7150EB6-3D7A-41A5-86D2-E82B6CB07352}" dt="2025-05-14T19:47:52.727" v="69" actId="20577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E7150EB6-3D7A-41A5-86D2-E82B6CB07352}" dt="2025-05-14T19:46:44.282" v="13" actId="20577"/>
        <pc:sldMkLst>
          <pc:docMk/>
          <pc:sldMk cId="537278214" sldId="434"/>
        </pc:sldMkLst>
      </pc:sldChg>
      <pc:sldChg chg="modSp mod">
        <pc:chgData name="Swartout, Darcy" userId="1c015fc4-41a8-4efb-8017-be6f6fc86c37" providerId="ADAL" clId="{E7150EB6-3D7A-41A5-86D2-E82B6CB07352}" dt="2025-05-14T19:48:06.330" v="81" actId="20577"/>
        <pc:sldMkLst>
          <pc:docMk/>
          <pc:sldMk cId="313927955" sldId="435"/>
        </pc:sldMkLst>
      </pc:sldChg>
      <pc:sldChg chg="modSp mod">
        <pc:chgData name="Swartout, Darcy" userId="1c015fc4-41a8-4efb-8017-be6f6fc86c37" providerId="ADAL" clId="{E7150EB6-3D7A-41A5-86D2-E82B6CB07352}" dt="2025-05-14T19:46:36.556" v="6" actId="20577"/>
        <pc:sldMkLst>
          <pc:docMk/>
          <pc:sldMk cId="3759296946" sldId="436"/>
        </pc:sldMkLst>
      </pc:sldChg>
      <pc:sldChg chg="modSp mod">
        <pc:chgData name="Swartout, Darcy" userId="1c015fc4-41a8-4efb-8017-be6f6fc86c37" providerId="ADAL" clId="{E7150EB6-3D7A-41A5-86D2-E82B6CB07352}" dt="2025-05-14T19:47:28.431" v="51" actId="20577"/>
        <pc:sldMkLst>
          <pc:docMk/>
          <pc:sldMk cId="190217316" sldId="438"/>
        </pc:sldMkLst>
      </pc:sldChg>
      <pc:sldChg chg="modSp mod">
        <pc:chgData name="Swartout, Darcy" userId="1c015fc4-41a8-4efb-8017-be6f6fc86c37" providerId="ADAL" clId="{E7150EB6-3D7A-41A5-86D2-E82B6CB07352}" dt="2025-05-14T19:47:13.264" v="39" actId="20577"/>
        <pc:sldMkLst>
          <pc:docMk/>
          <pc:sldMk cId="342836025" sldId="450"/>
        </pc:sldMkLst>
      </pc:sldChg>
      <pc:sldChg chg="modSp mod">
        <pc:chgData name="Swartout, Darcy" userId="1c015fc4-41a8-4efb-8017-be6f6fc86c37" providerId="ADAL" clId="{E7150EB6-3D7A-41A5-86D2-E82B6CB07352}" dt="2025-05-14T19:46:58.361" v="27" actId="20577"/>
        <pc:sldMkLst>
          <pc:docMk/>
          <pc:sldMk cId="2171640735" sldId="451"/>
        </pc:sldMkLst>
      </pc:sldChg>
      <pc:sldChg chg="modSp mod">
        <pc:chgData name="Swartout, Darcy" userId="1c015fc4-41a8-4efb-8017-be6f6fc86c37" providerId="ADAL" clId="{E7150EB6-3D7A-41A5-86D2-E82B6CB07352}" dt="2025-05-14T19:47:45.903" v="63" actId="20577"/>
        <pc:sldMkLst>
          <pc:docMk/>
          <pc:sldMk cId="3191226064" sldId="452"/>
        </pc:sldMkLst>
      </pc:sldChg>
      <pc:sldChg chg="modSp mod">
        <pc:chgData name="Swartout, Darcy" userId="1c015fc4-41a8-4efb-8017-be6f6fc86c37" providerId="ADAL" clId="{E7150EB6-3D7A-41A5-86D2-E82B6CB07352}" dt="2025-05-14T19:47:20.491" v="45" actId="20577"/>
        <pc:sldMkLst>
          <pc:docMk/>
          <pc:sldMk cId="150755603" sldId="453"/>
        </pc:sldMkLst>
      </pc:sldChg>
      <pc:sldChg chg="modSp mod">
        <pc:chgData name="Swartout, Darcy" userId="1c015fc4-41a8-4efb-8017-be6f6fc86c37" providerId="ADAL" clId="{E7150EB6-3D7A-41A5-86D2-E82B6CB07352}" dt="2025-05-14T19:46:51.346" v="20" actId="20577"/>
        <pc:sldMkLst>
          <pc:docMk/>
          <pc:sldMk cId="94850451" sldId="454"/>
        </pc:sldMkLst>
      </pc:sldChg>
      <pc:sldChg chg="modSp mod">
        <pc:chgData name="Swartout, Darcy" userId="1c015fc4-41a8-4efb-8017-be6f6fc86c37" providerId="ADAL" clId="{E7150EB6-3D7A-41A5-86D2-E82B6CB07352}" dt="2025-05-14T19:47:38.532" v="57" actId="20577"/>
        <pc:sldMkLst>
          <pc:docMk/>
          <pc:sldMk cId="3463307916" sldId="456"/>
        </pc:sldMkLst>
      </pc:sldChg>
    </pc:docChg>
  </pc:docChgLst>
  <pc:docChgLst>
    <pc:chgData name="McClester, Ryan" userId="5f0298cf-8456-4577-8b9b-8f3379c01079" providerId="ADAL" clId="{2EBAC148-F21E-4973-9165-40216AA3CDFE}"/>
    <pc:docChg chg="modSld">
      <pc:chgData name="McClester, Ryan" userId="5f0298cf-8456-4577-8b9b-8f3379c01079" providerId="ADAL" clId="{2EBAC148-F21E-4973-9165-40216AA3CDFE}" dt="2025-05-16T13:26:17.567" v="2" actId="1076"/>
      <pc:docMkLst>
        <pc:docMk/>
      </pc:docMkLst>
      <pc:sldChg chg="modSp mod">
        <pc:chgData name="McClester, Ryan" userId="5f0298cf-8456-4577-8b9b-8f3379c01079" providerId="ADAL" clId="{2EBAC148-F21E-4973-9165-40216AA3CDFE}" dt="2025-05-16T13:26:17.567" v="2" actId="1076"/>
        <pc:sldMkLst>
          <pc:docMk/>
          <pc:sldMk cId="3191226064" sldId="452"/>
        </pc:sldMkLst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5-09-24T14:47:47.180" v="3" actId="20577"/>
      <pc:docMkLst>
        <pc:docMk/>
      </pc:docMkLst>
      <pc:sldChg chg="modSp mod">
        <pc:chgData name="Navas, Andrea" userId="8ab5f365-19e7-467e-867f-923a8cab8b55" providerId="ADAL" clId="{21CB5E89-69F6-446B-AEC5-A21BB3B32D44}" dt="2025-09-24T14:47:47.180" v="3" actId="20577"/>
        <pc:sldMkLst>
          <pc:docMk/>
          <pc:sldMk cId="150755603" sldId="453"/>
        </pc:sldMkLst>
      </pc:sldChg>
    </pc:docChg>
  </pc:docChgLst>
  <pc:docChgLst>
    <pc:chgData name="Robert, Margaret" userId="12041aa2-0403-44d7-9d26-37e7b7dcec26" providerId="ADAL" clId="{7E367815-4CEE-46E8-AB10-C21C91CBEE3E}"/>
    <pc:docChg chg="modSld">
      <pc:chgData name="Robert, Margaret" userId="12041aa2-0403-44d7-9d26-37e7b7dcec26" providerId="ADAL" clId="{7E367815-4CEE-46E8-AB10-C21C91CBEE3E}" dt="2025-04-29T08:12:08.168" v="7" actId="20577"/>
      <pc:docMkLst>
        <pc:docMk/>
      </pc:docMkLst>
      <pc:sldChg chg="modSp mod">
        <pc:chgData name="Robert, Margaret" userId="12041aa2-0403-44d7-9d26-37e7b7dcec26" providerId="ADAL" clId="{7E367815-4CEE-46E8-AB10-C21C91CBEE3E}" dt="2025-04-29T08:12:08.168" v="7" actId="20577"/>
        <pc:sldMkLst>
          <pc:docMk/>
          <pc:sldMk cId="537278214" sldId="434"/>
        </pc:sldMkLst>
      </pc:sldChg>
    </pc:docChg>
  </pc:docChgLst>
  <pc:docChgLst>
    <pc:chgData name="Swartout, Darcy" userId="1c015fc4-41a8-4efb-8017-be6f6fc86c37" providerId="ADAL" clId="{E2823039-BE5E-45BA-9143-DBACFEC4D43D}"/>
    <pc:docChg chg="modMainMaster">
      <pc:chgData name="Swartout, Darcy" userId="1c015fc4-41a8-4efb-8017-be6f6fc86c37" providerId="ADAL" clId="{E2823039-BE5E-45BA-9143-DBACFEC4D43D}" dt="2025-09-08T17:54:59.516" v="0"/>
      <pc:docMkLst>
        <pc:docMk/>
      </pc:docMkLst>
      <pc:sldMasterChg chg="modSldLayout">
        <pc:chgData name="Swartout, Darcy" userId="1c015fc4-41a8-4efb-8017-be6f6fc86c37" providerId="ADAL" clId="{E2823039-BE5E-45BA-9143-DBACFEC4D43D}" dt="2025-09-08T17:54:59.516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E2823039-BE5E-45BA-9143-DBACFEC4D43D}" dt="2025-09-08T17:54:59.516" v="0"/>
          <pc:sldLayoutMkLst>
            <pc:docMk/>
            <pc:sldMasterMk cId="626881921" sldId="2147483711"/>
            <pc:sldLayoutMk cId="2932939049" sldId="2147483714"/>
          </pc:sldLayoutMkLst>
        </pc:sldLayoutChg>
      </pc:sldMasterChg>
    </pc:docChg>
  </pc:docChgLst>
  <pc:docChgLst>
    <pc:chgData name="Navas, Andrea" userId="8ab5f365-19e7-467e-867f-923a8cab8b55" providerId="ADAL" clId="{4368290F-C39D-4C07-B614-47BE0D07B969}"/>
    <pc:docChg chg="undo custSel addSld delSld modSld">
      <pc:chgData name="Navas, Andrea" userId="8ab5f365-19e7-467e-867f-923a8cab8b55" providerId="ADAL" clId="{4368290F-C39D-4C07-B614-47BE0D07B969}" dt="2025-05-14T19:07:48.979" v="1162" actId="20577"/>
      <pc:docMkLst>
        <pc:docMk/>
      </pc:docMkLst>
      <pc:sldChg chg="addSp delSp modSp add mod">
        <pc:chgData name="Navas, Andrea" userId="8ab5f365-19e7-467e-867f-923a8cab8b55" providerId="ADAL" clId="{4368290F-C39D-4C07-B614-47BE0D07B969}" dt="2025-05-14T19:06:54.289" v="1135" actId="20577"/>
        <pc:sldMkLst>
          <pc:docMk/>
          <pc:sldMk cId="3976889768" sldId="416"/>
        </pc:sldMkLst>
      </pc:sldChg>
      <pc:sldChg chg="modSp mod">
        <pc:chgData name="Navas, Andrea" userId="8ab5f365-19e7-467e-867f-923a8cab8b55" providerId="ADAL" clId="{4368290F-C39D-4C07-B614-47BE0D07B969}" dt="2025-05-14T18:51:42.429" v="953" actId="11"/>
        <pc:sldMkLst>
          <pc:docMk/>
          <pc:sldMk cId="3654868931" sldId="418"/>
        </pc:sldMkLst>
      </pc:sldChg>
      <pc:sldChg chg="modSp mod modCm">
        <pc:chgData name="Navas, Andrea" userId="8ab5f365-19e7-467e-867f-923a8cab8b55" providerId="ADAL" clId="{4368290F-C39D-4C07-B614-47BE0D07B969}" dt="2025-05-14T19:07:39.700" v="1156" actId="20577"/>
        <pc:sldMkLst>
          <pc:docMk/>
          <pc:sldMk cId="537278214" sldId="4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4368290F-C39D-4C07-B614-47BE0D07B969}" dt="2025-05-14T19:07:30.887" v="1150" actId="20577"/>
              <pc2:cmMkLst xmlns:pc2="http://schemas.microsoft.com/office/powerpoint/2019/9/main/command">
                <pc:docMk/>
                <pc:sldMk cId="537278214" sldId="434"/>
                <pc2:cmMk id="{32BB04D8-62EA-4775-8466-3BE441783C39}"/>
              </pc2:cmMkLst>
            </pc226:cmChg>
          </p:ext>
        </pc:extLst>
      </pc:sldChg>
      <pc:sldChg chg="modSp mod">
        <pc:chgData name="Navas, Andrea" userId="8ab5f365-19e7-467e-867f-923a8cab8b55" providerId="ADAL" clId="{4368290F-C39D-4C07-B614-47BE0D07B969}" dt="2025-05-14T19:07:48.979" v="1162" actId="20577"/>
        <pc:sldMkLst>
          <pc:docMk/>
          <pc:sldMk cId="3759296946" sldId="436"/>
        </pc:sldMkLst>
      </pc:sldChg>
      <pc:sldChg chg="modSp mod">
        <pc:chgData name="Navas, Andrea" userId="8ab5f365-19e7-467e-867f-923a8cab8b55" providerId="ADAL" clId="{4368290F-C39D-4C07-B614-47BE0D07B969}" dt="2025-05-14T19:00:41.784" v="1131" actId="1076"/>
        <pc:sldMkLst>
          <pc:docMk/>
          <pc:sldMk cId="190217316" sldId="438"/>
        </pc:sldMkLst>
      </pc:sldChg>
      <pc:sldChg chg="addSp delSp modSp mod">
        <pc:chgData name="Navas, Andrea" userId="8ab5f365-19e7-467e-867f-923a8cab8b55" providerId="ADAL" clId="{4368290F-C39D-4C07-B614-47BE0D07B969}" dt="2025-05-14T18:54:47.300" v="993" actId="20577"/>
        <pc:sldMkLst>
          <pc:docMk/>
          <pc:sldMk cId="342836025" sldId="450"/>
        </pc:sldMkLst>
      </pc:sldChg>
      <pc:sldChg chg="modSp mod">
        <pc:chgData name="Navas, Andrea" userId="8ab5f365-19e7-467e-867f-923a8cab8b55" providerId="ADAL" clId="{4368290F-C39D-4C07-B614-47BE0D07B969}" dt="2025-05-14T19:07:04.785" v="1139" actId="20577"/>
        <pc:sldMkLst>
          <pc:docMk/>
          <pc:sldMk cId="2171640735" sldId="451"/>
        </pc:sldMkLst>
      </pc:sldChg>
      <pc:sldChg chg="modSp mod">
        <pc:chgData name="Navas, Andrea" userId="8ab5f365-19e7-467e-867f-923a8cab8b55" providerId="ADAL" clId="{4368290F-C39D-4C07-B614-47BE0D07B969}" dt="2025-05-14T18:57:24" v="1026" actId="20577"/>
        <pc:sldMkLst>
          <pc:docMk/>
          <pc:sldMk cId="3191226064" sldId="452"/>
        </pc:sldMkLst>
      </pc:sldChg>
      <pc:sldChg chg="modSp mod">
        <pc:chgData name="Navas, Andrea" userId="8ab5f365-19e7-467e-867f-923a8cab8b55" providerId="ADAL" clId="{4368290F-C39D-4C07-B614-47BE0D07B969}" dt="2025-05-14T18:59:10.091" v="1036" actId="20577"/>
        <pc:sldMkLst>
          <pc:docMk/>
          <pc:sldMk cId="150755603" sldId="453"/>
        </pc:sldMkLst>
      </pc:sldChg>
      <pc:sldChg chg="modSp mod">
        <pc:chgData name="Navas, Andrea" userId="8ab5f365-19e7-467e-867f-923a8cab8b55" providerId="ADAL" clId="{4368290F-C39D-4C07-B614-47BE0D07B969}" dt="2025-05-14T18:55:35.408" v="1000" actId="179"/>
        <pc:sldMkLst>
          <pc:docMk/>
          <pc:sldMk cId="94850451" sldId="454"/>
        </pc:sldMkLst>
      </pc:sldChg>
      <pc:sldChg chg="modSp mod">
        <pc:chgData name="Navas, Andrea" userId="8ab5f365-19e7-467e-867f-923a8cab8b55" providerId="ADAL" clId="{4368290F-C39D-4C07-B614-47BE0D07B969}" dt="2025-05-14T18:53:29.273" v="979" actId="179"/>
        <pc:sldMkLst>
          <pc:docMk/>
          <pc:sldMk cId="3463307916" sldId="456"/>
        </pc:sldMkLst>
      </pc:sldChg>
      <pc:sldChg chg="delSp modSp add del mod modClrScheme chgLayout">
        <pc:chgData name="Navas, Andrea" userId="8ab5f365-19e7-467e-867f-923a8cab8b55" providerId="ADAL" clId="{4368290F-C39D-4C07-B614-47BE0D07B969}" dt="2025-05-05T15:11:11.743" v="7" actId="47"/>
        <pc:sldMkLst>
          <pc:docMk/>
          <pc:sldMk cId="2538689451" sldId="457"/>
        </pc:sldMkLst>
      </pc:sldChg>
    </pc:docChg>
  </pc:docChgLst>
  <pc:docChgLst>
    <pc:chgData name="Navas, Andrea" userId="8ab5f365-19e7-467e-867f-923a8cab8b55" providerId="ADAL" clId="{54B57391-5E03-44DE-A520-7B02454CF9E8}"/>
    <pc:docChg chg="modSld">
      <pc:chgData name="Navas, Andrea" userId="8ab5f365-19e7-467e-867f-923a8cab8b55" providerId="ADAL" clId="{54B57391-5E03-44DE-A520-7B02454CF9E8}" dt="2025-06-10T19:11:35.246" v="1"/>
      <pc:docMkLst>
        <pc:docMk/>
      </pc:docMkLst>
      <pc:sldChg chg="modSp mod">
        <pc:chgData name="Navas, Andrea" userId="8ab5f365-19e7-467e-867f-923a8cab8b55" providerId="ADAL" clId="{54B57391-5E03-44DE-A520-7B02454CF9E8}" dt="2025-06-10T19:11:35.246" v="1"/>
        <pc:sldMkLst>
          <pc:docMk/>
          <pc:sldMk cId="313927955" sldId="4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21B37-3101-4E7D-ECE7-874674D08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BA4AD5-78DD-4B30-E128-7797B54A4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BA1B0-82B1-DCE5-1EB1-490BFD39B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031D8-BB8B-56C6-D555-047E4CCD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3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DD6BA-8941-D03B-445B-2F3436AE9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32588-C165-3E4D-23D2-046615946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78A9D-BECD-12F6-77AC-A1CF6C827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EE983-6220-3544-5999-FB19335D0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9101-FEA6-3ED7-32B9-19794E4F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805FF-ED5A-2259-99ED-B24B0BABA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7C7B2-70E9-D348-888A-FFDA2F6A1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B6843-0A5F-C3D2-EE41-85FAE7ECB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3D76E-DDEB-D5D0-279C-85C7F0A8A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439F7F-43F5-48E9-7B2E-1D2055EBD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094608-7574-444C-2D0C-D73AFFF1B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1C5A5-54A2-60E4-2846-A9E010084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19908-DCB0-729F-56D6-9390B13B3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15B7A-1D27-8222-7BC2-AA789EE56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9BAFD-4334-F9E8-3E0A-AFB80AF1B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7C3A9-61FC-4DC1-CE5C-D7E9F6C99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B749DCD-2799-6D38-FD93-6E03B932FF9E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Navigating Reports in </a:t>
            </a:r>
            <a:br>
              <a:rPr lang="en-CA" dirty="0"/>
            </a:br>
            <a:r>
              <a:rPr lang="en-CA" dirty="0"/>
              <a:t>GA@WORK Marketplace (JAGGAER)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Administrator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Navigate the Reports in GA@WORK (JAGGAER) </a:t>
            </a:r>
            <a:r>
              <a:rPr lang="en-US">
                <a:latin typeface="Arial"/>
                <a:cs typeface="Arial"/>
              </a:rPr>
              <a:t>only.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Access the </a:t>
            </a:r>
            <a:r>
              <a:rPr lang="en-US" b="1" dirty="0">
                <a:latin typeface="Arial"/>
                <a:cs typeface="Arial"/>
              </a:rPr>
              <a:t>Contracts</a:t>
            </a:r>
            <a:r>
              <a:rPr lang="en-US" dirty="0">
                <a:latin typeface="Arial"/>
                <a:cs typeface="Arial"/>
              </a:rPr>
              <a:t> module.</a:t>
            </a:r>
          </a:p>
          <a:p>
            <a:r>
              <a:rPr lang="en-US" dirty="0">
                <a:latin typeface="Arial"/>
                <a:cs typeface="Arial"/>
              </a:rPr>
              <a:t>Search</a:t>
            </a:r>
            <a:r>
              <a:rPr lang="en-US" b="1" dirty="0">
                <a:latin typeface="Arial"/>
                <a:cs typeface="Arial"/>
              </a:rPr>
              <a:t> Contracts. </a:t>
            </a:r>
          </a:p>
          <a:p>
            <a:r>
              <a:rPr lang="en-US" dirty="0">
                <a:latin typeface="Arial"/>
                <a:cs typeface="Arial"/>
              </a:rPr>
              <a:t>Select </a:t>
            </a:r>
            <a:r>
              <a:rPr lang="en-US" b="1" dirty="0">
                <a:latin typeface="Arial"/>
                <a:cs typeface="Arial"/>
              </a:rPr>
              <a:t>Filters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Run </a:t>
            </a:r>
            <a:r>
              <a:rPr lang="en-US" b="1" dirty="0">
                <a:latin typeface="Arial"/>
                <a:cs typeface="Arial"/>
              </a:rPr>
              <a:t>Report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Search Contracts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Select Filters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Run Report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3699213C-06CC-A55F-6C80-041F9AB5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9 of 13)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2AD91-B737-BFDC-A08F-9A1EDFDFF7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1907E-B52F-2E86-F033-DCCC4DC1F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9"/>
            </a:pPr>
            <a:r>
              <a:rPr lang="en-US"/>
              <a:t>Select </a:t>
            </a:r>
            <a:r>
              <a:rPr lang="en-US" b="1"/>
              <a:t>Type</a:t>
            </a:r>
            <a:r>
              <a:rPr lang="en-US"/>
              <a:t>.</a:t>
            </a:r>
            <a:r>
              <a:rPr lang="en-US" b="1"/>
              <a:t> </a:t>
            </a:r>
            <a:r>
              <a:rPr lang="en-US"/>
              <a:t>Reference the table for guidance on each field.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B7A21C8-BB2C-812D-47FB-2237870B0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298" y="4250200"/>
            <a:ext cx="7315200" cy="41554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7F6E19-4A83-BBB5-78EA-315235476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38359"/>
              </p:ext>
            </p:extLst>
          </p:nvPr>
        </p:nvGraphicFramePr>
        <p:xfrm>
          <a:off x="537756" y="8764398"/>
          <a:ext cx="11116486" cy="6522720"/>
        </p:xfrm>
        <a:graphic>
          <a:graphicData uri="http://schemas.openxmlformats.org/drawingml/2006/table">
            <a:tbl>
              <a:tblPr firstRow="1"/>
              <a:tblGrid>
                <a:gridCol w="4308186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6808300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Type</a:t>
                      </a:r>
                      <a:endParaRPr 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32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​</a:t>
                      </a:r>
                      <a:r>
                        <a:rPr lang="en-US" sz="24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48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175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5383D7-99ED-80C3-EB76-28D75791D427}"/>
              </a:ext>
            </a:extLst>
          </p:cNvPr>
          <p:cNvSpPr txBox="1"/>
          <p:nvPr/>
        </p:nvSpPr>
        <p:spPr>
          <a:xfrm>
            <a:off x="537756" y="9470707"/>
            <a:ext cx="320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Screen Layout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E413C-095D-82EF-D534-3D03AE6C3F03}"/>
              </a:ext>
            </a:extLst>
          </p:cNvPr>
          <p:cNvSpPr txBox="1"/>
          <p:nvPr/>
        </p:nvSpPr>
        <p:spPr>
          <a:xfrm>
            <a:off x="4842816" y="9316819"/>
            <a:ext cx="6811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Excel is the only available export format, therefore is read-only. Screen layout will export only the columns and data in the search results.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CE324-DE98-5480-1D3A-3152EAECBFA7}"/>
              </a:ext>
            </a:extLst>
          </p:cNvPr>
          <p:cNvSpPr txBox="1"/>
          <p:nvPr/>
        </p:nvSpPr>
        <p:spPr>
          <a:xfrm>
            <a:off x="537756" y="10495390"/>
            <a:ext cx="403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Export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8DCD1-2C3A-4954-EB0C-B7785DA1832A}"/>
              </a:ext>
            </a:extLst>
          </p:cNvPr>
          <p:cNvSpPr txBox="1"/>
          <p:nvPr/>
        </p:nvSpPr>
        <p:spPr>
          <a:xfrm>
            <a:off x="4842816" y="10349414"/>
            <a:ext cx="681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</a:rPr>
              <a:t>Able to select export format, either CSV or Excel. Full export will export all contract header and custom fields.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778D2-8A1A-9875-F5CB-A0BB0065B86C}"/>
              </a:ext>
            </a:extLst>
          </p:cNvPr>
          <p:cNvSpPr txBox="1"/>
          <p:nvPr/>
        </p:nvSpPr>
        <p:spPr>
          <a:xfrm>
            <a:off x="542855" y="11652684"/>
            <a:ext cx="228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 Defined Template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33BEB-A96D-4003-C015-072AA1B148C0}"/>
              </a:ext>
            </a:extLst>
          </p:cNvPr>
          <p:cNvSpPr txBox="1"/>
          <p:nvPr/>
        </p:nvSpPr>
        <p:spPr>
          <a:xfrm>
            <a:off x="4894222" y="11088077"/>
            <a:ext cx="673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/>
              </a:rPr>
              <a:t>Able to select export format, either CSV or Excel.  The option “Choose Template” is visible, The user can select existing template or create a new template. To create a new template, click “Next” to include the fields to be displayed in the report, and then click “Next” to create and save the template.</a:t>
            </a:r>
            <a:endParaRPr lang="en-US" sz="2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3E59D5-2A74-C76B-3367-F77D0F98607D}"/>
              </a:ext>
            </a:extLst>
          </p:cNvPr>
          <p:cNvSpPr txBox="1"/>
          <p:nvPr/>
        </p:nvSpPr>
        <p:spPr>
          <a:xfrm>
            <a:off x="537756" y="13093377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4CE436-4F7D-A1B4-BC2A-B0AA0464B3A1}"/>
              </a:ext>
            </a:extLst>
          </p:cNvPr>
          <p:cNvSpPr txBox="1"/>
          <p:nvPr/>
        </p:nvSpPr>
        <p:spPr>
          <a:xfrm>
            <a:off x="4842816" y="12997279"/>
            <a:ext cx="665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Excel is the only available export format, therefore is read-only. Able to include custom fields in the report. Summary will export the fields visible on the contract header, contract users, second party information and custom fields.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5C154-191C-CDF9-1426-4E55DDD4E6DF}"/>
              </a:ext>
            </a:extLst>
          </p:cNvPr>
          <p:cNvSpPr txBox="1"/>
          <p:nvPr/>
        </p:nvSpPr>
        <p:spPr>
          <a:xfrm>
            <a:off x="537756" y="14724481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 Custom Fields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B0E86-98CA-1F21-3C34-6EFCFE95CA12}"/>
              </a:ext>
            </a:extLst>
          </p:cNvPr>
          <p:cNvSpPr txBox="1"/>
          <p:nvPr/>
        </p:nvSpPr>
        <p:spPr>
          <a:xfrm>
            <a:off x="4894222" y="14570593"/>
            <a:ext cx="654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Excel is the only available export format, therefore is read-only. Mandatory field display to “Choose Table”.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D308B-32B8-99D2-1952-4FC3E8C3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FCDFC-3440-92C7-BFB4-3E29EAA21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20F7-98FE-CAE2-764E-4DCA7F9D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22A019-A629-2840-364A-8A7AF4B9D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3750" y="7991551"/>
            <a:ext cx="815625" cy="3310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59BCAC-65CE-D9D8-7518-41D813471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65110" y="78784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00B83-68A5-AE14-AAB2-9FC338303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729" y="6837950"/>
            <a:ext cx="1593121" cy="38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389FF8-9CC7-CA4A-A434-1F85F4BB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4089" y="67546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8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6D96-15CE-A511-2A97-B7C34262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A2B592-0166-360A-7C8C-B6B6E68C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10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E9355-D91A-C83E-EEFD-F2641AEDAE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5E9F3-9F01-93A2-B656-82FBCFB58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Success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notification.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Manage Search Exports</a:t>
            </a:r>
            <a:r>
              <a:rPr lang="en-US">
                <a:solidFill>
                  <a:srgbClr val="000000"/>
                </a:solidFill>
              </a:rPr>
              <a:t>. </a:t>
            </a:r>
            <a:endParaRPr lang="en-US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40080"/>
            <a:endParaRPr lang="en-US" sz="2800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26DCC-2274-0652-F21C-19783A9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6" t="9569" r="4301" b="6871"/>
          <a:stretch/>
        </p:blipFill>
        <p:spPr>
          <a:xfrm>
            <a:off x="1511402" y="4724312"/>
            <a:ext cx="9144000" cy="2409373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33BA4E-2CCD-9582-971B-B65375671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Select the </a:t>
            </a:r>
            <a:r>
              <a:rPr lang="en-US" b="1"/>
              <a:t>Export Title</a:t>
            </a:r>
            <a:r>
              <a:rPr lang="en-US"/>
              <a:t> hyperlink.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The file will download on your browser. You can also view the file by clicking </a:t>
            </a:r>
            <a:r>
              <a:rPr lang="en-US" sz="2800" i="1"/>
              <a:t>Manage Searches </a:t>
            </a:r>
            <a:r>
              <a:rPr lang="en-US" sz="2800"/>
              <a:t>from the </a:t>
            </a:r>
            <a:r>
              <a:rPr lang="en-US" sz="2800" i="1"/>
              <a:t>User Profile</a:t>
            </a:r>
            <a:r>
              <a:rPr lang="en-US" sz="2800"/>
              <a:t> icon.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865AEA-2D05-5CBF-59F4-3BF3C9EBD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09" y="11277183"/>
            <a:ext cx="9144000" cy="3353636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4C6C45-B4A7-017A-6531-69AE0D162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1525" y="6329619"/>
            <a:ext cx="4616400" cy="5197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A571D-CA18-F0A9-17C8-C26FDF194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4250" y="14003685"/>
            <a:ext cx="2613444" cy="3110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A08D0B-A89B-46AC-84D6-E48AE269E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57925" y="62836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E14C0-BCAE-AFF0-3B8C-52191DB10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1402" y="4724312"/>
            <a:ext cx="9144000" cy="24093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019083-C33D-F0F1-81DF-B0B1BDFBA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55402" y="57809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C1326-776A-7F34-97A2-3643DA0D5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FB0D5-04E2-697B-AB9E-42A300D2D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B5CC9-1E72-F352-E1B0-ED9DC2ACB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6903F8-8BEF-DEA3-EDC4-FB9F7567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11 of 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66C57-7327-891B-2B28-5C0F208F07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179473-BFED-0450-BD2C-480D4621B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Open file</a:t>
            </a:r>
            <a:r>
              <a:rPr lang="en-US"/>
              <a:t>. 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document will open as a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Microsoft Word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document. </a:t>
            </a:r>
            <a:r>
              <a:rPr lang="en-US" sz="2800"/>
              <a:t>Once you export the </a:t>
            </a:r>
            <a:r>
              <a:rPr lang="en-US" sz="2800" i="1"/>
              <a:t>Excel</a:t>
            </a:r>
            <a:r>
              <a:rPr lang="en-US" sz="2800"/>
              <a:t> file, the file is not a live document and will not reflect any subsequent change done in the system.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79DA89-0B83-5838-8479-4A34050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790835"/>
            <a:ext cx="10058400" cy="29007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AECF9-A110-753E-2D19-B3F1DD26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83A0C-0E62-CBB7-7ED8-5EC76490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4E2EE-5C38-4E71-9EEC-D4701CA7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85AE1E-CA56-BFED-8372-71AEBC252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5174" y="7705229"/>
            <a:ext cx="1611817" cy="5830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5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1CC9F-05F4-97B6-5D8A-0C0AF0C8B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397E29-744F-BBF0-1AB5-ACFE67F2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12 of 13)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F927C-E072-6ACE-512B-62F889D443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7D273F-E0F1-848A-FCE7-8E850324C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5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Reports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Report Title.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For this job aid, the report </a:t>
            </a:r>
            <a:r>
              <a:rPr lang="en-US" sz="2800">
                <a:solidFill>
                  <a:prstClr val="black"/>
                </a:solidFill>
              </a:rPr>
              <a:t>exampled here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Workload by Contract Manager;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results would be the same regardless of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</a:t>
            </a:r>
            <a:r>
              <a:rPr lang="en-US" sz="2800">
                <a:solidFill>
                  <a:prstClr val="black"/>
                </a:solidFill>
              </a:rPr>
              <a:t>selected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endParaRPr lang="en-US" sz="3200">
              <a:latin typeface="Arial"/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2C1634-C23F-2122-BEF2-B03855FBC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611812"/>
            <a:ext cx="10058400" cy="38337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9AE98-12E9-2A52-61F2-CB42AEBA5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8C081-3F22-373C-C5AA-80BF6A82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41405-E749-1927-BF52-E6687938A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023B94-86F0-1559-A900-5B5D5EBBA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66800" y="6611811"/>
            <a:ext cx="987118" cy="852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775AE6-9A67-08B0-BA54-F3BF8048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60" y="67637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EC831-EE8D-E689-FD00-274CA944C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991" y="9215492"/>
            <a:ext cx="1511657" cy="548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15C316-8A91-E263-92D2-754965291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37470" y="9215492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8491FE-9966-8DD7-EC82-07B36D97A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7885" y="8372304"/>
            <a:ext cx="3356051" cy="4926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4DFA60-387B-554F-EF5A-6F144ED10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12846" y="8344309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27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4D5F-4891-9532-DAFA-EB9511D41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D07A-ACB4-20F0-0135-A6EE72DF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13 of 13)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464D1-9C93-C615-8CC7-EE4BC12E0E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1F679-BEF5-5AFF-8C6E-B127E8898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8"/>
            </a:pPr>
            <a:r>
              <a:rPr lang="en-US"/>
              <a:t>Select </a:t>
            </a:r>
            <a:r>
              <a:rPr lang="en-US" b="1"/>
              <a:t>Contract Manager </a:t>
            </a:r>
            <a:r>
              <a:rPr lang="en-US"/>
              <a:t>(optional).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Enter in the field or use the </a:t>
            </a:r>
            <a:r>
              <a:rPr lang="en-US" sz="2800" i="1"/>
              <a:t>magnifying glass </a:t>
            </a:r>
            <a:r>
              <a:rPr lang="en-US" sz="2800"/>
              <a:t>to search. 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/>
              <a:t>Select </a:t>
            </a:r>
            <a:r>
              <a:rPr lang="en-US" b="1"/>
              <a:t>Contract Status</a:t>
            </a:r>
            <a:r>
              <a:rPr lang="en-US"/>
              <a:t> (optional).  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Run Report</a:t>
            </a:r>
            <a:r>
              <a:rPr lang="en-US"/>
              <a:t>. </a:t>
            </a:r>
          </a:p>
          <a:p>
            <a:pPr marL="800100"/>
            <a:r>
              <a:rPr lang="en-US" sz="2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</a:t>
            </a:r>
            <a:r>
              <a:rPr lang="en-US" sz="28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Data </a:t>
            </a:r>
            <a:r>
              <a:rPr lang="en-US" sz="2800">
                <a:solidFill>
                  <a:srgbClr val="000000"/>
                </a:solidFill>
              </a:rPr>
              <a:t>will display below. Click </a:t>
            </a:r>
            <a:r>
              <a:rPr lang="en-US" sz="2800" i="1">
                <a:solidFill>
                  <a:srgbClr val="000000"/>
                </a:solidFill>
              </a:rPr>
              <a:t>Export</a:t>
            </a:r>
            <a:r>
              <a:rPr lang="en-US" sz="2800">
                <a:solidFill>
                  <a:srgbClr val="000000"/>
                </a:solidFill>
              </a:rPr>
              <a:t> to export the report. </a:t>
            </a:r>
            <a:endParaRPr lang="en-US" sz="280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05A27-62CE-9A34-B635-031880284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8" r="876" b="3437"/>
          <a:stretch/>
        </p:blipFill>
        <p:spPr>
          <a:xfrm>
            <a:off x="1066800" y="6799951"/>
            <a:ext cx="10058400" cy="6022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4AEC4F-5D67-679D-B0AA-DD718256F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DD182-EAFA-FADD-A5A3-7F4CDF891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D830-2003-9ED8-7782-42CEC8B24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E9E16-E753-3643-D2C2-7B340B765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854456" y="8297210"/>
            <a:ext cx="3305103" cy="4595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4FB9D-86A1-F77C-6B73-71337733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801667" y="8873750"/>
            <a:ext cx="1357893" cy="4893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66B8BB-D7C3-A7F3-B771-4CD2A13BF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854456" y="7720670"/>
            <a:ext cx="3305103" cy="4595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8166E2-A362-ED8B-4279-A905947C0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59559" y="88440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811AC7-D468-257E-7D89-A04DF015E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05816" y="76612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022B95-AB29-C7B1-D48A-700B5613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05816" y="82637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0" name="Freeform 101">
            <a:extLst>
              <a:ext uri="{FF2B5EF4-FFF2-40B4-BE49-F238E27FC236}">
                <a16:creationId xmlns:a16="http://schemas.microsoft.com/office/drawing/2014/main" id="{86253A5C-4C51-E52B-47B3-33600B7F4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3A6EEA-FD82-6198-3D3F-E4843F079A4D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Navigated Reports.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8E95957-1F3B-6077-9BC1-40E482E57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29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1 of 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University System of Georgia (USG) users complete local logon and then proceed to Step 4.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89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0989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2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2 of 13)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Single Sign-On (SSO) 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Contracts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A413F1-7C70-AD36-1D14-6FFEC9EF3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0000"/>
          <a:stretch/>
        </p:blipFill>
        <p:spPr>
          <a:xfrm>
            <a:off x="1093609" y="11631457"/>
            <a:ext cx="10058400" cy="2714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3032" y="7379063"/>
            <a:ext cx="886818" cy="49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9DB3C2-6D0E-BB77-6C3A-35F4F85B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64279" y="12461194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290CA-CF56-692C-59BD-20314E11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45047" y="13444511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06C32-D379-F234-955D-D7B4E334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6964" y="12453051"/>
            <a:ext cx="1511657" cy="548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511800-5232-1098-C219-7D7BA647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4387" y="13439942"/>
            <a:ext cx="2140659" cy="5486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0968" y="11631457"/>
            <a:ext cx="999694" cy="957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3878" y="118543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3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Review </a:t>
            </a:r>
            <a:r>
              <a:rPr lang="en-US" b="1"/>
              <a:t>Search Contracts</a:t>
            </a:r>
            <a:r>
              <a:rPr lang="en-US"/>
              <a:t>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No filters are required to display the complete list of documents. Clicking the </a:t>
            </a:r>
            <a:r>
              <a:rPr lang="en-US" sz="2800" i="1"/>
              <a:t>Contract Number hyperlink</a:t>
            </a:r>
            <a:r>
              <a:rPr lang="en-US" sz="2800"/>
              <a:t> will open the contract page. The </a:t>
            </a:r>
            <a:r>
              <a:rPr lang="en-US" sz="2800" i="1"/>
              <a:t>Main Document </a:t>
            </a:r>
            <a:r>
              <a:rPr lang="en-US" sz="2800"/>
              <a:t>and other attachments can be downloaded.  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5343A-5A91-C073-866A-D93F6C79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384863"/>
            <a:ext cx="10058400" cy="3845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0E5C0-1EE6-6A37-39E6-6E6A9EFB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318522-4B26-5BAC-79BA-0C8BFFEE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4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18EF5-4029-E5FB-F39E-4D77331559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A69F8B-4D03-8C13-E295-68D62AD51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</a:t>
            </a:r>
            <a:r>
              <a:rPr lang="en-US" b="1"/>
              <a:t>Quick Filters</a:t>
            </a:r>
            <a:r>
              <a:rPr lang="en-US"/>
              <a:t>.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Filters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 default filter automatically provided by the system. Clicking on any of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Filters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add them to the filter search.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E6F2A-0633-AB23-AB2E-8467DB77C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319"/>
          <a:stretch/>
        </p:blipFill>
        <p:spPr>
          <a:xfrm>
            <a:off x="3411729" y="4483333"/>
            <a:ext cx="5486400" cy="4126559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3C64B6-AB73-2127-2F4F-28E32C14A0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My Searches</a:t>
            </a:r>
            <a:r>
              <a:rPr lang="en-US"/>
              <a:t>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To add </a:t>
            </a:r>
            <a:r>
              <a:rPr lang="en-US" sz="2800" i="1"/>
              <a:t>Searches</a:t>
            </a:r>
            <a:r>
              <a:rPr lang="en-US" sz="2800"/>
              <a:t>, follow steps 14-16.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79F9CE-EF00-4370-2379-C4D673F4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" t="3922" b="15869"/>
          <a:stretch/>
        </p:blipFill>
        <p:spPr>
          <a:xfrm>
            <a:off x="2954529" y="10735195"/>
            <a:ext cx="6400800" cy="44232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2913A-60BB-D310-6283-987C19A5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0149D-7FA5-217E-72AE-CC1CAFE0F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9193-06AD-B145-3836-FC238A9CF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68264F-F470-32CF-3B72-FD4E39196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1228" y="4918899"/>
            <a:ext cx="1812931" cy="4659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438C8-F4F2-6E71-2044-91B87B609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09" y="11039278"/>
            <a:ext cx="2631724" cy="6771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2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DC7D-08BB-9CA2-9839-DAD9696ED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EE9584-9528-7560-4617-8DF7D22D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5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AF9C5-27CB-36B5-A279-FC0E5AE909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5F1B79-C28D-2B21-DAE0-7900198B9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Add Filter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D9DD31-111E-C96D-6AC2-510DB5AFC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19" y="3979655"/>
            <a:ext cx="10058400" cy="32875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7C891A-0938-F8AF-BDD7-6EF5A8C4F2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Check the applicable </a:t>
            </a:r>
            <a:r>
              <a:rPr lang="en-US" b="1"/>
              <a:t>Filter </a:t>
            </a:r>
            <a:r>
              <a:rPr lang="en-US"/>
              <a:t>box(s) under </a:t>
            </a:r>
            <a:r>
              <a:rPr lang="en-US" b="1"/>
              <a:t>General</a:t>
            </a:r>
            <a:r>
              <a:rPr lang="en-US"/>
              <a:t> </a:t>
            </a:r>
            <a:r>
              <a:rPr lang="en-US" b="1"/>
              <a:t>Information</a:t>
            </a:r>
            <a:r>
              <a:rPr lang="en-US"/>
              <a:t>. 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It is possible to add multiple filters.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6FFB66-F26F-82DD-F676-4CE00CAFC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28" b="-1"/>
          <a:stretch/>
        </p:blipFill>
        <p:spPr>
          <a:xfrm>
            <a:off x="1569719" y="10831353"/>
            <a:ext cx="9144000" cy="46324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CCD8F-B17B-ADC1-0D49-1352B279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B5738-C376-8301-BB85-9EBCAF04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A7B23-BA96-604C-2CE5-08E7F33D2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53D45-EDED-0ACC-654A-03907BF3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6055" y="4071259"/>
            <a:ext cx="954864" cy="3370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40BF0-A149-4E72-5D8A-37941EB30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8917" y="13317016"/>
            <a:ext cx="544285" cy="21468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0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0D89-412D-C1FC-D8DF-B40761C4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274AD3-51B7-9E55-A301-960DB9A0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6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A6714-0FF6-803A-7F0C-065084B151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363C-9E3D-D572-D304-FF2C9C93D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0569221" cy="433059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kumimoji="0" lang="en-CA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the </a:t>
            </a:r>
            <a:r>
              <a:rPr lang="en-CA" b="1">
                <a:solidFill>
                  <a:prstClr val="black"/>
                </a:solidFill>
              </a:rPr>
              <a:t>Filter</a:t>
            </a:r>
            <a:r>
              <a:rPr lang="en-CA">
                <a:solidFill>
                  <a:prstClr val="black"/>
                </a:solidFill>
              </a:rPr>
              <a:t> menu.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For this job aid, the filter used was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Type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CA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 startAt="12"/>
            </a:pPr>
            <a:r>
              <a:rPr lang="en-CA">
                <a:solidFill>
                  <a:prstClr val="black"/>
                </a:solidFill>
              </a:rPr>
              <a:t>Check </a:t>
            </a:r>
            <a:r>
              <a:rPr lang="en-CA" b="1">
                <a:solidFill>
                  <a:prstClr val="black"/>
                </a:solidFill>
              </a:rPr>
              <a:t>Top Filter Options</a:t>
            </a:r>
            <a:r>
              <a:rPr lang="en-CA">
                <a:solidFill>
                  <a:prstClr val="black"/>
                </a:solidFill>
              </a:rPr>
              <a:t>, as applicable.</a:t>
            </a:r>
          </a:p>
          <a:p>
            <a:pPr marL="742950" indent="-742950">
              <a:buFont typeface="+mj-lt"/>
              <a:buAutoNum type="arabicPeriod" startAt="12"/>
            </a:pPr>
            <a:r>
              <a:rPr kumimoji="0" lang="en-CA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C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</a:t>
            </a:r>
            <a:r>
              <a:rPr kumimoji="0" lang="en-CA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800100"/>
            <a:r>
              <a:rPr lang="en-CA" sz="2800" b="1">
                <a:solidFill>
                  <a:prstClr val="black"/>
                </a:solidFill>
              </a:rPr>
              <a:t>Note</a:t>
            </a:r>
            <a:r>
              <a:rPr lang="en-CA" sz="2800">
                <a:solidFill>
                  <a:prstClr val="black"/>
                </a:solidFill>
              </a:rPr>
              <a:t>: Filtered contract results will display. </a:t>
            </a: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6928" indent="-566928">
              <a:buFont typeface="Arial" panose="020B0604020202020204" pitchFamily="34" charset="0"/>
              <a:buChar char="•"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2C825-FE5B-0535-ECC7-BD46DD21C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42" y="5389174"/>
            <a:ext cx="3657600" cy="32697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760222-DE07-05C8-A788-1570C7C2C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Click </a:t>
            </a:r>
            <a:r>
              <a:rPr lang="en-US" b="1"/>
              <a:t>Save As </a:t>
            </a:r>
            <a:r>
              <a:rPr lang="en-US"/>
              <a:t>(optional).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Saving Filters </a:t>
            </a:r>
            <a:r>
              <a:rPr lang="en-US" sz="2800"/>
              <a:t>enables quick access by preserving data views for future use.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97BE45-7A3D-7114-4FB3-4EBF171A3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444"/>
          <a:stretch/>
        </p:blipFill>
        <p:spPr>
          <a:xfrm>
            <a:off x="1093609" y="11570011"/>
            <a:ext cx="10058400" cy="2242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FA105-3EC3-97C0-BFEF-CACC0FB0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7FE3C-6EE0-0855-2319-D65E8932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5816-E6B7-AF95-811A-E6C94360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F31EA-0D75-2FA1-D96C-AD0B1CE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2370" y="8107257"/>
            <a:ext cx="1100135" cy="4380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B76483-66C8-D843-1D96-7C589C529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15896" y="57310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7C3A1B-092D-8163-89CD-D3036EB60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53730" y="80519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08D489-7CF3-0CB5-43ED-8E30FBB2D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1427" y="6805604"/>
            <a:ext cx="319757" cy="6658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0B196-2481-F3F6-8639-E682B5B60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4942" y="5339075"/>
            <a:ext cx="2070548" cy="3819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0C795B9-4BB0-05C2-35FF-FBE5ED278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2787" y="684699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7D12D4-B1B4-42D5-A527-80D50D004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6771" y="11738344"/>
            <a:ext cx="1571619" cy="3615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1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C1877-55D5-ED41-A163-C98AD07AF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271AB7-3734-EA56-8FB6-44F6ACB6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7 of 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44E08-9D76-D7E9-7B3F-FB3B96EC07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35B55A-2737-D04B-035F-23D6B9854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en-US" dirty="0"/>
              <a:t>Enter a </a:t>
            </a:r>
            <a:r>
              <a:rPr lang="en-US" b="1" dirty="0"/>
              <a:t>Nickname*</a:t>
            </a:r>
            <a:r>
              <a:rPr lang="en-US" dirty="0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US" b="1"/>
          </a:p>
          <a:p>
            <a:pPr marL="742950" indent="-742950">
              <a:buFont typeface="+mj-lt"/>
              <a:buAutoNum type="arabicPeriod" startAt="16"/>
            </a:pPr>
            <a:r>
              <a:rPr lang="en-US" dirty="0"/>
              <a:t>Click </a:t>
            </a:r>
            <a:r>
              <a:rPr lang="en-US" b="1" dirty="0"/>
              <a:t>Save</a:t>
            </a:r>
            <a:r>
              <a:rPr lang="en-US" dirty="0"/>
              <a:t>.  </a:t>
            </a:r>
          </a:p>
          <a:p>
            <a:pPr marL="800100"/>
            <a:r>
              <a:rPr lang="en-US" sz="2800" b="1" dirty="0"/>
              <a:t>Note</a:t>
            </a:r>
            <a:r>
              <a:rPr lang="en-US" sz="2800" dirty="0"/>
              <a:t>: You can access saved filters from </a:t>
            </a:r>
            <a:r>
              <a:rPr lang="en-US" sz="2800" i="1" dirty="0"/>
              <a:t>My Searches </a:t>
            </a:r>
            <a:r>
              <a:rPr lang="en-US" sz="2800" dirty="0"/>
              <a:t>menu.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6E8AD-360D-3616-D57E-548AEAB7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393351"/>
            <a:ext cx="10058400" cy="6408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82C41-E0B2-3680-F1C6-A0FDDF53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13F2A-02F3-16EB-8E4A-3DEEDFA98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C0D41-FD47-0675-39F9-062AABD15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9CB8A1-3F08-30CD-0C6F-12B8CB70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8" y="11128364"/>
            <a:ext cx="1165580" cy="4202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056ACE-BCC3-44FF-E459-B91EAB801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0948" y="6969297"/>
            <a:ext cx="6160311" cy="4872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2A5BF5-B84F-6473-6B07-DE3624794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2308" y="69078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D47F6E-EE5A-696F-CCF8-7EA6DC0AE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61958" y="110641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075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39E842-4BE1-75FE-2083-A5B6C66E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Navigating Reports in GA@WORK (JAGGAER)  </a:t>
            </a:r>
            <a:r>
              <a:rPr lang="en-US"/>
              <a:t>(Part 8 of 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DD536-AEA4-E6AF-DF49-196900A19E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653C544-FC88-B3B0-E7C5-B60DC4D9E951}"/>
              </a:ext>
            </a:extLst>
          </p:cNvPr>
          <p:cNvSpPr txBox="1">
            <a:spLocks/>
          </p:cNvSpPr>
          <p:nvPr/>
        </p:nvSpPr>
        <p:spPr>
          <a:xfrm>
            <a:off x="784577" y="23580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17"/>
            </a:pPr>
            <a:r>
              <a:rPr lang="en-US"/>
              <a:t>Click </a:t>
            </a:r>
            <a:r>
              <a:rPr lang="en-US" b="1"/>
              <a:t>Export All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CA" sz="2800" i="1">
                <a:effectLst/>
              </a:rPr>
              <a:t>Export All </a:t>
            </a:r>
            <a:r>
              <a:rPr lang="en-CA" sz="2800">
                <a:effectLst/>
              </a:rPr>
              <a:t>will export all filtered results. To export specific contracts, select the </a:t>
            </a:r>
            <a:r>
              <a:rPr lang="en-CA" sz="2800" i="1"/>
              <a:t>Checkbox </a:t>
            </a:r>
            <a:r>
              <a:rPr lang="en-CA" sz="2800"/>
              <a:t>next to the contract&gt;</a:t>
            </a:r>
            <a:r>
              <a:rPr lang="en-CA" sz="2800">
                <a:effectLst/>
              </a:rPr>
              <a:t> click th</a:t>
            </a:r>
            <a:r>
              <a:rPr lang="en-CA" sz="2800"/>
              <a:t>e arrow </a:t>
            </a:r>
            <a:r>
              <a:rPr lang="en-CA" sz="2800">
                <a:effectLst/>
              </a:rPr>
              <a:t>next to </a:t>
            </a:r>
            <a:r>
              <a:rPr lang="en-CA" sz="2800" i="1">
                <a:effectLst/>
              </a:rPr>
              <a:t>Export All&gt;</a:t>
            </a:r>
            <a:r>
              <a:rPr lang="en-CA" sz="2800">
                <a:effectLst/>
              </a:rPr>
              <a:t>select </a:t>
            </a:r>
            <a:r>
              <a:rPr lang="en-CA" sz="2800" i="1">
                <a:effectLst/>
              </a:rPr>
              <a:t>Export Selected Rows</a:t>
            </a:r>
            <a:r>
              <a:rPr lang="en-CA" sz="2800">
                <a:effectLst/>
              </a:rPr>
              <a:t>.  </a:t>
            </a:r>
          </a:p>
          <a:p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23AF46-40AB-74CE-08B9-5DF1CB35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19" b="8884"/>
          <a:stretch/>
        </p:blipFill>
        <p:spPr>
          <a:xfrm>
            <a:off x="2008009" y="4709581"/>
            <a:ext cx="8229600" cy="39005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948B56-F444-5CC7-62A0-5C2CE28348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Enter a </a:t>
            </a:r>
            <a:r>
              <a:rPr lang="en-US" b="1"/>
              <a:t>Title*</a:t>
            </a:r>
            <a:r>
              <a:rPr lang="en-US"/>
              <a:t>.</a:t>
            </a:r>
          </a:p>
          <a:p>
            <a:pPr marL="85725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Title*</a:t>
            </a:r>
            <a:r>
              <a:rPr lang="en-US" sz="2800"/>
              <a:t> will auto-populate, however, it can be edited.</a:t>
            </a:r>
          </a:p>
          <a:p>
            <a:pPr marL="612000"/>
            <a:endParaRPr lang="en-US" sz="2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0FCAF3-CC7F-7F9D-1F13-EF31F6C11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87" y="10924653"/>
            <a:ext cx="10058400" cy="3412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DC57F-2AA3-1E6C-2F39-53BD586A9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14D0C-8493-D12B-BE75-4CDC7308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7ACB-59B6-A1D8-E60F-68711496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937BF6-D5CE-09C4-F01C-416D68AC2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9158" y="12412134"/>
            <a:ext cx="6270752" cy="16353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F7413-9E80-6F77-DB7D-1647AD03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5187" y="5061242"/>
            <a:ext cx="2188389" cy="335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36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7BF92-910A-42B8-AEB0-CB81E224CA12}"/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8d5ae7cb-5eaa-45bd-87a9-9ecdfd4d7a10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91b022cc-d96d-4c7a-a6ef-47af526da2c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1077</Words>
  <Application>Microsoft Office PowerPoint</Application>
  <PresentationFormat>Custom</PresentationFormat>
  <Paragraphs>215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Job Aid Template</vt:lpstr>
      <vt:lpstr>1_Administrative</vt:lpstr>
      <vt:lpstr>Navigating Reports in  GA@WORK Marketplace (JAGGAER)</vt:lpstr>
      <vt:lpstr>Navigating Reports in GA@WORK (JAGGAER)  (Part 1 of 13)</vt:lpstr>
      <vt:lpstr>Navigating Reports in GA@WORK (JAGGAER)  (Part 2 of 13)</vt:lpstr>
      <vt:lpstr>Navigating Reports in GA@WORK (JAGGAER)  (Part 3 of 13)</vt:lpstr>
      <vt:lpstr>Navigating Reports in GA@WORK (JAGGAER)  (Part 4 of 13)</vt:lpstr>
      <vt:lpstr>Navigating Reports in GA@WORK (JAGGAER)  (Part 5 of 13)</vt:lpstr>
      <vt:lpstr>Navigating Reports in GA@WORK (JAGGAER)  (Part 6 of 13)</vt:lpstr>
      <vt:lpstr>Navigating Reports in GA@WORK (JAGGAER)  (Part 7 of 13)</vt:lpstr>
      <vt:lpstr>Navigating Reports in GA@WORK (JAGGAER)  (Part 8 of 13)</vt:lpstr>
      <vt:lpstr>Navigating Reports in GA@WORK (JAGGAER)  (Part 9 of 13)</vt:lpstr>
      <vt:lpstr>Navigating Reports in GA@WORK (JAGGAER)  (Part 10 of 13)</vt:lpstr>
      <vt:lpstr>Navigating Reports in GA@WORK (JAGGAER)  (Part 11 of 13)</vt:lpstr>
      <vt:lpstr>Navigating Reports in GA@WORK (JAGGAER)  (Part 12 of 13)</vt:lpstr>
      <vt:lpstr>Navigating Reports in GA@WORK (JAGGAER)  (Part 13 of 13)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Robert, Margaret</cp:lastModifiedBy>
  <cp:revision>5</cp:revision>
  <cp:lastPrinted>2024-05-14T19:49:44Z</cp:lastPrinted>
  <dcterms:created xsi:type="dcterms:W3CDTF">2024-01-04T16:25:20Z</dcterms:created>
  <dcterms:modified xsi:type="dcterms:W3CDTF">2026-01-05T16:09:36Z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