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20"/>
  </p:notesMasterIdLst>
  <p:sldIdLst>
    <p:sldId id="355" r:id="rId6"/>
    <p:sldId id="408" r:id="rId7"/>
    <p:sldId id="409" r:id="rId8"/>
    <p:sldId id="418" r:id="rId9"/>
    <p:sldId id="448" r:id="rId10"/>
    <p:sldId id="414" r:id="rId11"/>
    <p:sldId id="440" r:id="rId12"/>
    <p:sldId id="446" r:id="rId13"/>
    <p:sldId id="447" r:id="rId14"/>
    <p:sldId id="454" r:id="rId15"/>
    <p:sldId id="450" r:id="rId16"/>
    <p:sldId id="451" r:id="rId17"/>
    <p:sldId id="453" r:id="rId18"/>
    <p:sldId id="442" r:id="rId19"/>
  </p:sldIdLst>
  <p:sldSz cx="12192000" cy="16256000"/>
  <p:notesSz cx="7315200" cy="96012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C9914-DD0F-D64D-F069-058C3312B5F8}" name="Johnson, Osborne" initials="" userId="S::osborne.johnson@doas.ga.gov::c08ee522-9c71-43c5-a31c-8862c49cc44e" providerId="AD"/>
  <p188:author id="{E87F8623-A379-6098-61F2-26B04AC11F27}" name="Robert, Margaret" initials="RM" userId="S::margaret.robert@doas.ga.gov::12041aa2-0403-44d7-9d26-37e7b7dcec2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1DCD4546-5D69-6A56-6A02-F4967DCAD517}" name="Gottdenker, Jay" initials="GJ" userId="S::jay.gottdenker@sao.ga.gov::05835fd4-2787-49f7-ad76-5a4f6e86bcd6"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2608"/>
    <a:srgbClr val="C00000"/>
    <a:srgbClr val="616161"/>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A8408-AF42-BE7D-963F-C772F7BB0804}" v="28" dt="2026-05-21T14:59:32.196"/>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2262" y="78"/>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i, Anna" userId="S::anna.randi@doas.ga.gov::7a741e9f-5716-4406-ad8f-1546a0125a35" providerId="AD" clId="Web-{AEAA8408-AF42-BE7D-963F-C772F7BB0804}"/>
    <pc:docChg chg="modSld">
      <pc:chgData name="Randi, Anna" userId="S::anna.randi@doas.ga.gov::7a741e9f-5716-4406-ad8f-1546a0125a35" providerId="AD" clId="Web-{AEAA8408-AF42-BE7D-963F-C772F7BB0804}" dt="2026-05-21T14:59:32.196" v="28" actId="20577"/>
      <pc:docMkLst>
        <pc:docMk/>
      </pc:docMkLst>
      <pc:sldChg chg="modSp">
        <pc:chgData name="Randi, Anna" userId="S::anna.randi@doas.ga.gov::7a741e9f-5716-4406-ad8f-1546a0125a35" providerId="AD" clId="Web-{AEAA8408-AF42-BE7D-963F-C772F7BB0804}" dt="2026-05-21T14:58:48.946" v="20" actId="20577"/>
        <pc:sldMkLst>
          <pc:docMk/>
          <pc:sldMk cId="774213308" sldId="442"/>
        </pc:sldMkLst>
        <pc:spChg chg="mod">
          <ac:chgData name="Randi, Anna" userId="S::anna.randi@doas.ga.gov::7a741e9f-5716-4406-ad8f-1546a0125a35" providerId="AD" clId="Web-{AEAA8408-AF42-BE7D-963F-C772F7BB0804}" dt="2026-05-21T14:58:48.946" v="20" actId="20577"/>
          <ac:spMkLst>
            <pc:docMk/>
            <pc:sldMk cId="774213308" sldId="442"/>
            <ac:spMk id="5" creationId="{FE3359AE-C411-FBD0-7F21-BE03BE9C80AA}"/>
          </ac:spMkLst>
        </pc:spChg>
      </pc:sldChg>
      <pc:sldChg chg="addSp delSp modSp">
        <pc:chgData name="Randi, Anna" userId="S::anna.randi@doas.ga.gov::7a741e9f-5716-4406-ad8f-1546a0125a35" providerId="AD" clId="Web-{AEAA8408-AF42-BE7D-963F-C772F7BB0804}" dt="2026-05-21T14:59:32.196" v="28" actId="20577"/>
        <pc:sldMkLst>
          <pc:docMk/>
          <pc:sldMk cId="3003608992" sldId="451"/>
        </pc:sldMkLst>
        <pc:spChg chg="del">
          <ac:chgData name="Randi, Anna" userId="S::anna.randi@doas.ga.gov::7a741e9f-5716-4406-ad8f-1546a0125a35" providerId="AD" clId="Web-{AEAA8408-AF42-BE7D-963F-C772F7BB0804}" dt="2026-05-21T14:56:26.649" v="0"/>
          <ac:spMkLst>
            <pc:docMk/>
            <pc:sldMk cId="3003608992" sldId="451"/>
            <ac:spMk id="5" creationId="{90C33049-CBC9-A788-659D-62EE714EAABF}"/>
          </ac:spMkLst>
        </pc:spChg>
        <pc:spChg chg="add del mod">
          <ac:chgData name="Randi, Anna" userId="S::anna.randi@doas.ga.gov::7a741e9f-5716-4406-ad8f-1546a0125a35" providerId="AD" clId="Web-{AEAA8408-AF42-BE7D-963F-C772F7BB0804}" dt="2026-05-21T14:56:28.696" v="1"/>
          <ac:spMkLst>
            <pc:docMk/>
            <pc:sldMk cId="3003608992" sldId="451"/>
            <ac:spMk id="12" creationId="{B1193258-1FBD-1F23-00B5-7AE8D24522CE}"/>
          </ac:spMkLst>
        </pc:spChg>
        <pc:spChg chg="add del mod">
          <ac:chgData name="Randi, Anna" userId="S::anna.randi@doas.ga.gov::7a741e9f-5716-4406-ad8f-1546a0125a35" providerId="AD" clId="Web-{AEAA8408-AF42-BE7D-963F-C772F7BB0804}" dt="2026-05-21T14:59:05.899" v="21"/>
          <ac:spMkLst>
            <pc:docMk/>
            <pc:sldMk cId="3003608992" sldId="451"/>
            <ac:spMk id="18" creationId="{8537377D-E105-A906-7F63-700B8BB28FA8}"/>
          </ac:spMkLst>
        </pc:spChg>
        <pc:spChg chg="add del mod">
          <ac:chgData name="Randi, Anna" userId="S::anna.randi@doas.ga.gov::7a741e9f-5716-4406-ad8f-1546a0125a35" providerId="AD" clId="Web-{AEAA8408-AF42-BE7D-963F-C772F7BB0804}" dt="2026-05-21T14:59:11.555" v="24"/>
          <ac:spMkLst>
            <pc:docMk/>
            <pc:sldMk cId="3003608992" sldId="451"/>
            <ac:spMk id="20" creationId="{732D530F-04C7-FB23-08D3-0D45559C4541}"/>
          </ac:spMkLst>
        </pc:spChg>
        <pc:spChg chg="add del">
          <ac:chgData name="Randi, Anna" userId="S::anna.randi@doas.ga.gov::7a741e9f-5716-4406-ad8f-1546a0125a35" providerId="AD" clId="Web-{AEAA8408-AF42-BE7D-963F-C772F7BB0804}" dt="2026-05-21T14:59:09.102" v="23"/>
          <ac:spMkLst>
            <pc:docMk/>
            <pc:sldMk cId="3003608992" sldId="451"/>
            <ac:spMk id="26" creationId="{8537377D-E105-A906-7F63-700B8BB28FA8}"/>
          </ac:spMkLst>
        </pc:spChg>
        <pc:spChg chg="add del">
          <ac:chgData name="Randi, Anna" userId="S::anna.randi@doas.ga.gov::7a741e9f-5716-4406-ad8f-1546a0125a35" providerId="AD" clId="Web-{AEAA8408-AF42-BE7D-963F-C772F7BB0804}" dt="2026-05-21T14:59:27.711" v="26"/>
          <ac:spMkLst>
            <pc:docMk/>
            <pc:sldMk cId="3003608992" sldId="451"/>
            <ac:spMk id="27" creationId="{46786BFF-ECA2-7604-9C94-13E19842DE2B}"/>
          </ac:spMkLst>
        </pc:spChg>
        <pc:spChg chg="add mod">
          <ac:chgData name="Randi, Anna" userId="S::anna.randi@doas.ga.gov::7a741e9f-5716-4406-ad8f-1546a0125a35" providerId="AD" clId="Web-{AEAA8408-AF42-BE7D-963F-C772F7BB0804}" dt="2026-05-21T14:59:32.196" v="28" actId="20577"/>
          <ac:spMkLst>
            <pc:docMk/>
            <pc:sldMk cId="3003608992" sldId="451"/>
            <ac:spMk id="29" creationId="{DA418675-EBDF-AB87-6B53-7FA071B42198}"/>
          </ac:spMkLst>
        </pc:spChg>
        <pc:picChg chg="add del mod">
          <ac:chgData name="Randi, Anna" userId="S::anna.randi@doas.ga.gov::7a741e9f-5716-4406-ad8f-1546a0125a35" providerId="AD" clId="Web-{AEAA8408-AF42-BE7D-963F-C772F7BB0804}" dt="2026-05-21T14:56:33.602" v="3"/>
          <ac:picMkLst>
            <pc:docMk/>
            <pc:sldMk cId="3003608992" sldId="451"/>
            <ac:picMk id="14" creationId="{71826EE1-0D47-BD4A-8305-10FEFF9C8FC6}"/>
          </ac:picMkLst>
        </pc:picChg>
      </pc:sldChg>
      <pc:sldChg chg="addSp delSp modSp">
        <pc:chgData name="Randi, Anna" userId="S::anna.randi@doas.ga.gov::7a741e9f-5716-4406-ad8f-1546a0125a35" providerId="AD" clId="Web-{AEAA8408-AF42-BE7D-963F-C772F7BB0804}" dt="2026-05-21T14:58:34.430" v="18" actId="20577"/>
        <pc:sldMkLst>
          <pc:docMk/>
          <pc:sldMk cId="423642090" sldId="453"/>
        </pc:sldMkLst>
        <pc:spChg chg="del">
          <ac:chgData name="Randi, Anna" userId="S::anna.randi@doas.ga.gov::7a741e9f-5716-4406-ad8f-1546a0125a35" providerId="AD" clId="Web-{AEAA8408-AF42-BE7D-963F-C772F7BB0804}" dt="2026-05-21T14:57:43.446" v="6"/>
          <ac:spMkLst>
            <pc:docMk/>
            <pc:sldMk cId="423642090" sldId="453"/>
            <ac:spMk id="5" creationId="{37B3BDC8-ED10-1133-EBE3-C0FD8A34099A}"/>
          </ac:spMkLst>
        </pc:spChg>
        <pc:spChg chg="add del mod">
          <ac:chgData name="Randi, Anna" userId="S::anna.randi@doas.ga.gov::7a741e9f-5716-4406-ad8f-1546a0125a35" providerId="AD" clId="Web-{AEAA8408-AF42-BE7D-963F-C772F7BB0804}" dt="2026-05-21T14:58:07.399" v="11"/>
          <ac:spMkLst>
            <pc:docMk/>
            <pc:sldMk cId="423642090" sldId="453"/>
            <ac:spMk id="9" creationId="{201D0B04-8829-16DF-465C-EE814CD0F295}"/>
          </ac:spMkLst>
        </pc:spChg>
        <pc:spChg chg="add del mod">
          <ac:chgData name="Randi, Anna" userId="S::anna.randi@doas.ga.gov::7a741e9f-5716-4406-ad8f-1546a0125a35" providerId="AD" clId="Web-{AEAA8408-AF42-BE7D-963F-C772F7BB0804}" dt="2026-05-21T14:58:18.586" v="12"/>
          <ac:spMkLst>
            <pc:docMk/>
            <pc:sldMk cId="423642090" sldId="453"/>
            <ac:spMk id="13" creationId="{132B9C26-A6CB-C414-18E7-09683815768F}"/>
          </ac:spMkLst>
        </pc:spChg>
        <pc:spChg chg="add del mod">
          <ac:chgData name="Randi, Anna" userId="S::anna.randi@doas.ga.gov::7a741e9f-5716-4406-ad8f-1546a0125a35" providerId="AD" clId="Web-{AEAA8408-AF42-BE7D-963F-C772F7BB0804}" dt="2026-05-21T14:58:22.243" v="16"/>
          <ac:spMkLst>
            <pc:docMk/>
            <pc:sldMk cId="423642090" sldId="453"/>
            <ac:spMk id="14" creationId="{ACEDFB18-5CB2-0D4A-2842-139DD4AC1107}"/>
          </ac:spMkLst>
        </pc:spChg>
        <pc:spChg chg="add mod">
          <ac:chgData name="Randi, Anna" userId="S::anna.randi@doas.ga.gov::7a741e9f-5716-4406-ad8f-1546a0125a35" providerId="AD" clId="Web-{AEAA8408-AF42-BE7D-963F-C772F7BB0804}" dt="2026-05-21T14:58:34.430" v="18" actId="20577"/>
          <ac:spMkLst>
            <pc:docMk/>
            <pc:sldMk cId="423642090" sldId="453"/>
            <ac:spMk id="21" creationId="{624E1C7D-4B7A-07CE-0C11-35E2BE9699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5/21/2026</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a:t>9. Upload the modified contract amendment template a. From the Actions menu of the amendment template select 'Upload New Version' b. Click Select File c. Navigate to where you save the modified template, select it and click Open. d. Click Save Changes once the file is at 100%.”</a:t>
            </a:r>
          </a:p>
          <a:p>
            <a:pPr marL="0" indent="0">
              <a:buFontTx/>
              <a:buNone/>
            </a:pPr>
            <a:endParaRPr lang="en-CA"/>
          </a:p>
          <a:p>
            <a:pPr marL="0" indent="0">
              <a:buFontTx/>
              <a:buNone/>
            </a:pPr>
            <a:endParaRPr lang="en-CA"/>
          </a:p>
          <a:p>
            <a:pPr marL="0" indent="0">
              <a:buFontTx/>
              <a:buNone/>
            </a:pPr>
            <a:r>
              <a:rPr lang="en-CA"/>
              <a:t>10. Submit for Approval a. Click on Submit For Approval from the left menu b. Click Submit for Approval button. c. Enter a message to approvers and click Submit for Approval.”</a:t>
            </a:r>
          </a:p>
          <a:p>
            <a:pPr marL="0" indent="0">
              <a:buFontTx/>
              <a:buNone/>
            </a:pPr>
            <a:endParaRPr lang="en-CA"/>
          </a:p>
          <a:p>
            <a:pPr marL="0" indent="0">
              <a:buFontTx/>
              <a:buNone/>
            </a:pPr>
            <a:endParaRPr lang="en-CA"/>
          </a:p>
          <a:p>
            <a:pPr marL="0" indent="0">
              <a:buFontTx/>
              <a:buNone/>
            </a:pPr>
            <a:r>
              <a:rPr lang="en-CA"/>
              <a:t>"11. Approve the contract a. Under the Next Steps section, click on the View the Contract link b. From the Renewal Actions button select Approve c. Refresh the </a:t>
            </a:r>
            <a:r>
              <a:rPr lang="en-CA" err="1"/>
              <a:t>brower</a:t>
            </a:r>
            <a:r>
              <a:rPr lang="en-CA"/>
              <a:t> until the status changes to Out for Signature. There is not a refresh button on the page, refresh the browser .”</a:t>
            </a:r>
          </a:p>
          <a:p>
            <a:pPr marL="0" indent="0">
              <a:buFontTx/>
              <a:buNone/>
            </a:pPr>
            <a:endParaRPr lang="en-CA"/>
          </a:p>
          <a:p>
            <a:pPr marL="0" indent="0">
              <a:buFontTx/>
              <a:buNone/>
            </a:pPr>
            <a:endParaRPr lang="en-CA"/>
          </a:p>
          <a:p>
            <a:pPr marL="0" indent="0">
              <a:buFontTx/>
              <a:buNone/>
            </a:pPr>
            <a:r>
              <a:rPr lang="en-CA"/>
              <a:t>"12. Upload Fully Executed Contract - you are assuming this renewal is signed outside of the system. a. From the Renewal Actions button Select Upload Fully Executed Contract b. For 'Which file would you like to use?' select Use Full Contract PDF and click Save Changes”</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a:t>
            </a:fld>
            <a:endParaRPr lang="en-US"/>
          </a:p>
        </p:txBody>
      </p:sp>
    </p:spTree>
    <p:extLst>
      <p:ext uri="{BB962C8B-B14F-4D97-AF65-F5344CB8AC3E}">
        <p14:creationId xmlns:p14="http://schemas.microsoft.com/office/powerpoint/2010/main" val="208634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1BF5-EFCE-A457-BB94-07F7D2A3B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1031E-8F25-CA17-3431-F88488D4B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2F58C-26DB-CF77-65D9-5D515D53E1D2}"/>
              </a:ext>
            </a:extLst>
          </p:cNvPr>
          <p:cNvSpPr>
            <a:spLocks noGrp="1"/>
          </p:cNvSpPr>
          <p:nvPr>
            <p:ph type="body" idx="1"/>
          </p:nvPr>
        </p:nvSpPr>
        <p:spPr/>
        <p:txBody>
          <a:bodyPr/>
          <a:lstStyle/>
          <a:p>
            <a:pPr marL="0" indent="0">
              <a:buFontTx/>
              <a:buNone/>
            </a:pPr>
            <a:endParaRPr lang="en-CA"/>
          </a:p>
          <a:p>
            <a:pPr marL="0" indent="0">
              <a:buFontTx/>
              <a:buNone/>
            </a:pPr>
            <a:r>
              <a:rPr lang="en-CA"/>
              <a:t>10. Submit for Approval a. Click on Submit For Approval from the left menu b. Click Submit for Approval button. c. Enter a message to approvers and click Submit for Approval.”</a:t>
            </a:r>
          </a:p>
          <a:p>
            <a:pPr marL="0" indent="0">
              <a:buFontTx/>
              <a:buNone/>
            </a:pPr>
            <a:endParaRPr lang="en-CA"/>
          </a:p>
          <a:p>
            <a:pPr marL="0" indent="0">
              <a:buFontTx/>
              <a:buNone/>
            </a:pPr>
            <a:endParaRPr lang="en-CA"/>
          </a:p>
          <a:p>
            <a:pPr marL="0" indent="0">
              <a:buFontTx/>
              <a:buNone/>
            </a:pPr>
            <a:r>
              <a:rPr lang="en-CA"/>
              <a:t>"11. Approve the contract a. Under the Next Steps section, click on the View the Contract link b. From the Renewal Actions button select Approve c. Refresh the </a:t>
            </a:r>
            <a:r>
              <a:rPr lang="en-CA" err="1"/>
              <a:t>brower</a:t>
            </a:r>
            <a:r>
              <a:rPr lang="en-CA"/>
              <a:t> until the status changes to Out for Signature. There is not a refresh button on the page, refresh the browser .”</a:t>
            </a:r>
          </a:p>
          <a:p>
            <a:pPr marL="0" indent="0">
              <a:buFontTx/>
              <a:buNone/>
            </a:pPr>
            <a:endParaRPr lang="en-CA"/>
          </a:p>
          <a:p>
            <a:pPr marL="0" indent="0">
              <a:buFontTx/>
              <a:buNone/>
            </a:pPr>
            <a:endParaRPr lang="en-CA"/>
          </a:p>
          <a:p>
            <a:pPr marL="0" indent="0">
              <a:buFontTx/>
              <a:buNone/>
            </a:pPr>
            <a:r>
              <a:rPr lang="en-CA"/>
              <a:t>"12. Upload Fully Executed Contract - you are assuming this renewal is signed outside of the system. a. From the Renewal Actions button Select Upload Fully Executed Contract b. For 'Which file would you like to use?' select Use Full Contract PDF and click Save Changes”</a:t>
            </a:r>
          </a:p>
          <a:p>
            <a:pPr marL="0" indent="0">
              <a:buFontTx/>
              <a:buNone/>
            </a:pPr>
            <a:endParaRPr lang="en-US"/>
          </a:p>
        </p:txBody>
      </p:sp>
      <p:sp>
        <p:nvSpPr>
          <p:cNvPr id="4" name="Slide Number Placeholder 3">
            <a:extLst>
              <a:ext uri="{FF2B5EF4-FFF2-40B4-BE49-F238E27FC236}">
                <a16:creationId xmlns:a16="http://schemas.microsoft.com/office/drawing/2014/main" id="{7233B7D0-5962-45BF-5AAA-295505E687FA}"/>
              </a:ext>
            </a:extLst>
          </p:cNvPr>
          <p:cNvSpPr>
            <a:spLocks noGrp="1"/>
          </p:cNvSpPr>
          <p:nvPr>
            <p:ph type="sldNum" sz="quarter" idx="5"/>
          </p:nvPr>
        </p:nvSpPr>
        <p:spPr/>
        <p:txBody>
          <a:bodyPr/>
          <a:lstStyle/>
          <a:p>
            <a:fld id="{5C8F99EE-B2D2-41D4-83DE-2320E59029E6}" type="slidenum">
              <a:rPr lang="en-US" smtClean="0"/>
              <a:t>12</a:t>
            </a:fld>
            <a:endParaRPr lang="en-US"/>
          </a:p>
        </p:txBody>
      </p:sp>
    </p:spTree>
    <p:extLst>
      <p:ext uri="{BB962C8B-B14F-4D97-AF65-F5344CB8AC3E}">
        <p14:creationId xmlns:p14="http://schemas.microsoft.com/office/powerpoint/2010/main" val="383026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F161-8294-76B2-AD2F-3B939651B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D6B68-5E55-F723-DAC9-37E821985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8FCB4-EF8A-01A4-0ED4-6CAEC5F0C7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CD8764-0FAF-8FBE-8031-55695DA59312}"/>
              </a:ext>
            </a:extLst>
          </p:cNvPr>
          <p:cNvSpPr>
            <a:spLocks noGrp="1"/>
          </p:cNvSpPr>
          <p:nvPr>
            <p:ph type="sldNum" sz="quarter" idx="5"/>
          </p:nvPr>
        </p:nvSpPr>
        <p:spPr/>
        <p:txBody>
          <a:bodyPr/>
          <a:lstStyle/>
          <a:p>
            <a:fld id="{5C8F99EE-B2D2-41D4-83DE-2320E59029E6}" type="slidenum">
              <a:rPr lang="en-US" smtClean="0"/>
              <a:t>13</a:t>
            </a:fld>
            <a:endParaRPr lang="en-US"/>
          </a:p>
        </p:txBody>
      </p:sp>
    </p:spTree>
    <p:extLst>
      <p:ext uri="{BB962C8B-B14F-4D97-AF65-F5344CB8AC3E}">
        <p14:creationId xmlns:p14="http://schemas.microsoft.com/office/powerpoint/2010/main" val="269905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14</a:t>
            </a:fld>
            <a:endParaRPr lang="en-US"/>
          </a:p>
        </p:txBody>
      </p:sp>
    </p:spTree>
    <p:extLst>
      <p:ext uri="{BB962C8B-B14F-4D97-AF65-F5344CB8AC3E}">
        <p14:creationId xmlns:p14="http://schemas.microsoft.com/office/powerpoint/2010/main" val="371322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3</a:t>
            </a:fld>
            <a:endParaRPr lang="en-US"/>
          </a:p>
        </p:txBody>
      </p:sp>
    </p:spTree>
    <p:extLst>
      <p:ext uri="{BB962C8B-B14F-4D97-AF65-F5344CB8AC3E}">
        <p14:creationId xmlns:p14="http://schemas.microsoft.com/office/powerpoint/2010/main" val="288471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buNone/>
            </a:pPr>
            <a:br>
              <a:rPr lang="en-CA"/>
            </a:b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85750" indent="-285750" algn="l">
              <a:buAutoNum type="romanLcPeriod"/>
            </a:pPr>
            <a:endParaRPr lang="en-CA"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4</a:t>
            </a:fld>
            <a:endParaRPr lang="en-US"/>
          </a:p>
        </p:txBody>
      </p:sp>
    </p:spTree>
    <p:extLst>
      <p:ext uri="{BB962C8B-B14F-4D97-AF65-F5344CB8AC3E}">
        <p14:creationId xmlns:p14="http://schemas.microsoft.com/office/powerpoint/2010/main" val="101361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7F15-8FC0-4237-B886-A02E5EE94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4B8FE-2A65-0DD9-B93B-6F8247C77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12281-E264-BD6C-F91A-116D5031FF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A1B749-6BED-F86D-EB3F-FECEA59049DE}"/>
              </a:ext>
            </a:extLst>
          </p:cNvPr>
          <p:cNvSpPr>
            <a:spLocks noGrp="1"/>
          </p:cNvSpPr>
          <p:nvPr>
            <p:ph type="sldNum" sz="quarter" idx="5"/>
          </p:nvPr>
        </p:nvSpPr>
        <p:spPr/>
        <p:txBody>
          <a:bodyPr/>
          <a:lstStyle/>
          <a:p>
            <a:fld id="{5C8F99EE-B2D2-41D4-83DE-2320E59029E6}" type="slidenum">
              <a:rPr lang="en-US" smtClean="0"/>
              <a:t>5</a:t>
            </a:fld>
            <a:endParaRPr lang="en-US"/>
          </a:p>
        </p:txBody>
      </p:sp>
    </p:spTree>
    <p:extLst>
      <p:ext uri="{BB962C8B-B14F-4D97-AF65-F5344CB8AC3E}">
        <p14:creationId xmlns:p14="http://schemas.microsoft.com/office/powerpoint/2010/main" val="358417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7</a:t>
            </a:fld>
            <a:endParaRPr lang="en-US"/>
          </a:p>
        </p:txBody>
      </p:sp>
    </p:spTree>
    <p:extLst>
      <p:ext uri="{BB962C8B-B14F-4D97-AF65-F5344CB8AC3E}">
        <p14:creationId xmlns:p14="http://schemas.microsoft.com/office/powerpoint/2010/main" val="161004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83BA-FD01-9CAF-5CA0-BD11AE59A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9D96C-B376-32F4-AEA1-4C6D08870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36A84-F868-6556-4F8C-92F3EC0DBA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97F706-E01D-4B2D-0E37-A587B41BAE12}"/>
              </a:ext>
            </a:extLst>
          </p:cNvPr>
          <p:cNvSpPr>
            <a:spLocks noGrp="1"/>
          </p:cNvSpPr>
          <p:nvPr>
            <p:ph type="sldNum" sz="quarter" idx="5"/>
          </p:nvPr>
        </p:nvSpPr>
        <p:spPr/>
        <p:txBody>
          <a:bodyPr/>
          <a:lstStyle/>
          <a:p>
            <a:fld id="{5C8F99EE-B2D2-41D4-83DE-2320E59029E6}" type="slidenum">
              <a:rPr lang="en-US" smtClean="0"/>
              <a:t>8</a:t>
            </a:fld>
            <a:endParaRPr lang="en-US"/>
          </a:p>
        </p:txBody>
      </p:sp>
    </p:spTree>
    <p:extLst>
      <p:ext uri="{BB962C8B-B14F-4D97-AF65-F5344CB8AC3E}">
        <p14:creationId xmlns:p14="http://schemas.microsoft.com/office/powerpoint/2010/main" val="301925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A556-BFB0-AB3F-944D-B9B259D72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252C7-2826-ECE9-A4E2-64FB39644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ED601-73FD-8057-104A-43447CA22456}"/>
              </a:ext>
            </a:extLst>
          </p:cNvPr>
          <p:cNvSpPr>
            <a:spLocks noGrp="1"/>
          </p:cNvSpPr>
          <p:nvPr>
            <p:ph type="body" idx="1"/>
          </p:nvPr>
        </p:nvSpPr>
        <p:spPr/>
        <p:txBody>
          <a:bodyPr/>
          <a:lstStyle/>
          <a:p>
            <a:pPr marL="0" indent="0">
              <a:buFontTx/>
              <a:buNone/>
            </a:pPr>
            <a:r>
              <a:rPr lang="en-CA"/>
              <a:t>d. Select a Renewal Template e. From the Actions Menu of the Main Document select Edit Properties f. Rename the file Contract Renewal Template1 g. Choose Print with Full Contract Yes and Show on Supplier Portal Yes, Click Save Changes.”</a:t>
            </a:r>
          </a:p>
          <a:p>
            <a:pPr marL="0" indent="0">
              <a:buFontTx/>
              <a:buNone/>
            </a:pPr>
            <a:endParaRPr lang="en-CA"/>
          </a:p>
          <a:p>
            <a:pPr marL="0" indent="0">
              <a:buFontTx/>
              <a:buNone/>
            </a:pPr>
            <a:endParaRPr lang="en-CA"/>
          </a:p>
          <a:p>
            <a:pPr marL="0" indent="0">
              <a:buFontTx/>
              <a:buNone/>
            </a:pPr>
            <a:r>
              <a:rPr lang="en-CA"/>
              <a:t>8. Modify the Renewal Template a. From the Actions Menu of the Renewal Template select Download. b. Open the file in Word. c. In Word Click Enable Editing d. Modify the contract renewal template by changing the renewal No from 1 to 2 (continue to increase renewal number for testing). e. Save the file to your desktop in Word (or somewhere it can be easily found) f. Close the file in Word and return to Jaggaer Contracts.”</a:t>
            </a:r>
          </a:p>
          <a:p>
            <a:endParaRPr lang="en-US"/>
          </a:p>
        </p:txBody>
      </p:sp>
      <p:sp>
        <p:nvSpPr>
          <p:cNvPr id="4" name="Slide Number Placeholder 3">
            <a:extLst>
              <a:ext uri="{FF2B5EF4-FFF2-40B4-BE49-F238E27FC236}">
                <a16:creationId xmlns:a16="http://schemas.microsoft.com/office/drawing/2014/main" id="{65CBE9D4-78CA-4A61-7406-0EE761659214}"/>
              </a:ext>
            </a:extLst>
          </p:cNvPr>
          <p:cNvSpPr>
            <a:spLocks noGrp="1"/>
          </p:cNvSpPr>
          <p:nvPr>
            <p:ph type="sldNum" sz="quarter" idx="5"/>
          </p:nvPr>
        </p:nvSpPr>
        <p:spPr/>
        <p:txBody>
          <a:bodyPr/>
          <a:lstStyle/>
          <a:p>
            <a:fld id="{5C8F99EE-B2D2-41D4-83DE-2320E59029E6}" type="slidenum">
              <a:rPr lang="en-US" smtClean="0"/>
              <a:t>9</a:t>
            </a:fld>
            <a:endParaRPr lang="en-US"/>
          </a:p>
        </p:txBody>
      </p:sp>
    </p:spTree>
    <p:extLst>
      <p:ext uri="{BB962C8B-B14F-4D97-AF65-F5344CB8AC3E}">
        <p14:creationId xmlns:p14="http://schemas.microsoft.com/office/powerpoint/2010/main" val="208595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E75C-C066-486C-525D-0122258F3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DE058-9F98-CD9D-0AA3-EBC689290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672A5-4F44-35EB-EE79-0EF90C818AD1}"/>
              </a:ext>
            </a:extLst>
          </p:cNvPr>
          <p:cNvSpPr>
            <a:spLocks noGrp="1"/>
          </p:cNvSpPr>
          <p:nvPr>
            <p:ph type="body" idx="1"/>
          </p:nvPr>
        </p:nvSpPr>
        <p:spPr/>
        <p:txBody>
          <a:bodyPr/>
          <a:lstStyle/>
          <a:p>
            <a:pPr marL="0" indent="0">
              <a:buFontTx/>
              <a:buNone/>
            </a:pPr>
            <a:r>
              <a:rPr lang="en-US"/>
              <a:t>10. Start Internal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Click the Review Rounds menu item</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Create Manual Internal Round button</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c.  On the Add Reviewer search for a user in your organization where you will be able to Proxy as them in Workday.</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d.  Click Select button next to the user you have searched for, ensure they appear into the Selected Values field and click Save Changes.</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e.  Click the Begin Round button</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f.  Enter a message for your Reviewer and click Begin Internal Review button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7"/>
            </a:pPr>
            <a:r>
              <a:rPr lang="en-US" b="1"/>
              <a:t>Close the Jaggaer window and return to Workday. Proxy as the Reviewer you just started Internal Review as</a:t>
            </a:r>
            <a:endParaRPr lang="en-US"/>
          </a:p>
          <a:p>
            <a:pPr marL="0" indent="0">
              <a:buFontTx/>
              <a:buNone/>
            </a:pPr>
            <a:endParaRPr lang="en-US"/>
          </a:p>
          <a:p>
            <a:pPr marL="0" indent="0">
              <a:buFontTx/>
              <a:buNone/>
            </a:pPr>
            <a:endParaRPr lang="en-US"/>
          </a:p>
          <a:p>
            <a:pPr marL="0" indent="0">
              <a:buFontTx/>
              <a:buNone/>
            </a:pPr>
            <a:r>
              <a:rPr lang="en-US"/>
              <a:t>a.  Click on the Actions Items Flag in the upper right corner.</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on Contracts to Review (Internal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c.  Click on the blue Contract id to open the contract.</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d.  Click on the Attachments link in the left menu.  (You may need to scroll down)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5"/>
            </a:pPr>
            <a:r>
              <a:rPr lang="en-US"/>
              <a:t>Click on the blue Check Out button.</a:t>
            </a:r>
          </a:p>
          <a:p>
            <a:pPr marL="228600" indent="-228600">
              <a:buFontTx/>
              <a:buAutoNum type="alphaLcPeriod" startAt="5"/>
            </a:pPr>
            <a:endParaRPr lang="en-US"/>
          </a:p>
          <a:p>
            <a:pPr marL="228600" indent="-228600">
              <a:buFontTx/>
              <a:buAutoNum type="alphaLcPeriod" startAt="5"/>
            </a:pPr>
            <a:endParaRPr lang="en-US"/>
          </a:p>
          <a:p>
            <a:pPr marL="0" indent="0">
              <a:buFontTx/>
              <a:buNone/>
            </a:pPr>
            <a:r>
              <a:rPr lang="en-US"/>
              <a:t>14.  Modify the Main Document template - which is the amendment template</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From the Actions button next to Main Document attachment (crown)  choose Download and once the file downloads click Open file or open the file from where it was saved.  The file should open in Word.</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Enable Editing in Word and modify the verbiage you previously entered.</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Save the word document where you can find it later to upload and close the document.  You may want to save it on your desktop.</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15.  Upload the revised Main Document template</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From the Actions button next to Main Document attachment (crown)  choose upload new version. </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On the Upload New Version page Click the Select file button and upload the new document you saved in step above. Enter comments in the comments field for any changes you want to explain.  Click Save Changes button once the status is 100%.</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c.  From the Amendment Actions button choose Done with My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d.  Enter comments that  you are done with your review and click Done with My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e.  Click Cancel Punchout in the upper right corner, then close that browser window.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f.  Once back in Workday type 'Stop Proxy' in the Search task field and click Enter.</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7"/>
            </a:pPr>
            <a:r>
              <a:rPr lang="en-US"/>
              <a:t>Click the Stop Proxy link, then OK.</a:t>
            </a:r>
          </a:p>
          <a:p>
            <a:pPr marL="228600" indent="-228600">
              <a:buFontTx/>
              <a:buAutoNum type="alphaLcPeriod" startAt="7"/>
            </a:pPr>
            <a:endParaRPr lang="en-US"/>
          </a:p>
          <a:p>
            <a:pPr marL="228600" indent="-228600">
              <a:buFontTx/>
              <a:buAutoNum type="alphaLcPeriod" startAt="7"/>
            </a:pPr>
            <a:endParaRPr lang="en-US"/>
          </a:p>
          <a:p>
            <a:pPr marL="0" indent="0">
              <a:buFontTx/>
              <a:buNone/>
            </a:pPr>
            <a:r>
              <a:rPr lang="en-US"/>
              <a:t>16. Access Jaggaer from Workday</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a:pPr>
            <a:r>
              <a:rPr lang="en-US"/>
              <a:t>From the Workday click Menu &gt; Apps &gt; Jaggaer &gt; Sign on</a:t>
            </a:r>
          </a:p>
          <a:p>
            <a:pPr marL="228600" indent="-228600">
              <a:buFontTx/>
              <a:buAutoNum type="alphaLcPeriod"/>
            </a:pPr>
            <a:endParaRPr lang="en-US"/>
          </a:p>
          <a:p>
            <a:pPr marL="0" indent="0">
              <a:buFontTx/>
              <a:buNone/>
            </a:pPr>
            <a:r>
              <a:rPr lang="en-US"/>
              <a:t>17. Open the contract in Jaggaer</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Click the Contracts  &gt; Search Contracts</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Enter your contract name (CONT-0004) in the Quick Search field and press Enter</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Select the Contract Number to open the contract, make sure you have selected the Draft contract which is the amendment  and NOT the executed contract.</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18.  Check out the Contract</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a:pPr>
            <a:r>
              <a:rPr lang="en-US"/>
              <a:t>Click the blue Check Out button</a:t>
            </a:r>
          </a:p>
          <a:p>
            <a:pPr marL="228600" indent="-228600">
              <a:buFontTx/>
              <a:buAutoNum type="alphaLcPeriod"/>
            </a:pPr>
            <a:endParaRPr lang="en-US"/>
          </a:p>
          <a:p>
            <a:pPr marL="228600" indent="-228600">
              <a:buFontTx/>
              <a:buAutoNum type="alphaLcPeriod"/>
            </a:pPr>
            <a:endParaRPr lang="en-US"/>
          </a:p>
          <a:p>
            <a:pPr marL="0" indent="0">
              <a:buFontTx/>
              <a:buNone/>
            </a:pPr>
            <a:r>
              <a:rPr lang="en-US"/>
              <a:t>19.  Submit for Approval</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Click on Submit For Approval from the left menu</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Submit for Approval button.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Enter a message to approvers and click Submit for Approval.</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20.  Approve the contract</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Under the Next Steps section, click on the View the Contract link</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From the Amendment Actions button select Approve</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Refresh the </a:t>
            </a:r>
            <a:r>
              <a:rPr lang="en-US" err="1"/>
              <a:t>brower</a:t>
            </a:r>
            <a:r>
              <a:rPr lang="en-US"/>
              <a:t> until the status changes to Out for Signature.  There is not a refresh button on the page, refresh the browser .</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21.  Upload Fully Executed Contract</a:t>
            </a:r>
          </a:p>
          <a:p>
            <a:pPr marL="0" indent="0">
              <a:buFontTx/>
              <a:buNone/>
            </a:pPr>
            <a:endParaRPr lang="en-US"/>
          </a:p>
          <a:p>
            <a:pPr marL="0" indent="0">
              <a:buFontTx/>
              <a:buNone/>
            </a:pPr>
            <a:r>
              <a:rPr lang="en-US"/>
              <a:t>a.  From the Amendment Actions button Select Upload Fully Executed Contract</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the Select file button, navigate to a file on your computer, click Open.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Once the status is 100% click Save Changes</a:t>
            </a:r>
          </a:p>
          <a:p>
            <a:pPr marL="228600" indent="-228600">
              <a:buFontTx/>
              <a:buAutoNum type="alphaLcPeriod" startAt="3"/>
            </a:pPr>
            <a:endParaRPr lang="en-US"/>
          </a:p>
          <a:p>
            <a:pPr marL="0" indent="0">
              <a:buFontTx/>
              <a:buNone/>
            </a:pPr>
            <a:endParaRPr lang="en-US"/>
          </a:p>
        </p:txBody>
      </p:sp>
      <p:sp>
        <p:nvSpPr>
          <p:cNvPr id="4" name="Slide Number Placeholder 3">
            <a:extLst>
              <a:ext uri="{FF2B5EF4-FFF2-40B4-BE49-F238E27FC236}">
                <a16:creationId xmlns:a16="http://schemas.microsoft.com/office/drawing/2014/main" id="{6FE6C2FC-AB1C-AD11-2B62-9FEE6591E41E}"/>
              </a:ext>
            </a:extLst>
          </p:cNvPr>
          <p:cNvSpPr>
            <a:spLocks noGrp="1"/>
          </p:cNvSpPr>
          <p:nvPr>
            <p:ph type="sldNum" sz="quarter" idx="5"/>
          </p:nvPr>
        </p:nvSpPr>
        <p:spPr/>
        <p:txBody>
          <a:bodyPr/>
          <a:lstStyle/>
          <a:p>
            <a:fld id="{5C8F99EE-B2D2-41D4-83DE-2320E59029E6}" type="slidenum">
              <a:rPr lang="en-US" smtClean="0"/>
              <a:t>10</a:t>
            </a:fld>
            <a:endParaRPr lang="en-US"/>
          </a:p>
        </p:txBody>
      </p:sp>
    </p:spTree>
    <p:extLst>
      <p:ext uri="{BB962C8B-B14F-4D97-AF65-F5344CB8AC3E}">
        <p14:creationId xmlns:p14="http://schemas.microsoft.com/office/powerpoint/2010/main" val="39405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A5523-0F3A-2750-F813-86A12C3F4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CA338-683B-D0D1-29B8-8085AF543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17F5E-AAF7-22C0-B95B-4AF26630783C}"/>
              </a:ext>
            </a:extLst>
          </p:cNvPr>
          <p:cNvSpPr>
            <a:spLocks noGrp="1"/>
          </p:cNvSpPr>
          <p:nvPr>
            <p:ph type="body" idx="1"/>
          </p:nvPr>
        </p:nvSpPr>
        <p:spPr/>
        <p:txBody>
          <a:bodyPr/>
          <a:lstStyle/>
          <a:p>
            <a:pPr marL="0" indent="0">
              <a:buFontTx/>
              <a:buNone/>
            </a:pPr>
            <a:endParaRPr lang="en-US"/>
          </a:p>
        </p:txBody>
      </p:sp>
      <p:sp>
        <p:nvSpPr>
          <p:cNvPr id="4" name="Slide Number Placeholder 3">
            <a:extLst>
              <a:ext uri="{FF2B5EF4-FFF2-40B4-BE49-F238E27FC236}">
                <a16:creationId xmlns:a16="http://schemas.microsoft.com/office/drawing/2014/main" id="{77D5D3DA-09A7-E411-4512-547AA02D39B8}"/>
              </a:ext>
            </a:extLst>
          </p:cNvPr>
          <p:cNvSpPr>
            <a:spLocks noGrp="1"/>
          </p:cNvSpPr>
          <p:nvPr>
            <p:ph type="sldNum" sz="quarter" idx="5"/>
          </p:nvPr>
        </p:nvSpPr>
        <p:spPr/>
        <p:txBody>
          <a:bodyPr/>
          <a:lstStyle/>
          <a:p>
            <a:fld id="{5C8F99EE-B2D2-41D4-83DE-2320E59029E6}" type="slidenum">
              <a:rPr lang="en-US" smtClean="0"/>
              <a:t>11</a:t>
            </a:fld>
            <a:endParaRPr lang="en-US"/>
          </a:p>
        </p:txBody>
      </p:sp>
    </p:spTree>
    <p:extLst>
      <p:ext uri="{BB962C8B-B14F-4D97-AF65-F5344CB8AC3E}">
        <p14:creationId xmlns:p14="http://schemas.microsoft.com/office/powerpoint/2010/main" val="56073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5/21/2026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93C7F3ED-85E8-296B-3941-50CF84C8D5EC}"/>
              </a:ext>
            </a:extLst>
          </p:cNvPr>
          <p:cNvSpPr txBox="1"/>
          <p:nvPr userDrawn="1"/>
        </p:nvSpPr>
        <p:spPr>
          <a:xfrm>
            <a:off x="318654" y="1491221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5/21/2026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dirty="0">
                <a:latin typeface="Arial"/>
                <a:cs typeface="Arial"/>
              </a:rPr>
              <a:t>Renew a Statewide Contract</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15600" cy="2563561"/>
          </a:xfrm>
        </p:spPr>
        <p:txBody>
          <a:bodyPr vert="horz" lIns="91440" tIns="45720" rIns="91440" bIns="45720" rtlCol="0" anchor="t">
            <a:normAutofit/>
          </a:bodyPr>
          <a:lstStyle/>
          <a:p>
            <a:r>
              <a:rPr lang="en-US" dirty="0">
                <a:latin typeface="Arial"/>
                <a:cs typeface="Arial"/>
              </a:rPr>
              <a:t>This guide will show </a:t>
            </a:r>
            <a:r>
              <a:rPr lang="en-US" i="1" dirty="0"/>
              <a:t>State Purchasing Division </a:t>
            </a:r>
            <a:r>
              <a:rPr lang="en-US" i="1" dirty="0">
                <a:latin typeface="Arial"/>
                <a:cs typeface="Arial"/>
              </a:rPr>
              <a:t>Contract Administrator </a:t>
            </a:r>
            <a:r>
              <a:rPr lang="en-US" dirty="0">
                <a:latin typeface="Arial"/>
                <a:cs typeface="Arial"/>
              </a:rPr>
              <a:t>how to </a:t>
            </a:r>
            <a:r>
              <a:rPr lang="en-US" i="1" dirty="0">
                <a:latin typeface="Arial"/>
                <a:cs typeface="Arial"/>
              </a:rPr>
              <a:t>Renew a Statewide Contract </a:t>
            </a:r>
            <a:r>
              <a:rPr lang="en-US" dirty="0">
                <a:latin typeface="Arial"/>
                <a:cs typeface="Arial"/>
              </a:rPr>
              <a:t>only. </a:t>
            </a:r>
          </a:p>
          <a:p>
            <a:endParaRPr lang="en-US" dirty="0">
              <a:latin typeface="Arial"/>
              <a:cs typeface="Arial"/>
            </a:endParaRP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a:bodyPr>
          <a:lstStyle/>
          <a:p>
            <a:r>
              <a:rPr lang="en-US"/>
              <a:t>Access the </a:t>
            </a:r>
            <a:r>
              <a:rPr lang="en-US" b="1"/>
              <a:t>Contracts</a:t>
            </a:r>
            <a:r>
              <a:rPr lang="en-US"/>
              <a:t> module.</a:t>
            </a:r>
          </a:p>
          <a:p>
            <a:r>
              <a:rPr lang="en-US"/>
              <a:t>Select </a:t>
            </a:r>
            <a:r>
              <a:rPr lang="en-US" b="1"/>
              <a:t>Contract</a:t>
            </a:r>
            <a:r>
              <a:rPr lang="en-US"/>
              <a:t> for renewal.</a:t>
            </a:r>
          </a:p>
          <a:p>
            <a:r>
              <a:rPr lang="en-US"/>
              <a:t>​</a:t>
            </a:r>
            <a:r>
              <a:rPr lang="en-US" b="1"/>
              <a:t>Renew Contract</a:t>
            </a:r>
            <a:r>
              <a:rPr lang="en-US"/>
              <a:t>.</a:t>
            </a:r>
            <a:r>
              <a:rPr lang="en-US" b="1"/>
              <a:t> </a:t>
            </a:r>
          </a:p>
          <a:p>
            <a:r>
              <a:rPr lang="en-US"/>
              <a:t>​Contract is </a:t>
            </a:r>
            <a:r>
              <a:rPr lang="en-US" b="1"/>
              <a:t>Renewed</a:t>
            </a:r>
            <a:r>
              <a:rPr lang="en-US"/>
              <a:t>.</a:t>
            </a:r>
          </a:p>
          <a:p>
            <a:pPr marL="0" indent="0">
              <a:buNone/>
            </a:pPr>
            <a:endParaRPr lang="en-US" sz="2800"/>
          </a:p>
          <a:p>
            <a:pPr marL="0" indent="0">
              <a:buNone/>
            </a:pPr>
            <a:endParaRPr lang="en-US"/>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a:t>Access Contracts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a:t>Select Contract</a:t>
            </a:r>
          </a:p>
          <a:p>
            <a:endParaRPr lang="en-US"/>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a:t>Renew Contract</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58408" y="13697149"/>
            <a:ext cx="1550800" cy="939413"/>
          </a:xfrm>
        </p:spPr>
        <p:txBody>
          <a:bodyPr/>
          <a:lstStyle/>
          <a:p>
            <a:r>
              <a:rPr lang="en-US"/>
              <a:t>Contract is Renewed</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5/21/2026</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7F274-E734-BDDC-2125-F12615E513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666FA2-8FCA-ABE6-260D-90B5DBF85018}"/>
              </a:ext>
            </a:extLst>
          </p:cNvPr>
          <p:cNvSpPr>
            <a:spLocks noGrp="1"/>
          </p:cNvSpPr>
          <p:nvPr>
            <p:ph type="title"/>
          </p:nvPr>
        </p:nvSpPr>
        <p:spPr/>
        <p:txBody>
          <a:bodyPr>
            <a:normAutofit/>
          </a:bodyPr>
          <a:lstStyle/>
          <a:p>
            <a:r>
              <a:rPr lang="en-US"/>
              <a:t>Renew a Statewide Contract (Part 9 of 13)</a:t>
            </a:r>
          </a:p>
        </p:txBody>
      </p:sp>
      <p:sp>
        <p:nvSpPr>
          <p:cNvPr id="7" name="TextBox 6">
            <a:extLst>
              <a:ext uri="{FF2B5EF4-FFF2-40B4-BE49-F238E27FC236}">
                <a16:creationId xmlns:a16="http://schemas.microsoft.com/office/drawing/2014/main" id="{CAA2384E-7B2D-DA4D-AAF9-B014766D12C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3">
            <a:extLst>
              <a:ext uri="{FF2B5EF4-FFF2-40B4-BE49-F238E27FC236}">
                <a16:creationId xmlns:a16="http://schemas.microsoft.com/office/drawing/2014/main" id="{1B9D3B23-3934-F8EE-C243-84F4415DC69A}"/>
              </a:ext>
            </a:extLst>
          </p:cNvPr>
          <p:cNvSpPr>
            <a:spLocks noGrp="1"/>
          </p:cNvSpPr>
          <p:nvPr>
            <p:ph type="body" sz="quarter" idx="13"/>
          </p:nvPr>
        </p:nvSpPr>
        <p:spPr>
          <a:xfrm>
            <a:off x="838199" y="2358030"/>
            <a:ext cx="10569221" cy="7792967"/>
          </a:xfrm>
        </p:spPr>
        <p:txBody>
          <a:bodyPr>
            <a:normAutofit/>
          </a:bodyPr>
          <a:lstStyle/>
          <a:p>
            <a:pPr marL="742950" indent="-742950">
              <a:buFont typeface="+mj-lt"/>
              <a:buAutoNum type="arabicPeriod" startAt="23"/>
            </a:pPr>
            <a:r>
              <a:rPr lang="en-US">
                <a:solidFill>
                  <a:srgbClr val="000000"/>
                </a:solidFill>
              </a:rPr>
              <a:t>The uploaded </a:t>
            </a:r>
            <a:r>
              <a:rPr lang="en-US" b="1">
                <a:solidFill>
                  <a:srgbClr val="000000"/>
                </a:solidFill>
              </a:rPr>
              <a:t>File* </a:t>
            </a:r>
            <a:r>
              <a:rPr lang="en-US">
                <a:solidFill>
                  <a:srgbClr val="000000"/>
                </a:solidFill>
              </a:rPr>
              <a:t>is visible, select </a:t>
            </a:r>
            <a:r>
              <a:rPr lang="en-US" b="1">
                <a:solidFill>
                  <a:srgbClr val="000000"/>
                </a:solidFill>
              </a:rPr>
              <a:t>Print Order</a:t>
            </a:r>
            <a:r>
              <a:rPr lang="en-US">
                <a:solidFill>
                  <a:srgbClr val="000000"/>
                </a:solidFill>
              </a:rPr>
              <a:t>.</a:t>
            </a:r>
          </a:p>
          <a:p>
            <a:pPr marL="742950" indent="-742950">
              <a:buFont typeface="+mj-lt"/>
              <a:buAutoNum type="arabicPeriod" startAt="23"/>
            </a:pPr>
            <a:r>
              <a:rPr lang="en-US">
                <a:solidFill>
                  <a:srgbClr val="000000"/>
                </a:solidFill>
              </a:rPr>
              <a:t>Select an option for </a:t>
            </a:r>
            <a:r>
              <a:rPr lang="en-US" b="1">
                <a:solidFill>
                  <a:srgbClr val="000000"/>
                </a:solidFill>
              </a:rPr>
              <a:t>Print with Full Contract</a:t>
            </a:r>
            <a:r>
              <a:rPr lang="en-US">
                <a:solidFill>
                  <a:srgbClr val="000000"/>
                </a:solidFill>
              </a:rPr>
              <a:t>.</a:t>
            </a:r>
          </a:p>
          <a:p>
            <a:pPr marL="741363"/>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Yes </a:t>
            </a:r>
            <a:r>
              <a:rPr lang="en-US" sz="2800">
                <a:solidFill>
                  <a:prstClr val="black"/>
                </a:solidFill>
              </a:rPr>
              <a:t>is selected, </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then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attachment will be combined in a pdf with 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Main Document</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2800">
              <a:solidFill>
                <a:prstClr val="black"/>
              </a:solidFill>
            </a:endParaRPr>
          </a:p>
          <a:p>
            <a:pPr marL="742950" indent="-742950">
              <a:buFont typeface="+mj-lt"/>
              <a:buAutoNum type="arabicPeriod" startAt="25"/>
            </a:pPr>
            <a:r>
              <a:rPr lang="en-US">
                <a:solidFill>
                  <a:srgbClr val="000000"/>
                </a:solidFill>
              </a:rPr>
              <a:t>Select an option for </a:t>
            </a:r>
            <a:r>
              <a:rPr lang="en-US" b="1">
                <a:solidFill>
                  <a:srgbClr val="000000"/>
                </a:solidFill>
              </a:rPr>
              <a:t>Show on Supplier Portal</a:t>
            </a:r>
            <a:r>
              <a:rPr lang="en-US">
                <a:solidFill>
                  <a:srgbClr val="000000"/>
                </a:solidFill>
              </a:rPr>
              <a:t>.</a:t>
            </a:r>
            <a:endParaRPr lang="en-US" sz="2800">
              <a:solidFill>
                <a:prstClr val="black"/>
              </a:solidFill>
            </a:endParaRPr>
          </a:p>
          <a:p>
            <a:pPr marL="741363"/>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Yes</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selected</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then attachment will be visible to the suppler in 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Supplier </a:t>
            </a:r>
            <a:r>
              <a:rPr lang="en-US" sz="2800" i="1">
                <a:solidFill>
                  <a:prstClr val="black"/>
                </a:solidFill>
              </a:rPr>
              <a:t>Portal</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742950" indent="-742950">
              <a:buFont typeface="+mj-lt"/>
              <a:buAutoNum type="arabicPeriod" startAt="26"/>
            </a:pPr>
            <a:r>
              <a:rPr lang="en-US">
                <a:solidFill>
                  <a:srgbClr val="000000"/>
                </a:solidFill>
              </a:rPr>
              <a:t>Select an option for </a:t>
            </a:r>
            <a:r>
              <a:rPr lang="en-US" b="1">
                <a:solidFill>
                  <a:srgbClr val="000000"/>
                </a:solidFill>
              </a:rPr>
              <a:t>Contract Summary Visibility</a:t>
            </a:r>
            <a:r>
              <a:rPr lang="en-US">
                <a:solidFill>
                  <a:srgbClr val="000000"/>
                </a:solidFill>
              </a:rPr>
              <a:t>.</a:t>
            </a:r>
          </a:p>
          <a:p>
            <a:pPr marL="742950" indent="-742950">
              <a:buFont typeface="+mj-lt"/>
              <a:buAutoNum type="arabicPeriod" startAt="26"/>
            </a:pPr>
            <a:r>
              <a:rPr lang="en-US">
                <a:solidFill>
                  <a:srgbClr val="000000"/>
                </a:solidFill>
              </a:rPr>
              <a:t>Click </a:t>
            </a:r>
            <a:r>
              <a:rPr lang="en-US" b="1">
                <a:solidFill>
                  <a:srgbClr val="000000"/>
                </a:solidFill>
              </a:rPr>
              <a:t>Save Changes</a:t>
            </a:r>
            <a:r>
              <a:rPr lang="en-US">
                <a:solidFill>
                  <a:srgbClr val="000000"/>
                </a:solidFill>
              </a:rPr>
              <a:t>.</a:t>
            </a:r>
            <a:endParaRPr lang="en-US" sz="3600"/>
          </a:p>
          <a:p>
            <a:endParaRPr lang="en-US" sz="3600">
              <a:solidFill>
                <a:prstClr val="black"/>
              </a:solidFill>
            </a:endParaRPr>
          </a:p>
          <a:p>
            <a:endParaRPr lang="en-US">
              <a:solidFill>
                <a:srgbClr val="000000"/>
              </a:solidFill>
            </a:endParaRPr>
          </a:p>
        </p:txBody>
      </p:sp>
      <p:pic>
        <p:nvPicPr>
          <p:cNvPr id="8" name="Picture 7">
            <a:extLst>
              <a:ext uri="{FF2B5EF4-FFF2-40B4-BE49-F238E27FC236}">
                <a16:creationId xmlns:a16="http://schemas.microsoft.com/office/drawing/2014/main" id="{298946BA-D533-18E3-995C-B9BFE36806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6634" y="8629670"/>
            <a:ext cx="9144000" cy="6304359"/>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A9540268-EE6E-CC4D-A5DF-3C37B726538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3EE9D849-450F-552C-1A8C-A1ED6829B89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8EB633B-7335-7D4C-D1DE-01DBC7E7A35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
        <p:nvSpPr>
          <p:cNvPr id="12" name="Rectangle 11">
            <a:extLst>
              <a:ext uri="{FF2B5EF4-FFF2-40B4-BE49-F238E27FC236}">
                <a16:creationId xmlns:a16="http://schemas.microsoft.com/office/drawing/2014/main" id="{2FC6F102-EB31-EA1E-B33D-FB9BF22570C2}"/>
              </a:ext>
              <a:ext uri="{C183D7F6-B498-43B3-948B-1728B52AA6E4}">
                <adec:decorative xmlns:adec="http://schemas.microsoft.com/office/drawing/2017/decorative" val="1"/>
              </a:ext>
            </a:extLst>
          </p:cNvPr>
          <p:cNvSpPr/>
          <p:nvPr/>
        </p:nvSpPr>
        <p:spPr>
          <a:xfrm>
            <a:off x="5007373" y="11908084"/>
            <a:ext cx="2086847" cy="3581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A59023-E561-285C-EA30-2E23AAE8A7AB}"/>
              </a:ext>
              <a:ext uri="{C183D7F6-B498-43B3-948B-1728B52AA6E4}">
                <adec:decorative xmlns:adec="http://schemas.microsoft.com/office/drawing/2017/decorative" val="1"/>
              </a:ext>
            </a:extLst>
          </p:cNvPr>
          <p:cNvSpPr/>
          <p:nvPr/>
        </p:nvSpPr>
        <p:spPr>
          <a:xfrm>
            <a:off x="5029771" y="10604769"/>
            <a:ext cx="5555595" cy="5562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9B8FED4-DBC2-1DC8-8828-7554346CF37E}"/>
              </a:ext>
              <a:ext uri="{C183D7F6-B498-43B3-948B-1728B52AA6E4}">
                <adec:decorative xmlns:adec="http://schemas.microsoft.com/office/drawing/2017/decorative" val="1"/>
              </a:ext>
            </a:extLst>
          </p:cNvPr>
          <p:cNvSpPr/>
          <p:nvPr/>
        </p:nvSpPr>
        <p:spPr>
          <a:xfrm>
            <a:off x="5013012" y="12569721"/>
            <a:ext cx="2111688" cy="3269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BE0B7F6-881B-5CC7-1588-AF456A7682DD}"/>
              </a:ext>
              <a:ext uri="{C183D7F6-B498-43B3-948B-1728B52AA6E4}">
                <adec:decorative xmlns:adec="http://schemas.microsoft.com/office/drawing/2017/decorative" val="1"/>
              </a:ext>
            </a:extLst>
          </p:cNvPr>
          <p:cNvSpPr/>
          <p:nvPr/>
        </p:nvSpPr>
        <p:spPr>
          <a:xfrm>
            <a:off x="7425690" y="14207663"/>
            <a:ext cx="2026124" cy="6304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5E91AF2-4238-6E0D-6250-24D49A065E92}"/>
              </a:ext>
              <a:ext uri="{C183D7F6-B498-43B3-948B-1728B52AA6E4}">
                <adec:decorative xmlns:adec="http://schemas.microsoft.com/office/drawing/2017/decorative" val="1"/>
              </a:ext>
            </a:extLst>
          </p:cNvPr>
          <p:cNvSpPr>
            <a:spLocks noChangeAspect="1"/>
          </p:cNvSpPr>
          <p:nvPr/>
        </p:nvSpPr>
        <p:spPr>
          <a:xfrm>
            <a:off x="6873240" y="142485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27</a:t>
            </a:r>
          </a:p>
        </p:txBody>
      </p:sp>
      <p:sp>
        <p:nvSpPr>
          <p:cNvPr id="20" name="Oval 19">
            <a:extLst>
              <a:ext uri="{FF2B5EF4-FFF2-40B4-BE49-F238E27FC236}">
                <a16:creationId xmlns:a16="http://schemas.microsoft.com/office/drawing/2014/main" id="{564FB602-2FC5-9651-2D55-35C460F2D252}"/>
              </a:ext>
              <a:ext uri="{C183D7F6-B498-43B3-948B-1728B52AA6E4}">
                <adec:decorative xmlns:adec="http://schemas.microsoft.com/office/drawing/2017/decorative" val="1"/>
              </a:ext>
            </a:extLst>
          </p:cNvPr>
          <p:cNvSpPr>
            <a:spLocks noChangeAspect="1"/>
          </p:cNvSpPr>
          <p:nvPr/>
        </p:nvSpPr>
        <p:spPr>
          <a:xfrm>
            <a:off x="4458733" y="1243551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26</a:t>
            </a:r>
          </a:p>
        </p:txBody>
      </p:sp>
      <p:sp>
        <p:nvSpPr>
          <p:cNvPr id="21" name="Oval 20">
            <a:extLst>
              <a:ext uri="{FF2B5EF4-FFF2-40B4-BE49-F238E27FC236}">
                <a16:creationId xmlns:a16="http://schemas.microsoft.com/office/drawing/2014/main" id="{E3EF3454-9D7E-48A5-D19F-BF52758695B9}"/>
              </a:ext>
              <a:ext uri="{C183D7F6-B498-43B3-948B-1728B52AA6E4}">
                <adec:decorative xmlns:adec="http://schemas.microsoft.com/office/drawing/2017/decorative" val="1"/>
              </a:ext>
            </a:extLst>
          </p:cNvPr>
          <p:cNvSpPr>
            <a:spLocks noChangeAspect="1"/>
          </p:cNvSpPr>
          <p:nvPr/>
        </p:nvSpPr>
        <p:spPr>
          <a:xfrm>
            <a:off x="7094220" y="1183659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25</a:t>
            </a:r>
          </a:p>
        </p:txBody>
      </p:sp>
      <p:sp>
        <p:nvSpPr>
          <p:cNvPr id="22" name="Oval 21">
            <a:extLst>
              <a:ext uri="{FF2B5EF4-FFF2-40B4-BE49-F238E27FC236}">
                <a16:creationId xmlns:a16="http://schemas.microsoft.com/office/drawing/2014/main" id="{89FC523D-57BD-01AC-3260-DC6C84408777}"/>
              </a:ext>
              <a:ext uri="{C183D7F6-B498-43B3-948B-1728B52AA6E4}">
                <adec:decorative xmlns:adec="http://schemas.microsoft.com/office/drawing/2017/decorative" val="1"/>
              </a:ext>
            </a:extLst>
          </p:cNvPr>
          <p:cNvSpPr>
            <a:spLocks noChangeAspect="1"/>
          </p:cNvSpPr>
          <p:nvPr/>
        </p:nvSpPr>
        <p:spPr>
          <a:xfrm>
            <a:off x="4481131" y="1057220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23</a:t>
            </a:r>
          </a:p>
        </p:txBody>
      </p:sp>
      <p:sp>
        <p:nvSpPr>
          <p:cNvPr id="9" name="Rectangle 8">
            <a:extLst>
              <a:ext uri="{FF2B5EF4-FFF2-40B4-BE49-F238E27FC236}">
                <a16:creationId xmlns:a16="http://schemas.microsoft.com/office/drawing/2014/main" id="{00D8CB35-1B63-A875-AF4E-E59FE7B20D09}"/>
              </a:ext>
              <a:ext uri="{C183D7F6-B498-43B3-948B-1728B52AA6E4}">
                <adec:decorative xmlns:adec="http://schemas.microsoft.com/office/drawing/2017/decorative" val="1"/>
              </a:ext>
            </a:extLst>
          </p:cNvPr>
          <p:cNvSpPr/>
          <p:nvPr/>
        </p:nvSpPr>
        <p:spPr>
          <a:xfrm>
            <a:off x="5029771" y="11280093"/>
            <a:ext cx="4026599"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8CBF164-EBC7-F22F-5464-BB2C4B3B3858}"/>
              </a:ext>
              <a:ext uri="{C183D7F6-B498-43B3-948B-1728B52AA6E4}">
                <adec:decorative xmlns:adec="http://schemas.microsoft.com/office/drawing/2017/decorative" val="1"/>
              </a:ext>
            </a:extLst>
          </p:cNvPr>
          <p:cNvSpPr>
            <a:spLocks noChangeAspect="1"/>
          </p:cNvSpPr>
          <p:nvPr/>
        </p:nvSpPr>
        <p:spPr>
          <a:xfrm>
            <a:off x="4472588" y="1125643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24</a:t>
            </a:r>
          </a:p>
        </p:txBody>
      </p:sp>
    </p:spTree>
    <p:extLst>
      <p:ext uri="{BB962C8B-B14F-4D97-AF65-F5344CB8AC3E}">
        <p14:creationId xmlns:p14="http://schemas.microsoft.com/office/powerpoint/2010/main" val="205514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F79C3-63B6-95CB-5071-2CD81B5274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63CBCA-B7A1-CBF6-1F44-529E1BEC5A95}"/>
              </a:ext>
            </a:extLst>
          </p:cNvPr>
          <p:cNvSpPr>
            <a:spLocks noGrp="1"/>
          </p:cNvSpPr>
          <p:nvPr>
            <p:ph type="title"/>
          </p:nvPr>
        </p:nvSpPr>
        <p:spPr/>
        <p:txBody>
          <a:bodyPr>
            <a:noAutofit/>
          </a:bodyPr>
          <a:lstStyle/>
          <a:p>
            <a:r>
              <a:rPr lang="en-US"/>
              <a:t>Renew a Statewide Contract (Part 10 of 13)</a:t>
            </a:r>
          </a:p>
        </p:txBody>
      </p:sp>
      <p:sp>
        <p:nvSpPr>
          <p:cNvPr id="7" name="TextBox 6">
            <a:extLst>
              <a:ext uri="{FF2B5EF4-FFF2-40B4-BE49-F238E27FC236}">
                <a16:creationId xmlns:a16="http://schemas.microsoft.com/office/drawing/2014/main" id="{1E4CAB1B-F08F-0616-574A-557A5CF63B75}"/>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C9FCF54-53AA-E6BF-851D-04A5D2483D06}"/>
              </a:ext>
            </a:extLst>
          </p:cNvPr>
          <p:cNvSpPr>
            <a:spLocks noGrp="1"/>
          </p:cNvSpPr>
          <p:nvPr>
            <p:ph type="body" sz="quarter" idx="13"/>
          </p:nvPr>
        </p:nvSpPr>
        <p:spPr/>
        <p:txBody>
          <a:bodyPr>
            <a:normAutofit/>
          </a:bodyPr>
          <a:lstStyle/>
          <a:p>
            <a:pPr marL="742950" indent="-742950">
              <a:buFont typeface="+mj-lt"/>
              <a:buAutoNum type="arabicPeriod" startAt="28"/>
            </a:pPr>
            <a:r>
              <a:rPr lang="en-US"/>
              <a:t>Click </a:t>
            </a:r>
            <a:r>
              <a:rPr lang="en-US" b="1"/>
              <a:t>Actions </a:t>
            </a:r>
            <a:r>
              <a:rPr lang="en-US"/>
              <a:t>on the </a:t>
            </a:r>
            <a:r>
              <a:rPr lang="en-US" b="1"/>
              <a:t>Renewal Template</a:t>
            </a:r>
            <a:r>
              <a:rPr lang="en-US"/>
              <a:t>. </a:t>
            </a:r>
          </a:p>
          <a:p>
            <a:pPr marL="742950" indent="-742950">
              <a:buFont typeface="+mj-lt"/>
              <a:buAutoNum type="arabicPeriod" startAt="28"/>
            </a:pPr>
            <a:r>
              <a:rPr lang="en-US"/>
              <a:t>Select </a:t>
            </a:r>
            <a:r>
              <a:rPr lang="en-US" b="1"/>
              <a:t>Download</a:t>
            </a:r>
            <a:r>
              <a:rPr lang="en-US"/>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9" name="Picture 8">
            <a:extLst>
              <a:ext uri="{FF2B5EF4-FFF2-40B4-BE49-F238E27FC236}">
                <a16:creationId xmlns:a16="http://schemas.microsoft.com/office/drawing/2014/main" id="{7FAB77BC-E2E9-B175-6587-F1C21EB56B90}"/>
              </a:ext>
              <a:ext uri="{C183D7F6-B498-43B3-948B-1728B52AA6E4}">
                <adec:decorative xmlns:adec="http://schemas.microsoft.com/office/drawing/2017/decorative" val="1"/>
              </a:ext>
            </a:extLst>
          </p:cNvPr>
          <p:cNvPicPr>
            <a:picLocks noChangeAspect="1"/>
          </p:cNvPicPr>
          <p:nvPr/>
        </p:nvPicPr>
        <p:blipFill>
          <a:blip r:embed="rId3"/>
          <a:srcRect l="21432"/>
          <a:stretch/>
        </p:blipFill>
        <p:spPr>
          <a:xfrm>
            <a:off x="2415931" y="3889069"/>
            <a:ext cx="7315200" cy="4622419"/>
          </a:xfrm>
          <a:prstGeom prst="rect">
            <a:avLst/>
          </a:prstGeom>
          <a:ln w="12700">
            <a:solidFill>
              <a:schemeClr val="accent6">
                <a:lumMod val="75000"/>
              </a:schemeClr>
            </a:solidFill>
          </a:ln>
        </p:spPr>
      </p:pic>
      <p:sp>
        <p:nvSpPr>
          <p:cNvPr id="11" name="Text Placeholder 10">
            <a:extLst>
              <a:ext uri="{FF2B5EF4-FFF2-40B4-BE49-F238E27FC236}">
                <a16:creationId xmlns:a16="http://schemas.microsoft.com/office/drawing/2014/main" id="{3084B9EE-4907-84B3-1188-348BADEFFC79}"/>
              </a:ext>
            </a:extLst>
          </p:cNvPr>
          <p:cNvSpPr>
            <a:spLocks noGrp="1"/>
          </p:cNvSpPr>
          <p:nvPr>
            <p:ph type="body" sz="quarter" idx="14"/>
          </p:nvPr>
        </p:nvSpPr>
        <p:spPr/>
        <p:txBody>
          <a:bodyPr vert="horz" lIns="91440" tIns="45720" rIns="91440" bIns="45720" rtlCol="0" anchor="t">
            <a:normAutofit/>
          </a:bodyPr>
          <a:lstStyle/>
          <a:p>
            <a:pPr marL="742950" indent="-742950">
              <a:buFont typeface="+mj-lt"/>
              <a:buAutoNum type="arabicPeriod" startAt="30"/>
            </a:pPr>
            <a:r>
              <a:rPr lang="en-US">
                <a:solidFill>
                  <a:srgbClr val="000000"/>
                </a:solidFill>
              </a:rPr>
              <a:t>Click </a:t>
            </a:r>
            <a:r>
              <a:rPr lang="en-US" b="1">
                <a:solidFill>
                  <a:srgbClr val="000000"/>
                </a:solidFill>
              </a:rPr>
              <a:t>Open File</a:t>
            </a:r>
            <a:r>
              <a:rPr lang="en-US">
                <a:solidFill>
                  <a:srgbClr val="000000"/>
                </a:solidFill>
              </a:rPr>
              <a:t>.</a:t>
            </a:r>
          </a:p>
          <a:p>
            <a:pPr marL="755650"/>
            <a:r>
              <a:rPr lang="en-US" sz="2800" b="1">
                <a:solidFill>
                  <a:srgbClr val="000000"/>
                </a:solidFill>
                <a:latin typeface="Arial"/>
                <a:cs typeface="Arial"/>
              </a:rPr>
              <a:t>Note</a:t>
            </a:r>
            <a:r>
              <a:rPr lang="en-US" sz="2800">
                <a:solidFill>
                  <a:srgbClr val="000000"/>
                </a:solidFill>
                <a:latin typeface="Arial"/>
                <a:cs typeface="Arial"/>
              </a:rPr>
              <a:t>: The file will open in Microsoft Word. Enable making changes to the document and save it to your computer for upload. </a:t>
            </a:r>
          </a:p>
          <a:p>
            <a:pPr marL="571500" indent="-571500">
              <a:buFont typeface="Arial" panose="020B0604020202020204" pitchFamily="34" charset="0"/>
              <a:buChar char="•"/>
            </a:pPr>
            <a:endParaRPr lang="en-US"/>
          </a:p>
        </p:txBody>
      </p:sp>
      <p:pic>
        <p:nvPicPr>
          <p:cNvPr id="28" name="Picture 27">
            <a:extLst>
              <a:ext uri="{FF2B5EF4-FFF2-40B4-BE49-F238E27FC236}">
                <a16:creationId xmlns:a16="http://schemas.microsoft.com/office/drawing/2014/main" id="{D5B651D4-DDB7-87B1-1D74-F1952EF526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01290" y="11150676"/>
            <a:ext cx="10058400" cy="2884672"/>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7BAA5F77-7798-E4FB-D6EC-CEF3E89963C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C7AE3A08-D6FC-445F-2F39-04C20AA11A8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605FD1C-36DA-B580-1C1B-8151432A86F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11</a:t>
            </a:fld>
            <a:endParaRPr lang="en-US"/>
          </a:p>
        </p:txBody>
      </p:sp>
      <p:sp>
        <p:nvSpPr>
          <p:cNvPr id="13" name="Rectangle 12">
            <a:extLst>
              <a:ext uri="{FF2B5EF4-FFF2-40B4-BE49-F238E27FC236}">
                <a16:creationId xmlns:a16="http://schemas.microsoft.com/office/drawing/2014/main" id="{831141DE-1AB0-EB91-CCB6-7FA0CB3DC4C1}"/>
              </a:ext>
              <a:ext uri="{C183D7F6-B498-43B3-948B-1728B52AA6E4}">
                <adec:decorative xmlns:adec="http://schemas.microsoft.com/office/drawing/2017/decorative" val="1"/>
              </a:ext>
            </a:extLst>
          </p:cNvPr>
          <p:cNvSpPr/>
          <p:nvPr/>
        </p:nvSpPr>
        <p:spPr>
          <a:xfrm>
            <a:off x="6144935" y="5246609"/>
            <a:ext cx="1239821" cy="49565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434E90D-D17D-A855-9438-B44BD25510D5}"/>
              </a:ext>
              <a:ext uri="{C183D7F6-B498-43B3-948B-1728B52AA6E4}">
                <adec:decorative xmlns:adec="http://schemas.microsoft.com/office/drawing/2017/decorative" val="1"/>
              </a:ext>
            </a:extLst>
          </p:cNvPr>
          <p:cNvSpPr>
            <a:spLocks noChangeAspect="1"/>
          </p:cNvSpPr>
          <p:nvPr/>
        </p:nvSpPr>
        <p:spPr>
          <a:xfrm>
            <a:off x="5681850" y="620027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29</a:t>
            </a:r>
          </a:p>
        </p:txBody>
      </p:sp>
      <p:sp>
        <p:nvSpPr>
          <p:cNvPr id="22" name="Oval 21">
            <a:extLst>
              <a:ext uri="{FF2B5EF4-FFF2-40B4-BE49-F238E27FC236}">
                <a16:creationId xmlns:a16="http://schemas.microsoft.com/office/drawing/2014/main" id="{1153452A-9E14-023B-EFF0-21979A9B98D0}"/>
              </a:ext>
              <a:ext uri="{C183D7F6-B498-43B3-948B-1728B52AA6E4}">
                <adec:decorative xmlns:adec="http://schemas.microsoft.com/office/drawing/2017/decorative" val="1"/>
              </a:ext>
            </a:extLst>
          </p:cNvPr>
          <p:cNvSpPr>
            <a:spLocks noChangeAspect="1"/>
          </p:cNvSpPr>
          <p:nvPr/>
        </p:nvSpPr>
        <p:spPr>
          <a:xfrm>
            <a:off x="5594952" y="52466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28</a:t>
            </a:r>
          </a:p>
        </p:txBody>
      </p:sp>
      <p:sp>
        <p:nvSpPr>
          <p:cNvPr id="15" name="Rectangle 14">
            <a:extLst>
              <a:ext uri="{FF2B5EF4-FFF2-40B4-BE49-F238E27FC236}">
                <a16:creationId xmlns:a16="http://schemas.microsoft.com/office/drawing/2014/main" id="{ED4129B8-3F11-9434-39CD-5F3CA7300A59}"/>
              </a:ext>
              <a:ext uri="{C183D7F6-B498-43B3-948B-1728B52AA6E4}">
                <adec:decorative xmlns:adec="http://schemas.microsoft.com/office/drawing/2017/decorative" val="1"/>
              </a:ext>
            </a:extLst>
          </p:cNvPr>
          <p:cNvSpPr/>
          <p:nvPr/>
        </p:nvSpPr>
        <p:spPr>
          <a:xfrm>
            <a:off x="6235831" y="6235403"/>
            <a:ext cx="3426643" cy="4577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7CBC2B8-6CDC-121F-38FA-1123B1E964F8}"/>
              </a:ext>
              <a:ext uri="{C183D7F6-B498-43B3-948B-1728B52AA6E4}">
                <adec:decorative xmlns:adec="http://schemas.microsoft.com/office/drawing/2017/decorative" val="1"/>
              </a:ext>
            </a:extLst>
          </p:cNvPr>
          <p:cNvSpPr/>
          <p:nvPr/>
        </p:nvSpPr>
        <p:spPr>
          <a:xfrm>
            <a:off x="2415930" y="13077961"/>
            <a:ext cx="1470269" cy="56183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05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B23C-E892-02A1-B3F8-1D4BB6F84C1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42BF889-9648-015D-2F86-2EE02D7BC3A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42D84FE-B34A-4CC8-A24F-7DF7164C6C74}"/>
              </a:ext>
            </a:extLst>
          </p:cNvPr>
          <p:cNvSpPr>
            <a:spLocks noGrp="1"/>
          </p:cNvSpPr>
          <p:nvPr>
            <p:ph type="body" sz="quarter" idx="13"/>
          </p:nvPr>
        </p:nvSpPr>
        <p:spPr/>
        <p:txBody>
          <a:bodyPr>
            <a:normAutofit/>
          </a:bodyPr>
          <a:lstStyle/>
          <a:p>
            <a:pPr marL="742950" indent="-742950">
              <a:buFont typeface="+mj-lt"/>
              <a:buAutoNum type="arabicPeriod" startAt="31"/>
            </a:pPr>
            <a:r>
              <a:rPr lang="en-US"/>
              <a:t>Click </a:t>
            </a:r>
            <a:r>
              <a:rPr lang="en-US" b="1"/>
              <a:t>Actions </a:t>
            </a:r>
            <a:r>
              <a:rPr lang="en-US"/>
              <a:t>on the </a:t>
            </a:r>
            <a:r>
              <a:rPr lang="en-US" b="1"/>
              <a:t>Renewal Template</a:t>
            </a:r>
            <a:r>
              <a:rPr lang="en-US"/>
              <a:t>. </a:t>
            </a:r>
          </a:p>
          <a:p>
            <a:pPr marL="742950" indent="-742950">
              <a:buFont typeface="+mj-lt"/>
              <a:buAutoNum type="arabicPeriod" startAt="31"/>
            </a:pPr>
            <a:r>
              <a:rPr lang="en-US"/>
              <a:t>Select </a:t>
            </a:r>
            <a:r>
              <a:rPr lang="en-US" b="1"/>
              <a:t>Upload New Version</a:t>
            </a:r>
            <a:r>
              <a:rPr lang="en-US"/>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8" name="Picture 7">
            <a:extLst>
              <a:ext uri="{FF2B5EF4-FFF2-40B4-BE49-F238E27FC236}">
                <a16:creationId xmlns:a16="http://schemas.microsoft.com/office/drawing/2014/main" id="{3B3C8D44-A6C3-7068-432C-7B8DFEA456AB}"/>
              </a:ext>
              <a:ext uri="{C183D7F6-B498-43B3-948B-1728B52AA6E4}">
                <adec:decorative xmlns:adec="http://schemas.microsoft.com/office/drawing/2017/decorative" val="1"/>
              </a:ext>
            </a:extLst>
          </p:cNvPr>
          <p:cNvPicPr>
            <a:picLocks noChangeAspect="1"/>
          </p:cNvPicPr>
          <p:nvPr/>
        </p:nvPicPr>
        <p:blipFill>
          <a:blip r:embed="rId3"/>
          <a:srcRect l="21432"/>
          <a:stretch/>
        </p:blipFill>
        <p:spPr>
          <a:xfrm>
            <a:off x="2415931" y="3889069"/>
            <a:ext cx="7315200" cy="4622419"/>
          </a:xfrm>
          <a:prstGeom prst="rect">
            <a:avLst/>
          </a:prstGeom>
          <a:ln w="12700">
            <a:solidFill>
              <a:schemeClr val="accent6">
                <a:lumMod val="75000"/>
              </a:schemeClr>
            </a:solidFill>
          </a:ln>
        </p:spPr>
      </p:pic>
      <p:sp>
        <p:nvSpPr>
          <p:cNvPr id="11" name="Text Placeholder 10">
            <a:extLst>
              <a:ext uri="{FF2B5EF4-FFF2-40B4-BE49-F238E27FC236}">
                <a16:creationId xmlns:a16="http://schemas.microsoft.com/office/drawing/2014/main" id="{6A6A05A3-7135-A3AD-A7FB-8EACBA80B4A4}"/>
              </a:ext>
            </a:extLst>
          </p:cNvPr>
          <p:cNvSpPr>
            <a:spLocks noGrp="1"/>
          </p:cNvSpPr>
          <p:nvPr>
            <p:ph type="body" sz="quarter" idx="14"/>
          </p:nvPr>
        </p:nvSpPr>
        <p:spPr/>
        <p:txBody>
          <a:bodyPr/>
          <a:lstStyle/>
          <a:p>
            <a:pPr marL="742950" indent="-742950">
              <a:buFont typeface="+mj-lt"/>
              <a:buAutoNum type="arabicPeriod" startAt="33"/>
            </a:pPr>
            <a:r>
              <a:rPr lang="en-US">
                <a:solidFill>
                  <a:srgbClr val="000000"/>
                </a:solidFill>
              </a:rPr>
              <a:t>Click a </a:t>
            </a:r>
            <a:r>
              <a:rPr lang="en-US" b="1">
                <a:solidFill>
                  <a:srgbClr val="000000"/>
                </a:solidFill>
              </a:rPr>
              <a:t>Select file</a:t>
            </a:r>
            <a:r>
              <a:rPr lang="en-US">
                <a:solidFill>
                  <a:srgbClr val="000000"/>
                </a:solidFill>
              </a:rPr>
              <a:t>.  </a:t>
            </a:r>
          </a:p>
          <a:p>
            <a:pPr marL="742950" indent="-742950">
              <a:buFont typeface="+mj-lt"/>
              <a:buAutoNum type="arabicPeriod" startAt="33"/>
            </a:pPr>
            <a:r>
              <a:rPr lang="en-US">
                <a:solidFill>
                  <a:srgbClr val="000000"/>
                </a:solidFill>
              </a:rPr>
              <a:t>Click </a:t>
            </a:r>
            <a:r>
              <a:rPr lang="en-US" b="1">
                <a:solidFill>
                  <a:srgbClr val="000000"/>
                </a:solidFill>
              </a:rPr>
              <a:t>Save Changes</a:t>
            </a:r>
            <a:r>
              <a:rPr lang="en-US">
                <a:solidFill>
                  <a:srgbClr val="000000"/>
                </a:solidFill>
              </a:rPr>
              <a:t>. </a:t>
            </a:r>
          </a:p>
          <a:p>
            <a:pPr marL="571500" indent="-571500">
              <a:buFont typeface="Arial" panose="020B0604020202020204" pitchFamily="34" charset="0"/>
              <a:buChar char="•"/>
            </a:pPr>
            <a:endParaRPr lang="en-US"/>
          </a:p>
        </p:txBody>
      </p:sp>
      <p:pic>
        <p:nvPicPr>
          <p:cNvPr id="10" name="Picture 9">
            <a:extLst>
              <a:ext uri="{FF2B5EF4-FFF2-40B4-BE49-F238E27FC236}">
                <a16:creationId xmlns:a16="http://schemas.microsoft.com/office/drawing/2014/main" id="{CB918781-DE9A-8956-910C-CBB2E7C6A5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15931" y="10670199"/>
            <a:ext cx="7315200" cy="4537276"/>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D31A87EC-C992-3089-4B8A-FFE108DCE281}"/>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9DBB281D-3EEF-471A-4880-E71F2EE4A7A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072A80A-2988-69F9-F576-BF389D0BFDD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12</a:t>
            </a:fld>
            <a:endParaRPr lang="en-US"/>
          </a:p>
        </p:txBody>
      </p:sp>
      <p:sp>
        <p:nvSpPr>
          <p:cNvPr id="13" name="Rectangle 12">
            <a:extLst>
              <a:ext uri="{FF2B5EF4-FFF2-40B4-BE49-F238E27FC236}">
                <a16:creationId xmlns:a16="http://schemas.microsoft.com/office/drawing/2014/main" id="{8EC8C3F8-1203-1EA1-8909-EB8B7D7DAB5E}"/>
              </a:ext>
              <a:ext uri="{C183D7F6-B498-43B3-948B-1728B52AA6E4}">
                <adec:decorative xmlns:adec="http://schemas.microsoft.com/office/drawing/2017/decorative" val="1"/>
              </a:ext>
            </a:extLst>
          </p:cNvPr>
          <p:cNvSpPr/>
          <p:nvPr/>
        </p:nvSpPr>
        <p:spPr>
          <a:xfrm>
            <a:off x="6144935" y="5246609"/>
            <a:ext cx="1239821" cy="49565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E85C4AF-E966-F394-C252-484A921BB73E}"/>
              </a:ext>
              <a:ext uri="{C183D7F6-B498-43B3-948B-1728B52AA6E4}">
                <adec:decorative xmlns:adec="http://schemas.microsoft.com/office/drawing/2017/decorative" val="1"/>
              </a:ext>
            </a:extLst>
          </p:cNvPr>
          <p:cNvSpPr>
            <a:spLocks noChangeAspect="1"/>
          </p:cNvSpPr>
          <p:nvPr/>
        </p:nvSpPr>
        <p:spPr>
          <a:xfrm>
            <a:off x="5681850" y="661729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32</a:t>
            </a:r>
          </a:p>
        </p:txBody>
      </p:sp>
      <p:sp>
        <p:nvSpPr>
          <p:cNvPr id="22" name="Oval 21">
            <a:extLst>
              <a:ext uri="{FF2B5EF4-FFF2-40B4-BE49-F238E27FC236}">
                <a16:creationId xmlns:a16="http://schemas.microsoft.com/office/drawing/2014/main" id="{D43A65AE-EE03-F010-AD02-773602F8DB86}"/>
              </a:ext>
              <a:ext uri="{C183D7F6-B498-43B3-948B-1728B52AA6E4}">
                <adec:decorative xmlns:adec="http://schemas.microsoft.com/office/drawing/2017/decorative" val="1"/>
              </a:ext>
            </a:extLst>
          </p:cNvPr>
          <p:cNvSpPr>
            <a:spLocks noChangeAspect="1"/>
          </p:cNvSpPr>
          <p:nvPr/>
        </p:nvSpPr>
        <p:spPr>
          <a:xfrm>
            <a:off x="5594952" y="52466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31</a:t>
            </a:r>
          </a:p>
        </p:txBody>
      </p:sp>
      <p:sp>
        <p:nvSpPr>
          <p:cNvPr id="15" name="Rectangle 14">
            <a:extLst>
              <a:ext uri="{FF2B5EF4-FFF2-40B4-BE49-F238E27FC236}">
                <a16:creationId xmlns:a16="http://schemas.microsoft.com/office/drawing/2014/main" id="{6AE840FC-3B0F-7C88-4710-DFE988E34CB8}"/>
              </a:ext>
              <a:ext uri="{C183D7F6-B498-43B3-948B-1728B52AA6E4}">
                <adec:decorative xmlns:adec="http://schemas.microsoft.com/office/drawing/2017/decorative" val="1"/>
              </a:ext>
            </a:extLst>
          </p:cNvPr>
          <p:cNvSpPr/>
          <p:nvPr/>
        </p:nvSpPr>
        <p:spPr>
          <a:xfrm>
            <a:off x="6230490" y="6662754"/>
            <a:ext cx="3426643" cy="4577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2DD386-1D04-ABE9-D628-C0E4539953E6}"/>
              </a:ext>
              <a:ext uri="{C183D7F6-B498-43B3-948B-1728B52AA6E4}">
                <adec:decorative xmlns:adec="http://schemas.microsoft.com/office/drawing/2017/decorative" val="1"/>
              </a:ext>
            </a:extLst>
          </p:cNvPr>
          <p:cNvSpPr/>
          <p:nvPr/>
        </p:nvSpPr>
        <p:spPr>
          <a:xfrm flipH="1">
            <a:off x="5110716" y="12297905"/>
            <a:ext cx="1254642" cy="3837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EE09203-3021-3514-98C3-25C0F380A666}"/>
              </a:ext>
              <a:ext uri="{C183D7F6-B498-43B3-948B-1728B52AA6E4}">
                <adec:decorative xmlns:adec="http://schemas.microsoft.com/office/drawing/2017/decorative" val="1"/>
              </a:ext>
            </a:extLst>
          </p:cNvPr>
          <p:cNvSpPr/>
          <p:nvPr/>
        </p:nvSpPr>
        <p:spPr>
          <a:xfrm>
            <a:off x="7279507" y="14715077"/>
            <a:ext cx="1441343" cy="4018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E621AB0-3C27-FA73-EEF5-46EB16F44FD1}"/>
              </a:ext>
              <a:ext uri="{C183D7F6-B498-43B3-948B-1728B52AA6E4}">
                <adec:decorative xmlns:adec="http://schemas.microsoft.com/office/drawing/2017/decorative" val="1"/>
              </a:ext>
            </a:extLst>
          </p:cNvPr>
          <p:cNvSpPr>
            <a:spLocks noChangeAspect="1"/>
          </p:cNvSpPr>
          <p:nvPr/>
        </p:nvSpPr>
        <p:spPr>
          <a:xfrm>
            <a:off x="4551444" y="1221547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33</a:t>
            </a:r>
          </a:p>
        </p:txBody>
      </p:sp>
      <p:sp>
        <p:nvSpPr>
          <p:cNvPr id="25" name="Oval 24">
            <a:extLst>
              <a:ext uri="{FF2B5EF4-FFF2-40B4-BE49-F238E27FC236}">
                <a16:creationId xmlns:a16="http://schemas.microsoft.com/office/drawing/2014/main" id="{87BF6F95-E6EE-0BB9-4D7A-EA9DED5A041B}"/>
              </a:ext>
              <a:ext uri="{C183D7F6-B498-43B3-948B-1728B52AA6E4}">
                <adec:decorative xmlns:adec="http://schemas.microsoft.com/office/drawing/2017/decorative" val="1"/>
              </a:ext>
            </a:extLst>
          </p:cNvPr>
          <p:cNvSpPr>
            <a:spLocks noChangeAspect="1"/>
          </p:cNvSpPr>
          <p:nvPr/>
        </p:nvSpPr>
        <p:spPr>
          <a:xfrm>
            <a:off x="6730867" y="1464169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34</a:t>
            </a:r>
          </a:p>
        </p:txBody>
      </p:sp>
      <p:sp>
        <p:nvSpPr>
          <p:cNvPr id="29" name="Title 4">
            <a:extLst>
              <a:ext uri="{FF2B5EF4-FFF2-40B4-BE49-F238E27FC236}">
                <a16:creationId xmlns:a16="http://schemas.microsoft.com/office/drawing/2014/main" id="{DA418675-EBDF-AB87-6B53-7FA071B42198}"/>
              </a:ext>
            </a:extLst>
          </p:cNvPr>
          <p:cNvSpPr>
            <a:spLocks noGrp="1"/>
          </p:cNvSpPr>
          <p:nvPr>
            <p:ph type="title"/>
          </p:nvPr>
        </p:nvSpPr>
        <p:spPr>
          <a:xfrm>
            <a:off x="838199" y="792148"/>
            <a:ext cx="10515600" cy="808698"/>
          </a:xfrm>
        </p:spPr>
        <p:txBody>
          <a:bodyPr>
            <a:noAutofit/>
          </a:bodyPr>
          <a:lstStyle/>
          <a:p>
            <a:r>
              <a:rPr lang="en-US">
                <a:latin typeface="Arial"/>
                <a:cs typeface="Arial"/>
              </a:rPr>
              <a:t>Renew a Statewide Contract (Part 11 of 13)</a:t>
            </a:r>
          </a:p>
        </p:txBody>
      </p:sp>
    </p:spTree>
    <p:extLst>
      <p:ext uri="{BB962C8B-B14F-4D97-AF65-F5344CB8AC3E}">
        <p14:creationId xmlns:p14="http://schemas.microsoft.com/office/powerpoint/2010/main" val="300360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4D1E5-1F00-B412-EA99-343D22A6FB6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B3203E1-663A-9996-7531-3F060576EA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5599" y="4449482"/>
            <a:ext cx="6400800" cy="4108847"/>
          </a:xfrm>
          <a:prstGeom prst="rect">
            <a:avLst/>
          </a:prstGeom>
          <a:ln w="12700">
            <a:solidFill>
              <a:schemeClr val="tx1"/>
            </a:solidFill>
          </a:ln>
        </p:spPr>
      </p:pic>
      <p:sp>
        <p:nvSpPr>
          <p:cNvPr id="2" name="Date Placeholder 1">
            <a:extLst>
              <a:ext uri="{FF2B5EF4-FFF2-40B4-BE49-F238E27FC236}">
                <a16:creationId xmlns:a16="http://schemas.microsoft.com/office/drawing/2014/main" id="{DA181EB4-5CD9-043F-27E8-456E745663A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18153FF3-57DB-2DFB-B47B-AB76E0798DD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54C5B93-7CD0-E4E4-3F45-5D66213B927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13</a:t>
            </a:fld>
            <a:endParaRPr lang="en-US"/>
          </a:p>
        </p:txBody>
      </p:sp>
      <p:sp>
        <p:nvSpPr>
          <p:cNvPr id="6" name="Text Placeholder 5">
            <a:extLst>
              <a:ext uri="{FF2B5EF4-FFF2-40B4-BE49-F238E27FC236}">
                <a16:creationId xmlns:a16="http://schemas.microsoft.com/office/drawing/2014/main" id="{84F64D70-06EB-29EF-9ED9-70C0A639B3C8}"/>
              </a:ext>
            </a:extLst>
          </p:cNvPr>
          <p:cNvSpPr>
            <a:spLocks noGrp="1"/>
          </p:cNvSpPr>
          <p:nvPr>
            <p:ph type="body" sz="quarter" idx="13"/>
          </p:nvPr>
        </p:nvSpPr>
        <p:spPr>
          <a:xfrm>
            <a:off x="838199" y="2357399"/>
            <a:ext cx="10569221" cy="6053667"/>
          </a:xfrm>
        </p:spPr>
        <p:txBody>
          <a:bodyPr>
            <a:normAutofit/>
          </a:bodyPr>
          <a:lstStyle/>
          <a:p>
            <a:pPr marL="742950" indent="-742950">
              <a:buFont typeface="+mj-lt"/>
              <a:buAutoNum type="arabicPeriod" startAt="35"/>
            </a:pPr>
            <a:r>
              <a:rPr lang="en-CA">
                <a:solidFill>
                  <a:srgbClr val="242424"/>
                </a:solidFill>
              </a:rPr>
              <a:t>Select </a:t>
            </a:r>
            <a:r>
              <a:rPr lang="en-CA" b="1">
                <a:solidFill>
                  <a:srgbClr val="242424"/>
                </a:solidFill>
              </a:rPr>
              <a:t>Which file would you like to use?</a:t>
            </a:r>
            <a:r>
              <a:rPr lang="en-CA">
                <a:solidFill>
                  <a:srgbClr val="242424"/>
                </a:solidFill>
              </a:rPr>
              <a:t>.</a:t>
            </a:r>
          </a:p>
          <a:p>
            <a:pPr marL="742950" indent="-742950">
              <a:buFont typeface="+mj-lt"/>
              <a:buAutoNum type="arabicPeriod" startAt="35"/>
            </a:pPr>
            <a:r>
              <a:rPr lang="en-US"/>
              <a:t>Review the </a:t>
            </a:r>
            <a:r>
              <a:rPr lang="en-US" b="1"/>
              <a:t>Fully Executed Date*</a:t>
            </a:r>
            <a:r>
              <a:rPr lang="en-US"/>
              <a:t>. </a:t>
            </a:r>
          </a:p>
          <a:p>
            <a:pPr marL="742950" indent="-742950">
              <a:buFont typeface="+mj-lt"/>
              <a:buAutoNum type="arabicPeriod" startAt="35"/>
            </a:pPr>
            <a:r>
              <a:rPr lang="en-CA">
                <a:solidFill>
                  <a:srgbClr val="242424"/>
                </a:solidFill>
              </a:rPr>
              <a:t>Click </a:t>
            </a:r>
            <a:r>
              <a:rPr lang="en-CA" b="1">
                <a:solidFill>
                  <a:srgbClr val="242424"/>
                </a:solidFill>
              </a:rPr>
              <a:t>Save Changes</a:t>
            </a:r>
            <a:r>
              <a:rPr lang="en-CA">
                <a:solidFill>
                  <a:srgbClr val="242424"/>
                </a:solidFill>
              </a:rPr>
              <a:t>.</a:t>
            </a:r>
          </a:p>
          <a:p>
            <a:r>
              <a:rPr lang="en-CA">
                <a:solidFill>
                  <a:srgbClr val="242424"/>
                </a:solidFill>
              </a:rPr>
              <a:t> </a:t>
            </a:r>
          </a:p>
          <a:p>
            <a:pPr marL="742950" indent="-742950">
              <a:buFont typeface="Arial" panose="020B0604020202020204" pitchFamily="34" charset="0"/>
              <a:buChar char="•"/>
            </a:pPr>
            <a:endParaRPr lang="en-US"/>
          </a:p>
          <a:p>
            <a:pPr marL="742950" indent="-742950">
              <a:buFont typeface="+mj-lt"/>
              <a:buAutoNum type="arabicPeriod" startAt="14"/>
            </a:pPr>
            <a:endParaRPr lang="en-US" sz="3600" b="0" i="0" u="none" strike="noStrike">
              <a:solidFill>
                <a:srgbClr val="000000"/>
              </a:solidFill>
              <a:effectLst/>
              <a:latin typeface="Arial" panose="020B0604020202020204" pitchFamily="34" charset="0"/>
            </a:endParaRPr>
          </a:p>
          <a:p>
            <a:pPr marL="741363"/>
            <a:r>
              <a:rPr lang="en-US" sz="2800"/>
              <a:t> </a:t>
            </a:r>
          </a:p>
        </p:txBody>
      </p:sp>
      <p:sp>
        <p:nvSpPr>
          <p:cNvPr id="16" name="Text Placeholder 15">
            <a:extLst>
              <a:ext uri="{FF2B5EF4-FFF2-40B4-BE49-F238E27FC236}">
                <a16:creationId xmlns:a16="http://schemas.microsoft.com/office/drawing/2014/main" id="{39750BE0-2A0F-ADF2-8422-D56B1E264D10}"/>
              </a:ext>
            </a:extLst>
          </p:cNvPr>
          <p:cNvSpPr>
            <a:spLocks noGrp="1"/>
          </p:cNvSpPr>
          <p:nvPr>
            <p:ph type="body" sz="quarter" idx="14"/>
          </p:nvPr>
        </p:nvSpPr>
        <p:spPr/>
        <p:txBody>
          <a:bodyPr/>
          <a:lstStyle/>
          <a:p>
            <a:pPr marL="742950" indent="-742950">
              <a:buFont typeface="+mj-lt"/>
              <a:buAutoNum type="arabicPeriod" startAt="38"/>
            </a:pPr>
            <a:r>
              <a:rPr lang="en-CA">
                <a:solidFill>
                  <a:srgbClr val="242424"/>
                </a:solidFill>
              </a:rPr>
              <a:t>Review the</a:t>
            </a:r>
            <a:r>
              <a:rPr lang="en-CA" b="1">
                <a:solidFill>
                  <a:srgbClr val="242424"/>
                </a:solidFill>
              </a:rPr>
              <a:t> Main Document</a:t>
            </a:r>
            <a:r>
              <a:rPr lang="en-CA">
                <a:solidFill>
                  <a:srgbClr val="242424"/>
                </a:solidFill>
              </a:rPr>
              <a:t>. </a:t>
            </a:r>
          </a:p>
          <a:p>
            <a:endParaRPr lang="en-US"/>
          </a:p>
        </p:txBody>
      </p:sp>
      <p:sp>
        <p:nvSpPr>
          <p:cNvPr id="7" name="TextBox 6">
            <a:extLst>
              <a:ext uri="{FF2B5EF4-FFF2-40B4-BE49-F238E27FC236}">
                <a16:creationId xmlns:a16="http://schemas.microsoft.com/office/drawing/2014/main" id="{776283E2-6843-4D6D-06DE-86510CB33CD8}"/>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7" name="Rectangle 16">
            <a:extLst>
              <a:ext uri="{FF2B5EF4-FFF2-40B4-BE49-F238E27FC236}">
                <a16:creationId xmlns:a16="http://schemas.microsoft.com/office/drawing/2014/main" id="{F6A9EC71-DF44-37D4-607A-FA963C6A93DF}"/>
              </a:ext>
              <a:ext uri="{C183D7F6-B498-43B3-948B-1728B52AA6E4}">
                <adec:decorative xmlns:adec="http://schemas.microsoft.com/office/drawing/2017/decorative" val="1"/>
              </a:ext>
            </a:extLst>
          </p:cNvPr>
          <p:cNvSpPr/>
          <p:nvPr/>
        </p:nvSpPr>
        <p:spPr>
          <a:xfrm>
            <a:off x="5382228" y="7025864"/>
            <a:ext cx="2905245" cy="43229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8A9DE6E-37DA-EDDA-EE51-494759C85784}"/>
              </a:ext>
              <a:ext uri="{C183D7F6-B498-43B3-948B-1728B52AA6E4}">
                <adec:decorative xmlns:adec="http://schemas.microsoft.com/office/drawing/2017/decorative" val="1"/>
              </a:ext>
            </a:extLst>
          </p:cNvPr>
          <p:cNvSpPr>
            <a:spLocks noChangeAspect="1"/>
          </p:cNvSpPr>
          <p:nvPr/>
        </p:nvSpPr>
        <p:spPr>
          <a:xfrm>
            <a:off x="9022079" y="519848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35</a:t>
            </a:r>
          </a:p>
        </p:txBody>
      </p:sp>
      <p:sp>
        <p:nvSpPr>
          <p:cNvPr id="20" name="Oval 19">
            <a:extLst>
              <a:ext uri="{FF2B5EF4-FFF2-40B4-BE49-F238E27FC236}">
                <a16:creationId xmlns:a16="http://schemas.microsoft.com/office/drawing/2014/main" id="{21430981-0C11-CD91-8C6E-678F0B76AA73}"/>
              </a:ext>
              <a:ext uri="{C183D7F6-B498-43B3-948B-1728B52AA6E4}">
                <adec:decorative xmlns:adec="http://schemas.microsoft.com/office/drawing/2017/decorative" val="1"/>
              </a:ext>
            </a:extLst>
          </p:cNvPr>
          <p:cNvSpPr>
            <a:spLocks noChangeAspect="1"/>
          </p:cNvSpPr>
          <p:nvPr/>
        </p:nvSpPr>
        <p:spPr>
          <a:xfrm>
            <a:off x="6349870" y="800969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37</a:t>
            </a:r>
          </a:p>
        </p:txBody>
      </p:sp>
      <p:sp>
        <p:nvSpPr>
          <p:cNvPr id="10" name="Rectangle 9">
            <a:extLst>
              <a:ext uri="{FF2B5EF4-FFF2-40B4-BE49-F238E27FC236}">
                <a16:creationId xmlns:a16="http://schemas.microsoft.com/office/drawing/2014/main" id="{A7002A1C-173E-F442-A306-5E683CA8773E}"/>
              </a:ext>
              <a:ext uri="{C183D7F6-B498-43B3-948B-1728B52AA6E4}">
                <adec:decorative xmlns:adec="http://schemas.microsoft.com/office/drawing/2017/decorative" val="1"/>
              </a:ext>
            </a:extLst>
          </p:cNvPr>
          <p:cNvSpPr/>
          <p:nvPr/>
        </p:nvSpPr>
        <p:spPr>
          <a:xfrm>
            <a:off x="5278022" y="5256662"/>
            <a:ext cx="3709720" cy="43229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DFA889D-5F88-5BC0-6B13-F1654A4B3FB5}"/>
              </a:ext>
              <a:ext uri="{C183D7F6-B498-43B3-948B-1728B52AA6E4}">
                <adec:decorative xmlns:adec="http://schemas.microsoft.com/office/drawing/2017/decorative" val="1"/>
              </a:ext>
            </a:extLst>
          </p:cNvPr>
          <p:cNvSpPr/>
          <p:nvPr/>
        </p:nvSpPr>
        <p:spPr>
          <a:xfrm>
            <a:off x="6898510" y="8088077"/>
            <a:ext cx="1509683" cy="43229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2DBDBBE2-46B0-4B2B-C30A-7ECFDC2C0AB2}"/>
              </a:ext>
              <a:ext uri="{C183D7F6-B498-43B3-948B-1728B52AA6E4}">
                <adec:decorative xmlns:adec="http://schemas.microsoft.com/office/drawing/2017/decorative" val="1"/>
              </a:ext>
            </a:extLst>
          </p:cNvPr>
          <p:cNvSpPr>
            <a:spLocks noChangeAspect="1"/>
          </p:cNvSpPr>
          <p:nvPr/>
        </p:nvSpPr>
        <p:spPr>
          <a:xfrm>
            <a:off x="4833588" y="696769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36</a:t>
            </a:r>
          </a:p>
        </p:txBody>
      </p:sp>
      <p:pic>
        <p:nvPicPr>
          <p:cNvPr id="19" name="Picture 18">
            <a:extLst>
              <a:ext uri="{FF2B5EF4-FFF2-40B4-BE49-F238E27FC236}">
                <a16:creationId xmlns:a16="http://schemas.microsoft.com/office/drawing/2014/main" id="{BC54A8F2-2042-890B-A461-CC15613EA2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01118" y="10041764"/>
            <a:ext cx="8229600" cy="5046723"/>
          </a:xfrm>
          <a:prstGeom prst="rect">
            <a:avLst/>
          </a:prstGeom>
          <a:ln w="12700">
            <a:solidFill>
              <a:schemeClr val="tx1"/>
            </a:solidFill>
          </a:ln>
        </p:spPr>
      </p:pic>
      <p:sp>
        <p:nvSpPr>
          <p:cNvPr id="23" name="Rectangle 22">
            <a:extLst>
              <a:ext uri="{FF2B5EF4-FFF2-40B4-BE49-F238E27FC236}">
                <a16:creationId xmlns:a16="http://schemas.microsoft.com/office/drawing/2014/main" id="{DD4EC6F1-88FF-66DE-EEF6-D22AFAF63502}"/>
              </a:ext>
              <a:ext uri="{C183D7F6-B498-43B3-948B-1728B52AA6E4}">
                <adec:decorative xmlns:adec="http://schemas.microsoft.com/office/drawing/2017/decorative" val="1"/>
              </a:ext>
            </a:extLst>
          </p:cNvPr>
          <p:cNvSpPr/>
          <p:nvPr/>
        </p:nvSpPr>
        <p:spPr>
          <a:xfrm>
            <a:off x="2376552" y="13696615"/>
            <a:ext cx="5251164" cy="139187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4">
            <a:extLst>
              <a:ext uri="{FF2B5EF4-FFF2-40B4-BE49-F238E27FC236}">
                <a16:creationId xmlns:a16="http://schemas.microsoft.com/office/drawing/2014/main" id="{624E1C7D-4B7A-07CE-0C11-35E2BE9699FF}"/>
              </a:ext>
            </a:extLst>
          </p:cNvPr>
          <p:cNvSpPr>
            <a:spLocks noGrp="1"/>
          </p:cNvSpPr>
          <p:nvPr>
            <p:ph type="title"/>
          </p:nvPr>
        </p:nvSpPr>
        <p:spPr>
          <a:xfrm>
            <a:off x="838199" y="792148"/>
            <a:ext cx="10515600" cy="808698"/>
          </a:xfrm>
        </p:spPr>
        <p:txBody>
          <a:bodyPr>
            <a:noAutofit/>
          </a:bodyPr>
          <a:lstStyle/>
          <a:p>
            <a:r>
              <a:rPr lang="en-US">
                <a:latin typeface="Arial"/>
                <a:cs typeface="Arial"/>
              </a:rPr>
              <a:t>Renew a Statewide Contract (Part 12 of 13)</a:t>
            </a:r>
          </a:p>
        </p:txBody>
      </p:sp>
    </p:spTree>
    <p:extLst>
      <p:ext uri="{BB962C8B-B14F-4D97-AF65-F5344CB8AC3E}">
        <p14:creationId xmlns:p14="http://schemas.microsoft.com/office/powerpoint/2010/main" val="42364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D3A0-24E8-F79B-1CB5-CB8179AEDF8F}"/>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92006355-9FFB-8AEF-1153-F3EBD0584C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5398" y="5553130"/>
            <a:ext cx="10058400" cy="5973615"/>
          </a:xfrm>
          <a:prstGeom prst="rect">
            <a:avLst/>
          </a:prstGeom>
          <a:ln w="12700">
            <a:solidFill>
              <a:schemeClr val="tx1"/>
            </a:solidFill>
          </a:ln>
        </p:spPr>
      </p:pic>
      <p:sp>
        <p:nvSpPr>
          <p:cNvPr id="5" name="Title 4">
            <a:extLst>
              <a:ext uri="{FF2B5EF4-FFF2-40B4-BE49-F238E27FC236}">
                <a16:creationId xmlns:a16="http://schemas.microsoft.com/office/drawing/2014/main" id="{FE3359AE-C411-FBD0-7F21-BE03BE9C80AA}"/>
              </a:ext>
            </a:extLst>
          </p:cNvPr>
          <p:cNvSpPr>
            <a:spLocks noGrp="1"/>
          </p:cNvSpPr>
          <p:nvPr>
            <p:ph type="title"/>
          </p:nvPr>
        </p:nvSpPr>
        <p:spPr/>
        <p:txBody>
          <a:bodyPr>
            <a:normAutofit/>
          </a:bodyPr>
          <a:lstStyle/>
          <a:p>
            <a:r>
              <a:rPr lang="en-US">
                <a:latin typeface="Arial"/>
                <a:cs typeface="Arial"/>
              </a:rPr>
              <a:t>Renew a Statewide Contract (Part 13 of 13)</a:t>
            </a:r>
          </a:p>
        </p:txBody>
      </p:sp>
      <p:sp>
        <p:nvSpPr>
          <p:cNvPr id="25" name="Text Placeholder 24">
            <a:extLst>
              <a:ext uri="{FF2B5EF4-FFF2-40B4-BE49-F238E27FC236}">
                <a16:creationId xmlns:a16="http://schemas.microsoft.com/office/drawing/2014/main" id="{91309814-2A00-5CF9-452C-E34878110744}"/>
              </a:ext>
            </a:extLst>
          </p:cNvPr>
          <p:cNvSpPr>
            <a:spLocks noGrp="1"/>
          </p:cNvSpPr>
          <p:nvPr>
            <p:ph type="body" sz="quarter" idx="13"/>
          </p:nvPr>
        </p:nvSpPr>
        <p:spPr/>
        <p:txBody>
          <a:bodyPr/>
          <a:lstStyle/>
          <a:p>
            <a:pPr marL="742950" indent="-742950">
              <a:buFont typeface="+mj-lt"/>
              <a:buAutoNum type="arabicPeriod" startAt="39"/>
            </a:pPr>
            <a:r>
              <a:rPr lang="en-US">
                <a:latin typeface="Arial"/>
                <a:cs typeface="Arial"/>
              </a:rPr>
              <a:t>Click </a:t>
            </a:r>
            <a:r>
              <a:rPr lang="en-US" b="1">
                <a:latin typeface="Arial"/>
                <a:cs typeface="Arial"/>
              </a:rPr>
              <a:t>Contract Family</a:t>
            </a:r>
            <a:r>
              <a:rPr lang="en-US">
                <a:latin typeface="Arial"/>
                <a:cs typeface="Arial"/>
              </a:rPr>
              <a:t>. </a:t>
            </a:r>
          </a:p>
          <a:p>
            <a:pPr marL="73152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lang="en-US" sz="2800">
                <a:solidFill>
                  <a:prstClr val="black"/>
                </a:solidFill>
              </a:rPr>
              <a:t>The Contract Versions displays the </a:t>
            </a:r>
            <a:r>
              <a:rPr lang="en-US" sz="2800" i="1">
                <a:solidFill>
                  <a:prstClr val="black"/>
                </a:solidFill>
              </a:rPr>
              <a:t>Status</a:t>
            </a:r>
            <a:r>
              <a:rPr lang="en-US" sz="2800">
                <a:solidFill>
                  <a:prstClr val="black"/>
                </a:solidFill>
              </a:rPr>
              <a:t>, </a:t>
            </a:r>
            <a:r>
              <a:rPr lang="en-US" sz="2800" i="1">
                <a:solidFill>
                  <a:prstClr val="black"/>
                </a:solidFill>
              </a:rPr>
              <a:t>Version Type</a:t>
            </a:r>
            <a:r>
              <a:rPr lang="en-US" sz="2800">
                <a:solidFill>
                  <a:prstClr val="black"/>
                </a:solidFill>
              </a:rPr>
              <a:t>, and </a:t>
            </a:r>
            <a:r>
              <a:rPr lang="en-US" sz="2800" i="1">
                <a:solidFill>
                  <a:prstClr val="black"/>
                </a:solidFill>
              </a:rPr>
              <a:t>Version Numbers </a:t>
            </a:r>
            <a:r>
              <a:rPr lang="en-US" sz="2800">
                <a:solidFill>
                  <a:prstClr val="black"/>
                </a:solidFill>
              </a:rPr>
              <a:t>information. Version will remain on </a:t>
            </a:r>
            <a:r>
              <a:rPr lang="en-US" sz="2800" i="1">
                <a:solidFill>
                  <a:prstClr val="black"/>
                </a:solidFill>
              </a:rPr>
              <a:t>Draft Status </a:t>
            </a:r>
            <a:r>
              <a:rPr lang="en-US" sz="2800">
                <a:solidFill>
                  <a:prstClr val="black"/>
                </a:solidFill>
              </a:rPr>
              <a:t>until is routed for approval and signature collections. Review the required job aids for those activities.</a:t>
            </a:r>
          </a:p>
          <a:p>
            <a:endParaRPr lang="en-US"/>
          </a:p>
        </p:txBody>
      </p:sp>
      <p:sp>
        <p:nvSpPr>
          <p:cNvPr id="2" name="Date Placeholder 1">
            <a:extLst>
              <a:ext uri="{FF2B5EF4-FFF2-40B4-BE49-F238E27FC236}">
                <a16:creationId xmlns:a16="http://schemas.microsoft.com/office/drawing/2014/main" id="{5E1F456E-8B66-1FD9-F16E-0C7CD3F22EE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7110A0D1-FBE4-CD11-FBBA-5E72F82C1C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C8B859F-C6C0-26E8-E0C2-59502591FA4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14</a:t>
            </a:fld>
            <a:endParaRPr lang="en-US"/>
          </a:p>
        </p:txBody>
      </p:sp>
      <p:sp>
        <p:nvSpPr>
          <p:cNvPr id="7" name="TextBox 6">
            <a:extLst>
              <a:ext uri="{FF2B5EF4-FFF2-40B4-BE49-F238E27FC236}">
                <a16:creationId xmlns:a16="http://schemas.microsoft.com/office/drawing/2014/main" id="{C708032D-68CE-4443-37AF-9D854F691151}"/>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pSp>
        <p:nvGrpSpPr>
          <p:cNvPr id="12" name="Group 11">
            <a:extLst>
              <a:ext uri="{FF2B5EF4-FFF2-40B4-BE49-F238E27FC236}">
                <a16:creationId xmlns:a16="http://schemas.microsoft.com/office/drawing/2014/main" id="{2F1E2962-31DC-8FC0-5BC8-F62F135DCB57}"/>
              </a:ext>
              <a:ext uri="{C183D7F6-B498-43B3-948B-1728B52AA6E4}">
                <adec:decorative xmlns:adec="http://schemas.microsoft.com/office/drawing/2017/decorative" val="1"/>
              </a:ext>
            </a:extLst>
          </p:cNvPr>
          <p:cNvGrpSpPr/>
          <p:nvPr/>
        </p:nvGrpSpPr>
        <p:grpSpPr>
          <a:xfrm>
            <a:off x="646009" y="14472037"/>
            <a:ext cx="10953599" cy="991815"/>
            <a:chOff x="328693" y="2700632"/>
            <a:chExt cx="6062976" cy="502647"/>
          </a:xfrm>
          <a:solidFill>
            <a:schemeClr val="accent5"/>
          </a:solidFill>
        </p:grpSpPr>
        <p:sp>
          <p:nvSpPr>
            <p:cNvPr id="13" name="Freeform 101">
              <a:extLst>
                <a:ext uri="{FF2B5EF4-FFF2-40B4-BE49-F238E27FC236}">
                  <a16:creationId xmlns:a16="http://schemas.microsoft.com/office/drawing/2014/main" id="{80B396DB-C3CE-6F10-BCFB-E58C26924F37}"/>
                </a:ext>
              </a:extLst>
            </p:cNvPr>
            <p:cNvSpPr/>
            <p:nvPr/>
          </p:nvSpPr>
          <p:spPr>
            <a:xfrm>
              <a:off x="328693" y="2700632"/>
              <a:ext cx="6062976" cy="502647"/>
            </a:xfrm>
            <a:prstGeom prst="rect">
              <a:avLst/>
            </a:prstGeom>
            <a:grp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a:p>
          </p:txBody>
        </p:sp>
        <p:pic>
          <p:nvPicPr>
            <p:cNvPr id="14" name="Graphic 13" descr="Checkmark with solid fill">
              <a:extLst>
                <a:ext uri="{FF2B5EF4-FFF2-40B4-BE49-F238E27FC236}">
                  <a16:creationId xmlns:a16="http://schemas.microsoft.com/office/drawing/2014/main" id="{329D8238-184E-039A-F825-5BEE64A453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5905" y="2765624"/>
              <a:ext cx="463807" cy="380601"/>
            </a:xfrm>
            <a:prstGeom prst="rect">
              <a:avLst/>
            </a:prstGeom>
          </p:spPr>
        </p:pic>
      </p:grpSp>
      <p:sp>
        <p:nvSpPr>
          <p:cNvPr id="15" name="TextBox 14">
            <a:extLst>
              <a:ext uri="{FF2B5EF4-FFF2-40B4-BE49-F238E27FC236}">
                <a16:creationId xmlns:a16="http://schemas.microsoft.com/office/drawing/2014/main" id="{71C41835-8332-A395-7988-EA86228511AD}"/>
              </a:ext>
            </a:extLst>
          </p:cNvPr>
          <p:cNvSpPr txBox="1"/>
          <p:nvPr/>
        </p:nvSpPr>
        <p:spPr>
          <a:xfrm>
            <a:off x="2074255" y="14751911"/>
            <a:ext cx="9836681" cy="461665"/>
          </a:xfrm>
          <a:prstGeom prst="rect">
            <a:avLst/>
          </a:prstGeom>
          <a:noFill/>
        </p:spPr>
        <p:txBody>
          <a:bodyPr wrap="square" rtlCol="0" anchor="ctr">
            <a:spAutoFit/>
          </a:bodyPr>
          <a:lstStyle/>
          <a:p>
            <a:r>
              <a:rPr lang="en-US" sz="2400" b="1">
                <a:latin typeface="Arial" panose="020B0604020202020204" pitchFamily="34" charset="0"/>
                <a:cs typeface="Arial" panose="020B0604020202020204" pitchFamily="34" charset="0"/>
              </a:rPr>
              <a:t>You have successfully Renewed a Statewide Contract. </a:t>
            </a:r>
          </a:p>
        </p:txBody>
      </p:sp>
      <p:sp>
        <p:nvSpPr>
          <p:cNvPr id="16" name="Rectangle 15">
            <a:extLst>
              <a:ext uri="{FF2B5EF4-FFF2-40B4-BE49-F238E27FC236}">
                <a16:creationId xmlns:a16="http://schemas.microsoft.com/office/drawing/2014/main" id="{268408BE-66A2-B154-1882-A86208CFBA40}"/>
              </a:ext>
              <a:ext uri="{C183D7F6-B498-43B3-948B-1728B52AA6E4}">
                <adec:decorative xmlns:adec="http://schemas.microsoft.com/office/drawing/2017/decorative" val="1"/>
              </a:ext>
            </a:extLst>
          </p:cNvPr>
          <p:cNvSpPr/>
          <p:nvPr/>
        </p:nvSpPr>
        <p:spPr>
          <a:xfrm>
            <a:off x="1441767" y="10990077"/>
            <a:ext cx="1718121" cy="3425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21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rmAutofit/>
          </a:bodyPr>
          <a:lstStyle/>
          <a:p>
            <a:r>
              <a:rPr lang="en-US"/>
              <a:t>Renew a Statewide Contract (Part 1 of 13)</a:t>
            </a: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dirty="0"/>
              <a:t>Click the </a:t>
            </a:r>
            <a:r>
              <a:rPr lang="en-US" b="1" dirty="0"/>
              <a:t>Global Navigation Menu</a:t>
            </a:r>
            <a:r>
              <a:rPr lang="en-US" dirty="0"/>
              <a:t>.</a:t>
            </a:r>
          </a:p>
          <a:p>
            <a:endParaRPr lang="en-US" dirty="0"/>
          </a:p>
        </p:txBody>
      </p:sp>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Sourcing</a:t>
            </a:r>
            <a:r>
              <a:rPr lang="en-US"/>
              <a:t>,</a:t>
            </a:r>
            <a:r>
              <a:rPr lang="en-US" b="1"/>
              <a:t> Contracts &amp; Supplier Management</a:t>
            </a:r>
            <a:r>
              <a:rPr lang="en-US"/>
              <a:t>.</a:t>
            </a:r>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5600" y="3622904"/>
            <a:ext cx="6400800" cy="3962399"/>
          </a:xfrm>
          <a:prstGeom prst="rect">
            <a:avLst/>
          </a:prstGeom>
          <a:ln w="12700">
            <a:solidFill>
              <a:schemeClr val="tx1"/>
            </a:solidFill>
          </a:ln>
        </p:spPr>
      </p:pic>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1895" y="10399515"/>
            <a:ext cx="6400800" cy="4883211"/>
          </a:xfrm>
          <a:prstGeom prst="rect">
            <a:avLst/>
          </a:prstGeom>
          <a:ln w="12700">
            <a:solidFill>
              <a:schemeClr val="tx1"/>
            </a:solidFill>
          </a:ln>
        </p:spPr>
      </p:pic>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895600" y="3622904"/>
            <a:ext cx="242952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86033" y="14050295"/>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rmAutofit/>
          </a:bodyPr>
          <a:lstStyle/>
          <a:p>
            <a:r>
              <a:rPr lang="en-US"/>
              <a:t>Renew a Statewide Contract (Part 2 of 13)</a:t>
            </a:r>
            <a:endParaRPr lang="en-US">
              <a:latin typeface="Arial"/>
              <a:cs typeface="Arial"/>
            </a:endParaRPr>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2863861"/>
          </a:xfrm>
        </p:spPr>
        <p:txBody>
          <a:bodyPr vert="horz" wrap="square" lIns="90000" tIns="45720" rIns="91440" bIns="45720" rtlCol="0" anchor="t">
            <a:normAutofit/>
          </a:bodyPr>
          <a:lstStyle/>
          <a:p>
            <a:pPr marL="742950" indent="-742950">
              <a:buFont typeface="+mj-lt"/>
              <a:buAutoNum type="arabicPeriod" startAt="3"/>
            </a:pPr>
            <a:r>
              <a:rPr lang="en-US"/>
              <a:t>Click </a:t>
            </a:r>
            <a:r>
              <a:rPr lang="en-US" b="1"/>
              <a:t>Sign On</a:t>
            </a:r>
            <a:r>
              <a:rPr lang="en-US"/>
              <a:t>.</a:t>
            </a:r>
            <a:endParaRPr lang="en-US" sz="2800" b="1"/>
          </a:p>
          <a:p>
            <a:pPr marL="747713">
              <a:spcBef>
                <a:spcPts val="733"/>
              </a:spcBef>
            </a:pPr>
            <a:r>
              <a:rPr lang="en-US" sz="2800" b="1">
                <a:latin typeface="Arial"/>
                <a:cs typeface="Arial"/>
              </a:rPr>
              <a:t>Note</a:t>
            </a:r>
            <a:r>
              <a:rPr lang="en-US" sz="2800">
                <a:latin typeface="Arial"/>
                <a:cs typeface="Arial"/>
              </a:rPr>
              <a:t>: The system utilizes </a:t>
            </a:r>
            <a:r>
              <a:rPr lang="en-US" sz="2800" i="1">
                <a:latin typeface="Arial"/>
                <a:cs typeface="Arial"/>
              </a:rPr>
              <a:t>Single Sign-On (SSO), </a:t>
            </a:r>
            <a:r>
              <a:rPr lang="en-US" sz="2800">
                <a:latin typeface="Arial"/>
                <a:cs typeface="Arial"/>
              </a:rPr>
              <a:t>no log in information is required.</a:t>
            </a:r>
            <a:endParaRPr lang="en-US" sz="2800"/>
          </a:p>
          <a:p>
            <a:endParaRPr lang="en-US"/>
          </a:p>
        </p:txBody>
      </p:sp>
      <p:pic>
        <p:nvPicPr>
          <p:cNvPr id="18" name="Picture 17">
            <a:extLst>
              <a:ext uri="{FF2B5EF4-FFF2-40B4-BE49-F238E27FC236}">
                <a16:creationId xmlns:a16="http://schemas.microsoft.com/office/drawing/2014/main" id="{E2F4EE09-442C-FF9E-55B3-AFC42C5461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462" y="4103668"/>
            <a:ext cx="10058400" cy="3917568"/>
          </a:xfrm>
          <a:prstGeom prst="rect">
            <a:avLst/>
          </a:prstGeom>
          <a:ln>
            <a:solidFill>
              <a:schemeClr val="tx1"/>
            </a:solidFill>
          </a:ln>
        </p:spPr>
      </p:pic>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sz="3600" b="0" i="0" u="none" strike="noStrike">
                <a:solidFill>
                  <a:srgbClr val="000000"/>
                </a:solidFill>
                <a:effectLst/>
                <a:latin typeface="Arial" panose="020B0604020202020204" pitchFamily="34" charset="0"/>
              </a:rPr>
              <a:t>Access the</a:t>
            </a:r>
            <a:r>
              <a:rPr lang="en-US" sz="3600" b="1" i="0" u="none" strike="noStrike">
                <a:solidFill>
                  <a:srgbClr val="000000"/>
                </a:solidFill>
                <a:effectLst/>
                <a:latin typeface="Arial" panose="020B0604020202020204" pitchFamily="34" charset="0"/>
              </a:rPr>
              <a:t> Contracts </a:t>
            </a:r>
            <a:r>
              <a:rPr lang="en-US">
                <a:solidFill>
                  <a:srgbClr val="000000"/>
                </a:solidFill>
              </a:rPr>
              <a:t>module</a:t>
            </a:r>
            <a:r>
              <a:rPr lang="en-US" sz="3600" i="0" u="none" strike="noStrike">
                <a:solidFill>
                  <a:srgbClr val="000000"/>
                </a:solidFill>
                <a:effectLst/>
                <a:latin typeface="Arial" panose="020B0604020202020204" pitchFamily="34" charset="0"/>
              </a:rPr>
              <a:t>.</a:t>
            </a:r>
          </a:p>
          <a:p>
            <a:pPr marL="742950" indent="-742950">
              <a:buFont typeface="+mj-lt"/>
              <a:buAutoNum type="arabicPeriod" startAt="4"/>
            </a:pPr>
            <a:r>
              <a:rPr lang="en-US">
                <a:latin typeface="Arial"/>
                <a:cs typeface="Arial"/>
              </a:rPr>
              <a:t>Click </a:t>
            </a:r>
            <a:r>
              <a:rPr lang="en-US" b="1">
                <a:latin typeface="Arial"/>
                <a:cs typeface="Arial"/>
              </a:rPr>
              <a:t>Contracts</a:t>
            </a:r>
            <a:r>
              <a:rPr lang="en-US">
                <a:latin typeface="Arial"/>
                <a:cs typeface="Arial"/>
              </a:rPr>
              <a:t>.</a:t>
            </a:r>
          </a:p>
          <a:p>
            <a:pPr marL="742950" indent="-742950">
              <a:buFont typeface="+mj-lt"/>
              <a:buAutoNum type="arabicPeriod" startAt="4"/>
            </a:pPr>
            <a:r>
              <a:rPr lang="en-US">
                <a:latin typeface="Arial"/>
                <a:cs typeface="Arial"/>
              </a:rPr>
              <a:t>Click </a:t>
            </a:r>
            <a:r>
              <a:rPr lang="en-US" b="1">
                <a:latin typeface="Arial"/>
                <a:cs typeface="Arial"/>
              </a:rPr>
              <a:t>Search Contracts</a:t>
            </a:r>
            <a:r>
              <a:rPr lang="en-US">
                <a:latin typeface="Arial"/>
                <a:cs typeface="Arial"/>
              </a:rPr>
              <a:t>.</a:t>
            </a:r>
            <a:endParaRPr lang="en-US" sz="3200">
              <a:latin typeface="Arial"/>
              <a:cs typeface="Arial"/>
            </a:endParaRPr>
          </a:p>
          <a:p>
            <a:pPr marL="742950" indent="-742950">
              <a:buFont typeface="+mj-lt"/>
              <a:buAutoNum type="arabicPeriod"/>
            </a:pPr>
            <a:endParaRPr lang="en-US" sz="3600"/>
          </a:p>
          <a:p>
            <a:pPr marL="0" indent="0">
              <a:buNone/>
            </a:pPr>
            <a:endParaRPr lang="en-US"/>
          </a:p>
        </p:txBody>
      </p:sp>
      <p:pic>
        <p:nvPicPr>
          <p:cNvPr id="8" name="Picture 7">
            <a:extLst>
              <a:ext uri="{FF2B5EF4-FFF2-40B4-BE49-F238E27FC236}">
                <a16:creationId xmlns:a16="http://schemas.microsoft.com/office/drawing/2014/main" id="{56A413F1-7C70-AD36-1D14-6FFEC9EF3E7C}"/>
              </a:ext>
              <a:ext uri="{C183D7F6-B498-43B3-948B-1728B52AA6E4}">
                <adec:decorative xmlns:adec="http://schemas.microsoft.com/office/drawing/2017/decorative" val="1"/>
              </a:ext>
            </a:extLst>
          </p:cNvPr>
          <p:cNvPicPr>
            <a:picLocks noChangeAspect="1"/>
          </p:cNvPicPr>
          <p:nvPr/>
        </p:nvPicPr>
        <p:blipFill>
          <a:blip r:embed="rId5"/>
          <a:srcRect b="50000"/>
          <a:stretch/>
        </p:blipFill>
        <p:spPr>
          <a:xfrm>
            <a:off x="1129462" y="11631457"/>
            <a:ext cx="10058400" cy="2714034"/>
          </a:xfrm>
          <a:prstGeom prst="rect">
            <a:avLst/>
          </a:prstGeom>
          <a:ln>
            <a:solidFill>
              <a:schemeClr val="tx1"/>
            </a:solidFill>
          </a:ln>
        </p:spPr>
      </p:pic>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5/21/2026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84F335BD-8A3B-3A04-AF99-45AEC2558842}"/>
              </a:ext>
              <a:ext uri="{C183D7F6-B498-43B3-948B-1728B52AA6E4}">
                <adec:decorative xmlns:adec="http://schemas.microsoft.com/office/drawing/2017/decorative" val="1"/>
              </a:ext>
            </a:extLst>
          </p:cNvPr>
          <p:cNvSpPr/>
          <p:nvPr/>
        </p:nvSpPr>
        <p:spPr>
          <a:xfrm>
            <a:off x="1642819" y="6967529"/>
            <a:ext cx="1601193" cy="5266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BB9DB3C2-6D0E-BB77-6C3A-35F4F85B8CBF}"/>
              </a:ext>
              <a:ext uri="{C183D7F6-B498-43B3-948B-1728B52AA6E4}">
                <adec:decorative xmlns:adec="http://schemas.microsoft.com/office/drawing/2017/decorative" val="1"/>
              </a:ext>
            </a:extLst>
          </p:cNvPr>
          <p:cNvSpPr>
            <a:spLocks noChangeAspect="1"/>
          </p:cNvSpPr>
          <p:nvPr/>
        </p:nvSpPr>
        <p:spPr>
          <a:xfrm>
            <a:off x="3780269" y="12453300"/>
            <a:ext cx="548640" cy="54864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5</a:t>
            </a:r>
          </a:p>
        </p:txBody>
      </p:sp>
      <p:sp>
        <p:nvSpPr>
          <p:cNvPr id="20" name="Oval 19">
            <a:extLst>
              <a:ext uri="{FF2B5EF4-FFF2-40B4-BE49-F238E27FC236}">
                <a16:creationId xmlns:a16="http://schemas.microsoft.com/office/drawing/2014/main" id="{032290CA-CF56-692C-59BD-20314E11E08F}"/>
              </a:ext>
              <a:ext uri="{C183D7F6-B498-43B3-948B-1728B52AA6E4}">
                <adec:decorative xmlns:adec="http://schemas.microsoft.com/office/drawing/2017/decorative" val="1"/>
              </a:ext>
            </a:extLst>
          </p:cNvPr>
          <p:cNvSpPr>
            <a:spLocks noChangeAspect="1"/>
          </p:cNvSpPr>
          <p:nvPr/>
        </p:nvSpPr>
        <p:spPr>
          <a:xfrm>
            <a:off x="9117400" y="13405756"/>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6</a:t>
            </a:r>
          </a:p>
        </p:txBody>
      </p:sp>
      <p:sp>
        <p:nvSpPr>
          <p:cNvPr id="23" name="Rectangle 22">
            <a:extLst>
              <a:ext uri="{FF2B5EF4-FFF2-40B4-BE49-F238E27FC236}">
                <a16:creationId xmlns:a16="http://schemas.microsoft.com/office/drawing/2014/main" id="{00006C32-D379-F234-955D-D7B4E3344C7C}"/>
              </a:ext>
              <a:ext uri="{C183D7F6-B498-43B3-948B-1728B52AA6E4}">
                <adec:decorative xmlns:adec="http://schemas.microsoft.com/office/drawing/2017/decorative" val="1"/>
              </a:ext>
            </a:extLst>
          </p:cNvPr>
          <p:cNvSpPr/>
          <p:nvPr/>
        </p:nvSpPr>
        <p:spPr>
          <a:xfrm>
            <a:off x="2251669" y="12453300"/>
            <a:ext cx="1511657" cy="5486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7260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A511800-5232-1098-C219-7D7BA647863E}"/>
              </a:ext>
              <a:ext uri="{C183D7F6-B498-43B3-948B-1728B52AA6E4}">
                <adec:decorative xmlns:adec="http://schemas.microsoft.com/office/drawing/2017/decorative" val="1"/>
              </a:ext>
            </a:extLst>
          </p:cNvPr>
          <p:cNvSpPr/>
          <p:nvPr/>
        </p:nvSpPr>
        <p:spPr>
          <a:xfrm>
            <a:off x="6704387" y="13401555"/>
            <a:ext cx="2396070" cy="580113"/>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E78F2CA-D5C1-833C-6E7B-06FB1F467672}"/>
              </a:ext>
              <a:ext uri="{C183D7F6-B498-43B3-948B-1728B52AA6E4}">
                <adec:decorative xmlns:adec="http://schemas.microsoft.com/office/drawing/2017/decorative" val="1"/>
              </a:ext>
            </a:extLst>
          </p:cNvPr>
          <p:cNvSpPr/>
          <p:nvPr/>
        </p:nvSpPr>
        <p:spPr>
          <a:xfrm>
            <a:off x="1180174" y="11631456"/>
            <a:ext cx="937383" cy="91817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9E0BE89-2BA6-415C-1F99-08D0206A1E0A}"/>
              </a:ext>
              <a:ext uri="{C183D7F6-B498-43B3-948B-1728B52AA6E4}">
                <adec:decorative xmlns:adec="http://schemas.microsoft.com/office/drawing/2017/decorative" val="1"/>
              </a:ext>
            </a:extLst>
          </p:cNvPr>
          <p:cNvSpPr>
            <a:spLocks noChangeAspect="1"/>
          </p:cNvSpPr>
          <p:nvPr/>
        </p:nvSpPr>
        <p:spPr>
          <a:xfrm>
            <a:off x="631534" y="1185435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25933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34F4-E264-54DA-8A7C-06A9644CD9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BEA660-48EC-9BEA-D3C2-922AF1B382E2}"/>
              </a:ext>
            </a:extLst>
          </p:cNvPr>
          <p:cNvSpPr>
            <a:spLocks noGrp="1"/>
          </p:cNvSpPr>
          <p:nvPr>
            <p:ph type="title"/>
          </p:nvPr>
        </p:nvSpPr>
        <p:spPr/>
        <p:txBody>
          <a:bodyPr>
            <a:normAutofit/>
          </a:bodyPr>
          <a:lstStyle/>
          <a:p>
            <a:r>
              <a:rPr lang="en-US"/>
              <a:t>Renew a Statewide Contract (Part 3 of 13)</a:t>
            </a:r>
          </a:p>
        </p:txBody>
      </p:sp>
      <p:sp>
        <p:nvSpPr>
          <p:cNvPr id="7" name="TextBox 6">
            <a:extLst>
              <a:ext uri="{FF2B5EF4-FFF2-40B4-BE49-F238E27FC236}">
                <a16:creationId xmlns:a16="http://schemas.microsoft.com/office/drawing/2014/main" id="{FA641C82-442C-FE0A-3411-FED4D5B06F6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3F718D21-1C5A-34FC-DC10-4972CE428B68}"/>
              </a:ext>
            </a:extLst>
          </p:cNvPr>
          <p:cNvSpPr>
            <a:spLocks noGrp="1"/>
          </p:cNvSpPr>
          <p:nvPr>
            <p:ph type="body" sz="quarter" idx="13"/>
          </p:nvPr>
        </p:nvSpPr>
        <p:spPr/>
        <p:txBody>
          <a:bodyPr/>
          <a:lstStyle/>
          <a:p>
            <a:pPr marL="742950" indent="-742950">
              <a:buFont typeface="+mj-lt"/>
              <a:buAutoNum type="arabicPeriod" startAt="7"/>
            </a:pPr>
            <a:r>
              <a:rPr lang="en-US" dirty="0"/>
              <a:t>Click </a:t>
            </a:r>
            <a:r>
              <a:rPr lang="en-US" b="1" dirty="0"/>
              <a:t>Contract Number</a:t>
            </a:r>
            <a:r>
              <a:rPr lang="en-US" dirty="0"/>
              <a:t>.</a:t>
            </a:r>
          </a:p>
          <a:p>
            <a:pPr marL="803275"/>
            <a:r>
              <a:rPr lang="en-US" sz="2800" b="1" dirty="0"/>
              <a:t>Note</a:t>
            </a:r>
            <a:r>
              <a:rPr lang="en-US" sz="2800" dirty="0"/>
              <a:t>: Use the </a:t>
            </a:r>
            <a:r>
              <a:rPr lang="en-US" sz="2800" i="1" dirty="0"/>
              <a:t>Quick Search </a:t>
            </a:r>
            <a:r>
              <a:rPr lang="en-US" sz="2800" dirty="0"/>
              <a:t>and </a:t>
            </a:r>
            <a:r>
              <a:rPr lang="en-US" sz="2800" i="1" dirty="0"/>
              <a:t>Filters </a:t>
            </a:r>
            <a:r>
              <a:rPr lang="en-US" sz="2800" dirty="0"/>
              <a:t>to find the contract. </a:t>
            </a:r>
            <a:endParaRPr lang="en-US" dirty="0"/>
          </a:p>
        </p:txBody>
      </p:sp>
      <p:pic>
        <p:nvPicPr>
          <p:cNvPr id="6" name="Picture 5">
            <a:extLst>
              <a:ext uri="{FF2B5EF4-FFF2-40B4-BE49-F238E27FC236}">
                <a16:creationId xmlns:a16="http://schemas.microsoft.com/office/drawing/2014/main" id="{E3688035-D5EE-01FE-72AC-8E0BF735BD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0809" y="4347798"/>
            <a:ext cx="9144000" cy="3701845"/>
          </a:xfrm>
          <a:prstGeom prst="rect">
            <a:avLst/>
          </a:prstGeom>
          <a:ln w="12700">
            <a:solidFill>
              <a:schemeClr val="accent6">
                <a:lumMod val="75000"/>
              </a:schemeClr>
            </a:solidFill>
          </a:ln>
        </p:spPr>
      </p:pic>
      <p:sp>
        <p:nvSpPr>
          <p:cNvPr id="8" name="Text Placeholder 7">
            <a:extLst>
              <a:ext uri="{FF2B5EF4-FFF2-40B4-BE49-F238E27FC236}">
                <a16:creationId xmlns:a16="http://schemas.microsoft.com/office/drawing/2014/main" id="{8AEA4BB0-7404-8D68-E4A5-03A2A0BB3474}"/>
              </a:ext>
            </a:extLst>
          </p:cNvPr>
          <p:cNvSpPr>
            <a:spLocks noGrp="1"/>
          </p:cNvSpPr>
          <p:nvPr>
            <p:ph type="body" sz="quarter" idx="14"/>
          </p:nvPr>
        </p:nvSpPr>
        <p:spPr>
          <a:xfrm>
            <a:off x="838199" y="8961247"/>
            <a:ext cx="10569221" cy="6053667"/>
          </a:xfrm>
        </p:spPr>
        <p:txBody>
          <a:bodyPr/>
          <a:lstStyle/>
          <a:p>
            <a:pPr marL="742950" indent="-742950">
              <a:buFont typeface="+mj-lt"/>
              <a:buAutoNum type="arabicPeriod" startAt="8"/>
            </a:pPr>
            <a:r>
              <a:rPr lang="en-US" dirty="0"/>
              <a:t>Click </a:t>
            </a:r>
            <a:r>
              <a:rPr lang="en-US" b="1" dirty="0"/>
              <a:t>Contract Actions</a:t>
            </a:r>
          </a:p>
          <a:p>
            <a:pPr marL="742950" indent="-742950">
              <a:buFont typeface="+mj-lt"/>
              <a:buAutoNum type="arabicPeriod" startAt="8"/>
            </a:pPr>
            <a:r>
              <a:rPr lang="en-US" dirty="0"/>
              <a:t>Click </a:t>
            </a:r>
            <a:r>
              <a:rPr lang="en-US" b="1" dirty="0"/>
              <a:t>Renew</a:t>
            </a:r>
            <a:r>
              <a:rPr lang="en-US" dirty="0"/>
              <a:t>.</a:t>
            </a:r>
          </a:p>
          <a:p>
            <a:pPr marL="803275"/>
            <a:r>
              <a:rPr lang="en-US" sz="2800" b="1" dirty="0"/>
              <a:t>Note</a:t>
            </a:r>
            <a:r>
              <a:rPr lang="en-US" sz="2800" dirty="0"/>
              <a:t>: </a:t>
            </a:r>
            <a:r>
              <a:rPr lang="en-US" sz="2800" i="1" dirty="0"/>
              <a:t>Renew</a:t>
            </a:r>
            <a:r>
              <a:rPr lang="en-US" sz="2800" dirty="0"/>
              <a:t> is only visible if the contract has </a:t>
            </a:r>
            <a:r>
              <a:rPr lang="en-US" sz="2800" i="1" dirty="0"/>
              <a:t>Renewals Remaining</a:t>
            </a:r>
            <a:r>
              <a:rPr lang="en-US" sz="2800" dirty="0"/>
              <a:t>. </a:t>
            </a:r>
          </a:p>
          <a:p>
            <a:endParaRPr lang="en-US" dirty="0"/>
          </a:p>
        </p:txBody>
      </p:sp>
      <p:pic>
        <p:nvPicPr>
          <p:cNvPr id="21" name="Picture 20">
            <a:extLst>
              <a:ext uri="{FF2B5EF4-FFF2-40B4-BE49-F238E27FC236}">
                <a16:creationId xmlns:a16="http://schemas.microsoft.com/office/drawing/2014/main" id="{6427DDF1-76AC-3E6F-26F1-84154520D0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3625" y="11354047"/>
            <a:ext cx="6400800" cy="4070987"/>
          </a:xfrm>
          <a:prstGeom prst="rect">
            <a:avLst/>
          </a:prstGeom>
          <a:ln w="12700">
            <a:solidFill>
              <a:schemeClr val="tx1"/>
            </a:solidFill>
          </a:ln>
        </p:spPr>
      </p:pic>
      <p:sp>
        <p:nvSpPr>
          <p:cNvPr id="2" name="Date Placeholder 1">
            <a:extLst>
              <a:ext uri="{FF2B5EF4-FFF2-40B4-BE49-F238E27FC236}">
                <a16:creationId xmlns:a16="http://schemas.microsoft.com/office/drawing/2014/main" id="{BE641559-3782-632D-991F-1537963E0E8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25706CF6-6D8C-3929-FF29-519075E8C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2AF559C-CFA3-6624-A55E-D7A5FB31B82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
        <p:nvSpPr>
          <p:cNvPr id="32" name="Rectangle 31">
            <a:extLst>
              <a:ext uri="{FF2B5EF4-FFF2-40B4-BE49-F238E27FC236}">
                <a16:creationId xmlns:a16="http://schemas.microsoft.com/office/drawing/2014/main" id="{9DD76316-198B-BC69-6F1C-59F69583DBA3}"/>
              </a:ext>
              <a:ext uri="{C183D7F6-B498-43B3-948B-1728B52AA6E4}">
                <adec:decorative xmlns:adec="http://schemas.microsoft.com/office/drawing/2017/decorative" val="1"/>
              </a:ext>
            </a:extLst>
          </p:cNvPr>
          <p:cNvSpPr/>
          <p:nvPr/>
        </p:nvSpPr>
        <p:spPr>
          <a:xfrm>
            <a:off x="2597727" y="7099913"/>
            <a:ext cx="1440872" cy="4438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2A8C6A-1D81-50DD-9B84-17B5CD5B6CA1}"/>
              </a:ext>
              <a:ext uri="{C183D7F6-B498-43B3-948B-1728B52AA6E4}">
                <adec:decorative xmlns:adec="http://schemas.microsoft.com/office/drawing/2017/decorative" val="1"/>
              </a:ext>
            </a:extLst>
          </p:cNvPr>
          <p:cNvSpPr/>
          <p:nvPr/>
        </p:nvSpPr>
        <p:spPr>
          <a:xfrm>
            <a:off x="7470562" y="11490416"/>
            <a:ext cx="1824850" cy="4433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F388729-757A-EE75-CCC4-9148713ED8F6}"/>
              </a:ext>
              <a:ext uri="{C183D7F6-B498-43B3-948B-1728B52AA6E4}">
                <adec:decorative xmlns:adec="http://schemas.microsoft.com/office/drawing/2017/decorative" val="1"/>
              </a:ext>
            </a:extLst>
          </p:cNvPr>
          <p:cNvSpPr>
            <a:spLocks noChangeAspect="1"/>
          </p:cNvSpPr>
          <p:nvPr/>
        </p:nvSpPr>
        <p:spPr>
          <a:xfrm>
            <a:off x="6920935" y="1143778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8</a:t>
            </a:r>
          </a:p>
        </p:txBody>
      </p:sp>
      <p:sp>
        <p:nvSpPr>
          <p:cNvPr id="23" name="Rectangle 22">
            <a:extLst>
              <a:ext uri="{FF2B5EF4-FFF2-40B4-BE49-F238E27FC236}">
                <a16:creationId xmlns:a16="http://schemas.microsoft.com/office/drawing/2014/main" id="{2C6FA938-F22E-C00C-53E3-00BBF60A8CDD}"/>
              </a:ext>
              <a:ext uri="{C183D7F6-B498-43B3-948B-1728B52AA6E4}">
                <adec:decorative xmlns:adec="http://schemas.microsoft.com/office/drawing/2017/decorative" val="1"/>
              </a:ext>
            </a:extLst>
          </p:cNvPr>
          <p:cNvSpPr/>
          <p:nvPr/>
        </p:nvSpPr>
        <p:spPr>
          <a:xfrm>
            <a:off x="5607050" y="14944532"/>
            <a:ext cx="3619500" cy="4203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BFB12D2-BA6D-CD57-EBD6-1FAC0E117D83}"/>
              </a:ext>
              <a:ext uri="{C183D7F6-B498-43B3-948B-1728B52AA6E4}">
                <adec:decorative xmlns:adec="http://schemas.microsoft.com/office/drawing/2017/decorative" val="1"/>
              </a:ext>
            </a:extLst>
          </p:cNvPr>
          <p:cNvSpPr>
            <a:spLocks noChangeAspect="1"/>
          </p:cNvSpPr>
          <p:nvPr/>
        </p:nvSpPr>
        <p:spPr>
          <a:xfrm>
            <a:off x="7249987" y="1439589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65486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9F1EF-60EA-92F5-F61C-E4B35705E7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8A323D-8812-7066-F534-6CDE53D81360}"/>
              </a:ext>
            </a:extLst>
          </p:cNvPr>
          <p:cNvSpPr>
            <a:spLocks noGrp="1"/>
          </p:cNvSpPr>
          <p:nvPr>
            <p:ph type="title"/>
          </p:nvPr>
        </p:nvSpPr>
        <p:spPr/>
        <p:txBody>
          <a:bodyPr>
            <a:normAutofit/>
          </a:bodyPr>
          <a:lstStyle/>
          <a:p>
            <a:r>
              <a:rPr lang="en-US"/>
              <a:t>Renew a Statewide Contract (Part 4 of 13)</a:t>
            </a:r>
          </a:p>
        </p:txBody>
      </p:sp>
      <p:sp>
        <p:nvSpPr>
          <p:cNvPr id="7" name="TextBox 6">
            <a:extLst>
              <a:ext uri="{FF2B5EF4-FFF2-40B4-BE49-F238E27FC236}">
                <a16:creationId xmlns:a16="http://schemas.microsoft.com/office/drawing/2014/main" id="{2181DC77-34D2-9C13-C214-F3DBC526E93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AFA2DC2B-B1BF-363D-5C2D-0EF9D6DC5E45}"/>
              </a:ext>
            </a:extLst>
          </p:cNvPr>
          <p:cNvSpPr>
            <a:spLocks noGrp="1"/>
          </p:cNvSpPr>
          <p:nvPr>
            <p:ph type="body" sz="quarter" idx="13"/>
          </p:nvPr>
        </p:nvSpPr>
        <p:spPr/>
        <p:txBody>
          <a:bodyPr>
            <a:normAutofit/>
          </a:bodyPr>
          <a:lstStyle/>
          <a:p>
            <a:pPr marL="742950" indent="-742950">
              <a:buFont typeface="+mj-lt"/>
              <a:buAutoNum type="arabicPeriod" startAt="10"/>
            </a:pPr>
            <a:r>
              <a:rPr lang="en-CA" b="0" i="0" u="none" strike="noStrike">
                <a:solidFill>
                  <a:srgbClr val="242424"/>
                </a:solidFill>
                <a:effectLst/>
              </a:rPr>
              <a:t>Click </a:t>
            </a:r>
            <a:r>
              <a:rPr lang="en-CA" b="1" i="0" u="none" strike="noStrike">
                <a:solidFill>
                  <a:srgbClr val="242424"/>
                </a:solidFill>
                <a:effectLst/>
              </a:rPr>
              <a:t>Yes</a:t>
            </a:r>
            <a:r>
              <a:rPr lang="en-CA" b="0" i="0" u="none" strike="noStrike">
                <a:solidFill>
                  <a:srgbClr val="242424"/>
                </a:solidFill>
                <a:effectLst/>
              </a:rPr>
              <a:t>. </a:t>
            </a:r>
          </a:p>
          <a:p>
            <a:pPr marL="514350"/>
            <a:r>
              <a:rPr lang="en-US" sz="2800" b="1" i="0" u="none" strike="noStrike">
                <a:solidFill>
                  <a:srgbClr val="000000"/>
                </a:solidFill>
                <a:effectLst/>
                <a:latin typeface="Arial" panose="020B0604020202020204" pitchFamily="34" charset="0"/>
              </a:rPr>
              <a:t>Note</a:t>
            </a:r>
            <a:r>
              <a:rPr lang="en-US" sz="2800" b="0" i="0" u="none" strike="noStrike">
                <a:solidFill>
                  <a:srgbClr val="000000"/>
                </a:solidFill>
                <a:effectLst/>
                <a:latin typeface="Arial" panose="020B0604020202020204" pitchFamily="34" charset="0"/>
              </a:rPr>
              <a:t>: The </a:t>
            </a:r>
            <a:r>
              <a:rPr lang="en-US" sz="2800" b="0" i="1" u="none" strike="noStrike">
                <a:solidFill>
                  <a:srgbClr val="000000"/>
                </a:solidFill>
                <a:effectLst/>
                <a:latin typeface="Arial" panose="020B0604020202020204" pitchFamily="34" charset="0"/>
              </a:rPr>
              <a:t>Contract Renewal </a:t>
            </a:r>
            <a:r>
              <a:rPr lang="en-US" sz="2800" b="0" i="0" u="none" strike="noStrike">
                <a:solidFill>
                  <a:srgbClr val="000000"/>
                </a:solidFill>
                <a:effectLst/>
                <a:latin typeface="Arial" panose="020B0604020202020204" pitchFamily="34" charset="0"/>
              </a:rPr>
              <a:t>will open only after clicking </a:t>
            </a:r>
            <a:r>
              <a:rPr lang="en-US" sz="2800" b="0" i="1" u="none" strike="noStrike">
                <a:solidFill>
                  <a:srgbClr val="000000"/>
                </a:solidFill>
                <a:effectLst/>
                <a:latin typeface="Arial" panose="020B0604020202020204" pitchFamily="34" charset="0"/>
              </a:rPr>
              <a:t>Yes</a:t>
            </a:r>
            <a:r>
              <a:rPr lang="en-US" b="0" i="0" u="none" strike="noStrike">
                <a:solidFill>
                  <a:srgbClr val="000000"/>
                </a:solidFill>
                <a:effectLst/>
                <a:latin typeface="Arial" panose="020B0604020202020204" pitchFamily="34" charset="0"/>
              </a:rPr>
              <a:t>.</a:t>
            </a:r>
            <a:endParaRPr lang="en-CA" b="0" i="0" u="none" strike="noStrike">
              <a:solidFill>
                <a:srgbClr val="000000"/>
              </a:solidFill>
              <a:effectLst/>
            </a:endParaRPr>
          </a:p>
        </p:txBody>
      </p:sp>
      <p:pic>
        <p:nvPicPr>
          <p:cNvPr id="8" name="Picture 7">
            <a:extLst>
              <a:ext uri="{FF2B5EF4-FFF2-40B4-BE49-F238E27FC236}">
                <a16:creationId xmlns:a16="http://schemas.microsoft.com/office/drawing/2014/main" id="{F7461D05-AF71-B951-9C3E-A243950350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4189752"/>
            <a:ext cx="10058400" cy="3255360"/>
          </a:xfrm>
          <a:prstGeom prst="rect">
            <a:avLst/>
          </a:prstGeom>
          <a:ln w="12700">
            <a:solidFill>
              <a:schemeClr val="tx1"/>
            </a:solidFill>
          </a:ln>
        </p:spPr>
      </p:pic>
      <p:sp>
        <p:nvSpPr>
          <p:cNvPr id="2" name="Date Placeholder 1">
            <a:extLst>
              <a:ext uri="{FF2B5EF4-FFF2-40B4-BE49-F238E27FC236}">
                <a16:creationId xmlns:a16="http://schemas.microsoft.com/office/drawing/2014/main" id="{CC79A1FB-E143-5277-3FBA-84A66DCFA843}"/>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41A739E5-F14C-5D59-4E1A-3D4D547A77D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1C2A181-2180-0B39-6EDC-5EE0C8A32A9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
        <p:nvSpPr>
          <p:cNvPr id="9" name="Rectangle 8">
            <a:extLst>
              <a:ext uri="{FF2B5EF4-FFF2-40B4-BE49-F238E27FC236}">
                <a16:creationId xmlns:a16="http://schemas.microsoft.com/office/drawing/2014/main" id="{FE1E3F42-8E58-C1EC-F869-A7DDAA4AA82B}"/>
              </a:ext>
              <a:ext uri="{C183D7F6-B498-43B3-948B-1728B52AA6E4}">
                <adec:decorative xmlns:adec="http://schemas.microsoft.com/office/drawing/2017/decorative" val="1"/>
              </a:ext>
            </a:extLst>
          </p:cNvPr>
          <p:cNvSpPr/>
          <p:nvPr/>
        </p:nvSpPr>
        <p:spPr>
          <a:xfrm>
            <a:off x="8966200" y="6753108"/>
            <a:ext cx="1003300" cy="5904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79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C2106-B9D5-763E-651C-01CEB8687D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2B94B5-DC62-8B75-BC75-1D82FD3C102C}"/>
              </a:ext>
            </a:extLst>
          </p:cNvPr>
          <p:cNvSpPr>
            <a:spLocks noGrp="1"/>
          </p:cNvSpPr>
          <p:nvPr>
            <p:ph type="title"/>
          </p:nvPr>
        </p:nvSpPr>
        <p:spPr/>
        <p:txBody>
          <a:bodyPr>
            <a:normAutofit/>
          </a:bodyPr>
          <a:lstStyle/>
          <a:p>
            <a:r>
              <a:rPr lang="en-US"/>
              <a:t>Renew a Statewide Contract (Part 5 of 13)</a:t>
            </a:r>
          </a:p>
        </p:txBody>
      </p:sp>
      <p:sp>
        <p:nvSpPr>
          <p:cNvPr id="7" name="TextBox 6">
            <a:extLst>
              <a:ext uri="{FF2B5EF4-FFF2-40B4-BE49-F238E27FC236}">
                <a16:creationId xmlns:a16="http://schemas.microsoft.com/office/drawing/2014/main" id="{4B7090BF-F04D-9128-2B46-99551E34797B}"/>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pic>
        <p:nvPicPr>
          <p:cNvPr id="12" name="Picture 11">
            <a:extLst>
              <a:ext uri="{FF2B5EF4-FFF2-40B4-BE49-F238E27FC236}">
                <a16:creationId xmlns:a16="http://schemas.microsoft.com/office/drawing/2014/main" id="{436FE0F8-687D-2705-41DB-5A4E4E7F69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3609" y="7076273"/>
            <a:ext cx="10058400" cy="4662222"/>
          </a:xfrm>
          <a:prstGeom prst="rect">
            <a:avLst/>
          </a:prstGeom>
          <a:ln w="12700">
            <a:solidFill>
              <a:schemeClr val="tx1"/>
            </a:solidFill>
          </a:ln>
        </p:spPr>
      </p:pic>
      <p:sp>
        <p:nvSpPr>
          <p:cNvPr id="13" name="Text Placeholder 7">
            <a:extLst>
              <a:ext uri="{FF2B5EF4-FFF2-40B4-BE49-F238E27FC236}">
                <a16:creationId xmlns:a16="http://schemas.microsoft.com/office/drawing/2014/main" id="{89CBC919-2503-81E3-6AE0-D2C458A97B39}"/>
              </a:ext>
            </a:extLst>
          </p:cNvPr>
          <p:cNvSpPr>
            <a:spLocks noGrp="1"/>
          </p:cNvSpPr>
          <p:nvPr>
            <p:ph type="body" sz="quarter" idx="13"/>
          </p:nvPr>
        </p:nvSpPr>
        <p:spPr/>
        <p:txBody>
          <a:bodyPr/>
          <a:lstStyle/>
          <a:p>
            <a:pPr marL="742950" indent="-742950">
              <a:buFont typeface="+mj-lt"/>
              <a:buAutoNum type="arabicPeriod" startAt="11"/>
            </a:pPr>
            <a:r>
              <a:rPr lang="en-US"/>
              <a:t>Review the </a:t>
            </a:r>
            <a:r>
              <a:rPr lang="en-US" b="1"/>
              <a:t>Dates and Renewal </a:t>
            </a:r>
            <a:r>
              <a:rPr lang="en-US"/>
              <a:t>data auto-populated from the </a:t>
            </a:r>
            <a:r>
              <a:rPr lang="en-US" b="1"/>
              <a:t>Statewide Contract</a:t>
            </a:r>
            <a:r>
              <a:rPr lang="en-US"/>
              <a:t>.</a:t>
            </a:r>
          </a:p>
          <a:p>
            <a:pPr marL="742950" indent="-742950">
              <a:buFont typeface="+mj-lt"/>
              <a:buAutoNum type="arabicPeriod" startAt="11"/>
            </a:pPr>
            <a:r>
              <a:rPr lang="en-US"/>
              <a:t>Confirm</a:t>
            </a:r>
            <a:r>
              <a:rPr lang="en-US" b="1"/>
              <a:t> Renewals Remaining</a:t>
            </a:r>
            <a:r>
              <a:rPr lang="en-US"/>
              <a:t>.</a:t>
            </a:r>
          </a:p>
          <a:p>
            <a:pPr marL="628650"/>
            <a:r>
              <a:rPr kumimoji="0" lang="en-US" sz="2800" b="1" i="0" u="none" strike="noStrike" kern="1200" cap="none" spc="0" normalizeH="0" baseline="0" noProof="0">
                <a:ln>
                  <a:noFill/>
                </a:ln>
                <a:solidFill>
                  <a:prstClr val="black"/>
                </a:solidFill>
                <a:effectLst/>
                <a:uLnTx/>
                <a:uFillTx/>
                <a:latin typeface="Arial"/>
                <a:ea typeface="+mn-ea"/>
                <a:cs typeface="Arial"/>
              </a:rPr>
              <a:t>Note</a:t>
            </a:r>
            <a:r>
              <a:rPr kumimoji="0" lang="en-US" sz="2800" b="0" i="0" u="none" strike="noStrike" kern="1200" cap="none" spc="0" normalizeH="0" baseline="0" noProof="0">
                <a:ln>
                  <a:noFill/>
                </a:ln>
                <a:solidFill>
                  <a:prstClr val="black"/>
                </a:solidFill>
                <a:effectLst/>
                <a:uLnTx/>
                <a:uFillTx/>
                <a:latin typeface="Arial"/>
                <a:ea typeface="+mn-ea"/>
                <a:cs typeface="Arial"/>
              </a:rPr>
              <a:t>: </a:t>
            </a:r>
            <a:r>
              <a:rPr kumimoji="0" lang="en-US" sz="28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r>
              <a:rPr kumimoji="0" lang="en-US" sz="2800" b="0" i="1" u="none" strike="noStrike" kern="1200" cap="none" spc="0" normalizeH="0" baseline="0" noProof="0">
                <a:ln>
                  <a:noFill/>
                </a:ln>
                <a:solidFill>
                  <a:prstClr val="black"/>
                </a:solidFill>
                <a:effectLst/>
                <a:uLnTx/>
                <a:uFillTx/>
                <a:latin typeface="Arial"/>
                <a:ea typeface="+mn-ea"/>
                <a:cs typeface="Arial"/>
              </a:rPr>
              <a:t>enewals remaining </a:t>
            </a:r>
            <a:r>
              <a:rPr kumimoji="0" lang="en-US" sz="2800" b="0" i="0" u="none" strike="noStrike" kern="1200" cap="none" spc="0" normalizeH="0" baseline="0" noProof="0">
                <a:ln>
                  <a:noFill/>
                </a:ln>
                <a:solidFill>
                  <a:prstClr val="black"/>
                </a:solidFill>
                <a:effectLst/>
                <a:uLnTx/>
                <a:uFillTx/>
                <a:latin typeface="Arial"/>
                <a:ea typeface="+mn-ea"/>
                <a:cs typeface="Arial"/>
              </a:rPr>
              <a:t>will decrease to the number of remaining renewals.</a:t>
            </a:r>
          </a:p>
          <a:p>
            <a:pPr marL="742950" indent="-742950" defTabSz="628650">
              <a:buFont typeface="+mj-lt"/>
              <a:buAutoNum type="arabicPeriod" startAt="13"/>
            </a:pPr>
            <a:r>
              <a:rPr lang="en-US"/>
              <a:t>Confirm</a:t>
            </a:r>
            <a:r>
              <a:rPr lang="en-US" b="1"/>
              <a:t> Renewal No. </a:t>
            </a:r>
            <a:r>
              <a:rPr lang="en-US"/>
              <a:t>read-only field of running renewals.</a:t>
            </a:r>
            <a:endParaRPr lang="en-US" b="1"/>
          </a:p>
          <a:p>
            <a:pPr marL="571500" indent="-571500">
              <a:buFont typeface="Arial" panose="020B0604020202020204" pitchFamily="34" charset="0"/>
              <a:buChar char="•"/>
            </a:pPr>
            <a:endParaRPr lang="en-US"/>
          </a:p>
          <a:p>
            <a:endParaRPr lang="en-US"/>
          </a:p>
        </p:txBody>
      </p:sp>
      <p:sp>
        <p:nvSpPr>
          <p:cNvPr id="2" name="Date Placeholder 1">
            <a:extLst>
              <a:ext uri="{FF2B5EF4-FFF2-40B4-BE49-F238E27FC236}">
                <a16:creationId xmlns:a16="http://schemas.microsoft.com/office/drawing/2014/main" id="{59003673-F9D2-EA90-A9B7-0EABA9772B6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D06F0330-87A7-31BE-D061-2933CAD2925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30196E8-865B-9C7E-12C2-CAE33E51D29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
        <p:nvSpPr>
          <p:cNvPr id="6" name="Rectangle 5">
            <a:extLst>
              <a:ext uri="{FF2B5EF4-FFF2-40B4-BE49-F238E27FC236}">
                <a16:creationId xmlns:a16="http://schemas.microsoft.com/office/drawing/2014/main" id="{69D47135-AD2C-E4E8-C5E0-5809172E8CAC}"/>
              </a:ext>
              <a:ext uri="{C183D7F6-B498-43B3-948B-1728B52AA6E4}">
                <adec:decorative xmlns:adec="http://schemas.microsoft.com/office/drawing/2017/decorative" val="1"/>
              </a:ext>
            </a:extLst>
          </p:cNvPr>
          <p:cNvSpPr/>
          <p:nvPr/>
        </p:nvSpPr>
        <p:spPr>
          <a:xfrm>
            <a:off x="8758238" y="7591425"/>
            <a:ext cx="886336" cy="3591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347E3F8-E5E5-F5B2-5647-313621DF1EFC}"/>
              </a:ext>
              <a:ext uri="{C183D7F6-B498-43B3-948B-1728B52AA6E4}">
                <adec:decorative xmlns:adec="http://schemas.microsoft.com/office/drawing/2017/decorative" val="1"/>
              </a:ext>
            </a:extLst>
          </p:cNvPr>
          <p:cNvSpPr>
            <a:spLocks noChangeAspect="1"/>
          </p:cNvSpPr>
          <p:nvPr/>
        </p:nvSpPr>
        <p:spPr>
          <a:xfrm>
            <a:off x="9625664" y="74966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12</a:t>
            </a:r>
          </a:p>
        </p:txBody>
      </p:sp>
      <p:sp>
        <p:nvSpPr>
          <p:cNvPr id="9" name="Rectangle 8">
            <a:extLst>
              <a:ext uri="{FF2B5EF4-FFF2-40B4-BE49-F238E27FC236}">
                <a16:creationId xmlns:a16="http://schemas.microsoft.com/office/drawing/2014/main" id="{65212ABE-E7AD-F955-D969-02AB66CB6253}"/>
              </a:ext>
              <a:ext uri="{C183D7F6-B498-43B3-948B-1728B52AA6E4}">
                <adec:decorative xmlns:adec="http://schemas.microsoft.com/office/drawing/2017/decorative" val="1"/>
              </a:ext>
            </a:extLst>
          </p:cNvPr>
          <p:cNvSpPr/>
          <p:nvPr/>
        </p:nvSpPr>
        <p:spPr>
          <a:xfrm>
            <a:off x="8610597" y="9590671"/>
            <a:ext cx="429137" cy="3591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F45703DB-5AAF-7BD9-0997-A50D3C20B553}"/>
              </a:ext>
              <a:ext uri="{C183D7F6-B498-43B3-948B-1728B52AA6E4}">
                <adec:decorative xmlns:adec="http://schemas.microsoft.com/office/drawing/2017/decorative" val="1"/>
              </a:ext>
            </a:extLst>
          </p:cNvPr>
          <p:cNvSpPr>
            <a:spLocks noChangeAspect="1"/>
          </p:cNvSpPr>
          <p:nvPr/>
        </p:nvSpPr>
        <p:spPr>
          <a:xfrm>
            <a:off x="9039735" y="94977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13</a:t>
            </a:r>
          </a:p>
        </p:txBody>
      </p:sp>
      <p:sp>
        <p:nvSpPr>
          <p:cNvPr id="11" name="Rectangle 10">
            <a:extLst>
              <a:ext uri="{FF2B5EF4-FFF2-40B4-BE49-F238E27FC236}">
                <a16:creationId xmlns:a16="http://schemas.microsoft.com/office/drawing/2014/main" id="{2E5E54D7-2A6D-E8AB-F6FE-97C718D5301E}"/>
              </a:ext>
              <a:ext uri="{C183D7F6-B498-43B3-948B-1728B52AA6E4}">
                <adec:decorative xmlns:adec="http://schemas.microsoft.com/office/drawing/2017/decorative" val="1"/>
              </a:ext>
            </a:extLst>
          </p:cNvPr>
          <p:cNvSpPr/>
          <p:nvPr/>
        </p:nvSpPr>
        <p:spPr>
          <a:xfrm>
            <a:off x="1093608" y="7076272"/>
            <a:ext cx="10058399" cy="466222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C708F22-E4DA-EE86-2CC7-829575508278}"/>
              </a:ext>
              <a:ext uri="{C183D7F6-B498-43B3-948B-1728B52AA6E4}">
                <adec:decorative xmlns:adec="http://schemas.microsoft.com/office/drawing/2017/decorative" val="1"/>
              </a:ext>
            </a:extLst>
          </p:cNvPr>
          <p:cNvSpPr>
            <a:spLocks noChangeAspect="1"/>
          </p:cNvSpPr>
          <p:nvPr/>
        </p:nvSpPr>
        <p:spPr>
          <a:xfrm>
            <a:off x="5821679" y="65276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56934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6177-8807-FDF4-12A8-82ED8C79B0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7468F7-DBA1-CCD2-0DC2-227430FED9DF}"/>
              </a:ext>
            </a:extLst>
          </p:cNvPr>
          <p:cNvSpPr>
            <a:spLocks noGrp="1"/>
          </p:cNvSpPr>
          <p:nvPr>
            <p:ph type="title"/>
          </p:nvPr>
        </p:nvSpPr>
        <p:spPr/>
        <p:txBody>
          <a:bodyPr>
            <a:normAutofit/>
          </a:bodyPr>
          <a:lstStyle/>
          <a:p>
            <a:r>
              <a:rPr lang="en-US"/>
              <a:t>Renew a Statewide Contract (Part 6 of 13)</a:t>
            </a:r>
          </a:p>
        </p:txBody>
      </p:sp>
      <p:sp>
        <p:nvSpPr>
          <p:cNvPr id="7" name="TextBox 6">
            <a:extLst>
              <a:ext uri="{FF2B5EF4-FFF2-40B4-BE49-F238E27FC236}">
                <a16:creationId xmlns:a16="http://schemas.microsoft.com/office/drawing/2014/main" id="{65BA1ADF-677E-8710-0B32-E9E465A14DE4}"/>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99C89ED-AB7B-8B97-3211-DBB5D5FBB699}"/>
              </a:ext>
            </a:extLst>
          </p:cNvPr>
          <p:cNvSpPr>
            <a:spLocks noGrp="1"/>
          </p:cNvSpPr>
          <p:nvPr>
            <p:ph type="body" sz="quarter" idx="13"/>
          </p:nvPr>
        </p:nvSpPr>
        <p:spPr/>
        <p:txBody>
          <a:bodyPr>
            <a:normAutofit/>
          </a:bodyPr>
          <a:lstStyle/>
          <a:p>
            <a:pPr marL="742950" indent="-742950">
              <a:buFont typeface="+mj-lt"/>
              <a:buAutoNum type="arabicPeriod" startAt="14"/>
            </a:pPr>
            <a:r>
              <a:rPr lang="en-US"/>
              <a:t>Click </a:t>
            </a:r>
            <a:r>
              <a:rPr lang="en-US" b="1"/>
              <a:t>Attachments</a:t>
            </a:r>
            <a:r>
              <a:rPr lang="en-US"/>
              <a:t> on </a:t>
            </a:r>
            <a:r>
              <a:rPr lang="en-US" b="1"/>
              <a:t>Contract Menu</a:t>
            </a:r>
            <a:r>
              <a:rPr lang="en-US"/>
              <a:t>.</a:t>
            </a:r>
          </a:p>
          <a:p>
            <a:pPr marL="742950" indent="-742950">
              <a:buFont typeface="+mj-lt"/>
              <a:buAutoNum type="arabicPeriod" startAt="14"/>
            </a:pPr>
            <a:r>
              <a:rPr lang="en-US"/>
              <a:t>Click </a:t>
            </a:r>
            <a:r>
              <a:rPr lang="en-US" b="1"/>
              <a:t>Actions </a:t>
            </a:r>
            <a:r>
              <a:rPr lang="en-US"/>
              <a:t>on the </a:t>
            </a:r>
            <a:r>
              <a:rPr lang="en-US" b="1"/>
              <a:t>Main Document</a:t>
            </a:r>
            <a:r>
              <a:rPr lang="en-US"/>
              <a:t>. </a:t>
            </a:r>
          </a:p>
          <a:p>
            <a:pPr marL="742950" indent="-742950">
              <a:buFont typeface="+mj-lt"/>
              <a:buAutoNum type="arabicPeriod" startAt="14"/>
            </a:pPr>
            <a:r>
              <a:rPr lang="en-US"/>
              <a:t>Select </a:t>
            </a:r>
            <a:r>
              <a:rPr lang="en-US" b="1"/>
              <a:t>Unassign as Main Document</a:t>
            </a:r>
            <a:r>
              <a:rPr lang="en-US"/>
              <a:t>. </a:t>
            </a:r>
          </a:p>
          <a:p>
            <a:pPr marL="731520"/>
            <a:r>
              <a:rPr lang="en-US" sz="2800" b="1"/>
              <a:t>Note: </a:t>
            </a:r>
            <a:r>
              <a:rPr lang="en-US" sz="2800"/>
              <a:t>This step is required for the renewal actions to be visible.</a:t>
            </a:r>
          </a:p>
          <a:p>
            <a:pPr marL="742950" indent="-742950">
              <a:buFont typeface="+mj-lt"/>
              <a:buAutoNum type="arabicPeriod" startAt="14"/>
            </a:pPr>
            <a:endParaRPr lang="en-US" sz="3600" b="0" i="0" u="none" strike="noStrike">
              <a:solidFill>
                <a:srgbClr val="000000"/>
              </a:solidFill>
              <a:effectLst/>
              <a:latin typeface="Arial" panose="020B0604020202020204" pitchFamily="34" charset="0"/>
            </a:endParaRPr>
          </a:p>
          <a:p>
            <a:pPr marL="741363"/>
            <a:r>
              <a:rPr lang="en-US" sz="2800"/>
              <a:t> </a:t>
            </a:r>
          </a:p>
        </p:txBody>
      </p:sp>
      <p:pic>
        <p:nvPicPr>
          <p:cNvPr id="9" name="Picture 8">
            <a:extLst>
              <a:ext uri="{FF2B5EF4-FFF2-40B4-BE49-F238E27FC236}">
                <a16:creationId xmlns:a16="http://schemas.microsoft.com/office/drawing/2014/main" id="{84AE1A67-59E4-6BEA-97C2-E3CEDDB72174}"/>
              </a:ext>
              <a:ext uri="{C183D7F6-B498-43B3-948B-1728B52AA6E4}">
                <adec:decorative xmlns:adec="http://schemas.microsoft.com/office/drawing/2017/decorative" val="1"/>
              </a:ext>
            </a:extLst>
          </p:cNvPr>
          <p:cNvPicPr>
            <a:picLocks noChangeAspect="1"/>
          </p:cNvPicPr>
          <p:nvPr/>
        </p:nvPicPr>
        <p:blipFill>
          <a:blip r:embed="rId3"/>
          <a:srcRect l="2082"/>
          <a:stretch/>
        </p:blipFill>
        <p:spPr>
          <a:xfrm>
            <a:off x="1093609" y="5608996"/>
            <a:ext cx="10058400" cy="6289236"/>
          </a:xfrm>
          <a:prstGeom prst="rect">
            <a:avLst/>
          </a:prstGeom>
          <a:ln w="12700">
            <a:solidFill>
              <a:schemeClr val="tx1"/>
            </a:solidFill>
          </a:ln>
        </p:spPr>
      </p:pic>
      <p:sp>
        <p:nvSpPr>
          <p:cNvPr id="2" name="Date Placeholder 1">
            <a:extLst>
              <a:ext uri="{FF2B5EF4-FFF2-40B4-BE49-F238E27FC236}">
                <a16:creationId xmlns:a16="http://schemas.microsoft.com/office/drawing/2014/main" id="{BD88B5E8-C1A9-8D8E-BA56-83ACFC0AF0B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DE6CAD8D-EEFC-87D3-4E34-69E1C493060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F6D00E1-C17E-FBC1-659C-3B0EDEE1EB9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
        <p:nvSpPr>
          <p:cNvPr id="20" name="Rectangle 19">
            <a:extLst>
              <a:ext uri="{FF2B5EF4-FFF2-40B4-BE49-F238E27FC236}">
                <a16:creationId xmlns:a16="http://schemas.microsoft.com/office/drawing/2014/main" id="{CB54D50F-276F-A6E0-9492-DEBB0DC5073B}"/>
              </a:ext>
              <a:ext uri="{C183D7F6-B498-43B3-948B-1728B52AA6E4}">
                <adec:decorative xmlns:adec="http://schemas.microsoft.com/office/drawing/2017/decorative" val="1"/>
              </a:ext>
            </a:extLst>
          </p:cNvPr>
          <p:cNvSpPr/>
          <p:nvPr/>
        </p:nvSpPr>
        <p:spPr>
          <a:xfrm>
            <a:off x="10169526" y="9442449"/>
            <a:ext cx="979448" cy="4286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379C787-9F36-BC67-15B2-C61776E5383B}"/>
              </a:ext>
              <a:ext uri="{C183D7F6-B498-43B3-948B-1728B52AA6E4}">
                <adec:decorative xmlns:adec="http://schemas.microsoft.com/office/drawing/2017/decorative" val="1"/>
              </a:ext>
            </a:extLst>
          </p:cNvPr>
          <p:cNvSpPr>
            <a:spLocks noChangeAspect="1"/>
          </p:cNvSpPr>
          <p:nvPr/>
        </p:nvSpPr>
        <p:spPr>
          <a:xfrm>
            <a:off x="10384930" y="888822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15</a:t>
            </a:r>
          </a:p>
        </p:txBody>
      </p:sp>
      <p:sp>
        <p:nvSpPr>
          <p:cNvPr id="22" name="Rectangle 21">
            <a:extLst>
              <a:ext uri="{FF2B5EF4-FFF2-40B4-BE49-F238E27FC236}">
                <a16:creationId xmlns:a16="http://schemas.microsoft.com/office/drawing/2014/main" id="{087018B6-A10E-D0D2-2299-7765043B7C1D}"/>
              </a:ext>
              <a:ext uri="{C183D7F6-B498-43B3-948B-1728B52AA6E4}">
                <adec:decorative xmlns:adec="http://schemas.microsoft.com/office/drawing/2017/decorative" val="1"/>
              </a:ext>
            </a:extLst>
          </p:cNvPr>
          <p:cNvSpPr/>
          <p:nvPr/>
        </p:nvSpPr>
        <p:spPr>
          <a:xfrm>
            <a:off x="1093609" y="11271250"/>
            <a:ext cx="3516491" cy="4888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20E36276-0D3C-6D52-4C99-87DA6C7FB450}"/>
              </a:ext>
              <a:ext uri="{C183D7F6-B498-43B3-948B-1728B52AA6E4}">
                <adec:decorative xmlns:adec="http://schemas.microsoft.com/office/drawing/2017/decorative" val="1"/>
              </a:ext>
            </a:extLst>
          </p:cNvPr>
          <p:cNvSpPr>
            <a:spLocks noChangeAspect="1"/>
          </p:cNvSpPr>
          <p:nvPr/>
        </p:nvSpPr>
        <p:spPr>
          <a:xfrm>
            <a:off x="544969" y="1124135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14</a:t>
            </a:r>
          </a:p>
        </p:txBody>
      </p:sp>
      <p:sp>
        <p:nvSpPr>
          <p:cNvPr id="25" name="Rectangle 24">
            <a:extLst>
              <a:ext uri="{FF2B5EF4-FFF2-40B4-BE49-F238E27FC236}">
                <a16:creationId xmlns:a16="http://schemas.microsoft.com/office/drawing/2014/main" id="{7932D764-0C5C-6184-63F2-6282B3E6F5A4}"/>
              </a:ext>
              <a:ext uri="{C183D7F6-B498-43B3-948B-1728B52AA6E4}">
                <adec:decorative xmlns:adec="http://schemas.microsoft.com/office/drawing/2017/decorative" val="1"/>
              </a:ext>
            </a:extLst>
          </p:cNvPr>
          <p:cNvSpPr/>
          <p:nvPr/>
        </p:nvSpPr>
        <p:spPr>
          <a:xfrm>
            <a:off x="8556625" y="11433175"/>
            <a:ext cx="2592349" cy="46505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F4757CF-5D81-AFA3-6C95-82EB16E7EF64}"/>
              </a:ext>
              <a:ext uri="{C183D7F6-B498-43B3-948B-1728B52AA6E4}">
                <adec:decorative xmlns:adec="http://schemas.microsoft.com/office/drawing/2017/decorative" val="1"/>
              </a:ext>
            </a:extLst>
          </p:cNvPr>
          <p:cNvSpPr>
            <a:spLocks noChangeAspect="1"/>
          </p:cNvSpPr>
          <p:nvPr/>
        </p:nvSpPr>
        <p:spPr>
          <a:xfrm>
            <a:off x="8004950" y="113883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31784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597E-1A8F-EAEF-A4B3-49690F7BA4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C3FC99-78DC-1719-82C2-EA6F7AA67019}"/>
              </a:ext>
            </a:extLst>
          </p:cNvPr>
          <p:cNvSpPr>
            <a:spLocks noGrp="1"/>
          </p:cNvSpPr>
          <p:nvPr>
            <p:ph type="title"/>
          </p:nvPr>
        </p:nvSpPr>
        <p:spPr/>
        <p:txBody>
          <a:bodyPr>
            <a:normAutofit/>
          </a:bodyPr>
          <a:lstStyle/>
          <a:p>
            <a:r>
              <a:rPr lang="en-US"/>
              <a:t>Renew a Statewide Contract (Part 7 of 13)</a:t>
            </a:r>
          </a:p>
        </p:txBody>
      </p:sp>
      <p:sp>
        <p:nvSpPr>
          <p:cNvPr id="7" name="TextBox 6">
            <a:extLst>
              <a:ext uri="{FF2B5EF4-FFF2-40B4-BE49-F238E27FC236}">
                <a16:creationId xmlns:a16="http://schemas.microsoft.com/office/drawing/2014/main" id="{B9110B33-F030-81FB-E8BF-6271AED25D2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1FEA7CC-7C56-4CD9-498A-19480B6D2F76}"/>
              </a:ext>
            </a:extLst>
          </p:cNvPr>
          <p:cNvSpPr>
            <a:spLocks noGrp="1"/>
          </p:cNvSpPr>
          <p:nvPr>
            <p:ph type="body" sz="quarter" idx="13"/>
          </p:nvPr>
        </p:nvSpPr>
        <p:spPr/>
        <p:txBody>
          <a:bodyPr>
            <a:normAutofit/>
          </a:bodyPr>
          <a:lstStyle/>
          <a:p>
            <a:pPr marL="742950" indent="-742950">
              <a:buFont typeface="+mj-lt"/>
              <a:buAutoNum type="arabicPeriod" startAt="17"/>
            </a:pPr>
            <a:r>
              <a:rPr lang="en-CA" b="0" i="0" u="none" strike="noStrike">
                <a:solidFill>
                  <a:srgbClr val="242424"/>
                </a:solidFill>
                <a:effectLst/>
              </a:rPr>
              <a:t>Click </a:t>
            </a:r>
            <a:r>
              <a:rPr lang="en-CA" b="1" i="0" u="none" strike="noStrike">
                <a:solidFill>
                  <a:srgbClr val="242424"/>
                </a:solidFill>
                <a:effectLst/>
              </a:rPr>
              <a:t>Yes</a:t>
            </a:r>
            <a:r>
              <a:rPr lang="en-CA" b="0" i="0" u="none" strike="noStrike">
                <a:solidFill>
                  <a:srgbClr val="242424"/>
                </a:solidFill>
                <a:effectLst/>
              </a:rPr>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11" name="Picture 10">
            <a:extLst>
              <a:ext uri="{FF2B5EF4-FFF2-40B4-BE49-F238E27FC236}">
                <a16:creationId xmlns:a16="http://schemas.microsoft.com/office/drawing/2014/main" id="{353B7095-7169-DCDA-8927-77065B429E8D}"/>
              </a:ext>
              <a:ext uri="{C183D7F6-B498-43B3-948B-1728B52AA6E4}">
                <adec:decorative xmlns:adec="http://schemas.microsoft.com/office/drawing/2017/decorative" val="1"/>
              </a:ext>
            </a:extLst>
          </p:cNvPr>
          <p:cNvPicPr>
            <a:picLocks noChangeAspect="1"/>
          </p:cNvPicPr>
          <p:nvPr/>
        </p:nvPicPr>
        <p:blipFill>
          <a:blip r:embed="rId3"/>
          <a:srcRect t="2591" b="2283"/>
          <a:stretch/>
        </p:blipFill>
        <p:spPr>
          <a:xfrm>
            <a:off x="1093609" y="3948544"/>
            <a:ext cx="10058400" cy="3075711"/>
          </a:xfrm>
          <a:prstGeom prst="rect">
            <a:avLst/>
          </a:prstGeom>
          <a:ln w="12700">
            <a:solidFill>
              <a:schemeClr val="tx1"/>
            </a:solidFill>
          </a:ln>
        </p:spPr>
      </p:pic>
      <p:sp>
        <p:nvSpPr>
          <p:cNvPr id="8" name="Text Placeholder 7">
            <a:extLst>
              <a:ext uri="{FF2B5EF4-FFF2-40B4-BE49-F238E27FC236}">
                <a16:creationId xmlns:a16="http://schemas.microsoft.com/office/drawing/2014/main" id="{71A88A4F-28E1-2FD4-7D6A-79F03946FF38}"/>
              </a:ext>
            </a:extLst>
          </p:cNvPr>
          <p:cNvSpPr>
            <a:spLocks noGrp="1"/>
          </p:cNvSpPr>
          <p:nvPr>
            <p:ph type="body" sz="quarter" idx="14"/>
          </p:nvPr>
        </p:nvSpPr>
        <p:spPr/>
        <p:txBody>
          <a:bodyPr/>
          <a:lstStyle/>
          <a:p>
            <a:pPr marL="742950" indent="-742950">
              <a:buFont typeface="+mj-lt"/>
              <a:buAutoNum type="arabicPeriod" startAt="18"/>
            </a:pPr>
            <a:r>
              <a:rPr lang="en-US"/>
              <a:t>Click </a:t>
            </a:r>
            <a:r>
              <a:rPr lang="en-US" b="1"/>
              <a:t>Upload Main Document</a:t>
            </a:r>
            <a:r>
              <a:rPr lang="en-US"/>
              <a:t>.</a:t>
            </a:r>
          </a:p>
          <a:p>
            <a:pPr marL="742950" indent="-742950">
              <a:buFont typeface="+mj-lt"/>
              <a:buAutoNum type="arabicPeriod" startAt="18"/>
            </a:pPr>
            <a:r>
              <a:rPr lang="en-US"/>
              <a:t>Click </a:t>
            </a:r>
            <a:r>
              <a:rPr lang="en-US" b="1"/>
              <a:t>Use a Template</a:t>
            </a:r>
            <a:r>
              <a:rPr lang="en-US"/>
              <a:t>.</a:t>
            </a:r>
          </a:p>
          <a:p>
            <a:endParaRPr lang="en-US"/>
          </a:p>
        </p:txBody>
      </p:sp>
      <p:pic>
        <p:nvPicPr>
          <p:cNvPr id="15" name="Picture 14">
            <a:extLst>
              <a:ext uri="{FF2B5EF4-FFF2-40B4-BE49-F238E27FC236}">
                <a16:creationId xmlns:a16="http://schemas.microsoft.com/office/drawing/2014/main" id="{B6E385DE-85FF-9188-BE93-2A50EAF706E0}"/>
              </a:ext>
              <a:ext uri="{C183D7F6-B498-43B3-948B-1728B52AA6E4}">
                <adec:decorative xmlns:adec="http://schemas.microsoft.com/office/drawing/2017/decorative" val="1"/>
              </a:ext>
            </a:extLst>
          </p:cNvPr>
          <p:cNvPicPr>
            <a:picLocks noChangeAspect="1"/>
          </p:cNvPicPr>
          <p:nvPr/>
        </p:nvPicPr>
        <p:blipFill>
          <a:blip r:embed="rId4"/>
          <a:srcRect r="8448" b="2587"/>
          <a:stretch/>
        </p:blipFill>
        <p:spPr>
          <a:xfrm>
            <a:off x="2465209" y="10390258"/>
            <a:ext cx="7315200" cy="5006905"/>
          </a:xfrm>
          <a:prstGeom prst="rect">
            <a:avLst/>
          </a:prstGeom>
          <a:ln w="12700">
            <a:solidFill>
              <a:schemeClr val="tx1"/>
            </a:solidFill>
          </a:ln>
        </p:spPr>
      </p:pic>
      <p:sp>
        <p:nvSpPr>
          <p:cNvPr id="2" name="Date Placeholder 1">
            <a:extLst>
              <a:ext uri="{FF2B5EF4-FFF2-40B4-BE49-F238E27FC236}">
                <a16:creationId xmlns:a16="http://schemas.microsoft.com/office/drawing/2014/main" id="{0E28A277-E079-857F-D83D-AEEBAA016AB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FD220BEC-323E-B737-B132-9D6BD8018D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6A9C4D5-3F73-6414-EA75-F6C1008676E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
        <p:nvSpPr>
          <p:cNvPr id="16" name="Rectangle 15">
            <a:extLst>
              <a:ext uri="{FF2B5EF4-FFF2-40B4-BE49-F238E27FC236}">
                <a16:creationId xmlns:a16="http://schemas.microsoft.com/office/drawing/2014/main" id="{0E776EBD-4F57-35FE-D983-7FF56050318F}"/>
              </a:ext>
              <a:ext uri="{C183D7F6-B498-43B3-948B-1728B52AA6E4}">
                <adec:decorative xmlns:adec="http://schemas.microsoft.com/office/drawing/2017/decorative" val="1"/>
              </a:ext>
            </a:extLst>
          </p:cNvPr>
          <p:cNvSpPr/>
          <p:nvPr/>
        </p:nvSpPr>
        <p:spPr>
          <a:xfrm>
            <a:off x="8972550" y="6096000"/>
            <a:ext cx="1076325" cy="7402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5DB895B-7CCC-24F0-AEE4-C27F37D07DB5}"/>
              </a:ext>
              <a:ext uri="{C183D7F6-B498-43B3-948B-1728B52AA6E4}">
                <adec:decorative xmlns:adec="http://schemas.microsoft.com/office/drawing/2017/decorative" val="1"/>
              </a:ext>
            </a:extLst>
          </p:cNvPr>
          <p:cNvSpPr/>
          <p:nvPr/>
        </p:nvSpPr>
        <p:spPr>
          <a:xfrm>
            <a:off x="5843588" y="13240407"/>
            <a:ext cx="3467101" cy="61881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3D8D395-F684-794B-88F0-AD1A8B2882C3}"/>
              </a:ext>
              <a:ext uri="{C183D7F6-B498-43B3-948B-1728B52AA6E4}">
                <adec:decorative xmlns:adec="http://schemas.microsoft.com/office/drawing/2017/decorative" val="1"/>
              </a:ext>
            </a:extLst>
          </p:cNvPr>
          <p:cNvSpPr>
            <a:spLocks noChangeAspect="1"/>
          </p:cNvSpPr>
          <p:nvPr/>
        </p:nvSpPr>
        <p:spPr>
          <a:xfrm>
            <a:off x="9310689" y="1328714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18</a:t>
            </a:r>
          </a:p>
        </p:txBody>
      </p:sp>
      <p:sp>
        <p:nvSpPr>
          <p:cNvPr id="19" name="Rectangle 18">
            <a:extLst>
              <a:ext uri="{FF2B5EF4-FFF2-40B4-BE49-F238E27FC236}">
                <a16:creationId xmlns:a16="http://schemas.microsoft.com/office/drawing/2014/main" id="{1100B749-12B3-F6BF-98C1-A9EAE8C24F92}"/>
              </a:ext>
              <a:ext uri="{C183D7F6-B498-43B3-948B-1728B52AA6E4}">
                <adec:decorative xmlns:adec="http://schemas.microsoft.com/office/drawing/2017/decorative" val="1"/>
              </a:ext>
            </a:extLst>
          </p:cNvPr>
          <p:cNvSpPr/>
          <p:nvPr/>
        </p:nvSpPr>
        <p:spPr>
          <a:xfrm>
            <a:off x="5924550" y="14621533"/>
            <a:ext cx="3733800" cy="61881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403824D-E2D1-59D4-92E3-5C1A374DBEBB}"/>
              </a:ext>
              <a:ext uri="{C183D7F6-B498-43B3-948B-1728B52AA6E4}">
                <adec:decorative xmlns:adec="http://schemas.microsoft.com/office/drawing/2017/decorative" val="1"/>
              </a:ext>
            </a:extLst>
          </p:cNvPr>
          <p:cNvSpPr>
            <a:spLocks noChangeAspect="1"/>
          </p:cNvSpPr>
          <p:nvPr/>
        </p:nvSpPr>
        <p:spPr>
          <a:xfrm>
            <a:off x="5375910" y="1468560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2278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94FB-D6D8-7F07-922A-E752B1F3BD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400847-A81F-2479-68BA-DA18AB8C2A98}"/>
              </a:ext>
            </a:extLst>
          </p:cNvPr>
          <p:cNvSpPr>
            <a:spLocks noGrp="1"/>
          </p:cNvSpPr>
          <p:nvPr>
            <p:ph type="title"/>
          </p:nvPr>
        </p:nvSpPr>
        <p:spPr/>
        <p:txBody>
          <a:bodyPr>
            <a:normAutofit/>
          </a:bodyPr>
          <a:lstStyle/>
          <a:p>
            <a:r>
              <a:rPr lang="en-US"/>
              <a:t>Renew a Statewide Contract (Part 8 of 13)</a:t>
            </a:r>
          </a:p>
        </p:txBody>
      </p:sp>
      <p:sp>
        <p:nvSpPr>
          <p:cNvPr id="7" name="TextBox 6">
            <a:extLst>
              <a:ext uri="{FF2B5EF4-FFF2-40B4-BE49-F238E27FC236}">
                <a16:creationId xmlns:a16="http://schemas.microsoft.com/office/drawing/2014/main" id="{B021C570-2036-7150-9033-0DC4ECCDC28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CC12A99-87E8-FC8B-B02F-00E340B610B2}"/>
              </a:ext>
            </a:extLst>
          </p:cNvPr>
          <p:cNvSpPr>
            <a:spLocks noGrp="1"/>
          </p:cNvSpPr>
          <p:nvPr>
            <p:ph type="body" sz="quarter" idx="13"/>
          </p:nvPr>
        </p:nvSpPr>
        <p:spPr/>
        <p:txBody>
          <a:bodyPr>
            <a:normAutofit/>
          </a:bodyPr>
          <a:lstStyle/>
          <a:p>
            <a:pPr marL="742950" indent="-742950">
              <a:buFont typeface="+mj-lt"/>
              <a:buAutoNum type="arabicPeriod" startAt="20"/>
            </a:pPr>
            <a:r>
              <a:rPr lang="en-CA" i="0" u="none" strike="noStrike" dirty="0">
                <a:solidFill>
                  <a:srgbClr val="242424"/>
                </a:solidFill>
                <a:effectLst/>
              </a:rPr>
              <a:t>Select</a:t>
            </a:r>
            <a:r>
              <a:rPr lang="en-CA" b="0" i="0" u="none" strike="noStrike" dirty="0">
                <a:solidFill>
                  <a:srgbClr val="242424"/>
                </a:solidFill>
                <a:effectLst/>
              </a:rPr>
              <a:t> </a:t>
            </a:r>
            <a:r>
              <a:rPr lang="en-CA" b="1" i="0" u="none" strike="noStrike" dirty="0">
                <a:solidFill>
                  <a:srgbClr val="242424"/>
                </a:solidFill>
                <a:effectLst/>
              </a:rPr>
              <a:t>M</a:t>
            </a:r>
            <a:r>
              <a:rPr lang="en-CA" b="1" dirty="0">
                <a:solidFill>
                  <a:srgbClr val="242424"/>
                </a:solidFill>
              </a:rPr>
              <a:t>ain Document</a:t>
            </a:r>
            <a:r>
              <a:rPr lang="en-CA" b="1" i="0" u="none" strike="noStrike" dirty="0">
                <a:solidFill>
                  <a:srgbClr val="242424"/>
                </a:solidFill>
                <a:effectLst/>
              </a:rPr>
              <a:t> Renewal Template</a:t>
            </a:r>
            <a:r>
              <a:rPr lang="en-CA" b="0" i="0" u="none" strike="noStrike" dirty="0">
                <a:solidFill>
                  <a:srgbClr val="242424"/>
                </a:solidFill>
                <a:effectLst/>
              </a:rPr>
              <a:t>. </a:t>
            </a:r>
          </a:p>
          <a:p>
            <a:pPr marL="803275"/>
            <a:r>
              <a:rPr lang="en-CA" sz="2800" b="1" dirty="0">
                <a:solidFill>
                  <a:srgbClr val="242424"/>
                </a:solidFill>
              </a:rPr>
              <a:t>Note</a:t>
            </a:r>
            <a:r>
              <a:rPr lang="en-CA" sz="2800" dirty="0">
                <a:solidFill>
                  <a:srgbClr val="242424"/>
                </a:solidFill>
              </a:rPr>
              <a:t>: You can also use </a:t>
            </a:r>
            <a:r>
              <a:rPr lang="en-CA" sz="2800" i="1" dirty="0">
                <a:solidFill>
                  <a:srgbClr val="242424"/>
                </a:solidFill>
              </a:rPr>
              <a:t>magnifying glass </a:t>
            </a:r>
            <a:r>
              <a:rPr lang="en-CA" sz="2800" dirty="0">
                <a:solidFill>
                  <a:srgbClr val="242424"/>
                </a:solidFill>
              </a:rPr>
              <a:t>to search. </a:t>
            </a:r>
            <a:endParaRPr lang="en-CA" sz="2800" b="0" i="0" u="none" strike="noStrike" dirty="0">
              <a:solidFill>
                <a:srgbClr val="242424"/>
              </a:solidFill>
              <a:effectLst/>
            </a:endParaRPr>
          </a:p>
          <a:p>
            <a:pPr marL="457200" indent="-457200">
              <a:buFont typeface="Arial" panose="020B0604020202020204" pitchFamily="34" charset="0"/>
              <a:buChar char="•"/>
            </a:pPr>
            <a:endParaRPr lang="en-CA" b="0" i="0" u="none" strike="noStrike" dirty="0">
              <a:solidFill>
                <a:srgbClr val="000000"/>
              </a:solidFill>
              <a:effectLst/>
            </a:endParaRPr>
          </a:p>
        </p:txBody>
      </p:sp>
      <p:pic>
        <p:nvPicPr>
          <p:cNvPr id="9" name="Picture 8">
            <a:extLst>
              <a:ext uri="{FF2B5EF4-FFF2-40B4-BE49-F238E27FC236}">
                <a16:creationId xmlns:a16="http://schemas.microsoft.com/office/drawing/2014/main" id="{BC0BD17F-FBC6-7ED5-3DF1-893E72A6CD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65209" y="3624467"/>
            <a:ext cx="7315200" cy="5033799"/>
          </a:xfrm>
          <a:prstGeom prst="rect">
            <a:avLst/>
          </a:prstGeom>
          <a:ln w="12700">
            <a:solidFill>
              <a:schemeClr val="accent6">
                <a:lumMod val="75000"/>
              </a:schemeClr>
            </a:solidFill>
          </a:ln>
        </p:spPr>
      </p:pic>
      <p:sp>
        <p:nvSpPr>
          <p:cNvPr id="8" name="Text Placeholder 7">
            <a:extLst>
              <a:ext uri="{FF2B5EF4-FFF2-40B4-BE49-F238E27FC236}">
                <a16:creationId xmlns:a16="http://schemas.microsoft.com/office/drawing/2014/main" id="{954824EC-C3A1-5D22-55C3-F6662E7C3102}"/>
              </a:ext>
            </a:extLst>
          </p:cNvPr>
          <p:cNvSpPr>
            <a:spLocks noGrp="1"/>
          </p:cNvSpPr>
          <p:nvPr>
            <p:ph type="body" sz="quarter" idx="14"/>
          </p:nvPr>
        </p:nvSpPr>
        <p:spPr/>
        <p:txBody>
          <a:bodyPr/>
          <a:lstStyle/>
          <a:p>
            <a:pPr marL="742950" indent="-742950">
              <a:buFont typeface="+mj-lt"/>
              <a:buAutoNum type="arabicPeriod" startAt="21"/>
            </a:pPr>
            <a:r>
              <a:rPr lang="en-US"/>
              <a:t>Click </a:t>
            </a:r>
            <a:r>
              <a:rPr lang="en-US" b="1"/>
              <a:t>Actions </a:t>
            </a:r>
            <a:r>
              <a:rPr lang="en-US"/>
              <a:t>on the </a:t>
            </a:r>
            <a:r>
              <a:rPr lang="en-US" b="1"/>
              <a:t>Main Document</a:t>
            </a:r>
            <a:r>
              <a:rPr lang="en-US"/>
              <a:t>. </a:t>
            </a:r>
          </a:p>
          <a:p>
            <a:pPr marL="742950" indent="-742950">
              <a:buFont typeface="+mj-lt"/>
              <a:buAutoNum type="arabicPeriod" startAt="21"/>
            </a:pPr>
            <a:r>
              <a:rPr lang="en-US"/>
              <a:t>Select </a:t>
            </a:r>
            <a:r>
              <a:rPr lang="en-US" b="1"/>
              <a:t>Edit Properties</a:t>
            </a:r>
            <a:r>
              <a:rPr lang="en-US"/>
              <a:t>. </a:t>
            </a:r>
          </a:p>
          <a:p>
            <a:endParaRPr lang="en-US"/>
          </a:p>
        </p:txBody>
      </p:sp>
      <p:pic>
        <p:nvPicPr>
          <p:cNvPr id="11" name="Picture 10">
            <a:extLst>
              <a:ext uri="{FF2B5EF4-FFF2-40B4-BE49-F238E27FC236}">
                <a16:creationId xmlns:a16="http://schemas.microsoft.com/office/drawing/2014/main" id="{5DDF18C5-723C-F9E7-57A6-C8D683B83206}"/>
              </a:ext>
              <a:ext uri="{C183D7F6-B498-43B3-948B-1728B52AA6E4}">
                <adec:decorative xmlns:adec="http://schemas.microsoft.com/office/drawing/2017/decorative" val="1"/>
              </a:ext>
            </a:extLst>
          </p:cNvPr>
          <p:cNvPicPr>
            <a:picLocks noChangeAspect="1"/>
          </p:cNvPicPr>
          <p:nvPr/>
        </p:nvPicPr>
        <p:blipFill>
          <a:blip r:embed="rId4"/>
          <a:srcRect l="20087" t="13275"/>
          <a:stretch/>
        </p:blipFill>
        <p:spPr>
          <a:xfrm>
            <a:off x="2438399" y="10660864"/>
            <a:ext cx="7315200" cy="3941338"/>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ACCA8301-4475-7420-1A6B-85817E701CD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D5DA21D3-4C10-F6ED-C8C3-8DA5A964B2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A457418-F68C-A822-6A03-DD985281E1F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
        <p:nvSpPr>
          <p:cNvPr id="12" name="Rectangle 11">
            <a:extLst>
              <a:ext uri="{FF2B5EF4-FFF2-40B4-BE49-F238E27FC236}">
                <a16:creationId xmlns:a16="http://schemas.microsoft.com/office/drawing/2014/main" id="{6B3DAE92-70D6-2C44-4FB5-9B82558D5D35}"/>
              </a:ext>
              <a:ext uri="{C183D7F6-B498-43B3-948B-1728B52AA6E4}">
                <adec:decorative xmlns:adec="http://schemas.microsoft.com/office/drawing/2017/decorative" val="1"/>
              </a:ext>
            </a:extLst>
          </p:cNvPr>
          <p:cNvSpPr/>
          <p:nvPr/>
        </p:nvSpPr>
        <p:spPr>
          <a:xfrm>
            <a:off x="2757487" y="4765283"/>
            <a:ext cx="5457826" cy="4717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ECB928C-012A-852C-3FA9-9EF2347CD7AA}"/>
              </a:ext>
              <a:ext uri="{C183D7F6-B498-43B3-948B-1728B52AA6E4}">
                <adec:decorative xmlns:adec="http://schemas.microsoft.com/office/drawing/2017/decorative" val="1"/>
              </a:ext>
            </a:extLst>
          </p:cNvPr>
          <p:cNvSpPr/>
          <p:nvPr/>
        </p:nvSpPr>
        <p:spPr>
          <a:xfrm>
            <a:off x="6333285" y="11928185"/>
            <a:ext cx="3356434" cy="49856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2B17DEE-139B-D38B-8DA1-6D1BDA268BCA}"/>
              </a:ext>
              <a:ext uri="{C183D7F6-B498-43B3-948B-1728B52AA6E4}">
                <adec:decorative xmlns:adec="http://schemas.microsoft.com/office/drawing/2017/decorative" val="1"/>
              </a:ext>
            </a:extLst>
          </p:cNvPr>
          <p:cNvSpPr/>
          <p:nvPr/>
        </p:nvSpPr>
        <p:spPr>
          <a:xfrm>
            <a:off x="6249912" y="11388102"/>
            <a:ext cx="1167163" cy="4703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084254F-5273-A54A-BA62-E6E941790190}"/>
              </a:ext>
              <a:ext uri="{C183D7F6-B498-43B3-948B-1728B52AA6E4}">
                <adec:decorative xmlns:adec="http://schemas.microsoft.com/office/drawing/2017/decorative" val="1"/>
              </a:ext>
            </a:extLst>
          </p:cNvPr>
          <p:cNvSpPr>
            <a:spLocks noChangeAspect="1"/>
          </p:cNvSpPr>
          <p:nvPr/>
        </p:nvSpPr>
        <p:spPr>
          <a:xfrm>
            <a:off x="5701272" y="1135946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21</a:t>
            </a:r>
          </a:p>
        </p:txBody>
      </p:sp>
      <p:sp>
        <p:nvSpPr>
          <p:cNvPr id="16" name="Oval 15">
            <a:extLst>
              <a:ext uri="{FF2B5EF4-FFF2-40B4-BE49-F238E27FC236}">
                <a16:creationId xmlns:a16="http://schemas.microsoft.com/office/drawing/2014/main" id="{1C9E19A2-30F1-511B-796E-048345B6AC71}"/>
              </a:ext>
              <a:ext uri="{C183D7F6-B498-43B3-948B-1728B52AA6E4}">
                <adec:decorative xmlns:adec="http://schemas.microsoft.com/office/drawing/2017/decorative" val="1"/>
              </a:ext>
            </a:extLst>
          </p:cNvPr>
          <p:cNvSpPr>
            <a:spLocks noChangeAspect="1"/>
          </p:cNvSpPr>
          <p:nvPr/>
        </p:nvSpPr>
        <p:spPr>
          <a:xfrm>
            <a:off x="5784645" y="119227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22</a:t>
            </a:r>
          </a:p>
        </p:txBody>
      </p:sp>
    </p:spTree>
    <p:extLst>
      <p:ext uri="{BB962C8B-B14F-4D97-AF65-F5344CB8AC3E}">
        <p14:creationId xmlns:p14="http://schemas.microsoft.com/office/powerpoint/2010/main" val="2761964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037ED-0B11-4449-BF81-C0D1539FFB91}">
  <ds:schemaRefs>
    <ds:schemaRef ds:uri="http://schemas.microsoft.com/office/2006/documentManagement/types"/>
    <ds:schemaRef ds:uri="http://purl.org/dc/elements/1.1/"/>
    <ds:schemaRef ds:uri="http://purl.org/dc/dcmitype/"/>
    <ds:schemaRef ds:uri="http://schemas.microsoft.com/office/infopath/2007/PartnerControls"/>
    <ds:schemaRef ds:uri="8d5ae7cb-5eaa-45bd-87a9-9ecdfd4d7a10"/>
    <ds:schemaRef ds:uri="http://schemas.openxmlformats.org/package/2006/metadata/core-properties"/>
    <ds:schemaRef ds:uri="http://purl.org/dc/terms/"/>
    <ds:schemaRef ds:uri="91b022cc-d96d-4c7a-a6ef-47af526da2c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14CC055-BE7E-4B3E-A767-45EF015589C1}"/>
</file>

<file path=customXml/itemProps3.xml><?xml version="1.0" encoding="utf-8"?>
<ds:datastoreItem xmlns:ds="http://schemas.openxmlformats.org/officeDocument/2006/customXml" ds:itemID="{D17FB6B5-495C-4BE2-9DC0-3AE005212118}">
  <ds:schemaRefs>
    <ds:schemaRef ds:uri="http://schemas.microsoft.com/sharepoint/v3/contenttype/forms"/>
  </ds:schemaRefs>
</ds:datastoreItem>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1881</Words>
  <Application>Microsoft Office PowerPoint</Application>
  <PresentationFormat>Custom</PresentationFormat>
  <Paragraphs>376</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Job Aid Template</vt:lpstr>
      <vt:lpstr>1_Administrative</vt:lpstr>
      <vt:lpstr>Renew a Statewide Contract</vt:lpstr>
      <vt:lpstr>Renew a Statewide Contract (Part 1 of 13)</vt:lpstr>
      <vt:lpstr>Renew a Statewide Contract (Part 2 of 13)</vt:lpstr>
      <vt:lpstr>Renew a Statewide Contract (Part 3 of 13)</vt:lpstr>
      <vt:lpstr>Renew a Statewide Contract (Part 4 of 13)</vt:lpstr>
      <vt:lpstr>Renew a Statewide Contract (Part 5 of 13)</vt:lpstr>
      <vt:lpstr>Renew a Statewide Contract (Part 6 of 13)</vt:lpstr>
      <vt:lpstr>Renew a Statewide Contract (Part 7 of 13)</vt:lpstr>
      <vt:lpstr>Renew a Statewide Contract (Part 8 of 13)</vt:lpstr>
      <vt:lpstr>Renew a Statewide Contract (Part 9 of 13)</vt:lpstr>
      <vt:lpstr>Renew a Statewide Contract (Part 10 of 13)</vt:lpstr>
      <vt:lpstr>Renew a Statewide Contract (Part 11 of 13)</vt:lpstr>
      <vt:lpstr>Renew a Statewide Contract (Part 12 of 13)</vt:lpstr>
      <vt:lpstr>Renew a Statewide Contract (Part 13 of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Swartout, Darcy</cp:lastModifiedBy>
  <cp:revision>19</cp:revision>
  <cp:lastPrinted>2024-05-14T19:49:44Z</cp:lastPrinted>
  <dcterms:created xsi:type="dcterms:W3CDTF">2024-01-04T16:25:20Z</dcterms:created>
  <dcterms:modified xsi:type="dcterms:W3CDTF">2026-05-21T14:59:35Z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