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23"/>
  </p:notesMasterIdLst>
  <p:sldIdLst>
    <p:sldId id="355" r:id="rId6"/>
    <p:sldId id="408" r:id="rId7"/>
    <p:sldId id="409" r:id="rId8"/>
    <p:sldId id="418" r:id="rId9"/>
    <p:sldId id="438" r:id="rId10"/>
    <p:sldId id="435" r:id="rId11"/>
    <p:sldId id="450" r:id="rId12"/>
    <p:sldId id="437" r:id="rId13"/>
    <p:sldId id="436" r:id="rId14"/>
    <p:sldId id="449" r:id="rId15"/>
    <p:sldId id="431" r:id="rId16"/>
    <p:sldId id="440" r:id="rId17"/>
    <p:sldId id="442" r:id="rId18"/>
    <p:sldId id="443" r:id="rId19"/>
    <p:sldId id="445" r:id="rId20"/>
    <p:sldId id="451" r:id="rId21"/>
    <p:sldId id="452" r:id="rId22"/>
  </p:sldIdLst>
  <p:sldSz cx="12192000" cy="16256000"/>
  <p:notesSz cx="7315200" cy="96012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8B0F8EB6-02C8-CBE4-23D7-D1FDCF933FEB}" name="Morton, Kyle" initials="MK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C3F81E-0521-4AB3-A281-E5E3F7F6B3A0}" v="2" dt="2026-01-05T17:37:47.571"/>
    <p1510:client id="{D8BBAEED-E45F-DFF8-9553-140C486FEE9F}" v="14" dt="2026-01-05T14:43:12.174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46" autoAdjust="0"/>
  </p:normalViewPr>
  <p:slideViewPr>
    <p:cSldViewPr snapToGrid="0">
      <p:cViewPr varScale="1">
        <p:scale>
          <a:sx n="34" d="100"/>
          <a:sy n="34" d="100"/>
        </p:scale>
        <p:origin x="3516" y="66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artout, Darcy" userId="1c015fc4-41a8-4efb-8017-be6f6fc86c37" providerId="ADAL" clId="{BB050D58-8F81-4B9B-ABE4-6E691D6D2DE0}"/>
    <pc:docChg chg="modSld">
      <pc:chgData name="Swartout, Darcy" userId="1c015fc4-41a8-4efb-8017-be6f6fc86c37" providerId="ADAL" clId="{BB050D58-8F81-4B9B-ABE4-6E691D6D2DE0}" dt="2025-12-16T16:54:08.100" v="7" actId="962"/>
      <pc:docMkLst>
        <pc:docMk/>
      </pc:docMkLst>
      <pc:sldChg chg="modSp mod">
        <pc:chgData name="Swartout, Darcy" userId="1c015fc4-41a8-4efb-8017-be6f6fc86c37" providerId="ADAL" clId="{BB050D58-8F81-4B9B-ABE4-6E691D6D2DE0}" dt="2025-12-16T16:52:33.468" v="3" actId="179"/>
        <pc:sldMkLst>
          <pc:docMk/>
          <pc:sldMk cId="3654868931" sldId="418"/>
        </pc:sldMkLst>
        <pc:spChg chg="mod">
          <ac:chgData name="Swartout, Darcy" userId="1c015fc4-41a8-4efb-8017-be6f6fc86c37" providerId="ADAL" clId="{BB050D58-8F81-4B9B-ABE4-6E691D6D2DE0}" dt="2025-12-16T16:52:33.468" v="3" actId="179"/>
          <ac:spMkLst>
            <pc:docMk/>
            <pc:sldMk cId="3654868931" sldId="418"/>
            <ac:spMk id="8" creationId="{8AEA4BB0-7404-8D68-E4A5-03A2A0BB3474}"/>
          </ac:spMkLst>
        </pc:spChg>
      </pc:sldChg>
      <pc:sldChg chg="modSp mod">
        <pc:chgData name="Swartout, Darcy" userId="1c015fc4-41a8-4efb-8017-be6f6fc86c37" providerId="ADAL" clId="{BB050D58-8F81-4B9B-ABE4-6E691D6D2DE0}" dt="2025-12-16T16:52:53.971" v="4" actId="113"/>
        <pc:sldMkLst>
          <pc:docMk/>
          <pc:sldMk cId="335725057" sldId="436"/>
        </pc:sldMkLst>
        <pc:spChg chg="mod">
          <ac:chgData name="Swartout, Darcy" userId="1c015fc4-41a8-4efb-8017-be6f6fc86c37" providerId="ADAL" clId="{BB050D58-8F81-4B9B-ABE4-6E691D6D2DE0}" dt="2025-12-16T16:52:53.971" v="4" actId="113"/>
          <ac:spMkLst>
            <pc:docMk/>
            <pc:sldMk cId="335725057" sldId="436"/>
            <ac:spMk id="6" creationId="{8EB9B62C-9735-B325-CE79-460015EB188A}"/>
          </ac:spMkLst>
        </pc:spChg>
      </pc:sldChg>
      <pc:sldChg chg="modSp mod">
        <pc:chgData name="Swartout, Darcy" userId="1c015fc4-41a8-4efb-8017-be6f6fc86c37" providerId="ADAL" clId="{BB050D58-8F81-4B9B-ABE4-6E691D6D2DE0}" dt="2025-12-16T16:53:21.874" v="6" actId="11"/>
        <pc:sldMkLst>
          <pc:docMk/>
          <pc:sldMk cId="774213308" sldId="442"/>
        </pc:sldMkLst>
        <pc:spChg chg="mod">
          <ac:chgData name="Swartout, Darcy" userId="1c015fc4-41a8-4efb-8017-be6f6fc86c37" providerId="ADAL" clId="{BB050D58-8F81-4B9B-ABE4-6E691D6D2DE0}" dt="2025-12-16T16:53:21.874" v="6" actId="11"/>
          <ac:spMkLst>
            <pc:docMk/>
            <pc:sldMk cId="774213308" sldId="442"/>
            <ac:spMk id="6" creationId="{0AA320E6-3F64-72FE-BF75-BCBB36839D22}"/>
          </ac:spMkLst>
        </pc:spChg>
      </pc:sldChg>
      <pc:sldChg chg="modSp mod">
        <pc:chgData name="Swartout, Darcy" userId="1c015fc4-41a8-4efb-8017-be6f6fc86c37" providerId="ADAL" clId="{BB050D58-8F81-4B9B-ABE4-6E691D6D2DE0}" dt="2025-12-08T19:59:20.214" v="0" actId="114"/>
        <pc:sldMkLst>
          <pc:docMk/>
          <pc:sldMk cId="342836025" sldId="450"/>
        </pc:sldMkLst>
        <pc:spChg chg="mod">
          <ac:chgData name="Swartout, Darcy" userId="1c015fc4-41a8-4efb-8017-be6f6fc86c37" providerId="ADAL" clId="{BB050D58-8F81-4B9B-ABE4-6E691D6D2DE0}" dt="2025-12-08T19:59:20.214" v="0" actId="114"/>
          <ac:spMkLst>
            <pc:docMk/>
            <pc:sldMk cId="342836025" sldId="450"/>
            <ac:spMk id="6" creationId="{583E0D73-506E-ABB1-5D4C-FCBD84B508F2}"/>
          </ac:spMkLst>
        </pc:spChg>
      </pc:sldChg>
      <pc:sldChg chg="modSp mod">
        <pc:chgData name="Swartout, Darcy" userId="1c015fc4-41a8-4efb-8017-be6f6fc86c37" providerId="ADAL" clId="{BB050D58-8F81-4B9B-ABE4-6E691D6D2DE0}" dt="2025-12-16T16:54:08.100" v="7" actId="962"/>
        <pc:sldMkLst>
          <pc:docMk/>
          <pc:sldMk cId="1072967513" sldId="452"/>
        </pc:sldMkLst>
        <pc:spChg chg="mod">
          <ac:chgData name="Swartout, Darcy" userId="1c015fc4-41a8-4efb-8017-be6f6fc86c37" providerId="ADAL" clId="{BB050D58-8F81-4B9B-ABE4-6E691D6D2DE0}" dt="2025-12-16T16:54:08.100" v="7" actId="962"/>
          <ac:spMkLst>
            <pc:docMk/>
            <pc:sldMk cId="1072967513" sldId="452"/>
            <ac:spMk id="7" creationId="{45D025DA-7F54-47FF-309B-015673EC8B75}"/>
          </ac:spMkLst>
        </pc:spChg>
        <pc:spChg chg="mod">
          <ac:chgData name="Swartout, Darcy" userId="1c015fc4-41a8-4efb-8017-be6f6fc86c37" providerId="ADAL" clId="{BB050D58-8F81-4B9B-ABE4-6E691D6D2DE0}" dt="2025-12-08T20:16:08.720" v="2" actId="404"/>
          <ac:spMkLst>
            <pc:docMk/>
            <pc:sldMk cId="1072967513" sldId="452"/>
            <ac:spMk id="9" creationId="{C532D90C-980A-E0DA-68E7-C82BED8F690F}"/>
          </ac:spMkLst>
        </pc:spChg>
      </pc:sldChg>
    </pc:docChg>
  </pc:docChgLst>
  <pc:docChgLst>
    <pc:chgData name="Chapman, Mary" userId="c232ab18-707a-4ee1-8cf2-b056bec2e1ec" providerId="ADAL" clId="{236D77BE-4202-4DE6-A882-AA82988D763E}"/>
    <pc:docChg chg="modSld">
      <pc:chgData name="Chapman, Mary" userId="c232ab18-707a-4ee1-8cf2-b056bec2e1ec" providerId="ADAL" clId="{236D77BE-4202-4DE6-A882-AA82988D763E}" dt="2026-01-02T15:53:02.312" v="27" actId="20577"/>
      <pc:docMkLst>
        <pc:docMk/>
      </pc:docMkLst>
      <pc:sldChg chg="modSp mod">
        <pc:chgData name="Chapman, Mary" userId="c232ab18-707a-4ee1-8cf2-b056bec2e1ec" providerId="ADAL" clId="{236D77BE-4202-4DE6-A882-AA82988D763E}" dt="2026-01-02T15:50:44.963" v="1" actId="20577"/>
        <pc:sldMkLst>
          <pc:docMk/>
          <pc:sldMk cId="2593318646" sldId="409"/>
        </pc:sldMkLst>
        <pc:spChg chg="mod">
          <ac:chgData name="Chapman, Mary" userId="c232ab18-707a-4ee1-8cf2-b056bec2e1ec" providerId="ADAL" clId="{236D77BE-4202-4DE6-A882-AA82988D763E}" dt="2026-01-02T15:50:44.963" v="1" actId="20577"/>
          <ac:spMkLst>
            <pc:docMk/>
            <pc:sldMk cId="2593318646" sldId="409"/>
            <ac:spMk id="5" creationId="{07A38923-F4F5-DE56-68D8-2D5D518941C5}"/>
          </ac:spMkLst>
        </pc:spChg>
      </pc:sldChg>
      <pc:sldChg chg="modSp mod">
        <pc:chgData name="Chapman, Mary" userId="c232ab18-707a-4ee1-8cf2-b056bec2e1ec" providerId="ADAL" clId="{236D77BE-4202-4DE6-A882-AA82988D763E}" dt="2026-01-02T15:52:07.326" v="3" actId="20577"/>
        <pc:sldMkLst>
          <pc:docMk/>
          <pc:sldMk cId="3654868931" sldId="418"/>
        </pc:sldMkLst>
        <pc:spChg chg="mod">
          <ac:chgData name="Chapman, Mary" userId="c232ab18-707a-4ee1-8cf2-b056bec2e1ec" providerId="ADAL" clId="{236D77BE-4202-4DE6-A882-AA82988D763E}" dt="2026-01-02T15:52:07.326" v="3" actId="20577"/>
          <ac:spMkLst>
            <pc:docMk/>
            <pc:sldMk cId="3654868931" sldId="418"/>
            <ac:spMk id="5" creationId="{94BEA660-48EC-9BEA-D3C2-922AF1B382E2}"/>
          </ac:spMkLst>
        </pc:spChg>
      </pc:sldChg>
      <pc:sldChg chg="modSp mod">
        <pc:chgData name="Chapman, Mary" userId="c232ab18-707a-4ee1-8cf2-b056bec2e1ec" providerId="ADAL" clId="{236D77BE-4202-4DE6-A882-AA82988D763E}" dt="2026-01-02T15:52:41.276" v="17" actId="20577"/>
        <pc:sldMkLst>
          <pc:docMk/>
          <pc:sldMk cId="4188406119" sldId="431"/>
        </pc:sldMkLst>
        <pc:spChg chg="mod">
          <ac:chgData name="Chapman, Mary" userId="c232ab18-707a-4ee1-8cf2-b056bec2e1ec" providerId="ADAL" clId="{236D77BE-4202-4DE6-A882-AA82988D763E}" dt="2026-01-02T15:52:41.276" v="17" actId="20577"/>
          <ac:spMkLst>
            <pc:docMk/>
            <pc:sldMk cId="4188406119" sldId="431"/>
            <ac:spMk id="5" creationId="{181EE1C9-58BC-07FB-2860-8ABB92D8BD1E}"/>
          </ac:spMkLst>
        </pc:spChg>
      </pc:sldChg>
      <pc:sldChg chg="modSp mod">
        <pc:chgData name="Chapman, Mary" userId="c232ab18-707a-4ee1-8cf2-b056bec2e1ec" providerId="ADAL" clId="{236D77BE-4202-4DE6-A882-AA82988D763E}" dt="2026-01-02T15:52:18.287" v="7" actId="20577"/>
        <pc:sldMkLst>
          <pc:docMk/>
          <pc:sldMk cId="2582707602" sldId="435"/>
        </pc:sldMkLst>
        <pc:spChg chg="mod">
          <ac:chgData name="Chapman, Mary" userId="c232ab18-707a-4ee1-8cf2-b056bec2e1ec" providerId="ADAL" clId="{236D77BE-4202-4DE6-A882-AA82988D763E}" dt="2026-01-02T15:52:18.287" v="7" actId="20577"/>
          <ac:spMkLst>
            <pc:docMk/>
            <pc:sldMk cId="2582707602" sldId="435"/>
            <ac:spMk id="5" creationId="{E0B64A0E-6B1F-42D8-0E27-91825F9E7098}"/>
          </ac:spMkLst>
        </pc:spChg>
      </pc:sldChg>
      <pc:sldChg chg="modSp mod">
        <pc:chgData name="Chapman, Mary" userId="c232ab18-707a-4ee1-8cf2-b056bec2e1ec" providerId="ADAL" clId="{236D77BE-4202-4DE6-A882-AA82988D763E}" dt="2026-01-02T15:52:32.205" v="13" actId="20577"/>
        <pc:sldMkLst>
          <pc:docMk/>
          <pc:sldMk cId="335725057" sldId="436"/>
        </pc:sldMkLst>
        <pc:spChg chg="mod">
          <ac:chgData name="Chapman, Mary" userId="c232ab18-707a-4ee1-8cf2-b056bec2e1ec" providerId="ADAL" clId="{236D77BE-4202-4DE6-A882-AA82988D763E}" dt="2026-01-02T15:52:32.205" v="13" actId="20577"/>
          <ac:spMkLst>
            <pc:docMk/>
            <pc:sldMk cId="335725057" sldId="436"/>
            <ac:spMk id="5" creationId="{C4F8D48D-190D-5CC9-6724-F9478B05D7EC}"/>
          </ac:spMkLst>
        </pc:spChg>
      </pc:sldChg>
      <pc:sldChg chg="modSp mod">
        <pc:chgData name="Chapman, Mary" userId="c232ab18-707a-4ee1-8cf2-b056bec2e1ec" providerId="ADAL" clId="{236D77BE-4202-4DE6-A882-AA82988D763E}" dt="2026-01-02T15:52:27.796" v="11" actId="20577"/>
        <pc:sldMkLst>
          <pc:docMk/>
          <pc:sldMk cId="395797149" sldId="437"/>
        </pc:sldMkLst>
        <pc:spChg chg="mod">
          <ac:chgData name="Chapman, Mary" userId="c232ab18-707a-4ee1-8cf2-b056bec2e1ec" providerId="ADAL" clId="{236D77BE-4202-4DE6-A882-AA82988D763E}" dt="2026-01-02T15:52:27.796" v="11" actId="20577"/>
          <ac:spMkLst>
            <pc:docMk/>
            <pc:sldMk cId="395797149" sldId="437"/>
            <ac:spMk id="5" creationId="{08EE6CE1-DA55-0A9D-96C3-F869FAACB0B2}"/>
          </ac:spMkLst>
        </pc:spChg>
      </pc:sldChg>
      <pc:sldChg chg="modSp mod">
        <pc:chgData name="Chapman, Mary" userId="c232ab18-707a-4ee1-8cf2-b056bec2e1ec" providerId="ADAL" clId="{236D77BE-4202-4DE6-A882-AA82988D763E}" dt="2026-01-02T15:52:13.788" v="5" actId="20577"/>
        <pc:sldMkLst>
          <pc:docMk/>
          <pc:sldMk cId="190217316" sldId="438"/>
        </pc:sldMkLst>
        <pc:spChg chg="mod">
          <ac:chgData name="Chapman, Mary" userId="c232ab18-707a-4ee1-8cf2-b056bec2e1ec" providerId="ADAL" clId="{236D77BE-4202-4DE6-A882-AA82988D763E}" dt="2026-01-02T15:52:13.788" v="5" actId="20577"/>
          <ac:spMkLst>
            <pc:docMk/>
            <pc:sldMk cId="190217316" sldId="438"/>
            <ac:spMk id="5" creationId="{CA274AD3-51B7-9E55-A301-960DB9A02244}"/>
          </ac:spMkLst>
        </pc:spChg>
      </pc:sldChg>
      <pc:sldChg chg="modSp mod">
        <pc:chgData name="Chapman, Mary" userId="c232ab18-707a-4ee1-8cf2-b056bec2e1ec" providerId="ADAL" clId="{236D77BE-4202-4DE6-A882-AA82988D763E}" dt="2026-01-02T15:52:45.573" v="19" actId="20577"/>
        <pc:sldMkLst>
          <pc:docMk/>
          <pc:sldMk cId="3178496453" sldId="440"/>
        </pc:sldMkLst>
        <pc:spChg chg="mod">
          <ac:chgData name="Chapman, Mary" userId="c232ab18-707a-4ee1-8cf2-b056bec2e1ec" providerId="ADAL" clId="{236D77BE-4202-4DE6-A882-AA82988D763E}" dt="2026-01-02T15:52:45.573" v="19" actId="20577"/>
          <ac:spMkLst>
            <pc:docMk/>
            <pc:sldMk cId="3178496453" sldId="440"/>
            <ac:spMk id="5" creationId="{657468F7-DBA1-CCD2-0DC2-227430FED9DF}"/>
          </ac:spMkLst>
        </pc:spChg>
      </pc:sldChg>
      <pc:sldChg chg="modSp mod modCm">
        <pc:chgData name="Chapman, Mary" userId="c232ab18-707a-4ee1-8cf2-b056bec2e1ec" providerId="ADAL" clId="{236D77BE-4202-4DE6-A882-AA82988D763E}" dt="2026-01-02T15:52:49.628" v="21" actId="20577"/>
        <pc:sldMkLst>
          <pc:docMk/>
          <pc:sldMk cId="774213308" sldId="442"/>
        </pc:sldMkLst>
        <pc:spChg chg="mod">
          <ac:chgData name="Chapman, Mary" userId="c232ab18-707a-4ee1-8cf2-b056bec2e1ec" providerId="ADAL" clId="{236D77BE-4202-4DE6-A882-AA82988D763E}" dt="2026-01-02T15:52:49.628" v="21" actId="20577"/>
          <ac:spMkLst>
            <pc:docMk/>
            <pc:sldMk cId="774213308" sldId="442"/>
            <ac:spMk id="5" creationId="{FE3359AE-C411-FBD0-7F21-BE03BE9C80A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apman, Mary" userId="c232ab18-707a-4ee1-8cf2-b056bec2e1ec" providerId="ADAL" clId="{236D77BE-4202-4DE6-A882-AA82988D763E}" dt="2026-01-02T15:52:49.628" v="21" actId="20577"/>
              <pc2:cmMkLst xmlns:pc2="http://schemas.microsoft.com/office/powerpoint/2019/9/main/command">
                <pc:docMk/>
                <pc:sldMk cId="774213308" sldId="442"/>
                <pc2:cmMk id="{508908AB-FE82-42D1-90C9-C64CFC7F8D9B}"/>
              </pc2:cmMkLst>
            </pc226:cmChg>
          </p:ext>
        </pc:extLst>
      </pc:sldChg>
      <pc:sldChg chg="modSp mod">
        <pc:chgData name="Chapman, Mary" userId="c232ab18-707a-4ee1-8cf2-b056bec2e1ec" providerId="ADAL" clId="{236D77BE-4202-4DE6-A882-AA82988D763E}" dt="2026-01-02T15:52:53.912" v="23" actId="20577"/>
        <pc:sldMkLst>
          <pc:docMk/>
          <pc:sldMk cId="1928020288" sldId="443"/>
        </pc:sldMkLst>
        <pc:spChg chg="mod">
          <ac:chgData name="Chapman, Mary" userId="c232ab18-707a-4ee1-8cf2-b056bec2e1ec" providerId="ADAL" clId="{236D77BE-4202-4DE6-A882-AA82988D763E}" dt="2026-01-02T15:52:53.912" v="23" actId="20577"/>
          <ac:spMkLst>
            <pc:docMk/>
            <pc:sldMk cId="1928020288" sldId="443"/>
            <ac:spMk id="5" creationId="{EA6E69BE-FDA0-648E-48A8-77F06BF8B095}"/>
          </ac:spMkLst>
        </pc:spChg>
      </pc:sldChg>
      <pc:sldChg chg="modSp mod">
        <pc:chgData name="Chapman, Mary" userId="c232ab18-707a-4ee1-8cf2-b056bec2e1ec" providerId="ADAL" clId="{236D77BE-4202-4DE6-A882-AA82988D763E}" dt="2026-01-02T15:52:58.678" v="25" actId="20577"/>
        <pc:sldMkLst>
          <pc:docMk/>
          <pc:sldMk cId="2960499846" sldId="445"/>
        </pc:sldMkLst>
        <pc:spChg chg="mod">
          <ac:chgData name="Chapman, Mary" userId="c232ab18-707a-4ee1-8cf2-b056bec2e1ec" providerId="ADAL" clId="{236D77BE-4202-4DE6-A882-AA82988D763E}" dt="2026-01-02T15:52:58.678" v="25" actId="20577"/>
          <ac:spMkLst>
            <pc:docMk/>
            <pc:sldMk cId="2960499846" sldId="445"/>
            <ac:spMk id="5" creationId="{2348DE9E-5302-254A-95D6-17ADD3344A1B}"/>
          </ac:spMkLst>
        </pc:spChg>
      </pc:sldChg>
      <pc:sldChg chg="modSp mod">
        <pc:chgData name="Chapman, Mary" userId="c232ab18-707a-4ee1-8cf2-b056bec2e1ec" providerId="ADAL" clId="{236D77BE-4202-4DE6-A882-AA82988D763E}" dt="2026-01-02T15:52:36.142" v="15" actId="20577"/>
        <pc:sldMkLst>
          <pc:docMk/>
          <pc:sldMk cId="2280735884" sldId="449"/>
        </pc:sldMkLst>
        <pc:spChg chg="mod">
          <ac:chgData name="Chapman, Mary" userId="c232ab18-707a-4ee1-8cf2-b056bec2e1ec" providerId="ADAL" clId="{236D77BE-4202-4DE6-A882-AA82988D763E}" dt="2026-01-02T15:52:36.142" v="15" actId="20577"/>
          <ac:spMkLst>
            <pc:docMk/>
            <pc:sldMk cId="2280735884" sldId="449"/>
            <ac:spMk id="5" creationId="{325DA2A2-9F8A-CCA6-2C27-1502D7FC7B81}"/>
          </ac:spMkLst>
        </pc:spChg>
      </pc:sldChg>
      <pc:sldChg chg="modSp mod">
        <pc:chgData name="Chapman, Mary" userId="c232ab18-707a-4ee1-8cf2-b056bec2e1ec" providerId="ADAL" clId="{236D77BE-4202-4DE6-A882-AA82988D763E}" dt="2026-01-02T15:52:23.113" v="9" actId="20577"/>
        <pc:sldMkLst>
          <pc:docMk/>
          <pc:sldMk cId="342836025" sldId="450"/>
        </pc:sldMkLst>
        <pc:spChg chg="mod">
          <ac:chgData name="Chapman, Mary" userId="c232ab18-707a-4ee1-8cf2-b056bec2e1ec" providerId="ADAL" clId="{236D77BE-4202-4DE6-A882-AA82988D763E}" dt="2026-01-02T15:52:23.113" v="9" actId="20577"/>
          <ac:spMkLst>
            <pc:docMk/>
            <pc:sldMk cId="342836025" sldId="450"/>
            <ac:spMk id="5" creationId="{2639E842-4BE1-75FE-2083-A5B6C66EE8B1}"/>
          </ac:spMkLst>
        </pc:spChg>
      </pc:sldChg>
      <pc:sldChg chg="modSp mod">
        <pc:chgData name="Chapman, Mary" userId="c232ab18-707a-4ee1-8cf2-b056bec2e1ec" providerId="ADAL" clId="{236D77BE-4202-4DE6-A882-AA82988D763E}" dt="2026-01-02T15:53:02.312" v="27" actId="20577"/>
        <pc:sldMkLst>
          <pc:docMk/>
          <pc:sldMk cId="2171640735" sldId="451"/>
        </pc:sldMkLst>
        <pc:spChg chg="mod">
          <ac:chgData name="Chapman, Mary" userId="c232ab18-707a-4ee1-8cf2-b056bec2e1ec" providerId="ADAL" clId="{236D77BE-4202-4DE6-A882-AA82988D763E}" dt="2026-01-02T15:53:02.312" v="27" actId="20577"/>
          <ac:spMkLst>
            <pc:docMk/>
            <pc:sldMk cId="2171640735" sldId="451"/>
            <ac:spMk id="5" creationId="{13A2B592-0166-360A-7C8C-B6B6E68C52B2}"/>
          </ac:spMkLst>
        </pc:spChg>
      </pc:sldChg>
    </pc:docChg>
  </pc:docChgLst>
  <pc:docChgLst>
    <pc:chgData name="Robert, Margaret" userId="12041aa2-0403-44d7-9d26-37e7b7dcec26" providerId="ADAL" clId="{BBC3F81E-0521-4AB3-A281-E5E3F7F6B3A0}"/>
    <pc:docChg chg="modSld">
      <pc:chgData name="Robert, Margaret" userId="12041aa2-0403-44d7-9d26-37e7b7dcec26" providerId="ADAL" clId="{BBC3F81E-0521-4AB3-A281-E5E3F7F6B3A0}" dt="2026-01-05T17:49:24.764" v="161" actId="20577"/>
      <pc:docMkLst>
        <pc:docMk/>
      </pc:docMkLst>
      <pc:sldChg chg="modNotesTx">
        <pc:chgData name="Robert, Margaret" userId="12041aa2-0403-44d7-9d26-37e7b7dcec26" providerId="ADAL" clId="{BBC3F81E-0521-4AB3-A281-E5E3F7F6B3A0}" dt="2026-01-05T17:43:06.494" v="34" actId="20577"/>
        <pc:sldMkLst>
          <pc:docMk/>
          <pc:sldMk cId="2593318646" sldId="409"/>
        </pc:sldMkLst>
      </pc:sldChg>
      <pc:sldChg chg="modNotesTx">
        <pc:chgData name="Robert, Margaret" userId="12041aa2-0403-44d7-9d26-37e7b7dcec26" providerId="ADAL" clId="{BBC3F81E-0521-4AB3-A281-E5E3F7F6B3A0}" dt="2026-01-05T17:49:24.764" v="161" actId="20577"/>
        <pc:sldMkLst>
          <pc:docMk/>
          <pc:sldMk cId="3654868931" sldId="418"/>
        </pc:sldMkLst>
      </pc:sldChg>
    </pc:docChg>
  </pc:docChgLst>
  <pc:docChgLst>
    <pc:chgData name="Navas, Andrea" userId="8ab5f365-19e7-467e-867f-923a8cab8b55" providerId="ADAL" clId="{21CB5E89-69F6-446B-AEC5-A21BB3B32D44}"/>
    <pc:docChg chg="custSel modSld">
      <pc:chgData name="Navas, Andrea" userId="8ab5f365-19e7-467e-867f-923a8cab8b55" providerId="ADAL" clId="{21CB5E89-69F6-446B-AEC5-A21BB3B32D44}" dt="2025-12-16T16:32:28.899" v="24" actId="1076"/>
      <pc:docMkLst>
        <pc:docMk/>
      </pc:docMkLst>
      <pc:sldChg chg="modSp">
        <pc:chgData name="Navas, Andrea" userId="8ab5f365-19e7-467e-867f-923a8cab8b55" providerId="ADAL" clId="{21CB5E89-69F6-446B-AEC5-A21BB3B32D44}" dt="2025-12-08T20:03:20.357" v="8"/>
        <pc:sldMkLst>
          <pc:docMk/>
          <pc:sldMk cId="2872434557" sldId="408"/>
        </pc:sldMkLst>
        <pc:spChg chg="mod">
          <ac:chgData name="Navas, Andrea" userId="8ab5f365-19e7-467e-867f-923a8cab8b55" providerId="ADAL" clId="{21CB5E89-69F6-446B-AEC5-A21BB3B32D44}" dt="2025-12-08T20:03:20.357" v="8"/>
          <ac:spMkLst>
            <pc:docMk/>
            <pc:sldMk cId="2872434557" sldId="408"/>
            <ac:spMk id="5" creationId="{92290C7B-1E2C-4C79-77FF-19FCB458722E}"/>
          </ac:spMkLst>
        </pc:spChg>
      </pc:sldChg>
      <pc:sldChg chg="modSp">
        <pc:chgData name="Navas, Andrea" userId="8ab5f365-19e7-467e-867f-923a8cab8b55" providerId="ADAL" clId="{21CB5E89-69F6-446B-AEC5-A21BB3B32D44}" dt="2025-12-08T20:03:20.357" v="8"/>
        <pc:sldMkLst>
          <pc:docMk/>
          <pc:sldMk cId="2593318646" sldId="409"/>
        </pc:sldMkLst>
        <pc:spChg chg="mod">
          <ac:chgData name="Navas, Andrea" userId="8ab5f365-19e7-467e-867f-923a8cab8b55" providerId="ADAL" clId="{21CB5E89-69F6-446B-AEC5-A21BB3B32D44}" dt="2025-12-08T20:03:20.357" v="8"/>
          <ac:spMkLst>
            <pc:docMk/>
            <pc:sldMk cId="2593318646" sldId="409"/>
            <ac:spMk id="5" creationId="{07A38923-F4F5-DE56-68D8-2D5D518941C5}"/>
          </ac:spMkLst>
        </pc:spChg>
      </pc:sldChg>
      <pc:sldChg chg="modSp">
        <pc:chgData name="Navas, Andrea" userId="8ab5f365-19e7-467e-867f-923a8cab8b55" providerId="ADAL" clId="{21CB5E89-69F6-446B-AEC5-A21BB3B32D44}" dt="2025-12-08T20:03:20.357" v="8"/>
        <pc:sldMkLst>
          <pc:docMk/>
          <pc:sldMk cId="3654868931" sldId="418"/>
        </pc:sldMkLst>
        <pc:spChg chg="mod">
          <ac:chgData name="Navas, Andrea" userId="8ab5f365-19e7-467e-867f-923a8cab8b55" providerId="ADAL" clId="{21CB5E89-69F6-446B-AEC5-A21BB3B32D44}" dt="2025-12-08T20:03:20.357" v="8"/>
          <ac:spMkLst>
            <pc:docMk/>
            <pc:sldMk cId="3654868931" sldId="418"/>
            <ac:spMk id="5" creationId="{94BEA660-48EC-9BEA-D3C2-922AF1B382E2}"/>
          </ac:spMkLst>
        </pc:spChg>
      </pc:sldChg>
      <pc:sldChg chg="modSp">
        <pc:chgData name="Navas, Andrea" userId="8ab5f365-19e7-467e-867f-923a8cab8b55" providerId="ADAL" clId="{21CB5E89-69F6-446B-AEC5-A21BB3B32D44}" dt="2025-12-08T20:03:20.357" v="8"/>
        <pc:sldMkLst>
          <pc:docMk/>
          <pc:sldMk cId="4188406119" sldId="431"/>
        </pc:sldMkLst>
        <pc:spChg chg="mod">
          <ac:chgData name="Navas, Andrea" userId="8ab5f365-19e7-467e-867f-923a8cab8b55" providerId="ADAL" clId="{21CB5E89-69F6-446B-AEC5-A21BB3B32D44}" dt="2025-12-08T20:03:20.357" v="8"/>
          <ac:spMkLst>
            <pc:docMk/>
            <pc:sldMk cId="4188406119" sldId="431"/>
            <ac:spMk id="5" creationId="{181EE1C9-58BC-07FB-2860-8ABB92D8BD1E}"/>
          </ac:spMkLst>
        </pc:spChg>
      </pc:sldChg>
      <pc:sldChg chg="modSp">
        <pc:chgData name="Navas, Andrea" userId="8ab5f365-19e7-467e-867f-923a8cab8b55" providerId="ADAL" clId="{21CB5E89-69F6-446B-AEC5-A21BB3B32D44}" dt="2025-12-08T20:03:20.357" v="8"/>
        <pc:sldMkLst>
          <pc:docMk/>
          <pc:sldMk cId="2582707602" sldId="435"/>
        </pc:sldMkLst>
        <pc:spChg chg="mod">
          <ac:chgData name="Navas, Andrea" userId="8ab5f365-19e7-467e-867f-923a8cab8b55" providerId="ADAL" clId="{21CB5E89-69F6-446B-AEC5-A21BB3B32D44}" dt="2025-12-08T20:03:20.357" v="8"/>
          <ac:spMkLst>
            <pc:docMk/>
            <pc:sldMk cId="2582707602" sldId="435"/>
            <ac:spMk id="5" creationId="{E0B64A0E-6B1F-42D8-0E27-91825F9E7098}"/>
          </ac:spMkLst>
        </pc:spChg>
      </pc:sldChg>
      <pc:sldChg chg="modSp">
        <pc:chgData name="Navas, Andrea" userId="8ab5f365-19e7-467e-867f-923a8cab8b55" providerId="ADAL" clId="{21CB5E89-69F6-446B-AEC5-A21BB3B32D44}" dt="2025-12-08T20:03:20.357" v="8"/>
        <pc:sldMkLst>
          <pc:docMk/>
          <pc:sldMk cId="335725057" sldId="436"/>
        </pc:sldMkLst>
        <pc:spChg chg="mod">
          <ac:chgData name="Navas, Andrea" userId="8ab5f365-19e7-467e-867f-923a8cab8b55" providerId="ADAL" clId="{21CB5E89-69F6-446B-AEC5-A21BB3B32D44}" dt="2025-12-08T20:03:20.357" v="8"/>
          <ac:spMkLst>
            <pc:docMk/>
            <pc:sldMk cId="335725057" sldId="436"/>
            <ac:spMk id="5" creationId="{C4F8D48D-190D-5CC9-6724-F9478B05D7EC}"/>
          </ac:spMkLst>
        </pc:spChg>
      </pc:sldChg>
      <pc:sldChg chg="modSp">
        <pc:chgData name="Navas, Andrea" userId="8ab5f365-19e7-467e-867f-923a8cab8b55" providerId="ADAL" clId="{21CB5E89-69F6-446B-AEC5-A21BB3B32D44}" dt="2025-12-08T20:03:20.357" v="8"/>
        <pc:sldMkLst>
          <pc:docMk/>
          <pc:sldMk cId="395797149" sldId="437"/>
        </pc:sldMkLst>
        <pc:spChg chg="mod">
          <ac:chgData name="Navas, Andrea" userId="8ab5f365-19e7-467e-867f-923a8cab8b55" providerId="ADAL" clId="{21CB5E89-69F6-446B-AEC5-A21BB3B32D44}" dt="2025-12-08T20:03:20.357" v="8"/>
          <ac:spMkLst>
            <pc:docMk/>
            <pc:sldMk cId="395797149" sldId="437"/>
            <ac:spMk id="5" creationId="{08EE6CE1-DA55-0A9D-96C3-F869FAACB0B2}"/>
          </ac:spMkLst>
        </pc:spChg>
      </pc:sldChg>
      <pc:sldChg chg="modSp">
        <pc:chgData name="Navas, Andrea" userId="8ab5f365-19e7-467e-867f-923a8cab8b55" providerId="ADAL" clId="{21CB5E89-69F6-446B-AEC5-A21BB3B32D44}" dt="2025-12-08T20:03:20.357" v="8"/>
        <pc:sldMkLst>
          <pc:docMk/>
          <pc:sldMk cId="190217316" sldId="438"/>
        </pc:sldMkLst>
        <pc:spChg chg="mod">
          <ac:chgData name="Navas, Andrea" userId="8ab5f365-19e7-467e-867f-923a8cab8b55" providerId="ADAL" clId="{21CB5E89-69F6-446B-AEC5-A21BB3B32D44}" dt="2025-12-08T20:03:20.357" v="8"/>
          <ac:spMkLst>
            <pc:docMk/>
            <pc:sldMk cId="190217316" sldId="438"/>
            <ac:spMk id="5" creationId="{CA274AD3-51B7-9E55-A301-960DB9A02244}"/>
          </ac:spMkLst>
        </pc:spChg>
      </pc:sldChg>
      <pc:sldChg chg="modSp">
        <pc:chgData name="Navas, Andrea" userId="8ab5f365-19e7-467e-867f-923a8cab8b55" providerId="ADAL" clId="{21CB5E89-69F6-446B-AEC5-A21BB3B32D44}" dt="2025-12-08T20:03:20.357" v="8"/>
        <pc:sldMkLst>
          <pc:docMk/>
          <pc:sldMk cId="3178496453" sldId="440"/>
        </pc:sldMkLst>
        <pc:spChg chg="mod">
          <ac:chgData name="Navas, Andrea" userId="8ab5f365-19e7-467e-867f-923a8cab8b55" providerId="ADAL" clId="{21CB5E89-69F6-446B-AEC5-A21BB3B32D44}" dt="2025-12-08T20:03:20.357" v="8"/>
          <ac:spMkLst>
            <pc:docMk/>
            <pc:sldMk cId="3178496453" sldId="440"/>
            <ac:spMk id="5" creationId="{657468F7-DBA1-CCD2-0DC2-227430FED9DF}"/>
          </ac:spMkLst>
        </pc:spChg>
      </pc:sldChg>
      <pc:sldChg chg="modSp">
        <pc:chgData name="Navas, Andrea" userId="8ab5f365-19e7-467e-867f-923a8cab8b55" providerId="ADAL" clId="{21CB5E89-69F6-446B-AEC5-A21BB3B32D44}" dt="2025-12-08T20:03:20.357" v="8"/>
        <pc:sldMkLst>
          <pc:docMk/>
          <pc:sldMk cId="774213308" sldId="442"/>
        </pc:sldMkLst>
        <pc:spChg chg="mod">
          <ac:chgData name="Navas, Andrea" userId="8ab5f365-19e7-467e-867f-923a8cab8b55" providerId="ADAL" clId="{21CB5E89-69F6-446B-AEC5-A21BB3B32D44}" dt="2025-12-08T20:03:20.357" v="8"/>
          <ac:spMkLst>
            <pc:docMk/>
            <pc:sldMk cId="774213308" sldId="442"/>
            <ac:spMk id="5" creationId="{FE3359AE-C411-FBD0-7F21-BE03BE9C80AA}"/>
          </ac:spMkLst>
        </pc:spChg>
      </pc:sldChg>
      <pc:sldChg chg="modSp">
        <pc:chgData name="Navas, Andrea" userId="8ab5f365-19e7-467e-867f-923a8cab8b55" providerId="ADAL" clId="{21CB5E89-69F6-446B-AEC5-A21BB3B32D44}" dt="2025-12-08T20:03:20.357" v="8"/>
        <pc:sldMkLst>
          <pc:docMk/>
          <pc:sldMk cId="1928020288" sldId="443"/>
        </pc:sldMkLst>
        <pc:spChg chg="mod">
          <ac:chgData name="Navas, Andrea" userId="8ab5f365-19e7-467e-867f-923a8cab8b55" providerId="ADAL" clId="{21CB5E89-69F6-446B-AEC5-A21BB3B32D44}" dt="2025-12-08T20:03:20.357" v="8"/>
          <ac:spMkLst>
            <pc:docMk/>
            <pc:sldMk cId="1928020288" sldId="443"/>
            <ac:spMk id="5" creationId="{EA6E69BE-FDA0-648E-48A8-77F06BF8B095}"/>
          </ac:spMkLst>
        </pc:spChg>
      </pc:sldChg>
      <pc:sldChg chg="addSp delSp modSp mod">
        <pc:chgData name="Navas, Andrea" userId="8ab5f365-19e7-467e-867f-923a8cab8b55" providerId="ADAL" clId="{21CB5E89-69F6-446B-AEC5-A21BB3B32D44}" dt="2025-12-16T16:32:28.899" v="24" actId="1076"/>
        <pc:sldMkLst>
          <pc:docMk/>
          <pc:sldMk cId="2960499846" sldId="445"/>
        </pc:sldMkLst>
        <pc:spChg chg="mod">
          <ac:chgData name="Navas, Andrea" userId="8ab5f365-19e7-467e-867f-923a8cab8b55" providerId="ADAL" clId="{21CB5E89-69F6-446B-AEC5-A21BB3B32D44}" dt="2025-12-08T20:03:20.357" v="8"/>
          <ac:spMkLst>
            <pc:docMk/>
            <pc:sldMk cId="2960499846" sldId="445"/>
            <ac:spMk id="5" creationId="{2348DE9E-5302-254A-95D6-17ADD3344A1B}"/>
          </ac:spMkLst>
        </pc:spChg>
        <pc:spChg chg="mod">
          <ac:chgData name="Navas, Andrea" userId="8ab5f365-19e7-467e-867f-923a8cab8b55" providerId="ADAL" clId="{21CB5E89-69F6-446B-AEC5-A21BB3B32D44}" dt="2025-12-16T16:32:05.267" v="19" actId="962"/>
          <ac:spMkLst>
            <pc:docMk/>
            <pc:sldMk cId="2960499846" sldId="445"/>
            <ac:spMk id="7" creationId="{DAA8F830-A075-0DFF-7A63-86CE0F4C4F97}"/>
          </ac:spMkLst>
        </pc:spChg>
        <pc:spChg chg="mod">
          <ac:chgData name="Navas, Andrea" userId="8ab5f365-19e7-467e-867f-923a8cab8b55" providerId="ADAL" clId="{21CB5E89-69F6-446B-AEC5-A21BB3B32D44}" dt="2025-12-16T16:32:28.899" v="24" actId="1076"/>
          <ac:spMkLst>
            <pc:docMk/>
            <pc:sldMk cId="2960499846" sldId="445"/>
            <ac:spMk id="16" creationId="{BB287FC5-3D74-1029-CA80-651861B03B64}"/>
          </ac:spMkLst>
        </pc:spChg>
        <pc:spChg chg="mod">
          <ac:chgData name="Navas, Andrea" userId="8ab5f365-19e7-467e-867f-923a8cab8b55" providerId="ADAL" clId="{21CB5E89-69F6-446B-AEC5-A21BB3B32D44}" dt="2025-12-16T16:32:15.159" v="22" actId="1076"/>
          <ac:spMkLst>
            <pc:docMk/>
            <pc:sldMk cId="2960499846" sldId="445"/>
            <ac:spMk id="18" creationId="{90D85B76-649F-1235-EF33-6A953D9C5437}"/>
          </ac:spMkLst>
        </pc:spChg>
        <pc:spChg chg="mod">
          <ac:chgData name="Navas, Andrea" userId="8ab5f365-19e7-467e-867f-923a8cab8b55" providerId="ADAL" clId="{21CB5E89-69F6-446B-AEC5-A21BB3B32D44}" dt="2025-12-16T16:32:15.159" v="22" actId="1076"/>
          <ac:spMkLst>
            <pc:docMk/>
            <pc:sldMk cId="2960499846" sldId="445"/>
            <ac:spMk id="23" creationId="{F540443A-8BE0-FE5C-0858-EEFDBCA59D74}"/>
          </ac:spMkLst>
        </pc:spChg>
        <pc:spChg chg="mod">
          <ac:chgData name="Navas, Andrea" userId="8ab5f365-19e7-467e-867f-923a8cab8b55" providerId="ADAL" clId="{21CB5E89-69F6-446B-AEC5-A21BB3B32D44}" dt="2025-12-16T16:32:28.899" v="24" actId="1076"/>
          <ac:spMkLst>
            <pc:docMk/>
            <pc:sldMk cId="2960499846" sldId="445"/>
            <ac:spMk id="25" creationId="{EB56D19F-1E30-7B0C-BF4F-A8C9723A8C3B}"/>
          </ac:spMkLst>
        </pc:spChg>
        <pc:picChg chg="add mod ord">
          <ac:chgData name="Navas, Andrea" userId="8ab5f365-19e7-467e-867f-923a8cab8b55" providerId="ADAL" clId="{21CB5E89-69F6-446B-AEC5-A21BB3B32D44}" dt="2025-12-16T16:32:10.700" v="21" actId="1076"/>
          <ac:picMkLst>
            <pc:docMk/>
            <pc:sldMk cId="2960499846" sldId="445"/>
            <ac:picMk id="10" creationId="{4D28B7C8-13B0-4BF8-32CE-64283C2DA6D1}"/>
          </ac:picMkLst>
        </pc:picChg>
      </pc:sldChg>
      <pc:sldChg chg="modSp">
        <pc:chgData name="Navas, Andrea" userId="8ab5f365-19e7-467e-867f-923a8cab8b55" providerId="ADAL" clId="{21CB5E89-69F6-446B-AEC5-A21BB3B32D44}" dt="2025-12-08T20:03:20.357" v="8"/>
        <pc:sldMkLst>
          <pc:docMk/>
          <pc:sldMk cId="2280735884" sldId="449"/>
        </pc:sldMkLst>
        <pc:spChg chg="mod">
          <ac:chgData name="Navas, Andrea" userId="8ab5f365-19e7-467e-867f-923a8cab8b55" providerId="ADAL" clId="{21CB5E89-69F6-446B-AEC5-A21BB3B32D44}" dt="2025-12-08T20:03:20.357" v="8"/>
          <ac:spMkLst>
            <pc:docMk/>
            <pc:sldMk cId="2280735884" sldId="449"/>
            <ac:spMk id="5" creationId="{325DA2A2-9F8A-CCA6-2C27-1502D7FC7B81}"/>
          </ac:spMkLst>
        </pc:spChg>
      </pc:sldChg>
      <pc:sldChg chg="modSp">
        <pc:chgData name="Navas, Andrea" userId="8ab5f365-19e7-467e-867f-923a8cab8b55" providerId="ADAL" clId="{21CB5E89-69F6-446B-AEC5-A21BB3B32D44}" dt="2025-12-08T20:03:20.357" v="8"/>
        <pc:sldMkLst>
          <pc:docMk/>
          <pc:sldMk cId="342836025" sldId="450"/>
        </pc:sldMkLst>
        <pc:spChg chg="mod">
          <ac:chgData name="Navas, Andrea" userId="8ab5f365-19e7-467e-867f-923a8cab8b55" providerId="ADAL" clId="{21CB5E89-69F6-446B-AEC5-A21BB3B32D44}" dt="2025-12-08T20:03:20.357" v="8"/>
          <ac:spMkLst>
            <pc:docMk/>
            <pc:sldMk cId="342836025" sldId="450"/>
            <ac:spMk id="5" creationId="{2639E842-4BE1-75FE-2083-A5B6C66EE8B1}"/>
          </ac:spMkLst>
        </pc:spChg>
      </pc:sldChg>
      <pc:sldChg chg="modSp">
        <pc:chgData name="Navas, Andrea" userId="8ab5f365-19e7-467e-867f-923a8cab8b55" providerId="ADAL" clId="{21CB5E89-69F6-446B-AEC5-A21BB3B32D44}" dt="2025-12-08T20:03:20.357" v="8"/>
        <pc:sldMkLst>
          <pc:docMk/>
          <pc:sldMk cId="2171640735" sldId="451"/>
        </pc:sldMkLst>
        <pc:spChg chg="mod">
          <ac:chgData name="Navas, Andrea" userId="8ab5f365-19e7-467e-867f-923a8cab8b55" providerId="ADAL" clId="{21CB5E89-69F6-446B-AEC5-A21BB3B32D44}" dt="2025-12-08T20:03:20.357" v="8"/>
          <ac:spMkLst>
            <pc:docMk/>
            <pc:sldMk cId="2171640735" sldId="451"/>
            <ac:spMk id="5" creationId="{13A2B592-0166-360A-7C8C-B6B6E68C52B2}"/>
          </ac:spMkLst>
        </pc:spChg>
      </pc:sldChg>
      <pc:sldChg chg="modSp mod modCm">
        <pc:chgData name="Navas, Andrea" userId="8ab5f365-19e7-467e-867f-923a8cab8b55" providerId="ADAL" clId="{21CB5E89-69F6-446B-AEC5-A21BB3B32D44}" dt="2025-12-08T20:03:07.494" v="7" actId="20577"/>
        <pc:sldMkLst>
          <pc:docMk/>
          <pc:sldMk cId="1072967513" sldId="452"/>
        </pc:sldMkLst>
        <pc:spChg chg="mod">
          <ac:chgData name="Navas, Andrea" userId="8ab5f365-19e7-467e-867f-923a8cab8b55" providerId="ADAL" clId="{21CB5E89-69F6-446B-AEC5-A21BB3B32D44}" dt="2025-12-08T20:03:07.494" v="7" actId="20577"/>
          <ac:spMkLst>
            <pc:docMk/>
            <pc:sldMk cId="1072967513" sldId="452"/>
            <ac:spMk id="5" creationId="{3C833D62-F2EB-10D3-4670-A0CD235E53D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vas, Andrea" userId="8ab5f365-19e7-467e-867f-923a8cab8b55" providerId="ADAL" clId="{21CB5E89-69F6-446B-AEC5-A21BB3B32D44}" dt="2025-12-08T20:03:07.494" v="7" actId="20577"/>
              <pc2:cmMkLst xmlns:pc2="http://schemas.microsoft.com/office/powerpoint/2019/9/main/command">
                <pc:docMk/>
                <pc:sldMk cId="1072967513" sldId="452"/>
                <pc2:cmMk id="{69F2FC6A-3E7F-4088-BBCB-2B9F65874F14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49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93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41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21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A9DE5-8520-35C0-37E6-BA0C2610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FDC369-36B4-F091-04D0-E7654454C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D81452-88D2-EEB1-B6C6-7AF2B6766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431F8-CDFE-003F-45BA-DB2784C26A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0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81419-2BA0-8298-EFA6-CB3F34E3E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69E7D7-56C3-6902-688E-260B9DD8E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06AB48-F8BF-C229-C629-E1E52CA5F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1A2B7-CCB0-A304-FAA9-5D7B9B1719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90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19908-DCB0-729F-56D6-9390B13B3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E15B7A-1D27-8222-7BC2-AA789EE56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B9BAFD-4334-F9E8-3E0A-AFB80AF1B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7C3A9-61FC-4DC1-CE5C-D7E9F6C99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8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F8E7C-CA4F-3503-A578-A09ACA86C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EDEE1A-95FC-A38B-6126-D3C70CC65C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82C8E0-F1E4-6E73-889F-8FFA2CBBE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77B9F-05E7-3B9E-F2E4-3B5FF34E86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1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for USG log in: &lt;insert link&gt;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log in issues, users should go to Agency Super User first. Call Help Desk if needed. T1 should know (have a list) log in selections to advise user of correct selection to make.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app, Sourcing, Contracts &amp; Supplier Management, is not in the list of apps, click on the Add Apps button at the bottom, find the Sourcing, Contracts, &amp; Supplier Management app, then click on the + to add it to your list of Apps.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1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Clicking Sign on will take the user out of GA@WORK and into the GA@WORK Marketplace.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Contracts then Search Contracts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1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CA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Using Quick and filters, locate the contract that needs a review.</a:t>
            </a: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 dirty="0"/>
            </a:br>
            <a:endParaRPr lang="en-CA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4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29101-FEA6-3ED7-32B9-19794E4F3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D805FF-ED5A-2259-99ED-B24B0BABA3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F7C7B2-70E9-D348-888A-FFDA2F6A1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B6843-0A5F-C3D2-EE41-85FAE7ECB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95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72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1E5DE-136C-3600-EC60-FDC02D999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2E9979-C6AC-4E35-6669-4C4E62FAB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ACF030-B16A-F55F-40FB-220943B05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8C680-B09F-FFEB-077B-794D62217D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76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61B97-A0B0-A249-5626-2DE35824A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00EFB5-6722-2F15-DC07-3343CA6F3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E345D5-6A59-B5E7-0355-3FF43B3DA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25FA7-A9C9-E5EC-FB1E-9F8D07018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6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52EFAA30-E4F4-0089-AC3D-8BB3A70D580E}"/>
              </a:ext>
            </a:extLst>
          </p:cNvPr>
          <p:cNvSpPr txBox="1"/>
          <p:nvPr userDrawn="1"/>
        </p:nvSpPr>
        <p:spPr>
          <a:xfrm>
            <a:off x="318654" y="1491221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Routing a Contract for Review </a:t>
            </a:r>
            <a:br>
              <a:rPr lang="en-US"/>
            </a:br>
            <a:r>
              <a:rPr lang="en-US"/>
              <a:t>(Internal and External)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9" y="4235339"/>
            <a:ext cx="10542314" cy="2563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</a:t>
            </a:r>
            <a:r>
              <a:rPr lang="en-US" i="1">
                <a:latin typeface="Arial"/>
                <a:cs typeface="Arial"/>
              </a:rPr>
              <a:t>Contract Administrator </a:t>
            </a:r>
            <a:r>
              <a:rPr lang="en-US">
                <a:latin typeface="Arial"/>
                <a:cs typeface="Arial"/>
              </a:rPr>
              <a:t>how to </a:t>
            </a:r>
            <a:r>
              <a:rPr lang="en-US" i="1">
                <a:latin typeface="Arial"/>
                <a:cs typeface="Arial"/>
              </a:rPr>
              <a:t>Route a Contract for Internal and External Review </a:t>
            </a:r>
            <a:r>
              <a:rPr lang="en-US">
                <a:latin typeface="Arial"/>
                <a:cs typeface="Arial"/>
              </a:rPr>
              <a:t>only.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4889" y="8043364"/>
            <a:ext cx="10542315" cy="44687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Access the </a:t>
            </a:r>
            <a:r>
              <a:rPr lang="en-US" b="1">
                <a:latin typeface="Arial"/>
                <a:cs typeface="Arial"/>
              </a:rPr>
              <a:t>Contracts</a:t>
            </a:r>
            <a:r>
              <a:rPr lang="en-US">
                <a:latin typeface="Arial"/>
                <a:cs typeface="Arial"/>
              </a:rPr>
              <a:t> module.</a:t>
            </a:r>
          </a:p>
          <a:p>
            <a:r>
              <a:rPr lang="en-US">
                <a:latin typeface="Arial"/>
                <a:cs typeface="Arial"/>
              </a:rPr>
              <a:t>Select </a:t>
            </a:r>
            <a:r>
              <a:rPr lang="en-US" b="1">
                <a:latin typeface="Arial"/>
                <a:cs typeface="Arial"/>
              </a:rPr>
              <a:t>Contract</a:t>
            </a:r>
            <a:r>
              <a:rPr lang="en-US">
                <a:latin typeface="Arial"/>
                <a:cs typeface="Arial"/>
              </a:rPr>
              <a:t> for Review.</a:t>
            </a:r>
          </a:p>
          <a:p>
            <a:r>
              <a:rPr lang="en-US">
                <a:latin typeface="Arial"/>
                <a:cs typeface="Arial"/>
              </a:rPr>
              <a:t>Begin </a:t>
            </a:r>
            <a:r>
              <a:rPr lang="en-US" b="1">
                <a:latin typeface="Arial"/>
                <a:cs typeface="Arial"/>
              </a:rPr>
              <a:t>Review Rounds</a:t>
            </a:r>
            <a:r>
              <a:rPr lang="en-US">
                <a:latin typeface="Arial"/>
                <a:cs typeface="Arial"/>
              </a:rPr>
              <a:t>. </a:t>
            </a:r>
          </a:p>
          <a:p>
            <a:r>
              <a:rPr lang="en-US">
                <a:latin typeface="Arial"/>
                <a:cs typeface="Arial"/>
              </a:rPr>
              <a:t>Contract is </a:t>
            </a:r>
            <a:r>
              <a:rPr lang="en-US" b="1">
                <a:latin typeface="Arial"/>
                <a:cs typeface="Arial"/>
              </a:rPr>
              <a:t>Routed for Review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sz="2800" b="1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Throughout the system, click on the </a:t>
            </a:r>
            <a:r>
              <a:rPr lang="en-US" sz="2800" i="1">
                <a:latin typeface="Arial"/>
                <a:cs typeface="Arial"/>
              </a:rPr>
              <a:t>Question Mark </a:t>
            </a:r>
            <a:r>
              <a:rPr lang="en-US" sz="2800">
                <a:latin typeface="Arial"/>
                <a:cs typeface="Arial"/>
              </a:rPr>
              <a:t>to access the help text. In addition, any field with a </a:t>
            </a:r>
            <a:r>
              <a:rPr lang="en-US" sz="2800" i="1">
                <a:latin typeface="Arial"/>
                <a:cs typeface="Arial"/>
              </a:rPr>
              <a:t>Gray Star </a:t>
            </a:r>
            <a:r>
              <a:rPr lang="en-US" sz="2800">
                <a:latin typeface="Arial"/>
                <a:cs typeface="Arial"/>
              </a:rPr>
              <a:t>is a mandatory field.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Contracts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90206" y="13876825"/>
            <a:ext cx="1449387" cy="771525"/>
          </a:xfrm>
        </p:spPr>
        <p:txBody>
          <a:bodyPr/>
          <a:lstStyle/>
          <a:p>
            <a:r>
              <a:rPr lang="en-US"/>
              <a:t>Select Contract for Review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Begin Review Rounds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58408" y="13697149"/>
            <a:ext cx="1550800" cy="939413"/>
          </a:xfrm>
        </p:spPr>
        <p:txBody>
          <a:bodyPr/>
          <a:lstStyle/>
          <a:p>
            <a:r>
              <a:rPr lang="en-US"/>
              <a:t>Contract is Reviewed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34BFE-DB46-7546-5E20-4493F301F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5DA2A2-9F8A-CCA6-2C27-1502D7FC7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Routing a Contract for Review </a:t>
            </a:r>
            <a:br>
              <a:rPr lang="en-US" dirty="0"/>
            </a:br>
            <a:r>
              <a:rPr lang="en-US" dirty="0"/>
              <a:t>(Part 9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8ACDD5-B9B9-B1EC-5E7E-55FD4A9A6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3CD68B-9FE8-0386-5520-5DC11119BC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4"/>
            </a:pPr>
            <a:r>
              <a:rPr lang="en-US"/>
              <a:t>Click </a:t>
            </a:r>
            <a:r>
              <a:rPr lang="en-US" b="1"/>
              <a:t>Select file </a:t>
            </a:r>
            <a:r>
              <a:rPr lang="en-US"/>
              <a:t>for </a:t>
            </a:r>
            <a:r>
              <a:rPr lang="en-US" b="1"/>
              <a:t>File*</a:t>
            </a:r>
            <a:r>
              <a:rPr lang="en-US"/>
              <a:t>. </a:t>
            </a:r>
          </a:p>
          <a:p>
            <a:pPr marL="685800"/>
            <a:r>
              <a:rPr lang="en-US" sz="2800" b="1"/>
              <a:t>Note</a:t>
            </a:r>
            <a:r>
              <a:rPr lang="en-US" sz="2800"/>
              <a:t>: Upload the Word document you saved in </a:t>
            </a:r>
            <a:r>
              <a:rPr lang="en-US" sz="2800" i="1"/>
              <a:t>Step 20 </a:t>
            </a:r>
            <a:r>
              <a:rPr lang="en-US" sz="2800"/>
              <a:t>by clicking </a:t>
            </a:r>
            <a:r>
              <a:rPr lang="en-US" sz="2800" i="1"/>
              <a:t>Select file </a:t>
            </a:r>
            <a:r>
              <a:rPr lang="en-US" sz="2800"/>
              <a:t>or </a:t>
            </a:r>
            <a:r>
              <a:rPr lang="en-US" sz="2800" i="1"/>
              <a:t>drag and drop </a:t>
            </a:r>
            <a:r>
              <a:rPr lang="en-US" sz="2800"/>
              <a:t>the file.</a:t>
            </a:r>
            <a:r>
              <a:rPr lang="en-US" sz="2800">
                <a:solidFill>
                  <a:prstClr val="black"/>
                </a:solidFill>
              </a:rPr>
              <a:t> Complete all </a:t>
            </a:r>
            <a:r>
              <a:rPr lang="en-US" sz="2800" i="1">
                <a:solidFill>
                  <a:prstClr val="black"/>
                </a:solidFill>
              </a:rPr>
              <a:t>Required* </a:t>
            </a:r>
            <a:r>
              <a:rPr lang="en-US" sz="2800">
                <a:solidFill>
                  <a:prstClr val="black"/>
                </a:solidFill>
              </a:rPr>
              <a:t>fields.</a:t>
            </a:r>
            <a:endParaRPr lang="en-US" sz="2800" strike="sngStrike"/>
          </a:p>
          <a:p>
            <a:pPr marL="742950" indent="-742950">
              <a:buFont typeface="+mj-lt"/>
              <a:buAutoNum type="arabicPeriod" startAt="25"/>
            </a:pPr>
            <a:r>
              <a:rPr lang="en-US"/>
              <a:t>Enter </a:t>
            </a:r>
            <a:r>
              <a:rPr lang="en-US" b="1"/>
              <a:t>Comments</a:t>
            </a:r>
            <a:r>
              <a:rPr lang="en-US"/>
              <a:t> (optional). </a:t>
            </a:r>
          </a:p>
          <a:p>
            <a:pPr marL="742950" indent="-742950">
              <a:buFont typeface="+mj-lt"/>
              <a:buAutoNum type="arabicPeriod" startAt="25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  <a:p>
            <a:pPr marL="914400" lvl="1" indent="0">
              <a:buNone/>
            </a:pPr>
            <a:endParaRPr lang="en-US" sz="28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A0841D4-4FA5-3045-5C93-B14ED1C6D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918964"/>
            <a:ext cx="10058400" cy="64998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46BFED0-34BF-542A-648A-81344CD15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22254" y="8335109"/>
            <a:ext cx="1755917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4F2850-A211-39A9-7439-C6EC942CB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36377" y="11680561"/>
            <a:ext cx="1933029" cy="5450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BD12CB8-EC3A-A901-3F81-54B2CD7C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76656" y="1167875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E9EEB7-752F-03D5-C471-72C24EAA8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73614" y="833510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EE7B3B-95AD-102D-7D31-4F0DFF260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41521" y="9496586"/>
            <a:ext cx="5172221" cy="13312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500D2E-3DE4-4071-70FA-9F7A15FA3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690694" y="986660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94C5F-152A-A9F4-9AD9-967A07A97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A4DDF0-D3DB-E90D-3CED-51FC04E60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87286-92AC-7D1C-E6F6-42E16B9ED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3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4D603-04DF-96FF-365F-BD15F77D7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1EE1C9-58BC-07FB-2860-8ABB92D8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Routing a Contract for Review </a:t>
            </a:r>
            <a:br>
              <a:rPr lang="en-US" dirty="0"/>
            </a:br>
            <a:r>
              <a:rPr lang="en-US" dirty="0"/>
              <a:t>(Part 10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FE31F-C98A-D198-FF83-DE1F3FE9A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A4F4E3-C7BB-28C6-F828-A1EC67AF40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7"/>
            </a:pPr>
            <a:r>
              <a:rPr lang="en-US"/>
              <a:t>The uploaded document will appear as </a:t>
            </a:r>
            <a:r>
              <a:rPr lang="en-US" b="1"/>
              <a:t>Version 2</a:t>
            </a:r>
            <a:r>
              <a:rPr lang="en-US"/>
              <a:t> on the </a:t>
            </a:r>
            <a:r>
              <a:rPr lang="en-US" b="1"/>
              <a:t>Attachments</a:t>
            </a:r>
            <a:r>
              <a:rPr lang="en-US"/>
              <a:t> page. </a:t>
            </a:r>
          </a:p>
          <a:p>
            <a:pPr marL="742950" indent="-742950">
              <a:buFont typeface="+mj-lt"/>
              <a:buAutoNum type="arabicPeriod" startAt="14"/>
            </a:pPr>
            <a:endParaRPr lang="en-US" sz="36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1363"/>
            <a:r>
              <a:rPr lang="en-US" sz="280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655FEA-C4FD-5C74-7A93-DD26E9D7F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924" b="-4587"/>
          <a:stretch/>
        </p:blipFill>
        <p:spPr>
          <a:xfrm>
            <a:off x="1228723" y="4195271"/>
            <a:ext cx="10058400" cy="37384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75697B-ED8E-9F48-BC2F-CFD0E56662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8"/>
            </a:pPr>
            <a:r>
              <a:rPr lang="en-US"/>
              <a:t>Select </a:t>
            </a:r>
            <a:r>
              <a:rPr lang="en-US" b="1"/>
              <a:t>Review Rounds </a:t>
            </a:r>
            <a:r>
              <a:rPr lang="en-US"/>
              <a:t>on the </a:t>
            </a:r>
            <a:r>
              <a:rPr lang="en-US" b="1"/>
              <a:t>Contract</a:t>
            </a:r>
            <a:r>
              <a:rPr lang="en-US"/>
              <a:t> menu. </a:t>
            </a:r>
          </a:p>
          <a:p>
            <a:pPr marL="742950" indent="-742950">
              <a:buFont typeface="+mj-lt"/>
              <a:buAutoNum type="arabicPeriod" startAt="28"/>
            </a:pPr>
            <a:r>
              <a:rPr lang="en-US"/>
              <a:t>Click </a:t>
            </a:r>
            <a:r>
              <a:rPr lang="en-US" b="1"/>
              <a:t>Actions</a:t>
            </a:r>
            <a:r>
              <a:rPr lang="en-US"/>
              <a:t> and select </a:t>
            </a:r>
            <a:r>
              <a:rPr lang="en-US" b="1"/>
              <a:t>Done with My Review</a:t>
            </a:r>
            <a:r>
              <a:rPr lang="en-US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3AA89C-F3B1-7659-4044-A17E82C9C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5796"/>
          <a:stretch/>
        </p:blipFill>
        <p:spPr>
          <a:xfrm>
            <a:off x="1093609" y="11426525"/>
            <a:ext cx="10058400" cy="28981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2E3FAD-6426-366C-5848-CB1A7B7ED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6626" y="5526606"/>
            <a:ext cx="198585" cy="2018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390689-E6CC-F345-3CC1-2FCF6B4FC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608" y="13898694"/>
            <a:ext cx="3082151" cy="4356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CC6FE1C-7874-5D1E-02BC-37657411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360363" y="1337780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C75576-0266-945C-FFF1-356EB15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66579" y="12364883"/>
            <a:ext cx="1685430" cy="8634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D48F34-624F-31A6-84FD-AD9D74ECB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154365" y="1252228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8A7C2A-FD90-741A-4363-B01C9FBC5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6819" y="6451982"/>
            <a:ext cx="10050303" cy="5955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245A8E-74F6-83E6-7537-DE66F32F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1E1E0-033A-058D-B242-3BA93062F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E645B-58B3-4404-DFB4-A0327D6A2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0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F6177-8807-FDF4-12A8-82ED8C79B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7468F7-DBA1-CCD2-0DC2-227430FE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Routing a Contract for Review</a:t>
            </a:r>
            <a:br>
              <a:rPr lang="en-US" dirty="0"/>
            </a:br>
            <a:r>
              <a:rPr lang="en-US" dirty="0"/>
              <a:t>(Part 11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A1ADF-677E-8710-0B32-E9E465A14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9C89ED-AB7B-8B97-3211-DBB5D5FBB6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0"/>
            </a:pPr>
            <a:r>
              <a:rPr lang="en-US"/>
              <a:t>Complete the </a:t>
            </a:r>
            <a:r>
              <a:rPr lang="en-US" b="1"/>
              <a:t>Please enter a review comment for the Contract Manager</a:t>
            </a:r>
            <a:r>
              <a:rPr lang="en-US"/>
              <a:t>* field.</a:t>
            </a:r>
            <a:r>
              <a:rPr lang="en-US" b="1"/>
              <a:t> </a:t>
            </a:r>
          </a:p>
          <a:p>
            <a:pPr marL="742950" indent="-742950">
              <a:buFont typeface="+mj-lt"/>
              <a:buAutoNum type="arabicPeriod" startAt="30"/>
            </a:pPr>
            <a:r>
              <a:rPr lang="en-US"/>
              <a:t>Click </a:t>
            </a:r>
            <a:r>
              <a:rPr lang="en-US" b="1"/>
              <a:t>Done with My Review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4"/>
            </a:pPr>
            <a:endParaRPr lang="en-US" sz="36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1363"/>
            <a:r>
              <a:rPr lang="en-US" sz="280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9E024A-2FA3-4FA8-3243-ECC01D50F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209" y="4393835"/>
            <a:ext cx="7315200" cy="41472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421195-DBD4-B141-0394-113307FCA2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2"/>
            </a:pPr>
            <a:r>
              <a:rPr lang="en-US">
                <a:solidFill>
                  <a:srgbClr val="000000"/>
                </a:solidFill>
              </a:rPr>
              <a:t>A </a:t>
            </a:r>
            <a:r>
              <a:rPr lang="en-US" b="1">
                <a:solidFill>
                  <a:srgbClr val="000000"/>
                </a:solidFill>
              </a:rPr>
              <a:t>Successfully Saved Changes </a:t>
            </a:r>
            <a:r>
              <a:rPr lang="en-US">
                <a:solidFill>
                  <a:srgbClr val="000000"/>
                </a:solidFill>
              </a:rPr>
              <a:t>notification will appear. </a:t>
            </a:r>
            <a:endParaRPr lang="en-US" sz="5400"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961D57-6CC1-AD5D-04AA-C3BF6B3DC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216" y="11131601"/>
            <a:ext cx="10058400" cy="18257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CC7692-E5D1-CD1F-F0AB-727AB548F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11886" y="7989870"/>
            <a:ext cx="1782217" cy="3727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99354B-5871-E775-14A9-59327C25D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1781" y="5787992"/>
            <a:ext cx="6634728" cy="13748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D788D6-FF3C-2B64-CAF4-A85FDB943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28674" y="744415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1B58EB-C1E4-6D34-BD5C-D4EA6FCB1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487174" y="619316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8B5E8-C1A9-8D8E-BA56-83ACFC0AF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6CAD8D-EEFC-87D3-4E34-69E1C4930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D00E1-C17E-FBC1-659C-3B0EDEE1E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96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ED3A0-24E8-F79B-1CB5-CB8179AED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3359AE-C411-FBD0-7F21-BE03BE9C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Routing a Contract for Review </a:t>
            </a:r>
            <a:br>
              <a:rPr lang="en-US" dirty="0"/>
            </a:br>
            <a:r>
              <a:rPr lang="en-US" dirty="0"/>
              <a:t>(Part 12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08032D-68CE-4443-37AF-9D854F691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A320E6-3F64-72FE-BF75-BCBB36839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1"/>
            <a:ext cx="10569221" cy="528351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3"/>
            </a:pPr>
            <a:r>
              <a:rPr lang="en-US" dirty="0"/>
              <a:t>Select </a:t>
            </a:r>
            <a:r>
              <a:rPr lang="en-US" b="1" dirty="0"/>
              <a:t>Review Rounds</a:t>
            </a:r>
            <a:r>
              <a:rPr lang="en-US" dirty="0"/>
              <a:t> on the </a:t>
            </a:r>
            <a:r>
              <a:rPr lang="en-US" b="1" dirty="0"/>
              <a:t>Contract</a:t>
            </a:r>
            <a:r>
              <a:rPr lang="en-US" dirty="0"/>
              <a:t> menu.</a:t>
            </a:r>
          </a:p>
          <a:p>
            <a:pPr marL="746125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A </a:t>
            </a:r>
            <a:r>
              <a:rPr lang="en-US" sz="2800" i="1" dirty="0"/>
              <a:t>Contract Administrator </a:t>
            </a:r>
            <a:r>
              <a:rPr lang="en-US" sz="2800" dirty="0"/>
              <a:t>may begin the </a:t>
            </a:r>
            <a:r>
              <a:rPr lang="en-US" sz="2800" i="1" dirty="0"/>
              <a:t>Review Rounds</a:t>
            </a:r>
            <a:r>
              <a:rPr lang="en-US" sz="2800" dirty="0"/>
              <a:t>. </a:t>
            </a:r>
          </a:p>
          <a:p>
            <a:pPr marL="742950" indent="-742950">
              <a:buFont typeface="+mj-lt"/>
              <a:buAutoNum type="arabicPeriod" startAt="34"/>
            </a:pPr>
            <a:r>
              <a:rPr lang="en-US" dirty="0"/>
              <a:t>Click </a:t>
            </a:r>
            <a:r>
              <a:rPr lang="en-US" b="1" dirty="0"/>
              <a:t>Create External Round</a:t>
            </a:r>
            <a:r>
              <a:rPr lang="en-US" dirty="0"/>
              <a:t>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indent="-742950">
              <a:buFont typeface="+mj-lt"/>
              <a:buAutoNum type="arabicPeriod" startAt="14"/>
            </a:pPr>
            <a:endParaRPr lang="en-US" sz="3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1363"/>
            <a:r>
              <a:rPr lang="en-US" sz="28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D19A42-0247-793C-CD22-1C8A44998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4737410"/>
            <a:ext cx="10058400" cy="38320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95B1299-C81B-1331-9A7A-87B7F13AC7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5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Add Reviewer</a:t>
            </a:r>
            <a:r>
              <a:rPr lang="en-US">
                <a:solidFill>
                  <a:srgbClr val="000000"/>
                </a:solidFill>
              </a:rPr>
              <a:t>. </a:t>
            </a:r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1DD255-0267-A985-B0ED-B300EEF73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199" y="10225244"/>
            <a:ext cx="8229600" cy="27856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5ABAB43-7391-6B97-F20D-B263D96D0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5619" y="6927771"/>
            <a:ext cx="1992772" cy="356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DC22D2-EAC4-AAA4-E17F-10A7AF920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3500" y="8176741"/>
            <a:ext cx="1680210" cy="3927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6128B24-D1F8-DDF2-0B2F-1EC6E74F3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56979" y="683189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F6162BC-0E0E-B2E0-15C2-A0D2FF4C5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99285" y="762810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3400DB-8B82-82AE-07A0-71029F074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28850" y="11623530"/>
            <a:ext cx="3048000" cy="854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1F456E-8B66-1FD9-F16E-0C7CD3F2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0A0D1-FBE4-CD11-FBBA-5E72F82C1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B859F-C6C0-26E8-E0C2-59502591F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13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B9E14-E0F8-8C8F-D97B-CE0B77365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6E69BE-FDA0-648E-48A8-77F06BF8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Routing a Contract for Review </a:t>
            </a:r>
            <a:br>
              <a:rPr lang="en-US" dirty="0"/>
            </a:br>
            <a:r>
              <a:rPr lang="en-US" dirty="0"/>
              <a:t>(Part 13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197CC4-E51F-9BB6-47F8-24C61C676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CA6A4B-8C87-79C7-ECE0-196273BEDC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6"/>
            </a:pPr>
            <a:r>
              <a:rPr lang="en-US"/>
              <a:t>Enter a </a:t>
            </a:r>
            <a:r>
              <a:rPr lang="en-US" b="1"/>
              <a:t>First Name*</a:t>
            </a:r>
            <a:r>
              <a:rPr lang="en-US"/>
              <a:t>.</a:t>
            </a:r>
            <a:endParaRPr lang="en-US" b="1"/>
          </a:p>
          <a:p>
            <a:pPr marL="742950" indent="-742950">
              <a:buFont typeface="+mj-lt"/>
              <a:buAutoNum type="arabicPeriod" startAt="36"/>
            </a:pPr>
            <a:r>
              <a:rPr lang="en-US"/>
              <a:t>Enter a </a:t>
            </a:r>
            <a:r>
              <a:rPr lang="en-US" b="1"/>
              <a:t>Last Name*</a:t>
            </a:r>
            <a:r>
              <a:rPr lang="en-US"/>
              <a:t>.</a:t>
            </a:r>
            <a:endParaRPr lang="en-US" b="1"/>
          </a:p>
          <a:p>
            <a:pPr marL="742950" indent="-742950">
              <a:buFont typeface="+mj-lt"/>
              <a:buAutoNum type="arabicPeriod" startAt="36"/>
            </a:pPr>
            <a:r>
              <a:rPr lang="en-US"/>
              <a:t>Enter an </a:t>
            </a:r>
            <a:r>
              <a:rPr lang="en-US" b="1"/>
              <a:t>Email*</a:t>
            </a:r>
            <a:r>
              <a:rPr lang="en-US"/>
              <a:t>.</a:t>
            </a:r>
            <a:endParaRPr lang="en-US" b="1"/>
          </a:p>
          <a:p>
            <a:pPr marL="731520"/>
            <a:r>
              <a:rPr lang="en-US" sz="2800" b="1"/>
              <a:t>Note</a:t>
            </a:r>
            <a:r>
              <a:rPr lang="en-US" sz="2800"/>
              <a:t>: </a:t>
            </a:r>
            <a:r>
              <a:rPr lang="en-US" sz="2800" i="1"/>
              <a:t>Title</a:t>
            </a:r>
            <a:r>
              <a:rPr lang="en-US" sz="2800"/>
              <a:t> and </a:t>
            </a:r>
            <a:r>
              <a:rPr lang="en-US" sz="2800" i="1"/>
              <a:t>Phone Number</a:t>
            </a:r>
            <a:r>
              <a:rPr lang="en-US" sz="2800"/>
              <a:t> are optional fields. </a:t>
            </a:r>
          </a:p>
          <a:p>
            <a:pPr marL="742950" indent="-742950">
              <a:buFont typeface="+mj-lt"/>
              <a:buAutoNum type="arabicPeriod" startAt="39"/>
            </a:pPr>
            <a:r>
              <a:rPr lang="en-US"/>
              <a:t>Click </a:t>
            </a:r>
            <a:r>
              <a:rPr lang="en-US" b="1"/>
              <a:t>Save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4"/>
            </a:pPr>
            <a:endParaRPr lang="en-US" sz="36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1363"/>
            <a:r>
              <a:rPr lang="en-US" sz="280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53713-C89B-FEC2-65DC-DC726026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208" y="6362351"/>
            <a:ext cx="7315200" cy="54997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31C960-C078-9F3B-1C26-589059C0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6986" y="8168977"/>
            <a:ext cx="4208260" cy="4243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2D8493-9881-7577-0F8E-98E19DDF2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6986" y="8691571"/>
            <a:ext cx="4208260" cy="4243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D4D1D0-381C-5C53-D5A3-25AAC8F02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6986" y="9183626"/>
            <a:ext cx="4561896" cy="4243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0BA1A8-8BF8-8E92-EB33-A724C9EDF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95582" y="11274518"/>
            <a:ext cx="722961" cy="3801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B43137D-026A-61C9-2D7A-79B8326E9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08346" y="809262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73855A-A9D7-D8AC-9C84-FC4F6C960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08346" y="912327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6098FC6-8D9E-BA6C-A0C2-7EBDC3BB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65246" y="86349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4300EAB-6815-D67E-3CA7-A716A9424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41004" y="111902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A2101C-FF61-0E58-DB9A-1D870C47F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EA52B-DB73-2090-8264-2696EC3AD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B54C4-6C41-BF01-CD77-9D1CD413C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20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02F61-86FC-0E9F-3FD9-D40D44B2C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D28B7C8-13B0-4BF8-32CE-64283C2DA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39" y="3938866"/>
            <a:ext cx="10058400" cy="109701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348DE9E-5302-254A-95D6-17ADD3344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Routing a Contract for Review</a:t>
            </a:r>
            <a:br>
              <a:rPr lang="en-US" dirty="0"/>
            </a:br>
            <a:r>
              <a:rPr lang="en-US" dirty="0"/>
              <a:t>(Part 14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A8F830-A075-0DFF-7A63-86CE0F4C4F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EEA890-CC82-851B-6F25-F05CD7AD74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0"/>
            </a:pPr>
            <a:r>
              <a:rPr lang="en-US"/>
              <a:t>Select </a:t>
            </a:r>
            <a:r>
              <a:rPr lang="en-US" b="1"/>
              <a:t>Review Rounds </a:t>
            </a:r>
            <a:r>
              <a:rPr lang="en-US"/>
              <a:t>on the </a:t>
            </a:r>
            <a:r>
              <a:rPr lang="en-US" b="1"/>
              <a:t>Contract</a:t>
            </a:r>
            <a:r>
              <a:rPr lang="en-US"/>
              <a:t> menu.</a:t>
            </a:r>
          </a:p>
          <a:p>
            <a:pPr marL="742950" indent="-742950">
              <a:buFont typeface="+mj-lt"/>
              <a:buAutoNum type="arabicPeriod" startAt="40"/>
            </a:pPr>
            <a:r>
              <a:rPr lang="en-US"/>
              <a:t>Click </a:t>
            </a:r>
            <a:r>
              <a:rPr lang="en-US" b="1"/>
              <a:t>Begin Round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4"/>
            </a:pPr>
            <a:endParaRPr lang="en-US" sz="36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1363"/>
            <a:r>
              <a:rPr lang="en-US" sz="280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287FC5-3D74-1029-CA80-651861B03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4439" y="13792133"/>
            <a:ext cx="4067175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D85B76-649F-1235-EF33-6A953D9C5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75934" y="7836218"/>
            <a:ext cx="1191811" cy="3619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540443A-8BE0-FE5C-0858-EEFDBCA59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82675" y="772305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B56D19F-1E30-7B0C-BF4F-A8C9723A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301614" y="137608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C46051-FCCE-02C6-BD07-21402CCBB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7FF397-C7C9-397E-EA83-7F9D14079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17329-CBD8-73C1-C88C-0D9280111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99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D6D96-15CE-A511-2A97-B7C342622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A2B592-0166-360A-7C8C-B6B6E68C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Routing a Contract for Review </a:t>
            </a:r>
            <a:br>
              <a:rPr lang="en-US" dirty="0"/>
            </a:br>
            <a:r>
              <a:rPr lang="en-US" dirty="0"/>
              <a:t>(Part 15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E9355-D91A-C83E-EEFD-F2641AEDAE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65E9F3-9F01-93A2-B656-82FBCFB583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2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Check the box to include </a:t>
            </a: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Attachments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, as applicable. </a:t>
            </a:r>
          </a:p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6E0BB88-55CD-0E6D-477B-175DDA68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7" r="53087" b="67222"/>
          <a:stretch>
            <a:fillRect/>
          </a:stretch>
        </p:blipFill>
        <p:spPr>
          <a:xfrm>
            <a:off x="2922409" y="3687041"/>
            <a:ext cx="6400800" cy="46586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63E1403-9E4C-4126-1FC1-CD67B40470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3"/>
            </a:pPr>
            <a:r>
              <a:rPr lang="en-US">
                <a:solidFill>
                  <a:srgbClr val="000000"/>
                </a:solidFill>
              </a:rPr>
              <a:t>Review </a:t>
            </a:r>
            <a:r>
              <a:rPr lang="en-US" b="1">
                <a:solidFill>
                  <a:srgbClr val="000000"/>
                </a:solidFill>
              </a:rPr>
              <a:t>Email Content </a:t>
            </a:r>
            <a:r>
              <a:rPr lang="en-US">
                <a:solidFill>
                  <a:srgbClr val="000000"/>
                </a:solidFill>
              </a:rPr>
              <a:t>sender. </a:t>
            </a:r>
            <a:endParaRPr lang="en-US" sz="2800"/>
          </a:p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2E1526-5C86-E0A1-3BEF-1A46C7154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019" r="44005" b="45680"/>
          <a:stretch>
            <a:fillRect/>
          </a:stretch>
        </p:blipFill>
        <p:spPr>
          <a:xfrm>
            <a:off x="1066799" y="10505430"/>
            <a:ext cx="10058400" cy="41091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C902272-70EC-0CED-DF95-DB282126E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52299" y="11763478"/>
            <a:ext cx="5426272" cy="28510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54F7D-060E-3E7F-619B-0D3CDE2CD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8274" y="5504133"/>
            <a:ext cx="434297" cy="17747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2C1326-776A-7F34-97A2-3643DA0D5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FB0D5-04E2-697B-AB9E-42A300D2D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B5CC9-1E72-F352-E1B0-ED9DC2ACB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4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D8DDF-3DE2-CDD0-E1E3-C98174360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833D62-F2EB-10D3-4670-A0CD235E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6520"/>
            <a:ext cx="10515600" cy="808698"/>
          </a:xfrm>
        </p:spPr>
        <p:txBody>
          <a:bodyPr>
            <a:noAutofit/>
          </a:bodyPr>
          <a:lstStyle/>
          <a:p>
            <a:r>
              <a:rPr lang="en-US"/>
              <a:t>Routing a Contract for Review </a:t>
            </a:r>
            <a:br>
              <a:rPr lang="en-US"/>
            </a:br>
            <a:r>
              <a:rPr lang="en-US"/>
              <a:t>(Part 16 of 16)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32D90C-980A-E0DA-68E7-C82BED8F69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4"/>
            </a:pPr>
            <a:r>
              <a:rPr lang="en-US">
                <a:solidFill>
                  <a:srgbClr val="000000"/>
                </a:solidFill>
              </a:rPr>
              <a:t>Populate the email </a:t>
            </a:r>
            <a:r>
              <a:rPr lang="en-US" b="1">
                <a:solidFill>
                  <a:srgbClr val="000000"/>
                </a:solidFill>
              </a:rPr>
              <a:t>Body*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800100" lvl="0"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</a:t>
            </a:r>
            <a:r>
              <a:rPr lang="en-US" sz="2800" i="1">
                <a:solidFill>
                  <a:prstClr val="black"/>
                </a:solidFill>
              </a:rPr>
              <a:t>External Reviewer </a:t>
            </a:r>
            <a:r>
              <a:rPr lang="en-US" sz="2800">
                <a:solidFill>
                  <a:prstClr val="black"/>
                </a:solidFill>
              </a:rPr>
              <a:t>information can be added. </a:t>
            </a:r>
            <a:endParaRPr lang="en-US" sz="2800">
              <a:solidFill>
                <a:srgbClr val="000000"/>
              </a:solidFill>
            </a:endParaRPr>
          </a:p>
          <a:p>
            <a:pPr marL="742950" indent="-742950">
              <a:buFont typeface="+mj-lt"/>
              <a:buAutoNum type="arabicPeriod" startAt="45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Send Email</a:t>
            </a:r>
            <a:r>
              <a:rPr lang="en-US">
                <a:solidFill>
                  <a:srgbClr val="000000"/>
                </a:solidFill>
              </a:rPr>
              <a:t>. 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025DA-7F54-47FF-309B-015673EC8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BBA431-64E7-85D4-79A7-48A8B57FA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233" r="539"/>
          <a:stretch>
            <a:fillRect/>
          </a:stretch>
        </p:blipFill>
        <p:spPr>
          <a:xfrm>
            <a:off x="1066799" y="5424967"/>
            <a:ext cx="10058400" cy="46439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Freeform 101">
            <a:extLst>
              <a:ext uri="{FF2B5EF4-FFF2-40B4-BE49-F238E27FC236}">
                <a16:creationId xmlns:a16="http://schemas.microsoft.com/office/drawing/2014/main" id="{E45FFC45-8738-22B7-07F2-2DDD2917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9" y="14472037"/>
            <a:ext cx="10953599" cy="99181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lang="en-US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2EF224-21D2-5C3A-38C7-D221A8CF3035}"/>
              </a:ext>
            </a:extLst>
          </p:cNvPr>
          <p:cNvSpPr txBox="1"/>
          <p:nvPr/>
        </p:nvSpPr>
        <p:spPr>
          <a:xfrm>
            <a:off x="2074255" y="14751911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Routed a Contract for Review.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8000A37-DA59-D2C3-387F-0384E91C2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503" y="14600278"/>
            <a:ext cx="837931" cy="75099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06CBFF-AB3C-D0B4-16FA-FDA989901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21941" y="9643181"/>
            <a:ext cx="964629" cy="2918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84BD3C-10AC-2197-4F8C-F3B9A3DE4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973302" y="952024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FA779-B0EE-E4EC-0E29-D53BBA16F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35951" y="6416627"/>
            <a:ext cx="7878792" cy="30539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72B8497-F7AE-4C5E-78E5-072F88FB6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479410" y="719828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572CEC-41E7-D43E-989C-3D7A53DFC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1BCE6A-23F0-9329-603E-80FF9B8BC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59CB8-DA94-3B86-9399-C46484DD9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6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Autofit/>
          </a:bodyPr>
          <a:lstStyle/>
          <a:p>
            <a:r>
              <a:rPr lang="en-US"/>
              <a:t>Routing a Contract for Review</a:t>
            </a:r>
            <a:br>
              <a:rPr lang="en-US"/>
            </a:br>
            <a:r>
              <a:rPr lang="en-US"/>
              <a:t>(Part 1 of 16)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Global Navigation Menu</a:t>
            </a:r>
            <a:r>
              <a:rPr lang="en-US"/>
              <a:t>.</a:t>
            </a:r>
          </a:p>
          <a:p>
            <a:pPr marL="81915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System of Georgia (USG)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users complete local logon and then proceed to Step 4.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449298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Sourcing</a:t>
            </a:r>
            <a:r>
              <a:rPr lang="en-US"/>
              <a:t>,</a:t>
            </a:r>
            <a:r>
              <a:rPr lang="en-US" b="1"/>
              <a:t> Contracts &amp; Supplier Management</a:t>
            </a:r>
            <a:r>
              <a:rPr lang="en-US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895" y="10434684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5600" y="4448515"/>
            <a:ext cx="2429520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6033" y="14050295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A38923-F4F5-DE56-68D8-2D5D5189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Routing a Contract for Review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(Part 2 of 16)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A3A34-4B58-D29C-EDDB-EB661E407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367A53-FC2A-CDA5-2F41-32032A0E5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2863861"/>
          </a:xfrm>
        </p:spPr>
        <p:txBody>
          <a:bodyPr wrap="none" lIns="90000" rIns="91440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Sign On</a:t>
            </a:r>
            <a:r>
              <a:rPr lang="en-US"/>
              <a:t>.</a:t>
            </a:r>
            <a:endParaRPr lang="en-US" sz="2800" b="1"/>
          </a:p>
          <a:p>
            <a:pPr>
              <a:spcBef>
                <a:spcPts val="733"/>
              </a:spcBef>
            </a:pPr>
            <a:r>
              <a:rPr lang="en-US" sz="2800" b="1"/>
              <a:t>        Note</a:t>
            </a:r>
            <a:r>
              <a:rPr lang="en-US" sz="2800"/>
              <a:t>: The system utilizes </a:t>
            </a:r>
            <a:r>
              <a:rPr lang="en-US" sz="2800" i="1"/>
              <a:t>Single Sign-On (SSO) </a:t>
            </a:r>
            <a:r>
              <a:rPr lang="en-US" sz="2800"/>
              <a:t>capabilities </a:t>
            </a:r>
          </a:p>
          <a:p>
            <a:pPr>
              <a:spcBef>
                <a:spcPts val="733"/>
              </a:spcBef>
            </a:pPr>
            <a:r>
              <a:rPr lang="en-US" sz="2800"/>
              <a:t>        and no log in information is required.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4EE09-442C-FF9E-55B3-AFC42C54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4521268"/>
            <a:ext cx="10058400" cy="3917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789111-5D0B-9325-5D39-BC195675C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the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Contracts </a:t>
            </a:r>
            <a:r>
              <a:rPr lang="en-US" dirty="0">
                <a:solidFill>
                  <a:srgbClr val="000000"/>
                </a:solidFill>
              </a:rPr>
              <a:t>module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Contracts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Search Contracts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sz="3200" dirty="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A413F1-7C70-AD36-1D14-6FFEC9EF3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0000"/>
          <a:stretch/>
        </p:blipFill>
        <p:spPr>
          <a:xfrm>
            <a:off x="838199" y="11631457"/>
            <a:ext cx="10640927" cy="28712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4F335BD-8A3B-3A04-AF99-45AEC2558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0657" y="7379063"/>
            <a:ext cx="738228" cy="4082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78F2CA-D5C1-833C-6E7B-06FB1F4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913" y="11631457"/>
            <a:ext cx="999694" cy="9579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0BE89-2BA6-415C-1F99-08D0206A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40273" y="118361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72E32E-8851-E990-EA77-73D142054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5410" y="12508817"/>
            <a:ext cx="1728471" cy="55824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209A47-6327-5368-7815-2E5AE9E2A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39322" y="13521439"/>
            <a:ext cx="1961778" cy="55824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D2A65F-DB9A-F7AA-62A7-9F9ED5920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01100" y="13521439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8C371D-AFC9-34D5-2315-8D80700CC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763881" y="12518425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543FB-708C-5296-1C61-E5D9E978F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350D3-7E5E-613B-7FB5-D8DCA29CE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C245E-F006-F7C5-F40F-05B977533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31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34F4-E264-54DA-8A7C-06A9644C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BEA660-48EC-9BEA-D3C2-922AF1B3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Routing a Contract for Review </a:t>
            </a:r>
            <a:br>
              <a:rPr lang="en-US" dirty="0"/>
            </a:br>
            <a:r>
              <a:rPr lang="en-US" dirty="0"/>
              <a:t>(Part 3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41C82-442C-FE0A-3411-FED4D5B06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718D21-1C5A-34FC-DC10-4972CE428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"/>
            </a:pPr>
            <a:r>
              <a:rPr lang="en-US"/>
              <a:t>Select the </a:t>
            </a:r>
            <a:r>
              <a:rPr lang="en-US" b="1"/>
              <a:t>Contract Number </a:t>
            </a:r>
            <a:r>
              <a:rPr lang="en-US"/>
              <a:t>hyperlink.</a:t>
            </a:r>
          </a:p>
          <a:p>
            <a:pPr marL="742950"/>
            <a:r>
              <a:rPr lang="en-US" sz="2800" b="1"/>
              <a:t>Note</a:t>
            </a:r>
            <a:r>
              <a:rPr lang="en-US" sz="2800"/>
              <a:t>: Use the </a:t>
            </a:r>
            <a:r>
              <a:rPr lang="en-US" sz="2800" i="1"/>
              <a:t>Quick Search </a:t>
            </a:r>
            <a:r>
              <a:rPr lang="en-US" sz="2800"/>
              <a:t>and </a:t>
            </a:r>
            <a:r>
              <a:rPr lang="en-US" sz="2800" i="1"/>
              <a:t>Filters </a:t>
            </a:r>
            <a:r>
              <a:rPr lang="en-US" sz="2800"/>
              <a:t>to find the contract. </a:t>
            </a:r>
          </a:p>
          <a:p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95A54D4-1D33-5F35-B69A-05EAC92C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189" b="3215"/>
          <a:stretch/>
        </p:blipFill>
        <p:spPr>
          <a:xfrm>
            <a:off x="1269739" y="3693279"/>
            <a:ext cx="10058400" cy="44852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A4BB0-7404-8D68-E4A5-03A2A0BB34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8961247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US" dirty="0"/>
              <a:t>Click </a:t>
            </a:r>
            <a:r>
              <a:rPr lang="en-US" b="1" dirty="0"/>
              <a:t>Review Rounds</a:t>
            </a:r>
            <a:r>
              <a:rPr lang="en-US" dirty="0"/>
              <a:t> on the </a:t>
            </a:r>
            <a:r>
              <a:rPr lang="en-US" b="1" dirty="0"/>
              <a:t>Contract</a:t>
            </a:r>
            <a:r>
              <a:rPr lang="en-US" dirty="0"/>
              <a:t> menu.</a:t>
            </a:r>
          </a:p>
          <a:p>
            <a:pPr marL="742950"/>
            <a:r>
              <a:rPr lang="en-US" sz="2800" b="1" dirty="0"/>
              <a:t>Note</a:t>
            </a:r>
            <a:r>
              <a:rPr lang="en-US" sz="2800" dirty="0"/>
              <a:t>: To </a:t>
            </a:r>
            <a:r>
              <a:rPr lang="en-US" sz="2800" i="1" dirty="0"/>
              <a:t>Create Manual Internal Round</a:t>
            </a:r>
            <a:r>
              <a:rPr lang="en-US" sz="2800" dirty="0"/>
              <a:t>, follow </a:t>
            </a:r>
            <a:r>
              <a:rPr lang="en-US" sz="2800" i="1" dirty="0"/>
              <a:t>Steps 9-32</a:t>
            </a:r>
            <a:r>
              <a:rPr lang="en-US" sz="2800" dirty="0"/>
              <a:t>. To </a:t>
            </a:r>
            <a:r>
              <a:rPr lang="en-US" sz="2800" i="1" dirty="0"/>
              <a:t>Create External Round</a:t>
            </a:r>
            <a:r>
              <a:rPr lang="en-US" sz="2800" dirty="0"/>
              <a:t>, follow </a:t>
            </a:r>
            <a:r>
              <a:rPr lang="en-US" sz="2800" i="1" dirty="0"/>
              <a:t>Steps 33 – 45</a:t>
            </a:r>
            <a:r>
              <a:rPr lang="en-US" sz="2800" dirty="0"/>
              <a:t>. </a:t>
            </a:r>
          </a:p>
          <a:p>
            <a:pPr marL="742950" indent="-742950">
              <a:buFont typeface="+mj-lt"/>
              <a:buAutoNum type="arabicPeriod" startAt="9"/>
            </a:pPr>
            <a:r>
              <a:rPr lang="en-US" dirty="0"/>
              <a:t>Click </a:t>
            </a:r>
            <a:r>
              <a:rPr lang="en-US" b="1" dirty="0"/>
              <a:t>Create Manual Internal Round</a:t>
            </a:r>
            <a:r>
              <a:rPr lang="en-US" dirty="0"/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08502B8-EA53-0F7E-91DF-77C61DF39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398" y="11526242"/>
            <a:ext cx="10058400" cy="38320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DD76316-198B-BC69-6F1C-59F69583D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5999" y="7032195"/>
            <a:ext cx="1752599" cy="4735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17A585-FD5F-31E7-296F-169FF44D1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0" y="15008615"/>
            <a:ext cx="1769002" cy="3431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5062B-1A45-1B28-4C8C-0B0DC48A9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07080" y="1490589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6E0659-D60C-4B29-8AF2-A711127A7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40436" y="1362365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A8C6A-1D81-50DD-9B84-17B5CD5B6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2514" y="13733201"/>
            <a:ext cx="2526531" cy="3311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41559-3782-632D-991F-1537963E0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F559C-CFA3-6624-A55E-D7A5FB31B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06CF6-6D8C-3929-FF29-519075E8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65486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20D89-412D-C1FC-D8DF-B40761C4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274AD3-51B7-9E55-A301-960DB9A0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Routing a Contract for Review </a:t>
            </a:r>
            <a:br>
              <a:rPr lang="en-US" dirty="0"/>
            </a:br>
            <a:r>
              <a:rPr lang="en-US" dirty="0"/>
              <a:t>(Part 4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A6714-0FF6-803A-7F0C-065084B1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79363C-9E3D-D572-D304-FF2C9C93D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0"/>
            </a:pPr>
            <a:r>
              <a:rPr lang="en-US"/>
              <a:t>Click</a:t>
            </a:r>
            <a:r>
              <a:rPr lang="en-US" b="1"/>
              <a:t> Add Reviewer</a:t>
            </a:r>
            <a:r>
              <a:rPr lang="en-US"/>
              <a:t>.</a:t>
            </a:r>
          </a:p>
          <a:p>
            <a:pPr marL="80010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You can add multiple </a:t>
            </a:r>
            <a:r>
              <a:rPr lang="en-US" sz="2800" i="1">
                <a:solidFill>
                  <a:prstClr val="black"/>
                </a:solidFill>
              </a:rPr>
              <a:t>Internal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reviewers. 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  <a:p>
            <a:pPr marL="914400" lvl="1" indent="0">
              <a:buNone/>
            </a:pPr>
            <a:endParaRPr lang="en-US" sz="28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B40D904-73B6-118E-3D9B-54A20B4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1" t="-1" r="68125" b="-12028"/>
          <a:stretch/>
        </p:blipFill>
        <p:spPr>
          <a:xfrm>
            <a:off x="1550809" y="4952111"/>
            <a:ext cx="9144000" cy="26379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3A78F9B-4DF3-F4C7-C4DB-DC47F67877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1"/>
            </a:pPr>
            <a:r>
              <a:rPr lang="en-US"/>
              <a:t>Select the applicable </a:t>
            </a:r>
            <a:r>
              <a:rPr lang="en-US" b="1"/>
              <a:t>Reviewer(s)</a:t>
            </a:r>
            <a:r>
              <a:rPr lang="en-US"/>
              <a:t>.</a:t>
            </a:r>
            <a:r>
              <a:rPr lang="en-US" sz="3600"/>
              <a:t> 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 sz="3600"/>
              <a:t>Click </a:t>
            </a:r>
            <a:r>
              <a:rPr lang="en-US" sz="3600" b="1"/>
              <a:t>Save Changes</a:t>
            </a:r>
            <a:r>
              <a:rPr lang="en-US" sz="3600"/>
              <a:t>.</a:t>
            </a:r>
          </a:p>
          <a:p>
            <a:r>
              <a:rPr lang="en-US" sz="3600"/>
              <a:t> </a:t>
            </a:r>
          </a:p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BE0A89-C2A7-A325-3C04-F15667EAF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84" t="3906"/>
          <a:stretch/>
        </p:blipFill>
        <p:spPr>
          <a:xfrm>
            <a:off x="2919307" y="11005778"/>
            <a:ext cx="6400800" cy="43009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8A32DE0-674F-BF53-50EF-1F7EE0B84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28553" y="6138920"/>
            <a:ext cx="2344189" cy="7440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150E67-C5B9-4CA8-AF66-0DBA6AC32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13234" y="14922313"/>
            <a:ext cx="1332265" cy="3318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699F7D-DB70-5136-184A-77AC331B0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94659" y="11681460"/>
            <a:ext cx="3616137" cy="4152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E02FA65-B811-9F67-7C7B-4256DC3B8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10796" y="1161478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00DE83-BDE0-2BEA-21A4-7912CF944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64594" y="148139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FA105-3EC3-97C0-BFEF-CACC0FB0F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C7FE3C-6EE0-0855-2319-D65E8932E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A5816-E6B7-AF95-811A-E6C943604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2DC3A-B048-4A0C-3FB7-3726A0B0F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B64A0E-6B1F-42D8-0E27-91825F9E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Routing a Contract for Review </a:t>
            </a:r>
            <a:br>
              <a:rPr lang="en-US" dirty="0"/>
            </a:br>
            <a:r>
              <a:rPr lang="en-US" dirty="0"/>
              <a:t>(Part 5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510F5-1DC6-D134-D060-1F04647E9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0C9DDC-7EEF-59FA-FC6F-F977F5B687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3"/>
            </a:pPr>
            <a:r>
              <a:rPr lang="en-US"/>
              <a:t>Click </a:t>
            </a:r>
            <a:r>
              <a:rPr lang="en-US" b="1"/>
              <a:t>Begin Round</a:t>
            </a:r>
            <a:r>
              <a:rPr lang="en-US"/>
              <a:t>.</a:t>
            </a:r>
          </a:p>
          <a:p>
            <a:pPr marL="736600"/>
            <a:r>
              <a:rPr lang="en-US" sz="2800" b="1"/>
              <a:t>Note</a:t>
            </a:r>
            <a:r>
              <a:rPr lang="en-US" sz="2800"/>
              <a:t>: The selected </a:t>
            </a:r>
            <a:r>
              <a:rPr lang="en-US" sz="2800" i="1"/>
              <a:t>Reviewer/s Name </a:t>
            </a:r>
            <a:r>
              <a:rPr lang="en-US" sz="2800"/>
              <a:t>will appear under the </a:t>
            </a:r>
            <a:r>
              <a:rPr lang="en-US" sz="2800" i="1"/>
              <a:t>Next Round (Internal - Manual) </a:t>
            </a:r>
            <a:r>
              <a:rPr lang="en-US" sz="2800"/>
              <a:t>with </a:t>
            </a:r>
            <a:r>
              <a:rPr lang="en-US" sz="2800" i="1"/>
              <a:t>Status Not Sent</a:t>
            </a:r>
            <a:r>
              <a:rPr lang="en-US" sz="2800"/>
              <a:t>. 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C496AF-B1DD-01A9-8190-991F05917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1552" b="5425"/>
          <a:stretch/>
        </p:blipFill>
        <p:spPr>
          <a:xfrm>
            <a:off x="1703962" y="4702527"/>
            <a:ext cx="9144000" cy="3881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8A5EC38-BB03-7C10-7E20-F8475E7B5F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4"/>
            </a:pPr>
            <a:r>
              <a:rPr lang="en-US"/>
              <a:t>Enter a </a:t>
            </a:r>
            <a:r>
              <a:rPr lang="en-US" b="1"/>
              <a:t>Message to Reviewers </a:t>
            </a:r>
            <a:r>
              <a:rPr lang="en-US"/>
              <a:t>(Optional).</a:t>
            </a:r>
          </a:p>
          <a:p>
            <a:pPr marL="742950" indent="-742950">
              <a:buFont typeface="+mj-lt"/>
              <a:buAutoNum type="arabicPeriod" startAt="14"/>
            </a:pPr>
            <a:r>
              <a:rPr lang="en-US"/>
              <a:t>Click </a:t>
            </a:r>
            <a:r>
              <a:rPr lang="en-US" b="1"/>
              <a:t>Begin Internal Review</a:t>
            </a:r>
            <a:r>
              <a:rPr lang="en-US"/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53A04E-DFCA-6CF7-FDF7-9231F9EC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3498" y="5699343"/>
            <a:ext cx="2411427" cy="7902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ED06B89-076A-825D-E258-AF86AA731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191"/>
          <a:stretch/>
        </p:blipFill>
        <p:spPr>
          <a:xfrm>
            <a:off x="1703962" y="10352051"/>
            <a:ext cx="9144000" cy="51118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EC4446D-ED4C-898E-7B1F-B51AD89F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0116" y="14765172"/>
            <a:ext cx="2777712" cy="5284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8B991C-0EB7-9679-3ECE-25FC1113A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63116" y="12893041"/>
            <a:ext cx="3182615" cy="9615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133AAED-1CC0-DE39-2C9D-875734C31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74161" y="1475509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230860-35F9-2D09-6A78-A61A86A43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434071" y="1312365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3D3000-9110-0353-0273-E632EB4F4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0228F-2ABB-6DB5-D19B-A8F477D4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C0B02-F0B2-A991-222C-2AFCCEA90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0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39E842-4BE1-75FE-2083-A5B6C66EE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Routing a Contract for Review </a:t>
            </a:r>
            <a:br>
              <a:rPr lang="en-US" dirty="0"/>
            </a:br>
            <a:r>
              <a:rPr lang="en-US" dirty="0"/>
              <a:t>(Part 6 of 16)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6DD536-AEA4-E6AF-DF49-196900A19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3E0D73-506E-ABB1-5D4C-FCBD84B508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6"/>
            </a:pPr>
            <a:r>
              <a:rPr lang="en-CA">
                <a:solidFill>
                  <a:srgbClr val="242424"/>
                </a:solidFill>
                <a:latin typeface="Arial"/>
                <a:cs typeface="Arial"/>
              </a:rPr>
              <a:t>Click the </a:t>
            </a:r>
            <a:r>
              <a:rPr lang="en-CA" b="1">
                <a:solidFill>
                  <a:srgbClr val="242424"/>
                </a:solidFill>
                <a:latin typeface="Arial"/>
                <a:cs typeface="Arial"/>
              </a:rPr>
              <a:t>Flag</a:t>
            </a:r>
            <a:r>
              <a:rPr lang="en-CA">
                <a:solidFill>
                  <a:srgbClr val="242424"/>
                </a:solidFill>
                <a:latin typeface="Arial"/>
                <a:cs typeface="Arial"/>
              </a:rPr>
              <a:t>. </a:t>
            </a:r>
          </a:p>
          <a:p>
            <a:pPr marL="742950"/>
            <a:r>
              <a:rPr lang="en-CA" sz="2800" b="1">
                <a:solidFill>
                  <a:srgbClr val="242424"/>
                </a:solidFill>
                <a:latin typeface="Arial"/>
                <a:cs typeface="Arial"/>
              </a:rPr>
              <a:t>Note</a:t>
            </a:r>
            <a:r>
              <a:rPr lang="en-CA" sz="2800">
                <a:solidFill>
                  <a:srgbClr val="242424"/>
                </a:solidFill>
                <a:latin typeface="Arial"/>
                <a:cs typeface="Arial"/>
              </a:rPr>
              <a:t>: Reviewer will also receive a system email notification.</a:t>
            </a:r>
          </a:p>
          <a:p>
            <a:pPr marL="742950" indent="-742950">
              <a:buFont typeface="+mj-lt"/>
              <a:buAutoNum type="arabicPeriod" startAt="17"/>
            </a:pPr>
            <a:r>
              <a:rPr lang="en-CA">
                <a:solidFill>
                  <a:srgbClr val="242424"/>
                </a:solidFill>
                <a:latin typeface="Arial"/>
                <a:cs typeface="Arial"/>
              </a:rPr>
              <a:t>Click </a:t>
            </a:r>
            <a:r>
              <a:rPr lang="en-CA" b="1">
                <a:solidFill>
                  <a:srgbClr val="242424"/>
                </a:solidFill>
                <a:latin typeface="Arial"/>
                <a:cs typeface="Arial"/>
              </a:rPr>
              <a:t>Contracts to Review (Internal Review) </a:t>
            </a:r>
            <a:r>
              <a:rPr lang="en-CA">
                <a:solidFill>
                  <a:srgbClr val="242424"/>
                </a:solidFill>
                <a:latin typeface="Arial"/>
                <a:cs typeface="Arial"/>
              </a:rPr>
              <a:t>in </a:t>
            </a:r>
            <a:r>
              <a:rPr lang="en-CA" b="1">
                <a:solidFill>
                  <a:srgbClr val="242424"/>
                </a:solidFill>
                <a:latin typeface="Arial"/>
                <a:cs typeface="Arial"/>
              </a:rPr>
              <a:t>Action Items</a:t>
            </a:r>
            <a:r>
              <a:rPr lang="en-CA">
                <a:solidFill>
                  <a:srgbClr val="242424"/>
                </a:solidFill>
                <a:latin typeface="Arial"/>
                <a:cs typeface="Arial"/>
              </a:rPr>
              <a:t>. </a:t>
            </a:r>
            <a:endParaRPr lang="en-CA" sz="3600">
              <a:solidFill>
                <a:srgbClr val="242424"/>
              </a:solidFill>
              <a:latin typeface="Arial"/>
              <a:cs typeface="Arial"/>
            </a:endParaRPr>
          </a:p>
          <a:p>
            <a:pPr marL="742950"/>
            <a:r>
              <a:rPr lang="en-CA" sz="2800" b="1">
                <a:solidFill>
                  <a:srgbClr val="242424"/>
                </a:solidFill>
                <a:latin typeface="Arial"/>
                <a:cs typeface="Arial"/>
              </a:rPr>
              <a:t>Note</a:t>
            </a:r>
            <a:r>
              <a:rPr lang="en-CA" sz="2800">
                <a:solidFill>
                  <a:srgbClr val="242424"/>
                </a:solidFill>
                <a:latin typeface="Arial"/>
                <a:cs typeface="Arial"/>
              </a:rPr>
              <a:t>: Reviewer can also follow </a:t>
            </a:r>
            <a:r>
              <a:rPr lang="en-CA" sz="2800" i="1">
                <a:solidFill>
                  <a:srgbClr val="242424"/>
                </a:solidFill>
                <a:latin typeface="Arial"/>
                <a:cs typeface="Arial"/>
              </a:rPr>
              <a:t>Steps 3 - 7 </a:t>
            </a:r>
            <a:r>
              <a:rPr lang="en-CA" sz="2800">
                <a:solidFill>
                  <a:srgbClr val="242424"/>
                </a:solidFill>
                <a:latin typeface="Arial"/>
                <a:cs typeface="Arial"/>
              </a:rPr>
              <a:t>to find the contract. </a:t>
            </a:r>
            <a:endParaRPr lang="en-CA" sz="2800" b="0" i="0" u="none" strike="noStrike">
              <a:solidFill>
                <a:srgbClr val="242424"/>
              </a:solidFill>
              <a:effectLst/>
              <a:latin typeface="Arial"/>
              <a:cs typeface="Arial"/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A1101C-870C-D663-C057-EEAEAE402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38" y="5635513"/>
            <a:ext cx="10058400" cy="26563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948B56-F444-5CC7-62A0-5C2CE28348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8"/>
            </a:pPr>
            <a:r>
              <a:rPr lang="en-US"/>
              <a:t>Select the </a:t>
            </a:r>
            <a:r>
              <a:rPr lang="en-US" b="1"/>
              <a:t>Contract Number </a:t>
            </a:r>
            <a:r>
              <a:rPr lang="en-US"/>
              <a:t>hyperlink.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4BCA66-D8B5-4ECB-0D2E-B15E1468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38"/>
          <a:stretch/>
        </p:blipFill>
        <p:spPr>
          <a:xfrm>
            <a:off x="1093609" y="10469252"/>
            <a:ext cx="10058400" cy="36581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225CB61-8DDA-75BC-E8B4-FA396E752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9890" y="7693069"/>
            <a:ext cx="5101244" cy="4731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F29F14-C553-B879-B5FD-952727B11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8321" y="13333025"/>
            <a:ext cx="1333499" cy="4735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8AA491-2B83-093F-2DF2-0F39BFCC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68952" y="5741384"/>
            <a:ext cx="579243" cy="4664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C5CFB5-8683-9A85-2F6C-8EA97EB22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311134" y="765531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438C9F2-0285-DCFE-A8E4-5755F7422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858780" y="570028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DC57F-2AA3-1E6C-2F39-53BD586A9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814D0C-8493-D12B-BE75-4CDC7308B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37ACB-59B6-A1D8-E60F-68711496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96685-5DE3-0AF2-26CD-70B9371D3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EE6CE1-DA55-0A9D-96C3-F869FAAC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Routing a Contract for Review </a:t>
            </a:r>
            <a:br>
              <a:rPr lang="en-US" dirty="0"/>
            </a:br>
            <a:r>
              <a:rPr lang="en-US" dirty="0"/>
              <a:t>(Part 7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511E7-CE82-F6A8-F275-3A4B37CE2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7A32BA-7C40-CAFE-58A7-500A9FD3D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9"/>
            </a:pPr>
            <a:r>
              <a:rPr lang="en-CA" b="0" i="0" u="none" strike="noStrike">
                <a:solidFill>
                  <a:srgbClr val="242424"/>
                </a:solidFill>
                <a:effectLst/>
              </a:rPr>
              <a:t>As a reviewer, select </a:t>
            </a:r>
            <a:r>
              <a:rPr lang="en-CA" b="1" i="0" u="none" strike="noStrike">
                <a:solidFill>
                  <a:srgbClr val="242424"/>
                </a:solidFill>
                <a:effectLst/>
              </a:rPr>
              <a:t>Open Main Document </a:t>
            </a:r>
            <a:r>
              <a:rPr lang="en-CA" i="0" u="none" strike="noStrike">
                <a:solidFill>
                  <a:srgbClr val="242424"/>
                </a:solidFill>
                <a:effectLst/>
              </a:rPr>
              <a:t>from the </a:t>
            </a:r>
            <a:r>
              <a:rPr lang="en-CA" b="1" i="0" u="none" strike="noStrike">
                <a:solidFill>
                  <a:srgbClr val="242424"/>
                </a:solidFill>
                <a:effectLst/>
              </a:rPr>
              <a:t>Actions </a:t>
            </a:r>
            <a:r>
              <a:rPr lang="en-CA" i="0" u="none" strike="noStrike">
                <a:solidFill>
                  <a:srgbClr val="242424"/>
                </a:solidFill>
                <a:effectLst/>
              </a:rPr>
              <a:t>menu.</a:t>
            </a:r>
            <a:r>
              <a:rPr lang="en-CA" b="0" i="0" u="none" strike="noStrike">
                <a:solidFill>
                  <a:srgbClr val="242424"/>
                </a:solidFill>
                <a:effectLst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2D3DC0-EFB9-C2CE-BAD1-FF4D07AC0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7" t="1114" r="780" b="1255"/>
          <a:stretch/>
        </p:blipFill>
        <p:spPr>
          <a:xfrm>
            <a:off x="2008009" y="3546638"/>
            <a:ext cx="8229600" cy="50069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30CFF0-C0A2-3095-23EF-84F60F9CA9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1388" y="9227102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20"/>
            </a:pPr>
            <a:r>
              <a:rPr lang="en-US"/>
              <a:t>Review the </a:t>
            </a:r>
            <a:r>
              <a:rPr lang="en-US" b="1"/>
              <a:t>Contract</a:t>
            </a:r>
            <a:r>
              <a:rPr lang="en-US"/>
              <a:t> and make required changes.</a:t>
            </a:r>
          </a:p>
          <a:p>
            <a:pPr marL="800100"/>
            <a:r>
              <a:rPr lang="en-US" sz="2800" b="1"/>
              <a:t>Note</a:t>
            </a:r>
            <a:r>
              <a:rPr lang="en-US" sz="2800"/>
              <a:t>: The file should open in </a:t>
            </a:r>
            <a:r>
              <a:rPr lang="en-US" sz="2800" i="1"/>
              <a:t>Microsoft Word</a:t>
            </a:r>
            <a:r>
              <a:rPr lang="en-US" sz="2800"/>
              <a:t>. Save the document on your desktop where you can find it to upload.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4790A9-CD0A-74F2-CE1A-A037207A8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24" t="4147" r="6829" b="67088"/>
          <a:stretch/>
        </p:blipFill>
        <p:spPr>
          <a:xfrm>
            <a:off x="1752600" y="11504579"/>
            <a:ext cx="9144000" cy="35258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6787E7-DEFB-4075-51B8-76121E3CB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38512" y="7660576"/>
            <a:ext cx="2799097" cy="4277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7D9753-CAB1-D31C-77BA-7CD16B0D4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E3589-F395-33B6-8B9A-F6B11E330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89DAE-E31A-E8BC-04A2-96D12A8D4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E5AB3-7C0C-397E-C013-4E5BC6E94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F8D48D-190D-5CC9-6724-F9478B05D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Routing a Contract for Review </a:t>
            </a:r>
            <a:br>
              <a:rPr lang="en-US" dirty="0"/>
            </a:br>
            <a:r>
              <a:rPr lang="en-US" dirty="0"/>
              <a:t>(Part 8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C58E9-6CBE-DA9E-408E-41DAE8A71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B9B62C-9735-B325-CE79-460015EB18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1"/>
            </a:pPr>
            <a:r>
              <a:rPr lang="en-US" dirty="0"/>
              <a:t>Click </a:t>
            </a:r>
            <a:r>
              <a:rPr lang="en-US" b="1" dirty="0"/>
              <a:t>Attachments </a:t>
            </a:r>
            <a:r>
              <a:rPr lang="en-US" dirty="0"/>
              <a:t>on the </a:t>
            </a:r>
            <a:r>
              <a:rPr lang="en-US" b="1" dirty="0"/>
              <a:t>Contract</a:t>
            </a:r>
            <a:r>
              <a:rPr lang="en-US" dirty="0"/>
              <a:t> menu. </a:t>
            </a:r>
          </a:p>
          <a:p>
            <a:pPr marL="742950" indent="-742950">
              <a:buFont typeface="+mj-lt"/>
              <a:buAutoNum type="arabicPeriod" startAt="21"/>
            </a:pPr>
            <a:r>
              <a:rPr lang="en-US" dirty="0"/>
              <a:t>Click </a:t>
            </a:r>
            <a:r>
              <a:rPr lang="en-US" b="1" dirty="0"/>
              <a:t>Actions</a:t>
            </a:r>
            <a:r>
              <a:rPr lang="en-US" dirty="0"/>
              <a:t>. </a:t>
            </a:r>
          </a:p>
          <a:p>
            <a:pPr marL="742950" indent="-742950">
              <a:buFont typeface="+mj-lt"/>
              <a:buAutoNum type="arabicPeriod" startAt="21"/>
            </a:pPr>
            <a:r>
              <a:rPr lang="en-US" dirty="0"/>
              <a:t>Select </a:t>
            </a:r>
            <a:r>
              <a:rPr lang="en-US" b="1" dirty="0"/>
              <a:t>Upload New Version</a:t>
            </a:r>
            <a:r>
              <a:rPr lang="en-US" dirty="0"/>
              <a:t>. </a:t>
            </a:r>
          </a:p>
          <a:p>
            <a:pPr marL="766763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Use the table below to learn more about each </a:t>
            </a:r>
            <a:r>
              <a:rPr lang="en-US" sz="2800" i="1" dirty="0"/>
              <a:t>Actions</a:t>
            </a:r>
            <a:r>
              <a:rPr lang="en-US" sz="2800" dirty="0"/>
              <a:t> tab in this section.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914400" lvl="1" indent="0">
              <a:buNone/>
            </a:pPr>
            <a:endParaRPr lang="en-US" sz="28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49CCE85-5F36-6D48-FCE3-688E2D42F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2" y="5424066"/>
            <a:ext cx="10058400" cy="40719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871D3E6-F5A9-4526-DA2D-2DC201B76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1310" y="8591916"/>
            <a:ext cx="3041684" cy="3901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E6E016-8742-2A8A-6F0D-9D9240DEB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8505" y="8109623"/>
            <a:ext cx="2185367" cy="4381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E1F708-793A-C289-0B58-39B134DD5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52867" y="807305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408359C-F7F1-7F60-E5D3-64B0D5F16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22994" y="851267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160D72-0243-FA50-14AA-6E46F91F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544424"/>
              </p:ext>
            </p:extLst>
          </p:nvPr>
        </p:nvGraphicFramePr>
        <p:xfrm>
          <a:off x="1013361" y="10005496"/>
          <a:ext cx="10058400" cy="4754880"/>
        </p:xfrm>
        <a:graphic>
          <a:graphicData uri="http://schemas.openxmlformats.org/drawingml/2006/table">
            <a:tbl>
              <a:tblPr firstRow="1"/>
              <a:tblGrid>
                <a:gridCol w="3898126">
                  <a:extLst>
                    <a:ext uri="{9D8B030D-6E8A-4147-A177-3AD203B41FA5}">
                      <a16:colId xmlns:a16="http://schemas.microsoft.com/office/drawing/2014/main" val="3128424672"/>
                    </a:ext>
                  </a:extLst>
                </a:gridCol>
                <a:gridCol w="6160274">
                  <a:extLst>
                    <a:ext uri="{9D8B030D-6E8A-4147-A177-3AD203B41FA5}">
                      <a16:colId xmlns:a16="http://schemas.microsoft.com/office/drawing/2014/main" val="36256378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Action Tab </a:t>
                      </a:r>
                      <a:r>
                        <a:rPr lang="en-US"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24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41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652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548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927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30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9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845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95576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9071945-9F61-C065-BE88-FA3B2848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41293" y="7144016"/>
            <a:ext cx="904321" cy="3497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BEA955-8908-DC7D-E14D-353BC4ED1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19133" y="659099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8AE8FF-C341-2EB9-2C4A-FC766F015227}"/>
              </a:ext>
            </a:extLst>
          </p:cNvPr>
          <p:cNvSpPr txBox="1"/>
          <p:nvPr/>
        </p:nvSpPr>
        <p:spPr>
          <a:xfrm>
            <a:off x="1013361" y="10487144"/>
            <a:ext cx="1223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D1CBB5-4949-1CA9-0173-4AE078800E2A}"/>
              </a:ext>
            </a:extLst>
          </p:cNvPr>
          <p:cNvSpPr txBox="1"/>
          <p:nvPr/>
        </p:nvSpPr>
        <p:spPr>
          <a:xfrm>
            <a:off x="4914900" y="10468637"/>
            <a:ext cx="5557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 main document actions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9E0F3C-984A-78EF-827A-7E89BD39ADE2}"/>
              </a:ext>
            </a:extLst>
          </p:cNvPr>
          <p:cNvSpPr txBox="1"/>
          <p:nvPr/>
        </p:nvSpPr>
        <p:spPr>
          <a:xfrm>
            <a:off x="1013360" y="11120876"/>
            <a:ext cx="38433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Actions &gt; Edit Properties</a:t>
            </a:r>
          </a:p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B74AF4-17B8-FFFF-55A7-FA0247136983}"/>
              </a:ext>
            </a:extLst>
          </p:cNvPr>
          <p:cNvSpPr txBox="1"/>
          <p:nvPr/>
        </p:nvSpPr>
        <p:spPr>
          <a:xfrm>
            <a:off x="4914523" y="10868747"/>
            <a:ext cx="4443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Able to change the document name, printing order, printing properties, and supplier visibility.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669DA2-8C06-24BC-8630-568A8FBACB89}"/>
              </a:ext>
            </a:extLst>
          </p:cNvPr>
          <p:cNvSpPr txBox="1"/>
          <p:nvPr/>
        </p:nvSpPr>
        <p:spPr>
          <a:xfrm>
            <a:off x="1030969" y="11876154"/>
            <a:ext cx="3444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Actions &gt; Download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1B12F8-BE81-7CB2-C3E4-609DA01CDEA5}"/>
              </a:ext>
            </a:extLst>
          </p:cNvPr>
          <p:cNvSpPr txBox="1"/>
          <p:nvPr/>
        </p:nvSpPr>
        <p:spPr>
          <a:xfrm>
            <a:off x="4916872" y="11876154"/>
            <a:ext cx="4243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Download the document.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1F65F9-E23C-874A-BD43-C1883DC3C4BA}"/>
              </a:ext>
            </a:extLst>
          </p:cNvPr>
          <p:cNvSpPr txBox="1"/>
          <p:nvPr/>
        </p:nvSpPr>
        <p:spPr>
          <a:xfrm>
            <a:off x="1013361" y="12450397"/>
            <a:ext cx="384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Actions &gt; Upload New Version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23541A-CA82-BA2B-74ED-0CC73948EBCA}"/>
              </a:ext>
            </a:extLst>
          </p:cNvPr>
          <p:cNvSpPr txBox="1"/>
          <p:nvPr/>
        </p:nvSpPr>
        <p:spPr>
          <a:xfrm>
            <a:off x="4914523" y="12252545"/>
            <a:ext cx="6157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Able to upload new version of the document and include comments.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DE38DE-483E-4233-808D-00041EF4F16C}"/>
              </a:ext>
            </a:extLst>
          </p:cNvPr>
          <p:cNvSpPr txBox="1"/>
          <p:nvPr/>
        </p:nvSpPr>
        <p:spPr>
          <a:xfrm>
            <a:off x="1030969" y="12964500"/>
            <a:ext cx="453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 &gt; Generate New Version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BE1E3-BB3C-FE7B-D1A9-BD44FE79A035}"/>
              </a:ext>
            </a:extLst>
          </p:cNvPr>
          <p:cNvSpPr txBox="1"/>
          <p:nvPr/>
        </p:nvSpPr>
        <p:spPr>
          <a:xfrm>
            <a:off x="4920427" y="12969189"/>
            <a:ext cx="6372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Able to change version of the document.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0EE88-05F2-172C-47FF-E16E0C8B5084}"/>
              </a:ext>
            </a:extLst>
          </p:cNvPr>
          <p:cNvSpPr txBox="1"/>
          <p:nvPr/>
        </p:nvSpPr>
        <p:spPr>
          <a:xfrm>
            <a:off x="1039641" y="13533009"/>
            <a:ext cx="4205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 &gt; Unassing as Main Document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A6570C-640E-6712-FAD3-78B29E3B4113}"/>
              </a:ext>
            </a:extLst>
          </p:cNvPr>
          <p:cNvSpPr txBox="1"/>
          <p:nvPr/>
        </p:nvSpPr>
        <p:spPr>
          <a:xfrm>
            <a:off x="4915131" y="13344603"/>
            <a:ext cx="5218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Unassing current document as the main document. The crown icon would be removed as well.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E280DE-558D-75EA-C49C-BFC15E47993A}"/>
              </a:ext>
            </a:extLst>
          </p:cNvPr>
          <p:cNvSpPr txBox="1"/>
          <p:nvPr/>
        </p:nvSpPr>
        <p:spPr>
          <a:xfrm>
            <a:off x="1013361" y="14355577"/>
            <a:ext cx="360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 &gt; Delete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A3FD3C-CF02-990F-819C-DE04FEF47C24}"/>
              </a:ext>
            </a:extLst>
          </p:cNvPr>
          <p:cNvSpPr txBox="1"/>
          <p:nvPr/>
        </p:nvSpPr>
        <p:spPr>
          <a:xfrm>
            <a:off x="4914523" y="14364645"/>
            <a:ext cx="5921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Remove document from attachment list.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E40E0-C3D9-16C4-345E-E5191DE7E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757835-5760-07A0-E351-05BADFEFC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05BFD-308C-D7EF-CDCE-2FB4DE55C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0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EF224C-D921-48A6-83C8-FED8374A0C9C}"/>
</file>

<file path=customXml/itemProps2.xml><?xml version="1.0" encoding="utf-8"?>
<ds:datastoreItem xmlns:ds="http://schemas.openxmlformats.org/officeDocument/2006/customXml" ds:itemID="{155037ED-0B11-4449-BF81-C0D1539FFB91}">
  <ds:schemaRefs>
    <ds:schemaRef ds:uri="http://schemas.microsoft.com/office/2006/documentManagement/types"/>
    <ds:schemaRef ds:uri="http://purl.org/dc/elements/1.1/"/>
    <ds:schemaRef ds:uri="8d5ae7cb-5eaa-45bd-87a9-9ecdfd4d7a10"/>
    <ds:schemaRef ds:uri="http://schemas.microsoft.com/office/2006/metadata/properties"/>
    <ds:schemaRef ds:uri="http://purl.org/dc/dcmitype/"/>
    <ds:schemaRef ds:uri="91b022cc-d96d-4c7a-a6ef-47af526da2c2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1211</Words>
  <Application>Microsoft Office PowerPoint</Application>
  <PresentationFormat>Custom</PresentationFormat>
  <Paragraphs>257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Job Aid Template</vt:lpstr>
      <vt:lpstr>1_Administrative</vt:lpstr>
      <vt:lpstr>Routing a Contract for Review  (Internal and External)</vt:lpstr>
      <vt:lpstr>Routing a Contract for Review (Part 1 of 16)</vt:lpstr>
      <vt:lpstr>Routing a Contract for Review (Part 2 of 16)</vt:lpstr>
      <vt:lpstr>Routing a Contract for Review  (Part 3 of 16)</vt:lpstr>
      <vt:lpstr>Routing a Contract for Review  (Part 4 of 16)</vt:lpstr>
      <vt:lpstr>Routing a Contract for Review  (Part 5 of 16)</vt:lpstr>
      <vt:lpstr>Routing a Contract for Review  (Part 6 of 16)</vt:lpstr>
      <vt:lpstr>Routing a Contract for Review  (Part 7 of 16)</vt:lpstr>
      <vt:lpstr>Routing a Contract for Review  (Part 8 of 16)</vt:lpstr>
      <vt:lpstr>Routing a Contract for Review  (Part 9 of 16)</vt:lpstr>
      <vt:lpstr>Routing a Contract for Review  (Part 10 of 16)</vt:lpstr>
      <vt:lpstr>Routing a Contract for Review (Part 11 of 16)</vt:lpstr>
      <vt:lpstr>Routing a Contract for Review  (Part 12 of 16)</vt:lpstr>
      <vt:lpstr>Routing a Contract for Review  (Part 13 of 16)</vt:lpstr>
      <vt:lpstr>Routing a Contract for Review (Part 14 of 16)</vt:lpstr>
      <vt:lpstr>Routing a Contract for Review  (Part 15 of 16)</vt:lpstr>
      <vt:lpstr>Routing a Contract for Review  (Part 16 of 16)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Robert, Margaret</cp:lastModifiedBy>
  <cp:revision>8</cp:revision>
  <cp:lastPrinted>2024-05-14T19:49:44Z</cp:lastPrinted>
  <dcterms:created xsi:type="dcterms:W3CDTF">2024-01-04T16:25:20Z</dcterms:created>
  <dcterms:modified xsi:type="dcterms:W3CDTF">2026-01-05T17:49:33Z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