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2"/>
  </p:notesMasterIdLst>
  <p:sldIdLst>
    <p:sldId id="355" r:id="rId6"/>
    <p:sldId id="408" r:id="rId7"/>
    <p:sldId id="380" r:id="rId8"/>
    <p:sldId id="363" r:id="rId9"/>
    <p:sldId id="414" r:id="rId10"/>
    <p:sldId id="412" r:id="rId11"/>
  </p:sldIdLst>
  <p:sldSz cx="12192000" cy="16256000"/>
  <p:notesSz cx="7315200" cy="96012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608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879404-5AFE-B97E-BEE6-76C3AE421BF0}" v="15" dt="2026-05-21T15:05:42.17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AB879404-5AFE-B97E-BEE6-76C3AE421BF0}"/>
    <pc:docChg chg="modSld">
      <pc:chgData name="Randi, Anna" userId="S::anna.randi@doas.ga.gov::7a741e9f-5716-4406-ad8f-1546a0125a35" providerId="AD" clId="Web-{AB879404-5AFE-B97E-BEE6-76C3AE421BF0}" dt="2026-05-21T15:05:42.171" v="14" actId="20577"/>
      <pc:docMkLst>
        <pc:docMk/>
      </pc:docMkLst>
      <pc:sldChg chg="modSp">
        <pc:chgData name="Randi, Anna" userId="S::anna.randi@doas.ga.gov::7a741e9f-5716-4406-ad8f-1546a0125a35" providerId="AD" clId="Web-{AB879404-5AFE-B97E-BEE6-76C3AE421BF0}" dt="2026-05-21T15:05:30.561" v="8" actId="20577"/>
        <pc:sldMkLst>
          <pc:docMk/>
          <pc:sldMk cId="2561230708" sldId="363"/>
        </pc:sldMkLst>
        <pc:spChg chg="mod">
          <ac:chgData name="Randi, Anna" userId="S::anna.randi@doas.ga.gov::7a741e9f-5716-4406-ad8f-1546a0125a35" providerId="AD" clId="Web-{AB879404-5AFE-B97E-BEE6-76C3AE421BF0}" dt="2026-05-21T15:05:30.561" v="8" actId="20577"/>
          <ac:spMkLst>
            <pc:docMk/>
            <pc:sldMk cId="2561230708" sldId="363"/>
            <ac:spMk id="5" creationId="{94BEA660-48EC-9BEA-D3C2-922AF1B382E2}"/>
          </ac:spMkLst>
        </pc:spChg>
      </pc:sldChg>
      <pc:sldChg chg="modSp">
        <pc:chgData name="Randi, Anna" userId="S::anna.randi@doas.ga.gov::7a741e9f-5716-4406-ad8f-1546a0125a35" providerId="AD" clId="Web-{AB879404-5AFE-B97E-BEE6-76C3AE421BF0}" dt="2026-05-21T15:05:24.858" v="5" actId="20577"/>
        <pc:sldMkLst>
          <pc:docMk/>
          <pc:sldMk cId="3280484341" sldId="380"/>
        </pc:sldMkLst>
        <pc:spChg chg="mod">
          <ac:chgData name="Randi, Anna" userId="S::anna.randi@doas.ga.gov::7a741e9f-5716-4406-ad8f-1546a0125a35" providerId="AD" clId="Web-{AB879404-5AFE-B97E-BEE6-76C3AE421BF0}" dt="2026-05-21T15:05:24.858" v="5" actId="20577"/>
          <ac:spMkLst>
            <pc:docMk/>
            <pc:sldMk cId="3280484341" sldId="380"/>
            <ac:spMk id="5" creationId="{07A38923-F4F5-DE56-68D8-2D5D518941C5}"/>
          </ac:spMkLst>
        </pc:spChg>
      </pc:sldChg>
      <pc:sldChg chg="modSp">
        <pc:chgData name="Randi, Anna" userId="S::anna.randi@doas.ga.gov::7a741e9f-5716-4406-ad8f-1546a0125a35" providerId="AD" clId="Web-{AB879404-5AFE-B97E-BEE6-76C3AE421BF0}" dt="2026-05-21T15:05:17.202" v="2" actId="20577"/>
        <pc:sldMkLst>
          <pc:docMk/>
          <pc:sldMk cId="2872434557" sldId="408"/>
        </pc:sldMkLst>
        <pc:spChg chg="mod">
          <ac:chgData name="Randi, Anna" userId="S::anna.randi@doas.ga.gov::7a741e9f-5716-4406-ad8f-1546a0125a35" providerId="AD" clId="Web-{AB879404-5AFE-B97E-BEE6-76C3AE421BF0}" dt="2026-05-21T15:05:17.202" v="2" actId="20577"/>
          <ac:spMkLst>
            <pc:docMk/>
            <pc:sldMk cId="2872434557" sldId="408"/>
            <ac:spMk id="5" creationId="{92290C7B-1E2C-4C79-77FF-19FCB458722E}"/>
          </ac:spMkLst>
        </pc:spChg>
      </pc:sldChg>
      <pc:sldChg chg="modSp">
        <pc:chgData name="Randi, Anna" userId="S::anna.randi@doas.ga.gov::7a741e9f-5716-4406-ad8f-1546a0125a35" providerId="AD" clId="Web-{AB879404-5AFE-B97E-BEE6-76C3AE421BF0}" dt="2026-05-21T15:05:42.171" v="14" actId="20577"/>
        <pc:sldMkLst>
          <pc:docMk/>
          <pc:sldMk cId="1985562961" sldId="412"/>
        </pc:sldMkLst>
        <pc:spChg chg="mod">
          <ac:chgData name="Randi, Anna" userId="S::anna.randi@doas.ga.gov::7a741e9f-5716-4406-ad8f-1546a0125a35" providerId="AD" clId="Web-{AB879404-5AFE-B97E-BEE6-76C3AE421BF0}" dt="2026-05-21T15:05:42.171" v="14" actId="20577"/>
          <ac:spMkLst>
            <pc:docMk/>
            <pc:sldMk cId="1985562961" sldId="412"/>
            <ac:spMk id="5" creationId="{FD054F4A-F9EC-B0C8-08A5-C445448C95F1}"/>
          </ac:spMkLst>
        </pc:spChg>
      </pc:sldChg>
      <pc:sldChg chg="modSp">
        <pc:chgData name="Randi, Anna" userId="S::anna.randi@doas.ga.gov::7a741e9f-5716-4406-ad8f-1546a0125a35" providerId="AD" clId="Web-{AB879404-5AFE-B97E-BEE6-76C3AE421BF0}" dt="2026-05-21T15:05:38.421" v="12" actId="20577"/>
        <pc:sldMkLst>
          <pc:docMk/>
          <pc:sldMk cId="1095831267" sldId="414"/>
        </pc:sldMkLst>
        <pc:spChg chg="mod">
          <ac:chgData name="Randi, Anna" userId="S::anna.randi@doas.ga.gov::7a741e9f-5716-4406-ad8f-1546a0125a35" providerId="AD" clId="Web-{AB879404-5AFE-B97E-BEE6-76C3AE421BF0}" dt="2026-05-21T15:05:38.421" v="12" actId="20577"/>
          <ac:spMkLst>
            <pc:docMk/>
            <pc:sldMk cId="1095831267" sldId="414"/>
            <ac:spMk id="5" creationId="{F55467ED-EE09-4CED-7E39-6EDE7CF49C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72E7F06-E355-8B3A-4AC7-5D1297EF8FAA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Contract Amendment from a Contract Request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Requesters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Create a Contract Amendment</a:t>
            </a:r>
            <a:r>
              <a:rPr lang="en-US">
                <a:latin typeface="Arial"/>
                <a:cs typeface="Arial"/>
              </a:rPr>
              <a:t> from an approved </a:t>
            </a:r>
            <a:r>
              <a:rPr lang="en-US" i="1">
                <a:latin typeface="Arial"/>
                <a:cs typeface="Arial"/>
              </a:rPr>
              <a:t>Contract Request </a:t>
            </a:r>
            <a:r>
              <a:rPr lang="en-US">
                <a:latin typeface="Arial"/>
                <a:cs typeface="Arial"/>
              </a:rPr>
              <a:t>form only.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Contracts</a:t>
            </a:r>
            <a:r>
              <a:rPr lang="en-US"/>
              <a:t> module.</a:t>
            </a:r>
          </a:p>
          <a:p>
            <a:r>
              <a:rPr lang="en-US"/>
              <a:t>Click </a:t>
            </a:r>
            <a:r>
              <a:rPr lang="en-US" b="1"/>
              <a:t>Requests </a:t>
            </a:r>
            <a:r>
              <a:rPr lang="en-US"/>
              <a:t>&gt; </a:t>
            </a:r>
            <a:r>
              <a:rPr lang="en-US" b="1"/>
              <a:t>Search Contract Request.</a:t>
            </a:r>
            <a:endParaRPr lang="en-US"/>
          </a:p>
          <a:p>
            <a:r>
              <a:rPr lang="en-US"/>
              <a:t>Review required fields.</a:t>
            </a:r>
          </a:p>
          <a:p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Create Amendment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Throughout the system, click on the </a:t>
            </a:r>
            <a:r>
              <a:rPr lang="en-US" sz="2800" i="1">
                <a:latin typeface="Arial"/>
                <a:cs typeface="Arial"/>
              </a:rPr>
              <a:t>Question Mark </a:t>
            </a:r>
            <a:r>
              <a:rPr lang="en-US" sz="2800">
                <a:latin typeface="Arial"/>
                <a:cs typeface="Arial"/>
              </a:rPr>
              <a:t>to access the help text. In addition, any field with a </a:t>
            </a:r>
            <a:r>
              <a:rPr lang="en-US" sz="2800" i="1">
                <a:latin typeface="Arial"/>
                <a:cs typeface="Arial"/>
              </a:rPr>
              <a:t>Gray Star </a:t>
            </a:r>
            <a:r>
              <a:rPr lang="en-US" sz="2800">
                <a:latin typeface="Arial"/>
                <a:cs typeface="Arial"/>
              </a:rPr>
              <a:t>is a mandatory field.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Find Contract Request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Review fields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Accept Amend from Contract Request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8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Amendment from a Contract </a:t>
            </a:r>
            <a:r>
              <a:rPr lang="en-US">
                <a:latin typeface="Arial"/>
                <a:cs typeface="Arial"/>
              </a:rPr>
              <a:t>Request (Part 1 of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University System of Georgia (USG) users complete local logon and then proceed to Step 4.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 </a:t>
            </a:r>
            <a:r>
              <a:rPr lang="en-US" b="1" dirty="0"/>
              <a:t>Contracts &amp; Supplier Management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119" y="4421251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0910" y="4448515"/>
            <a:ext cx="236220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3492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Amendment from a Contract </a:t>
            </a:r>
            <a:r>
              <a:rPr lang="en-US">
                <a:latin typeface="Arial"/>
                <a:cs typeface="Arial"/>
              </a:rPr>
              <a:t>Request (Part 2 of 5)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</a:p>
          <a:p>
            <a:pPr marL="803275">
              <a:tabLst>
                <a:tab pos="803275" algn="l"/>
              </a:tabLst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 Single Sign-On (SSO) capabilities and no log in information is required.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Requests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Select</a:t>
            </a:r>
            <a:r>
              <a:rPr lang="en-US" b="1">
                <a:latin typeface="Arial"/>
                <a:cs typeface="Arial"/>
              </a:rPr>
              <a:t> Search Contract Requests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D1C1B-1D76-EF4D-F6DE-033F709B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21" b="6253"/>
          <a:stretch/>
        </p:blipFill>
        <p:spPr>
          <a:xfrm>
            <a:off x="1295398" y="11305060"/>
            <a:ext cx="10058400" cy="36080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5398" y="11305061"/>
            <a:ext cx="1061722" cy="1039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6758" y="115214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7366001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3469E-233A-2127-8EAD-520AF4B34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2068" y="1426463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8B163F-9D71-4392-9223-5F18EFCA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86837" y="127848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31DAC4-4141-6030-4765-4C3A196D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0966" y="12822194"/>
            <a:ext cx="3212123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9A9F81-9189-167E-3293-AB328A360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20539" y="143145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8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733D70-F7B9-DB21-D0EB-77C2B4BC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0484644"/>
            <a:ext cx="9144000" cy="39917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Amendment from a Contract </a:t>
            </a:r>
            <a:r>
              <a:rPr lang="en-US">
                <a:latin typeface="Arial"/>
                <a:cs typeface="Arial"/>
              </a:rPr>
              <a:t>Request (Part 3 of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9BC7BE-C322-FC15-3E28-6B6A39D3A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Use the </a:t>
            </a:r>
            <a:r>
              <a:rPr lang="en-US" b="1"/>
              <a:t>Quick Filters </a:t>
            </a:r>
            <a:r>
              <a:rPr lang="en-US"/>
              <a:t>or </a:t>
            </a:r>
            <a:r>
              <a:rPr lang="en-US" b="1"/>
              <a:t>Quick Search </a:t>
            </a:r>
            <a:r>
              <a:rPr lang="en-US"/>
              <a:t>tool to search for </a:t>
            </a:r>
            <a:r>
              <a:rPr lang="en-US" b="1"/>
              <a:t>Approved Contract Request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7"/>
            </a:pPr>
            <a:r>
              <a:rPr lang="en-US"/>
              <a:t>Click the </a:t>
            </a:r>
            <a:r>
              <a:rPr lang="en-US" b="1"/>
              <a:t>Form Name </a:t>
            </a:r>
            <a:r>
              <a:rPr lang="en-US"/>
              <a:t>hyperlink.</a:t>
            </a:r>
          </a:p>
          <a:p>
            <a:pPr marL="741363"/>
            <a:r>
              <a:rPr lang="en-US" sz="280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977F964-D704-52F3-3BF9-9C488CD4B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Request Actions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Create Amendment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80609" y="1601714"/>
            <a:ext cx="358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D4D5A-4132-E666-8DA6-643F840C6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0387"/>
          <a:stretch/>
        </p:blipFill>
        <p:spPr>
          <a:xfrm>
            <a:off x="1541283" y="5078120"/>
            <a:ext cx="9144000" cy="30151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B5B2DEC-2BCB-B37A-DEC6-6AA51C20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1463" y="5577342"/>
            <a:ext cx="6613346" cy="646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F1AD0F-E0CE-EB4C-74B5-4E587A52D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4809" y="562741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B4DE1C-F43B-89FA-472A-3F2CBCD3F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9460" y="6763232"/>
            <a:ext cx="1526540" cy="11933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B77467-2300-2CE8-80DF-5902FCAB3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58410" y="79671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85E793-74FF-2A3D-B5E1-6923036E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8514" y="11630249"/>
            <a:ext cx="2306320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F1D8E5-9750-3A4D-0A34-4A7F61A7C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24834" y="115839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E5335B-2A86-0A28-7553-1C923B5B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8700" y="12178890"/>
            <a:ext cx="3229113" cy="7243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E5AA61E-A9B9-2CD7-824C-C1A6C9F48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96381" y="122667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6123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A7CBBB-914E-A9F0-CC0C-E8F053B6A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72" y="8857467"/>
            <a:ext cx="9144000" cy="64958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80105-4048-C872-B76C-5B91E161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2638E-FA40-E341-EF08-4CF9CF508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C8A0A-7A6D-85B9-8961-FD8BDCD43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5467ED-EE09-4CED-7E39-6EDE7CF4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Amendment from a Contract </a:t>
            </a:r>
            <a:r>
              <a:rPr lang="en-US">
                <a:latin typeface="Arial"/>
                <a:cs typeface="Arial"/>
              </a:rPr>
              <a:t>Request (Part 4 of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1AD01-95FE-781D-CD39-82DCD8720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en-US" dirty="0"/>
              <a:t>Select </a:t>
            </a:r>
            <a:r>
              <a:rPr lang="en-US" b="1" dirty="0"/>
              <a:t>Use Contract Template</a:t>
            </a:r>
            <a:r>
              <a:rPr lang="en-US" dirty="0"/>
              <a:t>.</a:t>
            </a:r>
          </a:p>
          <a:p>
            <a:pPr marL="742950"/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If </a:t>
            </a:r>
            <a:r>
              <a:rPr lang="en-US" sz="2800" i="1" dirty="0">
                <a:latin typeface="Arial"/>
                <a:cs typeface="Arial"/>
              </a:rPr>
              <a:t>Yes</a:t>
            </a:r>
            <a:r>
              <a:rPr lang="en-US" sz="2800" dirty="0">
                <a:latin typeface="Arial"/>
                <a:cs typeface="Arial"/>
              </a:rPr>
              <a:t> is selected, continue to step 12. If </a:t>
            </a:r>
            <a:r>
              <a:rPr lang="en-US" sz="2800" i="1" dirty="0">
                <a:latin typeface="Arial"/>
                <a:cs typeface="Arial"/>
              </a:rPr>
              <a:t>No</a:t>
            </a:r>
            <a:r>
              <a:rPr lang="en-US" sz="2800" dirty="0">
                <a:latin typeface="Arial"/>
                <a:cs typeface="Arial"/>
              </a:rPr>
              <a:t> is selected, skip to step 13. Some fields are auto populated with contract data. Recommendation to select </a:t>
            </a:r>
            <a:r>
              <a:rPr lang="en-US" sz="2800" i="1" dirty="0">
                <a:latin typeface="Arial"/>
                <a:cs typeface="Arial"/>
              </a:rPr>
              <a:t>No</a:t>
            </a:r>
            <a:r>
              <a:rPr lang="en-US" sz="2800" dirty="0">
                <a:latin typeface="Arial"/>
                <a:cs typeface="Arial"/>
              </a:rPr>
              <a:t>, so the </a:t>
            </a:r>
            <a:r>
              <a:rPr lang="en-US" sz="2800" i="1" dirty="0">
                <a:latin typeface="Arial"/>
                <a:cs typeface="Arial"/>
              </a:rPr>
              <a:t>Template</a:t>
            </a:r>
            <a:r>
              <a:rPr lang="en-US" sz="2800" dirty="0">
                <a:latin typeface="Arial"/>
                <a:cs typeface="Arial"/>
              </a:rPr>
              <a:t> used to create the original contract is selected.</a:t>
            </a:r>
          </a:p>
          <a:p>
            <a:pPr marL="742950" indent="-742950">
              <a:buFont typeface="+mj-lt"/>
              <a:buAutoNum type="arabicPeriod" startAt="12"/>
            </a:pPr>
            <a:r>
              <a:rPr lang="en-US" dirty="0"/>
              <a:t>Select </a:t>
            </a:r>
            <a:r>
              <a:rPr lang="en-US" b="1" dirty="0"/>
              <a:t>Contract Template*</a:t>
            </a:r>
            <a:r>
              <a:rPr lang="en-US" dirty="0"/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US" dirty="0"/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Select </a:t>
            </a:r>
            <a:r>
              <a:rPr lang="en-US" b="1" dirty="0"/>
              <a:t>Include the latest attachment versions</a:t>
            </a:r>
            <a:r>
              <a:rPr lang="en-US" dirty="0"/>
              <a:t>?</a:t>
            </a:r>
          </a:p>
          <a:p>
            <a:pPr marL="7429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selected, the attachments included in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Amendment Request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be included in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Amendment Contract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If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selected, skip to step 15. </a:t>
            </a:r>
            <a:endParaRPr lang="en-US" dirty="0"/>
          </a:p>
          <a:p>
            <a:pPr marL="742950" indent="-742950">
              <a:buFont typeface="+mj-lt"/>
              <a:buAutoNum type="arabicPeriod" startAt="14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Yes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3849F-8DFC-C1BC-5ED7-175750E8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27807" y="12966585"/>
            <a:ext cx="2236652" cy="4248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8315A-0D3D-B6BA-E7A1-CBB6053E4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64459" y="129031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7DE43-74B4-18C9-F58B-FB286CAD3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1322" y="14587986"/>
            <a:ext cx="867518" cy="5250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023389-51FF-D2DA-C883-5C0586A0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71088" y="145761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D068E-D433-5967-A852-3700D6295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3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B4AB6B-82BC-4E89-5C87-B69677900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04138" y="11516364"/>
            <a:ext cx="2236651" cy="3366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D77EBF-928B-04E9-BB8C-6C9BBFC4C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40789" y="113958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217E08-83BC-648F-014B-0D595455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73361" y="12260205"/>
            <a:ext cx="4154729" cy="5101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D5BA5CA-EA26-6BCF-ABE1-693EF95A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437739" y="122406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9583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AEEC9-640D-3EF9-7C95-BC3EAE6EC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6A32C13F-9661-2B9B-5635-8FF69D8A9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27" y="7209615"/>
            <a:ext cx="10058400" cy="66883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15781-EBEF-5A98-EF00-33344AE87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4F560-70B4-EA58-5EF9-C766166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90EC3-8161-008E-16CD-102669D2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054F4A-F9EC-B0C8-08A5-C445448C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Create a Contract Amendment from a Contract </a:t>
            </a:r>
            <a:r>
              <a:rPr lang="en-US">
                <a:latin typeface="Arial"/>
                <a:cs typeface="Arial"/>
              </a:rPr>
              <a:t>Request (Part 5 of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14A2A0-2907-F58D-870D-97CE344F4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en-US">
                <a:latin typeface="Arial"/>
                <a:cs typeface="Arial"/>
              </a:rPr>
              <a:t>Click </a:t>
            </a:r>
            <a:r>
              <a:rPr lang="en-US" b="1">
                <a:latin typeface="Arial"/>
                <a:cs typeface="Arial"/>
              </a:rPr>
              <a:t>Contract Family​</a:t>
            </a:r>
            <a:r>
              <a:rPr lang="en-US">
                <a:latin typeface="Arial"/>
                <a:cs typeface="Arial"/>
              </a:rPr>
              <a:t>.</a:t>
            </a:r>
            <a:endParaRPr lang="en-US" b="1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The </a:t>
            </a:r>
            <a:r>
              <a:rPr lang="en-US" b="1"/>
              <a:t>Contract Version </a:t>
            </a:r>
            <a:r>
              <a:rPr lang="en-US"/>
              <a:t>will include </a:t>
            </a:r>
            <a:r>
              <a:rPr lang="en-US" b="1"/>
              <a:t>Status</a:t>
            </a:r>
            <a:r>
              <a:rPr lang="en-US"/>
              <a:t>, </a:t>
            </a:r>
            <a:r>
              <a:rPr lang="en-US" b="1"/>
              <a:t>Version Type</a:t>
            </a:r>
            <a:r>
              <a:rPr lang="en-US"/>
              <a:t>, and </a:t>
            </a:r>
            <a:r>
              <a:rPr lang="en-US" b="1"/>
              <a:t>Version Numbers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The </a:t>
            </a:r>
            <a:r>
              <a:rPr lang="en-US" b="1"/>
              <a:t>Version </a:t>
            </a:r>
            <a:r>
              <a:rPr lang="en-US"/>
              <a:t>will show the </a:t>
            </a:r>
            <a:r>
              <a:rPr lang="en-US" b="1"/>
              <a:t>Amendment </a:t>
            </a:r>
            <a:r>
              <a:rPr lang="en-US"/>
              <a:t>count information.​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>
                <a:latin typeface="Arial"/>
                <a:cs typeface="Arial"/>
              </a:rPr>
              <a:t>The </a:t>
            </a:r>
            <a:r>
              <a:rPr lang="en-US" b="1">
                <a:latin typeface="Arial"/>
                <a:cs typeface="Arial"/>
              </a:rPr>
              <a:t>Contract Amendment Request </a:t>
            </a:r>
            <a:r>
              <a:rPr lang="en-US">
                <a:latin typeface="Arial"/>
                <a:cs typeface="Arial"/>
              </a:rPr>
              <a:t>is linked to the </a:t>
            </a:r>
            <a:r>
              <a:rPr lang="en-US" b="1">
                <a:latin typeface="Arial"/>
                <a:cs typeface="Arial"/>
              </a:rPr>
              <a:t>Contract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E50E1-495F-E699-709E-D9538FAF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577817-14D0-9CDA-E90F-ADDD286A5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6" name="Freeform 101">
              <a:extLst>
                <a:ext uri="{FF2B5EF4-FFF2-40B4-BE49-F238E27FC236}">
                  <a16:creationId xmlns:a16="http://schemas.microsoft.com/office/drawing/2014/main" id="{C2FE66E7-F6F1-7B18-7E6D-E91165C2C43C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7" name="Graphic 16" descr="Checkmark with solid fill">
              <a:extLst>
                <a:ext uri="{FF2B5EF4-FFF2-40B4-BE49-F238E27FC236}">
                  <a16:creationId xmlns:a16="http://schemas.microsoft.com/office/drawing/2014/main" id="{D440C097-2382-BD35-E293-836C2E39A38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B834FE1-7C2C-BFD6-676E-BFC97261B19C}"/>
              </a:ext>
            </a:extLst>
          </p:cNvPr>
          <p:cNvSpPr txBox="1"/>
          <p:nvPr/>
        </p:nvSpPr>
        <p:spPr>
          <a:xfrm>
            <a:off x="1762928" y="14600737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created a Contract Amendment from a Contract Request.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08F484-1B5A-E347-1035-E118386A8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96247" y="9300383"/>
            <a:ext cx="2834908" cy="4281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A46A659-0241-A2DD-6357-4370209FE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1155" y="92401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4B5522-724C-7D8B-B63D-64BF22FB1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94649" y="9790232"/>
            <a:ext cx="2727092" cy="2655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AED95F4-F6AC-7DA7-2DEE-9D400ED24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6009" y="96486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035BB7-32B3-D714-AACA-5419BC6B7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38749" y="13404816"/>
            <a:ext cx="1482493" cy="2655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E9BDE4-1AA0-AF00-5A4C-04A802FD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21242" y="1326328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459B10-A9E2-FBB0-F866-C2EC24F9F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07236" y="8954818"/>
            <a:ext cx="6337717" cy="31990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FAB1464-6F29-3AD7-126B-4592AC7B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958379" y="102794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85562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d5ae7cb-5eaa-45bd-87a9-9ecdfd4d7a10"/>
    <ds:schemaRef ds:uri="http://schemas.openxmlformats.org/package/2006/metadata/core-properties"/>
    <ds:schemaRef ds:uri="91b022cc-d96d-4c7a-a6ef-47af526da2c2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35FD71-0058-4B90-AA56-BF4354F7491F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495</Words>
  <Application>Microsoft Office PowerPoint</Application>
  <PresentationFormat>Custom</PresentationFormat>
  <Paragraphs>85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Job Aid Template</vt:lpstr>
      <vt:lpstr>1_Administrative</vt:lpstr>
      <vt:lpstr>Create a Contract Amendment from a Contract Request</vt:lpstr>
      <vt:lpstr>Create a Contract Amendment from a Contract Request (Part 1 of 5)</vt:lpstr>
      <vt:lpstr>Create a Contract Amendment from a Contract Request (Part 2 of 5)</vt:lpstr>
      <vt:lpstr>Create a Contract Amendment from a Contract Request (Part 3 of 5)</vt:lpstr>
      <vt:lpstr>Create a Contract Amendment from a Contract Request (Part 4 of 5)</vt:lpstr>
      <vt:lpstr>Create a Contract Amendment from a Contract Request (Part 5 of 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6</cp:revision>
  <cp:lastPrinted>2024-05-14T19:49:44Z</cp:lastPrinted>
  <dcterms:created xsi:type="dcterms:W3CDTF">2024-01-04T16:25:20Z</dcterms:created>
  <dcterms:modified xsi:type="dcterms:W3CDTF">2026-05-21T15:05:46Z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