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3"/>
  </p:notesMasterIdLst>
  <p:sldIdLst>
    <p:sldId id="365" r:id="rId6"/>
    <p:sldId id="356" r:id="rId7"/>
    <p:sldId id="368" r:id="rId8"/>
    <p:sldId id="364" r:id="rId9"/>
    <p:sldId id="369" r:id="rId10"/>
    <p:sldId id="371" r:id="rId11"/>
    <p:sldId id="370" r:id="rId12"/>
  </p:sldIdLst>
  <p:sldSz cx="12192000" cy="16256000"/>
  <p:notesSz cx="7315200" cy="96012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3502C13A-F1B8-3757-CE8D-8037F6353F27}" name="Alexander, Becky" initials="" userId="S::becky.alexander@doas.ga.gov::f381ec09-abb2-4602-950f-0db0b2179f0d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1DCD4546-5D69-6A56-6A02-F4967DCAD517}" name="Gottdenker, Jay" initials="GJ" userId="S::jay.gottdenker@sao.ga.gov::05835fd4-2787-49f7-ad76-5a4f6e86bcd6" providerId="AD"/>
  <p188:author id="{2067D861-83EF-3D19-890D-D40E1191CC6E}" name="Wilcox, Joel" initials="JW" userId="S::joel.wilcox@doas.ga.gov::21224015-5a1b-4359-9ea3-ef6249ba0b36" providerId="AD"/>
  <p188:author id="{8CFD2265-FDCC-7931-09E1-3E8461D7520F}" name="Biador, Kim" initials="KB" userId="S::Kim.Biador@sao.ga.gov::fca14e35-9508-4b00-aeb1-b6a35bc0345e" providerId="AD"/>
  <p188:author id="{BFFD038E-6017-C843-98BD-7DB9884C9DDE}" name="Sipe, Jamie" initials="SJ" userId="S::jasipe@deloitte.com::5bc06a04-23d5-42bd-853b-0cd5205b0fa0" providerId="AD"/>
  <p188:author id="{2A43C1D0-EC98-7D0A-7928-9806C2BF5745}" name="Harder, April" initials="HA" userId="S::april.harder@doas.ga.gov::57594db7-b972-42d4-8c77-65bd0785c8b0" providerId="AD"/>
  <p188:author id="{0CEE8AF1-C248-A972-666E-9A72101DA29C}" name="Chapman, Mary" initials="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773ADF-D682-89DD-B538-E3D67F32594A}" v="33" dt="2025-09-22T14:24:14.172"/>
    <p1510:client id="{4EE601D5-5A65-1274-0A91-1A9DA3E8AF68}" v="2" dt="2025-09-22T14:10:52.290"/>
    <p1510:client id="{99BC3B6B-DFC5-9A9A-0AEB-BBC03B864118}" v="2" dt="2025-09-22T14:23:29.731"/>
    <p1510:client id="{E6287079-9B68-2C37-6775-E9AC0968902A}" v="1" dt="2025-09-22T14:22:12.674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5120"/>
        <p:guide pos="9102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ttdenker, Jay" userId="S::jay.gottdenker@sao.ga.gov::05835fd4-2787-49f7-ad76-5a4f6e86bcd6" providerId="AD" clId="Web-{5991221C-79D0-631B-58D5-27BC5C32769F}"/>
    <pc:docChg chg="mod">
      <pc:chgData name="Gottdenker, Jay" userId="S::jay.gottdenker@sao.ga.gov::05835fd4-2787-49f7-ad76-5a4f6e86bcd6" providerId="AD" clId="Web-{5991221C-79D0-631B-58D5-27BC5C32769F}" dt="2025-08-08T13:59:45.456" v="0"/>
      <pc:docMkLst>
        <pc:docMk/>
      </pc:docMkLst>
    </pc:docChg>
  </pc:docChgLst>
  <pc:docChgLst>
    <pc:chgData name="Swartout, Darcy" userId="1c015fc4-41a8-4efb-8017-be6f6fc86c37" providerId="ADAL" clId="{E8DA4F78-8471-4A26-B9F6-EF3288F3EC9A}"/>
    <pc:docChg chg="custSel modSld">
      <pc:chgData name="Swartout, Darcy" userId="1c015fc4-41a8-4efb-8017-be6f6fc86c37" providerId="ADAL" clId="{E8DA4F78-8471-4A26-B9F6-EF3288F3EC9A}" dt="2025-09-22T14:06:11.934" v="154" actId="1035"/>
      <pc:docMkLst>
        <pc:docMk/>
      </pc:docMkLst>
      <pc:sldChg chg="modSp mod">
        <pc:chgData name="Swartout, Darcy" userId="1c015fc4-41a8-4efb-8017-be6f6fc86c37" providerId="ADAL" clId="{E8DA4F78-8471-4A26-B9F6-EF3288F3EC9A}" dt="2025-09-22T14:06:11.934" v="154" actId="1035"/>
        <pc:sldMkLst>
          <pc:docMk/>
          <pc:sldMk cId="2178360457" sldId="356"/>
        </pc:sldMkLst>
        <pc:spChg chg="mod">
          <ac:chgData name="Swartout, Darcy" userId="1c015fc4-41a8-4efb-8017-be6f6fc86c37" providerId="ADAL" clId="{E8DA4F78-8471-4A26-B9F6-EF3288F3EC9A}" dt="2025-09-22T14:06:07.564" v="138" actId="20577"/>
          <ac:spMkLst>
            <pc:docMk/>
            <pc:sldMk cId="2178360457" sldId="356"/>
            <ac:spMk id="13" creationId="{A39BFE7D-1216-2727-34CD-0984617B99D7}"/>
          </ac:spMkLst>
        </pc:spChg>
        <pc:spChg chg="mod">
          <ac:chgData name="Swartout, Darcy" userId="1c015fc4-41a8-4efb-8017-be6f6fc86c37" providerId="ADAL" clId="{E8DA4F78-8471-4A26-B9F6-EF3288F3EC9A}" dt="2025-09-22T14:06:11.934" v="154" actId="1035"/>
          <ac:spMkLst>
            <pc:docMk/>
            <pc:sldMk cId="2178360457" sldId="356"/>
            <ac:spMk id="15" creationId="{47F0EC07-CDB6-E885-AB80-59EA5C360855}"/>
          </ac:spMkLst>
        </pc:spChg>
        <pc:spChg chg="mod">
          <ac:chgData name="Swartout, Darcy" userId="1c015fc4-41a8-4efb-8017-be6f6fc86c37" providerId="ADAL" clId="{E8DA4F78-8471-4A26-B9F6-EF3288F3EC9A}" dt="2025-09-22T14:06:11.934" v="154" actId="1035"/>
          <ac:spMkLst>
            <pc:docMk/>
            <pc:sldMk cId="2178360457" sldId="356"/>
            <ac:spMk id="16" creationId="{D866503A-CEFF-84E2-FE63-696D095DBF48}"/>
          </ac:spMkLst>
        </pc:spChg>
        <pc:spChg chg="mod">
          <ac:chgData name="Swartout, Darcy" userId="1c015fc4-41a8-4efb-8017-be6f6fc86c37" providerId="ADAL" clId="{E8DA4F78-8471-4A26-B9F6-EF3288F3EC9A}" dt="2025-09-22T14:06:11.934" v="154" actId="1035"/>
          <ac:spMkLst>
            <pc:docMk/>
            <pc:sldMk cId="2178360457" sldId="356"/>
            <ac:spMk id="20" creationId="{34096D7D-0C78-CB34-5A49-D34992E6FD5F}"/>
          </ac:spMkLst>
        </pc:spChg>
        <pc:spChg chg="mod">
          <ac:chgData name="Swartout, Darcy" userId="1c015fc4-41a8-4efb-8017-be6f6fc86c37" providerId="ADAL" clId="{E8DA4F78-8471-4A26-B9F6-EF3288F3EC9A}" dt="2025-09-22T14:06:11.934" v="154" actId="1035"/>
          <ac:spMkLst>
            <pc:docMk/>
            <pc:sldMk cId="2178360457" sldId="356"/>
            <ac:spMk id="21" creationId="{34B291A7-EABF-BDA2-6F63-202AFC3253D1}"/>
          </ac:spMkLst>
        </pc:spChg>
        <pc:picChg chg="mod">
          <ac:chgData name="Swartout, Darcy" userId="1c015fc4-41a8-4efb-8017-be6f6fc86c37" providerId="ADAL" clId="{E8DA4F78-8471-4A26-B9F6-EF3288F3EC9A}" dt="2025-09-22T14:06:11.934" v="154" actId="1035"/>
          <ac:picMkLst>
            <pc:docMk/>
            <pc:sldMk cId="2178360457" sldId="356"/>
            <ac:picMk id="26" creationId="{132318DE-DECD-09A4-5493-45303B30C73F}"/>
          </ac:picMkLst>
        </pc:picChg>
      </pc:sldChg>
    </pc:docChg>
  </pc:docChgLst>
  <pc:docChgLst>
    <pc:chgData name="Franklin, Cindy" userId="S::cindy.franklin@sao.ga.gov::137d06bd-b649-423d-b1b3-a876fc821453" providerId="AD" clId="Web-{375BE1DC-4419-86C5-0FF1-935965103557}"/>
    <pc:docChg chg="modSld">
      <pc:chgData name="Franklin, Cindy" userId="S::cindy.franklin@sao.ga.gov::137d06bd-b649-423d-b1b3-a876fc821453" providerId="AD" clId="Web-{375BE1DC-4419-86C5-0FF1-935965103557}" dt="2025-06-10T17:00:44.961" v="1"/>
      <pc:docMkLst>
        <pc:docMk/>
      </pc:docMkLst>
      <pc:sldChg chg="addSp delSp modSp mod modClrScheme chgLayout">
        <pc:chgData name="Franklin, Cindy" userId="S::cindy.franklin@sao.ga.gov::137d06bd-b649-423d-b1b3-a876fc821453" providerId="AD" clId="Web-{375BE1DC-4419-86C5-0FF1-935965103557}" dt="2025-06-10T17:00:44.961" v="1"/>
        <pc:sldMkLst>
          <pc:docMk/>
          <pc:sldMk cId="2594437778" sldId="364"/>
        </pc:sldMkLst>
      </pc:sldChg>
    </pc:docChg>
  </pc:docChgLst>
  <pc:docChgLst>
    <pc:chgData name="Harder, April" userId="S::april.harder@doas.ga.gov::57594db7-b972-42d4-8c77-65bd0785c8b0" providerId="AD" clId="Web-{373E169E-0CC0-2893-C219-B0CECE37BD2A}"/>
    <pc:docChg chg="mod">
      <pc:chgData name="Harder, April" userId="S::april.harder@doas.ga.gov::57594db7-b972-42d4-8c77-65bd0785c8b0" providerId="AD" clId="Web-{373E169E-0CC0-2893-C219-B0CECE37BD2A}" dt="2025-08-08T21:14:12.787" v="0"/>
      <pc:docMkLst>
        <pc:docMk/>
      </pc:docMkLst>
    </pc:docChg>
  </pc:docChgLst>
  <pc:docChgLst>
    <pc:chgData name="Harder, April" userId="S::april.harder@doas.ga.gov::57594db7-b972-42d4-8c77-65bd0785c8b0" providerId="AD" clId="Web-{389DB9B0-2966-29BA-D453-6A2ADAFCFA29}"/>
    <pc:docChg chg="modSld">
      <pc:chgData name="Harder, April" userId="S::april.harder@doas.ga.gov::57594db7-b972-42d4-8c77-65bd0785c8b0" providerId="AD" clId="Web-{389DB9B0-2966-29BA-D453-6A2ADAFCFA29}" dt="2025-09-05T20:59:09.567" v="2" actId="1076"/>
      <pc:docMkLst>
        <pc:docMk/>
      </pc:docMkLst>
      <pc:sldChg chg="modSp">
        <pc:chgData name="Harder, April" userId="S::april.harder@doas.ga.gov::57594db7-b972-42d4-8c77-65bd0785c8b0" providerId="AD" clId="Web-{389DB9B0-2966-29BA-D453-6A2ADAFCFA29}" dt="2025-09-05T20:59:09.567" v="2" actId="1076"/>
        <pc:sldMkLst>
          <pc:docMk/>
          <pc:sldMk cId="2529097494" sldId="365"/>
        </pc:sldMkLst>
        <pc:spChg chg="mod">
          <ac:chgData name="Harder, April" userId="S::april.harder@doas.ga.gov::57594db7-b972-42d4-8c77-65bd0785c8b0" providerId="AD" clId="Web-{389DB9B0-2966-29BA-D453-6A2ADAFCFA29}" dt="2025-09-05T20:59:09.567" v="2" actId="1076"/>
          <ac:spMkLst>
            <pc:docMk/>
            <pc:sldMk cId="2529097494" sldId="365"/>
            <ac:spMk id="7" creationId="{55CB5F00-1815-EC7F-2599-B9E60B0E1808}"/>
          </ac:spMkLst>
        </pc:spChg>
      </pc:sldChg>
    </pc:docChg>
  </pc:docChgLst>
  <pc:docChgLst>
    <pc:chgData name="Farmer, Ann" userId="S::ann.farmer@sao.ga.gov::30a3a3e6-9249-4217-b8cc-bd1218a1f658" providerId="AD" clId="Web-{54BEB5BA-70EE-49E0-BF06-0F434833F989}"/>
    <pc:docChg chg="modSld">
      <pc:chgData name="Farmer, Ann" userId="S::ann.farmer@sao.ga.gov::30a3a3e6-9249-4217-b8cc-bd1218a1f658" providerId="AD" clId="Web-{54BEB5BA-70EE-49E0-BF06-0F434833F989}" dt="2025-06-25T03:15:44.310" v="17" actId="20577"/>
      <pc:docMkLst>
        <pc:docMk/>
      </pc:docMkLst>
      <pc:sldChg chg="modSp">
        <pc:chgData name="Farmer, Ann" userId="S::ann.farmer@sao.ga.gov::30a3a3e6-9249-4217-b8cc-bd1218a1f658" providerId="AD" clId="Web-{54BEB5BA-70EE-49E0-BF06-0F434833F989}" dt="2025-06-25T03:15:44.310" v="17" actId="20577"/>
        <pc:sldMkLst>
          <pc:docMk/>
          <pc:sldMk cId="1339528299" sldId="355"/>
        </pc:sldMkLst>
      </pc:sldChg>
    </pc:docChg>
  </pc:docChgLst>
  <pc:docChgLst>
    <pc:chgData name="Morrell, Nena" userId="S::nena.morrell@sao.ga.gov::df4f7f60-df27-4be7-be40-033bab147c59" providerId="AD" clId="Web-{D133EBD0-6FD3-C96C-F816-3C669E736309}"/>
    <pc:docChg chg="modSld">
      <pc:chgData name="Morrell, Nena" userId="S::nena.morrell@sao.ga.gov::df4f7f60-df27-4be7-be40-033bab147c59" providerId="AD" clId="Web-{D133EBD0-6FD3-C96C-F816-3C669E736309}" dt="2025-06-24T18:18:16.108" v="2" actId="20577"/>
      <pc:docMkLst>
        <pc:docMk/>
      </pc:docMkLst>
      <pc:sldChg chg="modSp">
        <pc:chgData name="Morrell, Nena" userId="S::nena.morrell@sao.ga.gov::df4f7f60-df27-4be7-be40-033bab147c59" providerId="AD" clId="Web-{D133EBD0-6FD3-C96C-F816-3C669E736309}" dt="2025-06-24T18:18:16.108" v="2" actId="20577"/>
        <pc:sldMkLst>
          <pc:docMk/>
          <pc:sldMk cId="1339528299" sldId="355"/>
        </pc:sldMkLst>
      </pc:sldChg>
    </pc:docChg>
  </pc:docChgLst>
  <pc:docChgLst>
    <pc:chgData name="Morrell, Nena" userId="df4f7f60-df27-4be7-be40-033bab147c59" providerId="ADAL" clId="{5D457B7C-6DD2-4093-BD0F-910F5C726BBE}"/>
    <pc:docChg chg="custSel modSld">
      <pc:chgData name="Morrell, Nena" userId="df4f7f60-df27-4be7-be40-033bab147c59" providerId="ADAL" clId="{5D457B7C-6DD2-4093-BD0F-910F5C726BBE}" dt="2025-06-24T18:17:24.178" v="55" actId="20577"/>
      <pc:docMkLst>
        <pc:docMk/>
      </pc:docMkLst>
      <pc:sldChg chg="modSp mod">
        <pc:chgData name="Morrell, Nena" userId="df4f7f60-df27-4be7-be40-033bab147c59" providerId="ADAL" clId="{5D457B7C-6DD2-4093-BD0F-910F5C726BBE}" dt="2025-06-24T18:17:24.178" v="55" actId="20577"/>
        <pc:sldMkLst>
          <pc:docMk/>
          <pc:sldMk cId="1339528299" sldId="355"/>
        </pc:sldMkLst>
      </pc:sldChg>
    </pc:docChg>
  </pc:docChgLst>
  <pc:docChgLst>
    <pc:chgData name="Franklin, Cindy" userId="137d06bd-b649-423d-b1b3-a876fc821453" providerId="ADAL" clId="{67CA8F4C-6278-4E7C-B5DF-2567979F701D}"/>
    <pc:docChg chg="custSel modSld">
      <pc:chgData name="Franklin, Cindy" userId="137d06bd-b649-423d-b1b3-a876fc821453" providerId="ADAL" clId="{67CA8F4C-6278-4E7C-B5DF-2567979F701D}" dt="2025-06-06T17:20:05.479" v="2" actId="700"/>
      <pc:docMkLst>
        <pc:docMk/>
      </pc:docMkLst>
      <pc:sldChg chg="addSp delSp modSp mod modClrScheme chgLayout">
        <pc:chgData name="Franklin, Cindy" userId="137d06bd-b649-423d-b1b3-a876fc821453" providerId="ADAL" clId="{67CA8F4C-6278-4E7C-B5DF-2567979F701D}" dt="2025-06-06T17:20:05.479" v="2" actId="700"/>
        <pc:sldMkLst>
          <pc:docMk/>
          <pc:sldMk cId="2594437778" sldId="364"/>
        </pc:sldMkLst>
      </pc:sldChg>
    </pc:docChg>
  </pc:docChgLst>
  <pc:docChgLst>
    <pc:chgData name="Sears, Amy" userId="S::amy.sears@sao.ga.gov::18f4f2ee-2f64-4090-b3fc-159d1fc1b307" providerId="AD" clId="Web-{2E1FDA79-483A-8FA9-857C-ECB1E42BEF6C}"/>
    <pc:docChg chg="modSld">
      <pc:chgData name="Sears, Amy" userId="S::amy.sears@sao.ga.gov::18f4f2ee-2f64-4090-b3fc-159d1fc1b307" providerId="AD" clId="Web-{2E1FDA79-483A-8FA9-857C-ECB1E42BEF6C}" dt="2025-05-29T19:12:29.974" v="1" actId="1076"/>
      <pc:docMkLst>
        <pc:docMk/>
      </pc:docMkLst>
      <pc:sldChg chg="modSp">
        <pc:chgData name="Sears, Amy" userId="S::amy.sears@sao.ga.gov::18f4f2ee-2f64-4090-b3fc-159d1fc1b307" providerId="AD" clId="Web-{2E1FDA79-483A-8FA9-857C-ECB1E42BEF6C}" dt="2025-05-29T19:12:29.974" v="1" actId="1076"/>
        <pc:sldMkLst>
          <pc:docMk/>
          <pc:sldMk cId="434607786" sldId="352"/>
        </pc:sldMkLst>
      </pc:sldChg>
    </pc:docChg>
  </pc:docChgLst>
  <pc:docChgLst>
    <pc:chgData name="Swartout, Darcy" userId="S::darcy.swartout@sao.ga.gov::1c015fc4-41a8-4efb-8017-be6f6fc86c37" providerId="AD" clId="Web-{05A3B61A-E12F-06B8-282E-2936E92FAE5C}"/>
    <pc:docChg chg="modSld">
      <pc:chgData name="Swartout, Darcy" userId="S::darcy.swartout@sao.ga.gov::1c015fc4-41a8-4efb-8017-be6f6fc86c37" providerId="AD" clId="Web-{05A3B61A-E12F-06B8-282E-2936E92FAE5C}" dt="2025-09-18T15:31:14.072" v="56" actId="20577"/>
      <pc:docMkLst>
        <pc:docMk/>
      </pc:docMkLst>
      <pc:sldChg chg="modSp">
        <pc:chgData name="Swartout, Darcy" userId="S::darcy.swartout@sao.ga.gov::1c015fc4-41a8-4efb-8017-be6f6fc86c37" providerId="AD" clId="Web-{05A3B61A-E12F-06B8-282E-2936E92FAE5C}" dt="2025-09-18T15:30:50.853" v="32" actId="20577"/>
        <pc:sldMkLst>
          <pc:docMk/>
          <pc:sldMk cId="2178360457" sldId="356"/>
        </pc:sldMkLst>
        <pc:spChg chg="mod">
          <ac:chgData name="Swartout, Darcy" userId="S::darcy.swartout@sao.ga.gov::1c015fc4-41a8-4efb-8017-be6f6fc86c37" providerId="AD" clId="Web-{05A3B61A-E12F-06B8-282E-2936E92FAE5C}" dt="2025-09-18T15:30:50.853" v="32" actId="20577"/>
          <ac:spMkLst>
            <pc:docMk/>
            <pc:sldMk cId="2178360457" sldId="356"/>
            <ac:spMk id="5" creationId="{AA72F123-7042-8D81-34FB-091C1DD175DE}"/>
          </ac:spMkLst>
        </pc:spChg>
      </pc:sldChg>
      <pc:sldChg chg="modSp modCm">
        <pc:chgData name="Swartout, Darcy" userId="S::darcy.swartout@sao.ga.gov::1c015fc4-41a8-4efb-8017-be6f6fc86c37" providerId="AD" clId="Web-{05A3B61A-E12F-06B8-282E-2936E92FAE5C}" dt="2025-09-18T15:30:50.978" v="33" actId="20577"/>
        <pc:sldMkLst>
          <pc:docMk/>
          <pc:sldMk cId="2594437778" sldId="364"/>
        </pc:sldMkLst>
        <pc:spChg chg="mod">
          <ac:chgData name="Swartout, Darcy" userId="S::darcy.swartout@sao.ga.gov::1c015fc4-41a8-4efb-8017-be6f6fc86c37" providerId="AD" clId="Web-{05A3B61A-E12F-06B8-282E-2936E92FAE5C}" dt="2025-09-18T15:30:50.978" v="33" actId="20577"/>
          <ac:spMkLst>
            <pc:docMk/>
            <pc:sldMk cId="2594437778" sldId="364"/>
            <ac:spMk id="15" creationId="{CB60EAC0-D079-D7F5-F3F1-E39F36F8973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S::darcy.swartout@sao.ga.gov::1c015fc4-41a8-4efb-8017-be6f6fc86c37" providerId="AD" clId="Web-{05A3B61A-E12F-06B8-282E-2936E92FAE5C}" dt="2025-09-18T15:30:50.978" v="33" actId="20577"/>
              <pc2:cmMkLst xmlns:pc2="http://schemas.microsoft.com/office/powerpoint/2019/9/main/command">
                <pc:docMk/>
                <pc:sldMk cId="2594437778" sldId="364"/>
                <pc2:cmMk id="{8938F4E0-6E71-4A63-A853-C3111FD1FE7E}"/>
              </pc2:cmMkLst>
            </pc226:cmChg>
          </p:ext>
        </pc:extLst>
      </pc:sldChg>
      <pc:sldChg chg="modSp modCm">
        <pc:chgData name="Swartout, Darcy" userId="S::darcy.swartout@sao.ga.gov::1c015fc4-41a8-4efb-8017-be6f6fc86c37" providerId="AD" clId="Web-{05A3B61A-E12F-06B8-282E-2936E92FAE5C}" dt="2025-09-18T15:29:35.728" v="2" actId="20577"/>
        <pc:sldMkLst>
          <pc:docMk/>
          <pc:sldMk cId="2529097494" sldId="365"/>
        </pc:sldMkLst>
        <pc:spChg chg="mod">
          <ac:chgData name="Swartout, Darcy" userId="S::darcy.swartout@sao.ga.gov::1c015fc4-41a8-4efb-8017-be6f6fc86c37" providerId="AD" clId="Web-{05A3B61A-E12F-06B8-282E-2936E92FAE5C}" dt="2025-09-18T15:29:35.728" v="2" actId="20577"/>
          <ac:spMkLst>
            <pc:docMk/>
            <pc:sldMk cId="2529097494" sldId="365"/>
            <ac:spMk id="5" creationId="{D6E0B337-8DA2-78BA-F4A2-712586723766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S::darcy.swartout@sao.ga.gov::1c015fc4-41a8-4efb-8017-be6f6fc86c37" providerId="AD" clId="Web-{05A3B61A-E12F-06B8-282E-2936E92FAE5C}" dt="2025-09-18T15:29:35.728" v="2" actId="20577"/>
              <pc2:cmMkLst xmlns:pc2="http://schemas.microsoft.com/office/powerpoint/2019/9/main/command">
                <pc:docMk/>
                <pc:sldMk cId="2529097494" sldId="365"/>
                <pc2:cmMk id="{76001191-90AD-47C6-8A5E-47CF2ECCB01D}"/>
              </pc2:cmMkLst>
            </pc226:cmChg>
          </p:ext>
        </pc:extLst>
      </pc:sldChg>
      <pc:sldChg chg="modSp">
        <pc:chgData name="Swartout, Darcy" userId="S::darcy.swartout@sao.ga.gov::1c015fc4-41a8-4efb-8017-be6f6fc86c37" providerId="AD" clId="Web-{05A3B61A-E12F-06B8-282E-2936E92FAE5C}" dt="2025-09-18T15:30:34.025" v="30" actId="20577"/>
        <pc:sldMkLst>
          <pc:docMk/>
          <pc:sldMk cId="2328326533" sldId="368"/>
        </pc:sldMkLst>
        <pc:spChg chg="mod">
          <ac:chgData name="Swartout, Darcy" userId="S::darcy.swartout@sao.ga.gov::1c015fc4-41a8-4efb-8017-be6f6fc86c37" providerId="AD" clId="Web-{05A3B61A-E12F-06B8-282E-2936E92FAE5C}" dt="2025-09-18T15:30:34.025" v="30" actId="20577"/>
          <ac:spMkLst>
            <pc:docMk/>
            <pc:sldMk cId="2328326533" sldId="368"/>
            <ac:spMk id="15" creationId="{BF1CE980-2B5E-DDE5-4A5F-81794BE9F6BB}"/>
          </ac:spMkLst>
        </pc:spChg>
      </pc:sldChg>
      <pc:sldChg chg="modSp">
        <pc:chgData name="Swartout, Darcy" userId="S::darcy.swartout@sao.ga.gov::1c015fc4-41a8-4efb-8017-be6f6fc86c37" providerId="AD" clId="Web-{05A3B61A-E12F-06B8-282E-2936E92FAE5C}" dt="2025-09-18T15:30:56.041" v="43" actId="20577"/>
        <pc:sldMkLst>
          <pc:docMk/>
          <pc:sldMk cId="86981849" sldId="369"/>
        </pc:sldMkLst>
        <pc:spChg chg="mod">
          <ac:chgData name="Swartout, Darcy" userId="S::darcy.swartout@sao.ga.gov::1c015fc4-41a8-4efb-8017-be6f6fc86c37" providerId="AD" clId="Web-{05A3B61A-E12F-06B8-282E-2936E92FAE5C}" dt="2025-09-18T15:30:56.041" v="43" actId="20577"/>
          <ac:spMkLst>
            <pc:docMk/>
            <pc:sldMk cId="86981849" sldId="369"/>
            <ac:spMk id="15" creationId="{28F0FF63-8821-0514-32AB-C211D7990917}"/>
          </ac:spMkLst>
        </pc:spChg>
      </pc:sldChg>
      <pc:sldChg chg="modSp">
        <pc:chgData name="Swartout, Darcy" userId="S::darcy.swartout@sao.ga.gov::1c015fc4-41a8-4efb-8017-be6f6fc86c37" providerId="AD" clId="Web-{05A3B61A-E12F-06B8-282E-2936E92FAE5C}" dt="2025-09-18T15:31:14.072" v="56" actId="20577"/>
        <pc:sldMkLst>
          <pc:docMk/>
          <pc:sldMk cId="3304807572" sldId="370"/>
        </pc:sldMkLst>
        <pc:spChg chg="mod">
          <ac:chgData name="Swartout, Darcy" userId="S::darcy.swartout@sao.ga.gov::1c015fc4-41a8-4efb-8017-be6f6fc86c37" providerId="AD" clId="Web-{05A3B61A-E12F-06B8-282E-2936E92FAE5C}" dt="2025-09-18T15:31:14.072" v="56" actId="20577"/>
          <ac:spMkLst>
            <pc:docMk/>
            <pc:sldMk cId="3304807572" sldId="370"/>
            <ac:spMk id="15" creationId="{A38F20C6-3C2B-D63A-EAE4-2820337AD7AA}"/>
          </ac:spMkLst>
        </pc:spChg>
      </pc:sldChg>
      <pc:sldChg chg="modSp">
        <pc:chgData name="Swartout, Darcy" userId="S::darcy.swartout@sao.ga.gov::1c015fc4-41a8-4efb-8017-be6f6fc86c37" providerId="AD" clId="Web-{05A3B61A-E12F-06B8-282E-2936E92FAE5C}" dt="2025-09-18T15:31:07.166" v="46" actId="20577"/>
        <pc:sldMkLst>
          <pc:docMk/>
          <pc:sldMk cId="1767557147" sldId="371"/>
        </pc:sldMkLst>
        <pc:spChg chg="mod">
          <ac:chgData name="Swartout, Darcy" userId="S::darcy.swartout@sao.ga.gov::1c015fc4-41a8-4efb-8017-be6f6fc86c37" providerId="AD" clId="Web-{05A3B61A-E12F-06B8-282E-2936E92FAE5C}" dt="2025-09-18T15:31:07.166" v="46" actId="20577"/>
          <ac:spMkLst>
            <pc:docMk/>
            <pc:sldMk cId="1767557147" sldId="371"/>
            <ac:spMk id="15" creationId="{B224276A-6E56-054B-02B9-090293945CFC}"/>
          </ac:spMkLst>
        </pc:spChg>
      </pc:sldChg>
    </pc:docChg>
  </pc:docChgLst>
  <pc:docChgLst>
    <pc:chgData name="Swartout, Darcy" userId="1c015fc4-41a8-4efb-8017-be6f6fc86c37" providerId="ADAL" clId="{3D298A4B-31F6-4083-B4EF-0DEBCA1310E7}"/>
    <pc:docChg chg="undo redo custSel addSld modSld">
      <pc:chgData name="Swartout, Darcy" userId="1c015fc4-41a8-4efb-8017-be6f6fc86c37" providerId="ADAL" clId="{3D298A4B-31F6-4083-B4EF-0DEBCA1310E7}" dt="2025-09-09T21:28:21.475" v="4785" actId="20577"/>
      <pc:docMkLst>
        <pc:docMk/>
      </pc:docMkLst>
      <pc:sldChg chg="addSp delSp modSp mod modCm">
        <pc:chgData name="Swartout, Darcy" userId="1c015fc4-41a8-4efb-8017-be6f6fc86c37" providerId="ADAL" clId="{3D298A4B-31F6-4083-B4EF-0DEBCA1310E7}" dt="2025-09-09T20:29:56.784" v="4536" actId="20577"/>
        <pc:sldMkLst>
          <pc:docMk/>
          <pc:sldMk cId="2178360457" sldId="356"/>
        </pc:sldMkLst>
        <pc:spChg chg="mod">
          <ac:chgData name="Swartout, Darcy" userId="1c015fc4-41a8-4efb-8017-be6f6fc86c37" providerId="ADAL" clId="{3D298A4B-31F6-4083-B4EF-0DEBCA1310E7}" dt="2025-09-09T20:29:56.784" v="4536" actId="20577"/>
          <ac:spMkLst>
            <pc:docMk/>
            <pc:sldMk cId="2178360457" sldId="356"/>
            <ac:spMk id="5" creationId="{AA72F123-7042-8D81-34FB-091C1DD175DE}"/>
          </ac:spMkLst>
        </pc:spChg>
        <pc:spChg chg="mod">
          <ac:chgData name="Swartout, Darcy" userId="1c015fc4-41a8-4efb-8017-be6f6fc86c37" providerId="ADAL" clId="{3D298A4B-31F6-4083-B4EF-0DEBCA1310E7}" dt="2025-09-09T15:31:43.878" v="217" actId="114"/>
          <ac:spMkLst>
            <pc:docMk/>
            <pc:sldMk cId="2178360457" sldId="356"/>
            <ac:spMk id="14" creationId="{57CB43C0-E684-8DC4-DD39-1D50E2B1512B}"/>
          </ac:spMkLst>
        </pc:spChg>
        <pc:spChg chg="mod ord">
          <ac:chgData name="Swartout, Darcy" userId="1c015fc4-41a8-4efb-8017-be6f6fc86c37" providerId="ADAL" clId="{3D298A4B-31F6-4083-B4EF-0DEBCA1310E7}" dt="2025-09-09T15:43:52.039" v="443" actId="14100"/>
          <ac:spMkLst>
            <pc:docMk/>
            <pc:sldMk cId="2178360457" sldId="356"/>
            <ac:spMk id="15" creationId="{47F0EC07-CDB6-E885-AB80-59EA5C360855}"/>
          </ac:spMkLst>
        </pc:spChg>
        <pc:spChg chg="mod ord">
          <ac:chgData name="Swartout, Darcy" userId="1c015fc4-41a8-4efb-8017-be6f6fc86c37" providerId="ADAL" clId="{3D298A4B-31F6-4083-B4EF-0DEBCA1310E7}" dt="2025-09-09T20:12:09.659" v="4143" actId="14100"/>
          <ac:spMkLst>
            <pc:docMk/>
            <pc:sldMk cId="2178360457" sldId="356"/>
            <ac:spMk id="16" creationId="{D866503A-CEFF-84E2-FE63-696D095DBF48}"/>
          </ac:spMkLst>
        </pc:spChg>
        <pc:spChg chg="mod ord">
          <ac:chgData name="Swartout, Darcy" userId="1c015fc4-41a8-4efb-8017-be6f6fc86c37" providerId="ADAL" clId="{3D298A4B-31F6-4083-B4EF-0DEBCA1310E7}" dt="2025-09-09T15:31:34.980" v="215" actId="14100"/>
          <ac:spMkLst>
            <pc:docMk/>
            <pc:sldMk cId="2178360457" sldId="356"/>
            <ac:spMk id="17" creationId="{7F04B25F-4FB5-A4DC-F058-548A2E0CEF69}"/>
          </ac:spMkLst>
        </pc:spChg>
        <pc:spChg chg="mod ord">
          <ac:chgData name="Swartout, Darcy" userId="1c015fc4-41a8-4efb-8017-be6f6fc86c37" providerId="ADAL" clId="{3D298A4B-31F6-4083-B4EF-0DEBCA1310E7}" dt="2025-09-09T15:43:56.299" v="444" actId="1076"/>
          <ac:spMkLst>
            <pc:docMk/>
            <pc:sldMk cId="2178360457" sldId="356"/>
            <ac:spMk id="20" creationId="{34096D7D-0C78-CB34-5A49-D34992E6FD5F}"/>
          </ac:spMkLst>
        </pc:spChg>
        <pc:spChg chg="mod ord">
          <ac:chgData name="Swartout, Darcy" userId="1c015fc4-41a8-4efb-8017-be6f6fc86c37" providerId="ADAL" clId="{3D298A4B-31F6-4083-B4EF-0DEBCA1310E7}" dt="2025-09-09T15:44:06.037" v="447" actId="1076"/>
          <ac:spMkLst>
            <pc:docMk/>
            <pc:sldMk cId="2178360457" sldId="356"/>
            <ac:spMk id="21" creationId="{34B291A7-EABF-BDA2-6F63-202AFC3253D1}"/>
          </ac:spMkLst>
        </pc:spChg>
        <pc:picChg chg="add mod">
          <ac:chgData name="Swartout, Darcy" userId="1c015fc4-41a8-4efb-8017-be6f6fc86c37" providerId="ADAL" clId="{3D298A4B-31F6-4083-B4EF-0DEBCA1310E7}" dt="2025-09-09T15:48:40.642" v="463" actId="962"/>
          <ac:picMkLst>
            <pc:docMk/>
            <pc:sldMk cId="2178360457" sldId="356"/>
            <ac:picMk id="11" creationId="{8426DE78-543E-9035-E3E8-68197ECD7602}"/>
          </ac:picMkLst>
        </pc:picChg>
        <pc:picChg chg="add mod">
          <ac:chgData name="Swartout, Darcy" userId="1c015fc4-41a8-4efb-8017-be6f6fc86c37" providerId="ADAL" clId="{3D298A4B-31F6-4083-B4EF-0DEBCA1310E7}" dt="2025-09-09T15:48:41.199" v="464" actId="962"/>
          <ac:picMkLst>
            <pc:docMk/>
            <pc:sldMk cId="2178360457" sldId="356"/>
            <ac:picMk id="26" creationId="{132318DE-DECD-09A4-5493-45303B30C73F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3D298A4B-31F6-4083-B4EF-0DEBCA1310E7}" dt="2025-09-09T15:30:41.486" v="200" actId="20577"/>
              <pc2:cmMkLst xmlns:pc2="http://schemas.microsoft.com/office/powerpoint/2019/9/main/command">
                <pc:docMk/>
                <pc:sldMk cId="2178360457" sldId="356"/>
                <pc2:cmMk id="{ED9A3DED-8C1F-4B8B-B6C4-42E1611E32EB}"/>
              </pc2:cmMkLst>
            </pc226:cmChg>
          </p:ext>
        </pc:extLst>
      </pc:sldChg>
      <pc:sldChg chg="addSp delSp modSp mod modCm">
        <pc:chgData name="Swartout, Darcy" userId="1c015fc4-41a8-4efb-8017-be6f6fc86c37" providerId="ADAL" clId="{3D298A4B-31F6-4083-B4EF-0DEBCA1310E7}" dt="2025-09-09T20:31:06.261" v="4537" actId="1076"/>
        <pc:sldMkLst>
          <pc:docMk/>
          <pc:sldMk cId="2594437778" sldId="364"/>
        </pc:sldMkLst>
        <pc:spChg chg="add mod ord">
          <ac:chgData name="Swartout, Darcy" userId="1c015fc4-41a8-4efb-8017-be6f6fc86c37" providerId="ADAL" clId="{3D298A4B-31F6-4083-B4EF-0DEBCA1310E7}" dt="2025-09-09T20:31:06.261" v="4537" actId="1076"/>
          <ac:spMkLst>
            <pc:docMk/>
            <pc:sldMk cId="2594437778" sldId="364"/>
            <ac:spMk id="12" creationId="{66FBB249-20B1-38B8-E5BF-9D6E118ADE2F}"/>
          </ac:spMkLst>
        </pc:spChg>
        <pc:spChg chg="mod">
          <ac:chgData name="Swartout, Darcy" userId="1c015fc4-41a8-4efb-8017-be6f6fc86c37" providerId="ADAL" clId="{3D298A4B-31F6-4083-B4EF-0DEBCA1310E7}" dt="2025-09-09T20:29:48.991" v="4533" actId="20577"/>
          <ac:spMkLst>
            <pc:docMk/>
            <pc:sldMk cId="2594437778" sldId="364"/>
            <ac:spMk id="15" creationId="{CB60EAC0-D079-D7F5-F3F1-E39F36F89733}"/>
          </ac:spMkLst>
        </pc:spChg>
        <pc:spChg chg="mod">
          <ac:chgData name="Swartout, Darcy" userId="1c015fc4-41a8-4efb-8017-be6f6fc86c37" providerId="ADAL" clId="{3D298A4B-31F6-4083-B4EF-0DEBCA1310E7}" dt="2025-09-09T20:12:36.678" v="4162" actId="20577"/>
          <ac:spMkLst>
            <pc:docMk/>
            <pc:sldMk cId="2594437778" sldId="364"/>
            <ac:spMk id="16" creationId="{77618A5B-AC2E-EDDF-5D1D-E9824F16D473}"/>
          </ac:spMkLst>
        </pc:spChg>
        <pc:picChg chg="add mod">
          <ac:chgData name="Swartout, Darcy" userId="1c015fc4-41a8-4efb-8017-be6f6fc86c37" providerId="ADAL" clId="{3D298A4B-31F6-4083-B4EF-0DEBCA1310E7}" dt="2025-09-09T20:31:06.261" v="4537" actId="1076"/>
          <ac:picMkLst>
            <pc:docMk/>
            <pc:sldMk cId="2594437778" sldId="364"/>
            <ac:picMk id="14" creationId="{7E0C02A4-31AD-673A-0C4C-EEAD2224DA2E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3D298A4B-31F6-4083-B4EF-0DEBCA1310E7}" dt="2025-09-09T17:05:03.542" v="726" actId="20577"/>
              <pc2:cmMkLst xmlns:pc2="http://schemas.microsoft.com/office/powerpoint/2019/9/main/command">
                <pc:docMk/>
                <pc:sldMk cId="2594437778" sldId="364"/>
                <pc2:cmMk id="{8938F4E0-6E71-4A63-A853-C3111FD1FE7E}"/>
              </pc2:cmMkLst>
            </pc226:cmChg>
          </p:ext>
        </pc:extLst>
      </pc:sldChg>
      <pc:sldChg chg="modSp mod">
        <pc:chgData name="Swartout, Darcy" userId="1c015fc4-41a8-4efb-8017-be6f6fc86c37" providerId="ADAL" clId="{3D298A4B-31F6-4083-B4EF-0DEBCA1310E7}" dt="2025-09-09T15:49:03.007" v="469" actId="14100"/>
        <pc:sldMkLst>
          <pc:docMk/>
          <pc:sldMk cId="2529097494" sldId="365"/>
        </pc:sldMkLst>
        <pc:spChg chg="mod">
          <ac:chgData name="Swartout, Darcy" userId="1c015fc4-41a8-4efb-8017-be6f6fc86c37" providerId="ADAL" clId="{3D298A4B-31F6-4083-B4EF-0DEBCA1310E7}" dt="2025-09-09T15:49:03.007" v="469" actId="14100"/>
          <ac:spMkLst>
            <pc:docMk/>
            <pc:sldMk cId="2529097494" sldId="365"/>
            <ac:spMk id="7" creationId="{55CB5F00-1815-EC7F-2599-B9E60B0E1808}"/>
          </ac:spMkLst>
        </pc:spChg>
      </pc:sldChg>
      <pc:sldChg chg="addSp delSp modSp mod modClrScheme chgLayout">
        <pc:chgData name="Swartout, Darcy" userId="1c015fc4-41a8-4efb-8017-be6f6fc86c37" providerId="ADAL" clId="{3D298A4B-31F6-4083-B4EF-0DEBCA1310E7}" dt="2025-09-09T20:29:51.962" v="4534" actId="20577"/>
        <pc:sldMkLst>
          <pc:docMk/>
          <pc:sldMk cId="2328326533" sldId="368"/>
        </pc:sldMkLst>
        <pc:spChg chg="mod ord">
          <ac:chgData name="Swartout, Darcy" userId="1c015fc4-41a8-4efb-8017-be6f6fc86c37" providerId="ADAL" clId="{3D298A4B-31F6-4083-B4EF-0DEBCA1310E7}" dt="2025-09-09T15:29:11.092" v="161" actId="700"/>
          <ac:spMkLst>
            <pc:docMk/>
            <pc:sldMk cId="2328326533" sldId="368"/>
            <ac:spMk id="2" creationId="{8BBDC4AD-A47F-5201-EB15-A82897FB88B8}"/>
          </ac:spMkLst>
        </pc:spChg>
        <pc:spChg chg="mod ord">
          <ac:chgData name="Swartout, Darcy" userId="1c015fc4-41a8-4efb-8017-be6f6fc86c37" providerId="ADAL" clId="{3D298A4B-31F6-4083-B4EF-0DEBCA1310E7}" dt="2025-09-09T15:29:11.092" v="161" actId="700"/>
          <ac:spMkLst>
            <pc:docMk/>
            <pc:sldMk cId="2328326533" sldId="368"/>
            <ac:spMk id="3" creationId="{AED91236-02D6-8AFD-89DA-06C358F001A6}"/>
          </ac:spMkLst>
        </pc:spChg>
        <pc:spChg chg="mod ord">
          <ac:chgData name="Swartout, Darcy" userId="1c015fc4-41a8-4efb-8017-be6f6fc86c37" providerId="ADAL" clId="{3D298A4B-31F6-4083-B4EF-0DEBCA1310E7}" dt="2025-09-09T15:29:11.092" v="161" actId="700"/>
          <ac:spMkLst>
            <pc:docMk/>
            <pc:sldMk cId="2328326533" sldId="368"/>
            <ac:spMk id="4" creationId="{BCE2338A-1E4C-19D4-2579-327D17C131B1}"/>
          </ac:spMkLst>
        </pc:spChg>
        <pc:spChg chg="add mod ord">
          <ac:chgData name="Swartout, Darcy" userId="1c015fc4-41a8-4efb-8017-be6f6fc86c37" providerId="ADAL" clId="{3D298A4B-31F6-4083-B4EF-0DEBCA1310E7}" dt="2025-09-09T15:40:53.445" v="432" actId="113"/>
          <ac:spMkLst>
            <pc:docMk/>
            <pc:sldMk cId="2328326533" sldId="368"/>
            <ac:spMk id="5" creationId="{CE380FC1-6422-9077-08F8-CE592B15A015}"/>
          </ac:spMkLst>
        </pc:spChg>
        <pc:spChg chg="mod ord">
          <ac:chgData name="Swartout, Darcy" userId="1c015fc4-41a8-4efb-8017-be6f6fc86c37" providerId="ADAL" clId="{3D298A4B-31F6-4083-B4EF-0DEBCA1310E7}" dt="2025-09-09T15:40:19.137" v="338" actId="14100"/>
          <ac:spMkLst>
            <pc:docMk/>
            <pc:sldMk cId="2328326533" sldId="368"/>
            <ac:spMk id="8" creationId="{0C353627-E7A1-5BC7-7E2A-D4181BA0879C}"/>
          </ac:spMkLst>
        </pc:spChg>
        <pc:spChg chg="add mod">
          <ac:chgData name="Swartout, Darcy" userId="1c015fc4-41a8-4efb-8017-be6f6fc86c37" providerId="ADAL" clId="{3D298A4B-31F6-4083-B4EF-0DEBCA1310E7}" dt="2025-09-09T15:32:35.024" v="272" actId="14100"/>
          <ac:spMkLst>
            <pc:docMk/>
            <pc:sldMk cId="2328326533" sldId="368"/>
            <ac:spMk id="10" creationId="{EB149670-8FFB-B9FF-A6AF-F65527F02A81}"/>
          </ac:spMkLst>
        </pc:spChg>
        <pc:spChg chg="mod ord">
          <ac:chgData name="Swartout, Darcy" userId="1c015fc4-41a8-4efb-8017-be6f6fc86c37" providerId="ADAL" clId="{3D298A4B-31F6-4083-B4EF-0DEBCA1310E7}" dt="2025-09-09T20:29:51.962" v="4534" actId="20577"/>
          <ac:spMkLst>
            <pc:docMk/>
            <pc:sldMk cId="2328326533" sldId="368"/>
            <ac:spMk id="15" creationId="{BF1CE980-2B5E-DDE5-4A5F-81794BE9F6BB}"/>
          </ac:spMkLst>
        </pc:spChg>
        <pc:spChg chg="mod ord">
          <ac:chgData name="Swartout, Darcy" userId="1c015fc4-41a8-4efb-8017-be6f6fc86c37" providerId="ADAL" clId="{3D298A4B-31F6-4083-B4EF-0DEBCA1310E7}" dt="2025-09-09T15:32:12.685" v="256" actId="113"/>
          <ac:spMkLst>
            <pc:docMk/>
            <pc:sldMk cId="2328326533" sldId="368"/>
            <ac:spMk id="16" creationId="{426F579E-7763-6EF4-79DD-497F43279A82}"/>
          </ac:spMkLst>
        </pc:spChg>
        <pc:picChg chg="add mod modCrop">
          <ac:chgData name="Swartout, Darcy" userId="1c015fc4-41a8-4efb-8017-be6f6fc86c37" providerId="ADAL" clId="{3D298A4B-31F6-4083-B4EF-0DEBCA1310E7}" dt="2025-09-09T15:48:41.759" v="465" actId="962"/>
          <ac:picMkLst>
            <pc:docMk/>
            <pc:sldMk cId="2328326533" sldId="368"/>
            <ac:picMk id="6" creationId="{283F710F-7103-3A07-C97D-D6AABE7B8B1B}"/>
          </ac:picMkLst>
        </pc:picChg>
        <pc:picChg chg="add mod">
          <ac:chgData name="Swartout, Darcy" userId="1c015fc4-41a8-4efb-8017-be6f6fc86c37" providerId="ADAL" clId="{3D298A4B-31F6-4083-B4EF-0DEBCA1310E7}" dt="2025-09-09T15:48:42.373" v="466" actId="962"/>
          <ac:picMkLst>
            <pc:docMk/>
            <pc:sldMk cId="2328326533" sldId="368"/>
            <ac:picMk id="12" creationId="{F315BD8F-518A-7610-62A1-3C457D740552}"/>
          </ac:picMkLst>
        </pc:picChg>
      </pc:sldChg>
      <pc:sldChg chg="addSp delSp modSp mod modClrScheme modCm chgLayout">
        <pc:chgData name="Swartout, Darcy" userId="1c015fc4-41a8-4efb-8017-be6f6fc86c37" providerId="ADAL" clId="{3D298A4B-31F6-4083-B4EF-0DEBCA1310E7}" dt="2025-09-09T21:28:21.475" v="4785" actId="20577"/>
        <pc:sldMkLst>
          <pc:docMk/>
          <pc:sldMk cId="86981849" sldId="369"/>
        </pc:sldMkLst>
        <pc:spChg chg="mod ord">
          <ac:chgData name="Swartout, Darcy" userId="1c015fc4-41a8-4efb-8017-be6f6fc86c37" providerId="ADAL" clId="{3D298A4B-31F6-4083-B4EF-0DEBCA1310E7}" dt="2025-09-09T18:53:00.387" v="2283" actId="700"/>
          <ac:spMkLst>
            <pc:docMk/>
            <pc:sldMk cId="86981849" sldId="369"/>
            <ac:spMk id="2" creationId="{CA9AE9BE-3AC1-C0C8-1B7F-510F937F4B2F}"/>
          </ac:spMkLst>
        </pc:spChg>
        <pc:spChg chg="mod ord">
          <ac:chgData name="Swartout, Darcy" userId="1c015fc4-41a8-4efb-8017-be6f6fc86c37" providerId="ADAL" clId="{3D298A4B-31F6-4083-B4EF-0DEBCA1310E7}" dt="2025-09-09T18:53:00.387" v="2283" actId="700"/>
          <ac:spMkLst>
            <pc:docMk/>
            <pc:sldMk cId="86981849" sldId="369"/>
            <ac:spMk id="3" creationId="{ACBD523F-F31D-4817-0BCB-3FC47617D4CC}"/>
          </ac:spMkLst>
        </pc:spChg>
        <pc:spChg chg="mod ord">
          <ac:chgData name="Swartout, Darcy" userId="1c015fc4-41a8-4efb-8017-be6f6fc86c37" providerId="ADAL" clId="{3D298A4B-31F6-4083-B4EF-0DEBCA1310E7}" dt="2025-09-09T18:53:00.387" v="2283" actId="700"/>
          <ac:spMkLst>
            <pc:docMk/>
            <pc:sldMk cId="86981849" sldId="369"/>
            <ac:spMk id="4" creationId="{F7E18A79-A422-94BE-A6CC-5CFA1300BC3E}"/>
          </ac:spMkLst>
        </pc:spChg>
        <pc:spChg chg="mod ord">
          <ac:chgData name="Swartout, Darcy" userId="1c015fc4-41a8-4efb-8017-be6f6fc86c37" providerId="ADAL" clId="{3D298A4B-31F6-4083-B4EF-0DEBCA1310E7}" dt="2025-09-09T20:31:13.226" v="4538" actId="1076"/>
          <ac:spMkLst>
            <pc:docMk/>
            <pc:sldMk cId="86981849" sldId="369"/>
            <ac:spMk id="8" creationId="{593DC5D2-CB25-2211-7C5B-B044289A5365}"/>
          </ac:spMkLst>
        </pc:spChg>
        <pc:spChg chg="mod ord">
          <ac:chgData name="Swartout, Darcy" userId="1c015fc4-41a8-4efb-8017-be6f6fc86c37" providerId="ADAL" clId="{3D298A4B-31F6-4083-B4EF-0DEBCA1310E7}" dt="2025-09-09T20:29:46.206" v="4532" actId="20577"/>
          <ac:spMkLst>
            <pc:docMk/>
            <pc:sldMk cId="86981849" sldId="369"/>
            <ac:spMk id="15" creationId="{28F0FF63-8821-0514-32AB-C211D7990917}"/>
          </ac:spMkLst>
        </pc:spChg>
        <pc:spChg chg="mod ord">
          <ac:chgData name="Swartout, Darcy" userId="1c015fc4-41a8-4efb-8017-be6f6fc86c37" providerId="ADAL" clId="{3D298A4B-31F6-4083-B4EF-0DEBCA1310E7}" dt="2025-09-09T18:53:00.387" v="2283" actId="700"/>
          <ac:spMkLst>
            <pc:docMk/>
            <pc:sldMk cId="86981849" sldId="369"/>
            <ac:spMk id="16" creationId="{88DB8DB9-FF2E-346A-6887-40D2DB8851CF}"/>
          </ac:spMkLst>
        </pc:spChg>
        <pc:spChg chg="add mod ord">
          <ac:chgData name="Swartout, Darcy" userId="1c015fc4-41a8-4efb-8017-be6f6fc86c37" providerId="ADAL" clId="{3D298A4B-31F6-4083-B4EF-0DEBCA1310E7}" dt="2025-09-09T21:28:21.475" v="4785" actId="20577"/>
          <ac:spMkLst>
            <pc:docMk/>
            <pc:sldMk cId="86981849" sldId="369"/>
            <ac:spMk id="22" creationId="{1CFC4D9D-D1EE-AE53-F45E-EB48C5B261AB}"/>
          </ac:spMkLst>
        </pc:spChg>
        <pc:picChg chg="add mod">
          <ac:chgData name="Swartout, Darcy" userId="1c015fc4-41a8-4efb-8017-be6f6fc86c37" providerId="ADAL" clId="{3D298A4B-31F6-4083-B4EF-0DEBCA1310E7}" dt="2025-09-09T20:31:13.226" v="4538" actId="1076"/>
          <ac:picMkLst>
            <pc:docMk/>
            <pc:sldMk cId="86981849" sldId="369"/>
            <ac:picMk id="6" creationId="{0F4C2D70-A1D0-31E3-885F-89DEC19B8565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3D298A4B-31F6-4083-B4EF-0DEBCA1310E7}" dt="2025-09-09T17:07:24.600" v="869" actId="20577"/>
              <pc2:cmMkLst xmlns:pc2="http://schemas.microsoft.com/office/powerpoint/2019/9/main/command">
                <pc:docMk/>
                <pc:sldMk cId="86981849" sldId="369"/>
                <pc2:cmMk id="{A05BEC28-B2C3-402B-86B2-CCD46E21D58A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3D298A4B-31F6-4083-B4EF-0DEBCA1310E7}" dt="2025-09-09T21:28:21.475" v="4785" actId="20577"/>
              <pc2:cmMkLst xmlns:pc2="http://schemas.microsoft.com/office/powerpoint/2019/9/main/command">
                <pc:docMk/>
                <pc:sldMk cId="86981849" sldId="369"/>
                <pc2:cmMk id="{D1B9DFA1-159C-451C-8BC1-CC6B3F920C3A}"/>
              </pc2:cmMkLst>
            </pc226:cmChg>
          </p:ext>
        </pc:extLst>
      </pc:sldChg>
      <pc:sldChg chg="modSp mod modCm">
        <pc:chgData name="Swartout, Darcy" userId="1c015fc4-41a8-4efb-8017-be6f6fc86c37" providerId="ADAL" clId="{3D298A4B-31F6-4083-B4EF-0DEBCA1310E7}" dt="2025-09-09T21:27:45.382" v="4765" actId="20577"/>
        <pc:sldMkLst>
          <pc:docMk/>
          <pc:sldMk cId="3304807572" sldId="370"/>
        </pc:sldMkLst>
        <pc:spChg chg="mod">
          <ac:chgData name="Swartout, Darcy" userId="1c015fc4-41a8-4efb-8017-be6f6fc86c37" providerId="ADAL" clId="{3D298A4B-31F6-4083-B4EF-0DEBCA1310E7}" dt="2025-09-09T20:29:38.098" v="4529" actId="20577"/>
          <ac:spMkLst>
            <pc:docMk/>
            <pc:sldMk cId="3304807572" sldId="370"/>
            <ac:spMk id="15" creationId="{A38F20C6-3C2B-D63A-EAE4-2820337AD7AA}"/>
          </ac:spMkLst>
        </pc:spChg>
        <pc:spChg chg="mod">
          <ac:chgData name="Swartout, Darcy" userId="1c015fc4-41a8-4efb-8017-be6f6fc86c37" providerId="ADAL" clId="{3D298A4B-31F6-4083-B4EF-0DEBCA1310E7}" dt="2025-09-09T21:27:45.382" v="4765" actId="20577"/>
          <ac:spMkLst>
            <pc:docMk/>
            <pc:sldMk cId="3304807572" sldId="370"/>
            <ac:spMk id="16" creationId="{33808A8D-C240-9B92-1F98-E1D52C2AD004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3D298A4B-31F6-4083-B4EF-0DEBCA1310E7}" dt="2025-09-09T21:27:45.382" v="4765" actId="20577"/>
              <pc2:cmMkLst xmlns:pc2="http://schemas.microsoft.com/office/powerpoint/2019/9/main/command">
                <pc:docMk/>
                <pc:sldMk cId="3304807572" sldId="370"/>
                <pc2:cmMk id="{9F063565-E075-43E9-9675-2AD0A8BFB72F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3D298A4B-31F6-4083-B4EF-0DEBCA1310E7}" dt="2025-09-09T21:27:45.382" v="4765" actId="20577"/>
              <pc2:cmMkLst xmlns:pc2="http://schemas.microsoft.com/office/powerpoint/2019/9/main/command">
                <pc:docMk/>
                <pc:sldMk cId="3304807572" sldId="370"/>
                <pc2:cmMk id="{C47BC08D-0C2E-47ED-A7CE-736EE21CBC99}"/>
              </pc2:cmMkLst>
            </pc226:cmChg>
          </p:ext>
        </pc:extLst>
      </pc:sldChg>
      <pc:sldChg chg="addSp delSp modSp add mod modClrScheme modCm chgLayout">
        <pc:chgData name="Swartout, Darcy" userId="1c015fc4-41a8-4efb-8017-be6f6fc86c37" providerId="ADAL" clId="{3D298A4B-31F6-4083-B4EF-0DEBCA1310E7}" dt="2025-09-09T21:28:11.485" v="4779" actId="20577"/>
        <pc:sldMkLst>
          <pc:docMk/>
          <pc:sldMk cId="1767557147" sldId="371"/>
        </pc:sldMkLst>
        <pc:spChg chg="mod ord">
          <ac:chgData name="Swartout, Darcy" userId="1c015fc4-41a8-4efb-8017-be6f6fc86c37" providerId="ADAL" clId="{3D298A4B-31F6-4083-B4EF-0DEBCA1310E7}" dt="2025-09-09T18:46:19.393" v="1634" actId="700"/>
          <ac:spMkLst>
            <pc:docMk/>
            <pc:sldMk cId="1767557147" sldId="371"/>
            <ac:spMk id="2" creationId="{0592C2E2-07C7-393D-70D3-D100E8F60084}"/>
          </ac:spMkLst>
        </pc:spChg>
        <pc:spChg chg="mod ord">
          <ac:chgData name="Swartout, Darcy" userId="1c015fc4-41a8-4efb-8017-be6f6fc86c37" providerId="ADAL" clId="{3D298A4B-31F6-4083-B4EF-0DEBCA1310E7}" dt="2025-09-09T18:46:19.393" v="1634" actId="700"/>
          <ac:spMkLst>
            <pc:docMk/>
            <pc:sldMk cId="1767557147" sldId="371"/>
            <ac:spMk id="3" creationId="{BB99AF64-29A7-E37E-17EB-F82DEF068D9A}"/>
          </ac:spMkLst>
        </pc:spChg>
        <pc:spChg chg="mod ord">
          <ac:chgData name="Swartout, Darcy" userId="1c015fc4-41a8-4efb-8017-be6f6fc86c37" providerId="ADAL" clId="{3D298A4B-31F6-4083-B4EF-0DEBCA1310E7}" dt="2025-09-09T18:46:19.393" v="1634" actId="700"/>
          <ac:spMkLst>
            <pc:docMk/>
            <pc:sldMk cId="1767557147" sldId="371"/>
            <ac:spMk id="4" creationId="{0626AC5B-DF2F-8772-9F73-76F8C1B24B97}"/>
          </ac:spMkLst>
        </pc:spChg>
        <pc:spChg chg="mod ord">
          <ac:chgData name="Swartout, Darcy" userId="1c015fc4-41a8-4efb-8017-be6f6fc86c37" providerId="ADAL" clId="{3D298A4B-31F6-4083-B4EF-0DEBCA1310E7}" dt="2025-09-09T21:28:11.485" v="4779" actId="20577"/>
          <ac:spMkLst>
            <pc:docMk/>
            <pc:sldMk cId="1767557147" sldId="371"/>
            <ac:spMk id="10" creationId="{A20A860B-999A-D0D1-CC01-0BC60C55AB23}"/>
          </ac:spMkLst>
        </pc:spChg>
        <pc:spChg chg="add mod">
          <ac:chgData name="Swartout, Darcy" userId="1c015fc4-41a8-4efb-8017-be6f6fc86c37" providerId="ADAL" clId="{3D298A4B-31F6-4083-B4EF-0DEBCA1310E7}" dt="2025-09-09T20:59:57.175" v="4694" actId="1036"/>
          <ac:spMkLst>
            <pc:docMk/>
            <pc:sldMk cId="1767557147" sldId="371"/>
            <ac:spMk id="11" creationId="{ED77F59E-1AD6-A528-BF41-62E2608B5DE8}"/>
          </ac:spMkLst>
        </pc:spChg>
        <pc:spChg chg="mod ord">
          <ac:chgData name="Swartout, Darcy" userId="1c015fc4-41a8-4efb-8017-be6f6fc86c37" providerId="ADAL" clId="{3D298A4B-31F6-4083-B4EF-0DEBCA1310E7}" dt="2025-09-09T20:29:43.171" v="4531" actId="20577"/>
          <ac:spMkLst>
            <pc:docMk/>
            <pc:sldMk cId="1767557147" sldId="371"/>
            <ac:spMk id="15" creationId="{B224276A-6E56-054B-02B9-090293945CFC}"/>
          </ac:spMkLst>
        </pc:spChg>
        <pc:spChg chg="mod">
          <ac:chgData name="Swartout, Darcy" userId="1c015fc4-41a8-4efb-8017-be6f6fc86c37" providerId="ADAL" clId="{3D298A4B-31F6-4083-B4EF-0DEBCA1310E7}" dt="2025-09-09T21:28:06.587" v="4777" actId="1035"/>
          <ac:spMkLst>
            <pc:docMk/>
            <pc:sldMk cId="1767557147" sldId="371"/>
            <ac:spMk id="17" creationId="{0B295E80-61A3-54FC-48F4-CCE35F89C7B3}"/>
          </ac:spMkLst>
        </pc:spChg>
        <pc:spChg chg="mod">
          <ac:chgData name="Swartout, Darcy" userId="1c015fc4-41a8-4efb-8017-be6f6fc86c37" providerId="ADAL" clId="{3D298A4B-31F6-4083-B4EF-0DEBCA1310E7}" dt="2025-09-09T21:28:06.587" v="4777" actId="1035"/>
          <ac:spMkLst>
            <pc:docMk/>
            <pc:sldMk cId="1767557147" sldId="371"/>
            <ac:spMk id="18" creationId="{33BEBE2B-B416-D4DF-E01A-F97CE20F6549}"/>
          </ac:spMkLst>
        </pc:spChg>
        <pc:spChg chg="mod">
          <ac:chgData name="Swartout, Darcy" userId="1c015fc4-41a8-4efb-8017-be6f6fc86c37" providerId="ADAL" clId="{3D298A4B-31F6-4083-B4EF-0DEBCA1310E7}" dt="2025-09-09T21:28:06.587" v="4777" actId="1035"/>
          <ac:spMkLst>
            <pc:docMk/>
            <pc:sldMk cId="1767557147" sldId="371"/>
            <ac:spMk id="19" creationId="{2588F3E7-3C1F-F152-D2AD-65C4FB5E7810}"/>
          </ac:spMkLst>
        </pc:spChg>
        <pc:picChg chg="mod modCrop">
          <ac:chgData name="Swartout, Darcy" userId="1c015fc4-41a8-4efb-8017-be6f6fc86c37" providerId="ADAL" clId="{3D298A4B-31F6-4083-B4EF-0DEBCA1310E7}" dt="2025-09-09T20:59:57.175" v="4694" actId="1036"/>
          <ac:picMkLst>
            <pc:docMk/>
            <pc:sldMk cId="1767557147" sldId="371"/>
            <ac:picMk id="12" creationId="{44A23356-FADD-43C3-23ED-FE6C0BB52259}"/>
          </ac:picMkLst>
        </pc:picChg>
        <pc:picChg chg="mod">
          <ac:chgData name="Swartout, Darcy" userId="1c015fc4-41a8-4efb-8017-be6f6fc86c37" providerId="ADAL" clId="{3D298A4B-31F6-4083-B4EF-0DEBCA1310E7}" dt="2025-09-09T21:28:06.587" v="4777" actId="1035"/>
          <ac:picMkLst>
            <pc:docMk/>
            <pc:sldMk cId="1767557147" sldId="371"/>
            <ac:picMk id="14" creationId="{54F7574E-1667-5647-2E88-894AC405E8B6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3D298A4B-31F6-4083-B4EF-0DEBCA1310E7}" dt="2025-09-09T21:28:11.485" v="4779" actId="20577"/>
              <pc2:cmMkLst xmlns:pc2="http://schemas.microsoft.com/office/powerpoint/2019/9/main/command">
                <pc:docMk/>
                <pc:sldMk cId="1767557147" sldId="371"/>
                <pc2:cmMk id="{AA1C6C0D-62C6-43E4-85F9-5763804B694E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3D298A4B-31F6-4083-B4EF-0DEBCA1310E7}" dt="2025-09-09T21:28:11.485" v="4779" actId="20577"/>
              <pc2:cmMkLst xmlns:pc2="http://schemas.microsoft.com/office/powerpoint/2019/9/main/command">
                <pc:docMk/>
                <pc:sldMk cId="1767557147" sldId="371"/>
                <pc2:cmMk id="{CD8AA672-4F55-4678-BBEA-03BC8ACB09BB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3D298A4B-31F6-4083-B4EF-0DEBCA1310E7}" dt="2025-09-09T21:28:11.485" v="4779" actId="20577"/>
              <pc2:cmMkLst xmlns:pc2="http://schemas.microsoft.com/office/powerpoint/2019/9/main/command">
                <pc:docMk/>
                <pc:sldMk cId="1767557147" sldId="371"/>
                <pc2:cmMk id="{BF35469C-6A82-45E7-B7D5-CD7B3DF49986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3D298A4B-31F6-4083-B4EF-0DEBCA1310E7}" dt="2025-09-09T21:28:11.485" v="4779" actId="20577"/>
              <pc2:cmMkLst xmlns:pc2="http://schemas.microsoft.com/office/powerpoint/2019/9/main/command">
                <pc:docMk/>
                <pc:sldMk cId="1767557147" sldId="371"/>
                <pc2:cmMk id="{7A0591D8-E6EC-46CC-ABD3-B9847F4C7295}"/>
              </pc2:cmMkLst>
            </pc226:cmChg>
          </p:ext>
        </pc:extLst>
      </pc:sldChg>
    </pc:docChg>
  </pc:docChgLst>
  <pc:docChgLst>
    <pc:chgData name="Swartout, Darcy" userId="S::darcy.swartout@sao.ga.gov::1c015fc4-41a8-4efb-8017-be6f6fc86c37" providerId="AD" clId="Web-{B104F33C-1ACF-F5A4-3AB9-62481EE7F901}"/>
    <pc:docChg chg="modSld">
      <pc:chgData name="Swartout, Darcy" userId="S::darcy.swartout@sao.ga.gov::1c015fc4-41a8-4efb-8017-be6f6fc86c37" providerId="AD" clId="Web-{B104F33C-1ACF-F5A4-3AB9-62481EE7F901}" dt="2025-09-09T13:54:37.866" v="89" actId="20577"/>
      <pc:docMkLst>
        <pc:docMk/>
      </pc:docMkLst>
      <pc:sldChg chg="modSp modCm">
        <pc:chgData name="Swartout, Darcy" userId="S::darcy.swartout@sao.ga.gov::1c015fc4-41a8-4efb-8017-be6f6fc86c37" providerId="AD" clId="Web-{B104F33C-1ACF-F5A4-3AB9-62481EE7F901}" dt="2025-09-09T13:54:37.866" v="89" actId="20577"/>
        <pc:sldMkLst>
          <pc:docMk/>
          <pc:sldMk cId="2529097494" sldId="365"/>
        </pc:sldMkLst>
        <pc:spChg chg="mod">
          <ac:chgData name="Swartout, Darcy" userId="S::darcy.swartout@sao.ga.gov::1c015fc4-41a8-4efb-8017-be6f6fc86c37" providerId="AD" clId="Web-{B104F33C-1ACF-F5A4-3AB9-62481EE7F901}" dt="2025-09-09T13:54:37.866" v="89" actId="20577"/>
          <ac:spMkLst>
            <pc:docMk/>
            <pc:sldMk cId="2529097494" sldId="365"/>
            <ac:spMk id="6" creationId="{11A325F9-DCFC-2886-9462-28EC4767A2A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S::darcy.swartout@sao.ga.gov::1c015fc4-41a8-4efb-8017-be6f6fc86c37" providerId="AD" clId="Web-{B104F33C-1ACF-F5A4-3AB9-62481EE7F901}" dt="2025-09-09T13:54:29.554" v="88" actId="20577"/>
              <pc2:cmMkLst xmlns:pc2="http://schemas.microsoft.com/office/powerpoint/2019/9/main/command">
                <pc:docMk/>
                <pc:sldMk cId="2529097494" sldId="365"/>
                <pc2:cmMk id="{CE6D629C-ED51-457A-8E5A-E42B4395B118}"/>
              </pc2:cmMkLst>
            </pc226:cmChg>
          </p:ext>
        </pc:extLst>
      </pc:sldChg>
    </pc:docChg>
  </pc:docChgLst>
  <pc:docChgLst>
    <pc:chgData name="Harder, April" userId="S::april.harder@doas.ga.gov::57594db7-b972-42d4-8c77-65bd0785c8b0" providerId="AD" clId="Web-{819E3349-ABD9-A3E9-A7AC-C6284B8A8E16}"/>
    <pc:docChg chg="modSld">
      <pc:chgData name="Harder, April" userId="S::april.harder@doas.ga.gov::57594db7-b972-42d4-8c77-65bd0785c8b0" providerId="AD" clId="Web-{819E3349-ABD9-A3E9-A7AC-C6284B8A8E16}" dt="2025-09-05T20:58:07.885" v="2" actId="20577"/>
      <pc:docMkLst>
        <pc:docMk/>
      </pc:docMkLst>
      <pc:sldChg chg="modSp">
        <pc:chgData name="Harder, April" userId="S::april.harder@doas.ga.gov::57594db7-b972-42d4-8c77-65bd0785c8b0" providerId="AD" clId="Web-{819E3349-ABD9-A3E9-A7AC-C6284B8A8E16}" dt="2025-09-05T20:58:07.885" v="2" actId="20577"/>
        <pc:sldMkLst>
          <pc:docMk/>
          <pc:sldMk cId="2529097494" sldId="365"/>
        </pc:sldMkLst>
        <pc:spChg chg="mod">
          <ac:chgData name="Harder, April" userId="S::april.harder@doas.ga.gov::57594db7-b972-42d4-8c77-65bd0785c8b0" providerId="AD" clId="Web-{819E3349-ABD9-A3E9-A7AC-C6284B8A8E16}" dt="2025-09-05T20:58:07.885" v="2" actId="20577"/>
          <ac:spMkLst>
            <pc:docMk/>
            <pc:sldMk cId="2529097494" sldId="365"/>
            <ac:spMk id="7" creationId="{55CB5F00-1815-EC7F-2599-B9E60B0E1808}"/>
          </ac:spMkLst>
        </pc:spChg>
      </pc:sldChg>
    </pc:docChg>
  </pc:docChgLst>
  <pc:docChgLst>
    <pc:chgData name="Swartout, Darcy" userId="1c015fc4-41a8-4efb-8017-be6f6fc86c37" providerId="ADAL" clId="{D962C172-B9D0-48FD-8834-A6D2BE3BEA21}"/>
    <pc:docChg chg="modSld modMainMaster">
      <pc:chgData name="Swartout, Darcy" userId="1c015fc4-41a8-4efb-8017-be6f6fc86c37" providerId="ADAL" clId="{D962C172-B9D0-48FD-8834-A6D2BE3BEA21}" dt="2025-09-08T18:07:38.086" v="6"/>
      <pc:docMkLst>
        <pc:docMk/>
      </pc:docMkLst>
      <pc:sldChg chg="modSp mod">
        <pc:chgData name="Swartout, Darcy" userId="1c015fc4-41a8-4efb-8017-be6f6fc86c37" providerId="ADAL" clId="{D962C172-B9D0-48FD-8834-A6D2BE3BEA21}" dt="2025-08-26T15:33:24.184" v="5" actId="20577"/>
        <pc:sldMkLst>
          <pc:docMk/>
          <pc:sldMk cId="2178360457" sldId="356"/>
        </pc:sldMkLst>
        <pc:spChg chg="mod">
          <ac:chgData name="Swartout, Darcy" userId="1c015fc4-41a8-4efb-8017-be6f6fc86c37" providerId="ADAL" clId="{D962C172-B9D0-48FD-8834-A6D2BE3BEA21}" dt="2025-08-26T15:33:24.184" v="5" actId="20577"/>
          <ac:spMkLst>
            <pc:docMk/>
            <pc:sldMk cId="2178360457" sldId="356"/>
            <ac:spMk id="14" creationId="{57CB43C0-E684-8DC4-DD39-1D50E2B1512B}"/>
          </ac:spMkLst>
        </pc:spChg>
      </pc:sldChg>
      <pc:sldMasterChg chg="modSldLayout">
        <pc:chgData name="Swartout, Darcy" userId="1c015fc4-41a8-4efb-8017-be6f6fc86c37" providerId="ADAL" clId="{D962C172-B9D0-48FD-8834-A6D2BE3BEA21}" dt="2025-09-08T18:07:38.086" v="6"/>
        <pc:sldMasterMkLst>
          <pc:docMk/>
          <pc:sldMasterMk cId="626881921" sldId="2147483711"/>
        </pc:sldMasterMkLst>
        <pc:sldLayoutChg chg="addSp modSp">
          <pc:chgData name="Swartout, Darcy" userId="1c015fc4-41a8-4efb-8017-be6f6fc86c37" providerId="ADAL" clId="{D962C172-B9D0-48FD-8834-A6D2BE3BEA21}" dt="2025-09-08T18:07:38.086" v="6"/>
          <pc:sldLayoutMkLst>
            <pc:docMk/>
            <pc:sldMasterMk cId="626881921" sldId="2147483711"/>
            <pc:sldLayoutMk cId="1120652316" sldId="2147483731"/>
          </pc:sldLayoutMkLst>
          <pc:spChg chg="add mod">
            <ac:chgData name="Swartout, Darcy" userId="1c015fc4-41a8-4efb-8017-be6f6fc86c37" providerId="ADAL" clId="{D962C172-B9D0-48FD-8834-A6D2BE3BEA21}" dt="2025-09-08T18:07:38.086" v="6"/>
            <ac:spMkLst>
              <pc:docMk/>
              <pc:sldMasterMk cId="626881921" sldId="2147483711"/>
              <pc:sldLayoutMk cId="1120652316" sldId="2147483731"/>
              <ac:spMk id="9" creationId="{7F007195-8E32-68EC-8E38-9674E0A10A93}"/>
            </ac:spMkLst>
          </pc:spChg>
        </pc:sldLayoutChg>
      </pc:sldMasterChg>
    </pc:docChg>
  </pc:docChgLst>
  <pc:docChgLst>
    <pc:chgData name="Harder, April" userId="S::april.harder@doas.ga.gov::57594db7-b972-42d4-8c77-65bd0785c8b0" providerId="AD" clId="Web-{C15E8619-63CF-4E81-47CB-0DC616CE42F4}"/>
    <pc:docChg chg="modSld">
      <pc:chgData name="Harder, April" userId="S::april.harder@doas.ga.gov::57594db7-b972-42d4-8c77-65bd0785c8b0" providerId="AD" clId="Web-{C15E8619-63CF-4E81-47CB-0DC616CE42F4}" dt="2025-09-09T17:45:28.924" v="110" actId="20577"/>
      <pc:docMkLst>
        <pc:docMk/>
      </pc:docMkLst>
      <pc:sldChg chg="modSp">
        <pc:chgData name="Harder, April" userId="S::april.harder@doas.ga.gov::57594db7-b972-42d4-8c77-65bd0785c8b0" providerId="AD" clId="Web-{C15E8619-63CF-4E81-47CB-0DC616CE42F4}" dt="2025-09-09T17:45:28.924" v="110" actId="20577"/>
        <pc:sldMkLst>
          <pc:docMk/>
          <pc:sldMk cId="2178360457" sldId="356"/>
        </pc:sldMkLst>
        <pc:spChg chg="mod">
          <ac:chgData name="Harder, April" userId="S::april.harder@doas.ga.gov::57594db7-b972-42d4-8c77-65bd0785c8b0" providerId="AD" clId="Web-{C15E8619-63CF-4E81-47CB-0DC616CE42F4}" dt="2025-09-09T17:45:28.924" v="110" actId="20577"/>
          <ac:spMkLst>
            <pc:docMk/>
            <pc:sldMk cId="2178360457" sldId="356"/>
            <ac:spMk id="13" creationId="{A39BFE7D-1216-2727-34CD-0984617B99D7}"/>
          </ac:spMkLst>
        </pc:spChg>
      </pc:sldChg>
      <pc:sldChg chg="modSp modCm">
        <pc:chgData name="Harder, April" userId="S::april.harder@doas.ga.gov::57594db7-b972-42d4-8c77-65bd0785c8b0" providerId="AD" clId="Web-{C15E8619-63CF-4E81-47CB-0DC616CE42F4}" dt="2025-09-09T17:44:33.987" v="77" actId="20577"/>
        <pc:sldMkLst>
          <pc:docMk/>
          <pc:sldMk cId="2529097494" sldId="365"/>
        </pc:sldMkLst>
        <pc:spChg chg="mod">
          <ac:chgData name="Harder, April" userId="S::april.harder@doas.ga.gov::57594db7-b972-42d4-8c77-65bd0785c8b0" providerId="AD" clId="Web-{C15E8619-63CF-4E81-47CB-0DC616CE42F4}" dt="2025-09-09T17:44:33.987" v="77" actId="20577"/>
          <ac:spMkLst>
            <pc:docMk/>
            <pc:sldMk cId="2529097494" sldId="365"/>
            <ac:spMk id="7" creationId="{55CB5F00-1815-EC7F-2599-B9E60B0E1808}"/>
          </ac:spMkLst>
        </pc:spChg>
        <pc:spChg chg="mod">
          <ac:chgData name="Harder, April" userId="S::april.harder@doas.ga.gov::57594db7-b972-42d4-8c77-65bd0785c8b0" providerId="AD" clId="Web-{C15E8619-63CF-4E81-47CB-0DC616CE42F4}" dt="2025-09-09T15:20:39.217" v="14" actId="20577"/>
          <ac:spMkLst>
            <pc:docMk/>
            <pc:sldMk cId="2529097494" sldId="365"/>
            <ac:spMk id="8" creationId="{D1C7E0FB-420A-7BCB-D739-5041C62D8978}"/>
          </ac:spMkLst>
        </pc:spChg>
        <pc:spChg chg="mod">
          <ac:chgData name="Harder, April" userId="S::april.harder@doas.ga.gov::57594db7-b972-42d4-8c77-65bd0785c8b0" providerId="AD" clId="Web-{C15E8619-63CF-4E81-47CB-0DC616CE42F4}" dt="2025-09-09T15:20:52.420" v="17" actId="20577"/>
          <ac:spMkLst>
            <pc:docMk/>
            <pc:sldMk cId="2529097494" sldId="365"/>
            <ac:spMk id="9" creationId="{B71822B1-E660-DC48-4D7B-6B8C0648C541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arder, April" userId="S::april.harder@doas.ga.gov::57594db7-b972-42d4-8c77-65bd0785c8b0" providerId="AD" clId="Web-{C15E8619-63CF-4E81-47CB-0DC616CE42F4}" dt="2025-09-09T15:20:39.217" v="14" actId="20577"/>
              <pc2:cmMkLst xmlns:pc2="http://schemas.microsoft.com/office/powerpoint/2019/9/main/command">
                <pc:docMk/>
                <pc:sldMk cId="2529097494" sldId="365"/>
                <pc2:cmMk id="{E62C301D-72DA-460C-AC3C-C35DB904703E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C15E8619-63CF-4E81-47CB-0DC616CE42F4}" dt="2025-09-09T17:44:31.909" v="76" actId="20577"/>
              <pc2:cmMkLst xmlns:pc2="http://schemas.microsoft.com/office/powerpoint/2019/9/main/command">
                <pc:docMk/>
                <pc:sldMk cId="2529097494" sldId="365"/>
                <pc2:cmMk id="{26491B46-7D57-489B-A4D0-9C9BE0544DC9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C15E8619-63CF-4E81-47CB-0DC616CE42F4}" dt="2025-09-09T17:44:31.909" v="76" actId="20577"/>
              <pc2:cmMkLst xmlns:pc2="http://schemas.microsoft.com/office/powerpoint/2019/9/main/command">
                <pc:docMk/>
                <pc:sldMk cId="2529097494" sldId="365"/>
                <pc2:cmMk id="{78660C53-2B83-4034-AA83-A8C995045297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C15E8619-63CF-4E81-47CB-0DC616CE42F4}" dt="2025-09-09T17:44:31.909" v="76" actId="20577"/>
              <pc2:cmMkLst xmlns:pc2="http://schemas.microsoft.com/office/powerpoint/2019/9/main/command">
                <pc:docMk/>
                <pc:sldMk cId="2529097494" sldId="365"/>
                <pc2:cmMk id="{00DEFC87-1E98-44C2-926E-136D15DA1007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C15E8619-63CF-4E81-47CB-0DC616CE42F4}" dt="2025-09-09T17:44:31.909" v="76" actId="20577"/>
              <pc2:cmMkLst xmlns:pc2="http://schemas.microsoft.com/office/powerpoint/2019/9/main/command">
                <pc:docMk/>
                <pc:sldMk cId="2529097494" sldId="365"/>
                <pc2:cmMk id="{6E44CCBB-6270-4260-8942-285D8B8CE920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C15E8619-63CF-4E81-47CB-0DC616CE42F4}" dt="2025-09-09T17:44:31.909" v="76" actId="20577"/>
              <pc2:cmMkLst xmlns:pc2="http://schemas.microsoft.com/office/powerpoint/2019/9/main/command">
                <pc:docMk/>
                <pc:sldMk cId="2529097494" sldId="365"/>
                <pc2:cmMk id="{CCFF75D0-7570-4189-BCCD-13AD97D31BDB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C15E8619-63CF-4E81-47CB-0DC616CE42F4}" dt="2025-09-09T15:20:52.420" v="17" actId="20577"/>
              <pc2:cmMkLst xmlns:pc2="http://schemas.microsoft.com/office/powerpoint/2019/9/main/command">
                <pc:docMk/>
                <pc:sldMk cId="2529097494" sldId="365"/>
                <pc2:cmMk id="{34D918FF-1889-4BEA-96E1-20F33E8F0CF0}"/>
              </pc2:cmMkLst>
            </pc226:cmChg>
          </p:ext>
        </pc:extLst>
      </pc:sldChg>
      <pc:sldChg chg="modSp">
        <pc:chgData name="Harder, April" userId="S::april.harder@doas.ga.gov::57594db7-b972-42d4-8c77-65bd0785c8b0" providerId="AD" clId="Web-{C15E8619-63CF-4E81-47CB-0DC616CE42F4}" dt="2025-09-09T15:30:01.307" v="20" actId="20577"/>
        <pc:sldMkLst>
          <pc:docMk/>
          <pc:sldMk cId="2328326533" sldId="368"/>
        </pc:sldMkLst>
        <pc:spChg chg="mod">
          <ac:chgData name="Harder, April" userId="S::april.harder@doas.ga.gov::57594db7-b972-42d4-8c77-65bd0785c8b0" providerId="AD" clId="Web-{C15E8619-63CF-4E81-47CB-0DC616CE42F4}" dt="2025-09-09T15:30:01.307" v="20" actId="20577"/>
          <ac:spMkLst>
            <pc:docMk/>
            <pc:sldMk cId="2328326533" sldId="368"/>
            <ac:spMk id="5" creationId="{CE380FC1-6422-9077-08F8-CE592B15A015}"/>
          </ac:spMkLst>
        </pc:spChg>
      </pc:sldChg>
    </pc:docChg>
  </pc:docChgLst>
  <pc:docChgLst>
    <pc:chgData name="Biador, Kim" userId="fca14e35-9508-4b00-aeb1-b6a35bc0345e" providerId="ADAL" clId="{1F13E728-5C22-476C-A1C2-85CED717D21C}"/>
    <pc:docChg chg="modSld">
      <pc:chgData name="Biador, Kim" userId="fca14e35-9508-4b00-aeb1-b6a35bc0345e" providerId="ADAL" clId="{1F13E728-5C22-476C-A1C2-85CED717D21C}" dt="2025-08-11T16:38:28.650" v="9" actId="179"/>
      <pc:docMkLst>
        <pc:docMk/>
      </pc:docMkLst>
      <pc:sldChg chg="modSp mod">
        <pc:chgData name="Biador, Kim" userId="fca14e35-9508-4b00-aeb1-b6a35bc0345e" providerId="ADAL" clId="{1F13E728-5C22-476C-A1C2-85CED717D21C}" dt="2025-08-11T16:37:19.948" v="1" actId="732"/>
        <pc:sldMkLst>
          <pc:docMk/>
          <pc:sldMk cId="2594437778" sldId="364"/>
        </pc:sldMkLst>
      </pc:sldChg>
      <pc:sldChg chg="modSp mod">
        <pc:chgData name="Biador, Kim" userId="fca14e35-9508-4b00-aeb1-b6a35bc0345e" providerId="ADAL" clId="{1F13E728-5C22-476C-A1C2-85CED717D21C}" dt="2025-08-11T16:36:55.048" v="0" actId="732"/>
        <pc:sldMkLst>
          <pc:docMk/>
          <pc:sldMk cId="2328326533" sldId="368"/>
        </pc:sldMkLst>
      </pc:sldChg>
      <pc:sldChg chg="modSp mod">
        <pc:chgData name="Biador, Kim" userId="fca14e35-9508-4b00-aeb1-b6a35bc0345e" providerId="ADAL" clId="{1F13E728-5C22-476C-A1C2-85CED717D21C}" dt="2025-08-11T16:37:37.245" v="2" actId="732"/>
        <pc:sldMkLst>
          <pc:docMk/>
          <pc:sldMk cId="86981849" sldId="369"/>
        </pc:sldMkLst>
      </pc:sldChg>
      <pc:sldChg chg="modSp mod">
        <pc:chgData name="Biador, Kim" userId="fca14e35-9508-4b00-aeb1-b6a35bc0345e" providerId="ADAL" clId="{1F13E728-5C22-476C-A1C2-85CED717D21C}" dt="2025-08-11T16:38:28.650" v="9" actId="179"/>
        <pc:sldMkLst>
          <pc:docMk/>
          <pc:sldMk cId="3304807572" sldId="370"/>
        </pc:sldMkLst>
      </pc:sldChg>
    </pc:docChg>
  </pc:docChgLst>
  <pc:docChgLst>
    <pc:chgData name="Lochridge, Nicole" userId="993c282e-9522-4ce8-8176-efe15df5aaa7" providerId="ADAL" clId="{A01D0D89-A6E5-45DD-B851-63F39D95BD0B}"/>
    <pc:docChg chg="undo custSel addSld delSld modSld sldOrd">
      <pc:chgData name="Lochridge, Nicole" userId="993c282e-9522-4ce8-8176-efe15df5aaa7" providerId="ADAL" clId="{A01D0D89-A6E5-45DD-B851-63F39D95BD0B}" dt="2025-07-25T18:58:37.836" v="2978" actId="962"/>
      <pc:docMkLst>
        <pc:docMk/>
      </pc:docMkLst>
      <pc:sldChg chg="del">
        <pc:chgData name="Lochridge, Nicole" userId="993c282e-9522-4ce8-8176-efe15df5aaa7" providerId="ADAL" clId="{A01D0D89-A6E5-45DD-B851-63F39D95BD0B}" dt="2025-07-25T18:43:25.852" v="2239" actId="2696"/>
        <pc:sldMkLst>
          <pc:docMk/>
          <pc:sldMk cId="434607786" sldId="352"/>
        </pc:sldMkLst>
      </pc:sldChg>
      <pc:sldChg chg="modSp del mod">
        <pc:chgData name="Lochridge, Nicole" userId="993c282e-9522-4ce8-8176-efe15df5aaa7" providerId="ADAL" clId="{A01D0D89-A6E5-45DD-B851-63F39D95BD0B}" dt="2025-07-25T18:46:02.355" v="2428" actId="2696"/>
        <pc:sldMkLst>
          <pc:docMk/>
          <pc:sldMk cId="1339528299" sldId="355"/>
        </pc:sldMkLst>
      </pc:sldChg>
      <pc:sldChg chg="addSp delSp modSp mod">
        <pc:chgData name="Lochridge, Nicole" userId="993c282e-9522-4ce8-8176-efe15df5aaa7" providerId="ADAL" clId="{A01D0D89-A6E5-45DD-B851-63F39D95BD0B}" dt="2025-07-25T18:57:54.476" v="2959" actId="962"/>
        <pc:sldMkLst>
          <pc:docMk/>
          <pc:sldMk cId="2178360457" sldId="356"/>
        </pc:sldMkLst>
      </pc:sldChg>
      <pc:sldChg chg="addSp modSp mod">
        <pc:chgData name="Lochridge, Nicole" userId="993c282e-9522-4ce8-8176-efe15df5aaa7" providerId="ADAL" clId="{A01D0D89-A6E5-45DD-B851-63F39D95BD0B}" dt="2025-07-25T18:58:15.550" v="2969" actId="962"/>
        <pc:sldMkLst>
          <pc:docMk/>
          <pc:sldMk cId="2594437778" sldId="364"/>
        </pc:sldMkLst>
      </pc:sldChg>
      <pc:sldChg chg="modSp mod">
        <pc:chgData name="Lochridge, Nicole" userId="993c282e-9522-4ce8-8176-efe15df5aaa7" providerId="ADAL" clId="{A01D0D89-A6E5-45DD-B851-63F39D95BD0B}" dt="2025-07-25T18:57:37.685" v="2956" actId="13244"/>
        <pc:sldMkLst>
          <pc:docMk/>
          <pc:sldMk cId="2529097494" sldId="365"/>
        </pc:sldMkLst>
      </pc:sldChg>
      <pc:sldChg chg="del">
        <pc:chgData name="Lochridge, Nicole" userId="993c282e-9522-4ce8-8176-efe15df5aaa7" providerId="ADAL" clId="{A01D0D89-A6E5-45DD-B851-63F39D95BD0B}" dt="2025-07-25T18:42:19.923" v="2238" actId="2696"/>
        <pc:sldMkLst>
          <pc:docMk/>
          <pc:sldMk cId="700590098" sldId="366"/>
        </pc:sldMkLst>
      </pc:sldChg>
      <pc:sldChg chg="del">
        <pc:chgData name="Lochridge, Nicole" userId="993c282e-9522-4ce8-8176-efe15df5aaa7" providerId="ADAL" clId="{A01D0D89-A6E5-45DD-B851-63F39D95BD0B}" dt="2025-07-25T18:42:19.923" v="2238" actId="2696"/>
        <pc:sldMkLst>
          <pc:docMk/>
          <pc:sldMk cId="3599592151" sldId="367"/>
        </pc:sldMkLst>
      </pc:sldChg>
      <pc:sldChg chg="addSp delSp modSp add mod ord">
        <pc:chgData name="Lochridge, Nicole" userId="993c282e-9522-4ce8-8176-efe15df5aaa7" providerId="ADAL" clId="{A01D0D89-A6E5-45DD-B851-63F39D95BD0B}" dt="2025-07-25T18:58:06.530" v="2964" actId="962"/>
        <pc:sldMkLst>
          <pc:docMk/>
          <pc:sldMk cId="2328326533" sldId="368"/>
        </pc:sldMkLst>
      </pc:sldChg>
      <pc:sldChg chg="addSp delSp modSp add del mod">
        <pc:chgData name="Lochridge, Nicole" userId="993c282e-9522-4ce8-8176-efe15df5aaa7" providerId="ADAL" clId="{A01D0D89-A6E5-45DD-B851-63F39D95BD0B}" dt="2025-07-25T18:58:25.700" v="2974" actId="962"/>
        <pc:sldMkLst>
          <pc:docMk/>
          <pc:sldMk cId="86981849" sldId="369"/>
        </pc:sldMkLst>
      </pc:sldChg>
      <pc:sldChg chg="addSp delSp modSp add mod">
        <pc:chgData name="Lochridge, Nicole" userId="993c282e-9522-4ce8-8176-efe15df5aaa7" providerId="ADAL" clId="{A01D0D89-A6E5-45DD-B851-63F39D95BD0B}" dt="2025-07-25T18:58:37.836" v="2978" actId="962"/>
        <pc:sldMkLst>
          <pc:docMk/>
          <pc:sldMk cId="3304807572" sldId="370"/>
        </pc:sldMkLst>
      </pc:sldChg>
    </pc:docChg>
  </pc:docChgLst>
  <pc:docChgLst>
    <pc:chgData name="Swartout, Darcy" userId="bc7a7b0f-5bcf-46d3-acb2-99bb7206cb2b" providerId="ADAL" clId="{A45EA7F6-AFC1-447E-A917-B5E43E2295E7}"/>
    <pc:docChg chg="modSld">
      <pc:chgData name="Swartout, Darcy" userId="bc7a7b0f-5bcf-46d3-acb2-99bb7206cb2b" providerId="ADAL" clId="{A45EA7F6-AFC1-447E-A917-B5E43E2295E7}" dt="2025-07-25T19:09:50.482" v="26" actId="1035"/>
      <pc:docMkLst>
        <pc:docMk/>
      </pc:docMkLst>
      <pc:sldChg chg="modSp mod">
        <pc:chgData name="Swartout, Darcy" userId="bc7a7b0f-5bcf-46d3-acb2-99bb7206cb2b" providerId="ADAL" clId="{A45EA7F6-AFC1-447E-A917-B5E43E2295E7}" dt="2025-07-25T19:09:10.379" v="19" actId="1076"/>
        <pc:sldMkLst>
          <pc:docMk/>
          <pc:sldMk cId="2178360457" sldId="356"/>
        </pc:sldMkLst>
      </pc:sldChg>
      <pc:sldChg chg="modSp mod">
        <pc:chgData name="Swartout, Darcy" userId="bc7a7b0f-5bcf-46d3-acb2-99bb7206cb2b" providerId="ADAL" clId="{A45EA7F6-AFC1-447E-A917-B5E43E2295E7}" dt="2025-07-25T19:09:21.146" v="20" actId="113"/>
        <pc:sldMkLst>
          <pc:docMk/>
          <pc:sldMk cId="2328326533" sldId="368"/>
        </pc:sldMkLst>
      </pc:sldChg>
      <pc:sldChg chg="modSp mod">
        <pc:chgData name="Swartout, Darcy" userId="bc7a7b0f-5bcf-46d3-acb2-99bb7206cb2b" providerId="ADAL" clId="{A45EA7F6-AFC1-447E-A917-B5E43E2295E7}" dt="2025-07-25T19:09:36.791" v="21" actId="6549"/>
        <pc:sldMkLst>
          <pc:docMk/>
          <pc:sldMk cId="86981849" sldId="369"/>
        </pc:sldMkLst>
      </pc:sldChg>
      <pc:sldChg chg="modSp mod">
        <pc:chgData name="Swartout, Darcy" userId="bc7a7b0f-5bcf-46d3-acb2-99bb7206cb2b" providerId="ADAL" clId="{A45EA7F6-AFC1-447E-A917-B5E43E2295E7}" dt="2025-07-25T19:09:50.482" v="26" actId="1035"/>
        <pc:sldMkLst>
          <pc:docMk/>
          <pc:sldMk cId="3304807572" sldId="370"/>
        </pc:sldMkLst>
      </pc:sldChg>
    </pc:docChg>
  </pc:docChgLst>
  <pc:docChgLst>
    <pc:chgData name="Swartout, Darcy" userId="1c015fc4-41a8-4efb-8017-be6f6fc86c37" providerId="ADAL" clId="{594E087B-D65A-4316-932F-3539E020D2B4}"/>
    <pc:docChg chg="custSel modSld">
      <pc:chgData name="Swartout, Darcy" userId="1c015fc4-41a8-4efb-8017-be6f6fc86c37" providerId="ADAL" clId="{594E087B-D65A-4316-932F-3539E020D2B4}" dt="2025-09-09T13:57:49.752" v="237" actId="20577"/>
      <pc:docMkLst>
        <pc:docMk/>
      </pc:docMkLst>
      <pc:sldChg chg="modSp mod modCm">
        <pc:chgData name="Swartout, Darcy" userId="1c015fc4-41a8-4efb-8017-be6f6fc86c37" providerId="ADAL" clId="{594E087B-D65A-4316-932F-3539E020D2B4}" dt="2025-09-09T13:57:49.752" v="237" actId="20577"/>
        <pc:sldMkLst>
          <pc:docMk/>
          <pc:sldMk cId="2529097494" sldId="365"/>
        </pc:sldMkLst>
        <pc:spChg chg="mod">
          <ac:chgData name="Swartout, Darcy" userId="1c015fc4-41a8-4efb-8017-be6f6fc86c37" providerId="ADAL" clId="{594E087B-D65A-4316-932F-3539E020D2B4}" dt="2025-09-09T13:56:53.701" v="127" actId="27636"/>
          <ac:spMkLst>
            <pc:docMk/>
            <pc:sldMk cId="2529097494" sldId="365"/>
            <ac:spMk id="7" creationId="{55CB5F00-1815-EC7F-2599-B9E60B0E1808}"/>
          </ac:spMkLst>
        </pc:spChg>
        <pc:spChg chg="mod">
          <ac:chgData name="Swartout, Darcy" userId="1c015fc4-41a8-4efb-8017-be6f6fc86c37" providerId="ADAL" clId="{594E087B-D65A-4316-932F-3539E020D2B4}" dt="2025-09-09T13:57:25.870" v="171" actId="20577"/>
          <ac:spMkLst>
            <pc:docMk/>
            <pc:sldMk cId="2529097494" sldId="365"/>
            <ac:spMk id="8" creationId="{D1C7E0FB-420A-7BCB-D739-5041C62D8978}"/>
          </ac:spMkLst>
        </pc:spChg>
        <pc:spChg chg="mod">
          <ac:chgData name="Swartout, Darcy" userId="1c015fc4-41a8-4efb-8017-be6f6fc86c37" providerId="ADAL" clId="{594E087B-D65A-4316-932F-3539E020D2B4}" dt="2025-09-09T13:57:49.752" v="237" actId="20577"/>
          <ac:spMkLst>
            <pc:docMk/>
            <pc:sldMk cId="2529097494" sldId="365"/>
            <ac:spMk id="9" creationId="{B71822B1-E660-DC48-4D7B-6B8C0648C541}"/>
          </ac:spMkLst>
        </pc:spChg>
        <pc:spChg chg="mod">
          <ac:chgData name="Swartout, Darcy" userId="1c015fc4-41a8-4efb-8017-be6f6fc86c37" providerId="ADAL" clId="{594E087B-D65A-4316-932F-3539E020D2B4}" dt="2025-09-09T13:57:02.619" v="135" actId="1036"/>
          <ac:spMkLst>
            <pc:docMk/>
            <pc:sldMk cId="2529097494" sldId="365"/>
            <ac:spMk id="14" creationId="{1152CD07-81BD-E6E2-48FE-0548F2B64C6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594E087B-D65A-4316-932F-3539E020D2B4}" dt="2025-09-09T13:57:25.870" v="171" actId="20577"/>
              <pc2:cmMkLst xmlns:pc2="http://schemas.microsoft.com/office/powerpoint/2019/9/main/command">
                <pc:docMk/>
                <pc:sldMk cId="2529097494" sldId="365"/>
                <pc2:cmMk id="{E62C301D-72DA-460C-AC3C-C35DB904703E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594E087B-D65A-4316-932F-3539E020D2B4}" dt="2025-09-09T13:56:43.121" v="123" actId="20577"/>
              <pc2:cmMkLst xmlns:pc2="http://schemas.microsoft.com/office/powerpoint/2019/9/main/command">
                <pc:docMk/>
                <pc:sldMk cId="2529097494" sldId="365"/>
                <pc2:cmMk id="{26491B46-7D57-489B-A4D0-9C9BE0544DC9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594E087B-D65A-4316-932F-3539E020D2B4}" dt="2025-09-09T13:56:43.121" v="123" actId="20577"/>
              <pc2:cmMkLst xmlns:pc2="http://schemas.microsoft.com/office/powerpoint/2019/9/main/command">
                <pc:docMk/>
                <pc:sldMk cId="2529097494" sldId="365"/>
                <pc2:cmMk id="{78660C53-2B83-4034-AA83-A8C995045297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594E087B-D65A-4316-932F-3539E020D2B4}" dt="2025-09-09T13:56:43.121" v="123" actId="20577"/>
              <pc2:cmMkLst xmlns:pc2="http://schemas.microsoft.com/office/powerpoint/2019/9/main/command">
                <pc:docMk/>
                <pc:sldMk cId="2529097494" sldId="365"/>
                <pc2:cmMk id="{00DEFC87-1E98-44C2-926E-136D15DA1007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594E087B-D65A-4316-932F-3539E020D2B4}" dt="2025-09-09T13:56:43.121" v="123" actId="20577"/>
              <pc2:cmMkLst xmlns:pc2="http://schemas.microsoft.com/office/powerpoint/2019/9/main/command">
                <pc:docMk/>
                <pc:sldMk cId="2529097494" sldId="365"/>
                <pc2:cmMk id="{6E44CCBB-6270-4260-8942-285D8B8CE920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594E087B-D65A-4316-932F-3539E020D2B4}" dt="2025-09-09T13:56:43.121" v="123" actId="20577"/>
              <pc2:cmMkLst xmlns:pc2="http://schemas.microsoft.com/office/powerpoint/2019/9/main/command">
                <pc:docMk/>
                <pc:sldMk cId="2529097494" sldId="365"/>
                <pc2:cmMk id="{CCFF75D0-7570-4189-BCCD-13AD97D31BDB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594E087B-D65A-4316-932F-3539E020D2B4}" dt="2025-09-09T13:57:49.752" v="237" actId="20577"/>
              <pc2:cmMkLst xmlns:pc2="http://schemas.microsoft.com/office/powerpoint/2019/9/main/command">
                <pc:docMk/>
                <pc:sldMk cId="2529097494" sldId="365"/>
                <pc2:cmMk id="{34D918FF-1889-4BEA-96E1-20F33E8F0CF0}"/>
              </pc2:cmMkLst>
            </pc226:cmChg>
          </p:ext>
        </pc:extLst>
      </pc:sldChg>
    </pc:docChg>
  </pc:docChgLst>
  <pc:docChgLst>
    <pc:chgData name="Harder, April" userId="S::april.harder@doas.ga.gov::57594db7-b972-42d4-8c77-65bd0785c8b0" providerId="AD" clId="Web-{BDC45DC3-FD20-8554-DB24-5691E3C79B7F}"/>
    <pc:docChg chg="modSld">
      <pc:chgData name="Harder, April" userId="S::april.harder@doas.ga.gov::57594db7-b972-42d4-8c77-65bd0785c8b0" providerId="AD" clId="Web-{BDC45DC3-FD20-8554-DB24-5691E3C79B7F}" dt="2025-09-09T21:23:11.585" v="15" actId="20577"/>
      <pc:docMkLst>
        <pc:docMk/>
      </pc:docMkLst>
      <pc:sldChg chg="modSp modCm">
        <pc:chgData name="Harder, April" userId="S::april.harder@doas.ga.gov::57594db7-b972-42d4-8c77-65bd0785c8b0" providerId="AD" clId="Web-{BDC45DC3-FD20-8554-DB24-5691E3C79B7F}" dt="2025-09-09T21:23:11.585" v="15" actId="20577"/>
        <pc:sldMkLst>
          <pc:docMk/>
          <pc:sldMk cId="3304807572" sldId="370"/>
        </pc:sldMkLst>
        <pc:spChg chg="mod">
          <ac:chgData name="Harder, April" userId="S::april.harder@doas.ga.gov::57594db7-b972-42d4-8c77-65bd0785c8b0" providerId="AD" clId="Web-{BDC45DC3-FD20-8554-DB24-5691E3C79B7F}" dt="2025-09-09T21:23:11.585" v="15" actId="20577"/>
          <ac:spMkLst>
            <pc:docMk/>
            <pc:sldMk cId="3304807572" sldId="370"/>
            <ac:spMk id="16" creationId="{33808A8D-C240-9B92-1F98-E1D52C2AD004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arder, April" userId="S::april.harder@doas.ga.gov::57594db7-b972-42d4-8c77-65bd0785c8b0" providerId="AD" clId="Web-{BDC45DC3-FD20-8554-DB24-5691E3C79B7F}" dt="2025-09-09T21:23:07.772" v="14" actId="20577"/>
              <pc2:cmMkLst xmlns:pc2="http://schemas.microsoft.com/office/powerpoint/2019/9/main/command">
                <pc:docMk/>
                <pc:sldMk cId="3304807572" sldId="370"/>
                <pc2:cmMk id="{9F063565-E075-43E9-9675-2AD0A8BFB72F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BDC45DC3-FD20-8554-DB24-5691E3C79B7F}" dt="2025-09-09T21:23:07.772" v="14" actId="20577"/>
              <pc2:cmMkLst xmlns:pc2="http://schemas.microsoft.com/office/powerpoint/2019/9/main/command">
                <pc:docMk/>
                <pc:sldMk cId="3304807572" sldId="370"/>
                <pc2:cmMk id="{C47BC08D-0C2E-47ED-A7CE-736EE21CBC99}"/>
              </pc2:cmMkLst>
            </pc226:cmChg>
          </p:ext>
        </pc:extLst>
      </pc:sldChg>
      <pc:sldChg chg="modSp">
        <pc:chgData name="Harder, April" userId="S::april.harder@doas.ga.gov::57594db7-b972-42d4-8c77-65bd0785c8b0" providerId="AD" clId="Web-{BDC45DC3-FD20-8554-DB24-5691E3C79B7F}" dt="2025-09-09T20:51:54.158" v="1" actId="1076"/>
        <pc:sldMkLst>
          <pc:docMk/>
          <pc:sldMk cId="1767557147" sldId="371"/>
        </pc:sldMkLst>
        <pc:spChg chg="mod">
          <ac:chgData name="Harder, April" userId="S::april.harder@doas.ga.gov::57594db7-b972-42d4-8c77-65bd0785c8b0" providerId="AD" clId="Web-{BDC45DC3-FD20-8554-DB24-5691E3C79B7F}" dt="2025-09-09T20:51:54.158" v="1" actId="1076"/>
          <ac:spMkLst>
            <pc:docMk/>
            <pc:sldMk cId="1767557147" sldId="371"/>
            <ac:spMk id="11" creationId="{ED77F59E-1AD6-A528-BF41-62E2608B5DE8}"/>
          </ac:spMkLst>
        </pc:spChg>
        <pc:picChg chg="mod">
          <ac:chgData name="Harder, April" userId="S::april.harder@doas.ga.gov::57594db7-b972-42d4-8c77-65bd0785c8b0" providerId="AD" clId="Web-{BDC45DC3-FD20-8554-DB24-5691E3C79B7F}" dt="2025-09-09T20:51:47.439" v="0" actId="1076"/>
          <ac:picMkLst>
            <pc:docMk/>
            <pc:sldMk cId="1767557147" sldId="371"/>
            <ac:picMk id="12" creationId="{44A23356-FADD-43C3-23ED-FE6C0BB5225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7F007195-8E32-68EC-8E38-9674E0A10A93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mailto:procurementhelp@doas.ga.gov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41B5F-51EC-E4D9-7E5D-F46D804D3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00EA9-E4DC-D434-51A2-AEF41B44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66180-99C2-0078-3DD3-180AA56DF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6E0B337-8DA2-78BA-F4A2-712586723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Prepare for P-Card Settlement</a:t>
            </a:r>
            <a:br>
              <a:rPr lang="en-US">
                <a:latin typeface="Arial"/>
                <a:cs typeface="Arial"/>
              </a:rPr>
            </a:br>
            <a:r>
              <a:rPr lang="en-US">
                <a:latin typeface="Arial"/>
                <a:cs typeface="Arial"/>
              </a:rPr>
              <a:t>Administrator Review</a:t>
            </a:r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BD3D3D-025B-CA3A-A388-1B787A361CCB}"/>
              </a:ext>
            </a:extLst>
          </p:cNvPr>
          <p:cNvSpPr txBox="1"/>
          <p:nvPr/>
        </p:nvSpPr>
        <p:spPr>
          <a:xfrm>
            <a:off x="4788196" y="3576893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A325F9-DCFC-2886-9462-28EC4767A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This guide will show </a:t>
            </a:r>
            <a:r>
              <a:rPr lang="en-US" i="1">
                <a:latin typeface="Arial"/>
                <a:cs typeface="Arial"/>
              </a:rPr>
              <a:t>P-Card Administrators </a:t>
            </a:r>
            <a:r>
              <a:rPr lang="en-US">
                <a:latin typeface="Arial"/>
                <a:cs typeface="Arial"/>
              </a:rPr>
              <a:t>how to </a:t>
            </a:r>
            <a:r>
              <a:rPr lang="en-US" i="1">
                <a:latin typeface="Arial"/>
                <a:cs typeface="Arial"/>
              </a:rPr>
              <a:t>Prepare for settlement processing of agency's monthly bank statement payment (in full) by reconciling it to the total verified transaction count and amount in GA@WORK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512B1B-C945-723A-9439-9A4C042E720F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2EB016-0671-A773-C5C4-9CFDF0F55C00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CB5F00-1815-EC7F-2599-B9E60B0E18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497744"/>
            <a:ext cx="10542315" cy="4181363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sz="3200">
                <a:latin typeface="Arial"/>
                <a:cs typeface="Arial"/>
              </a:rPr>
              <a:t>Enter </a:t>
            </a:r>
            <a:r>
              <a:rPr lang="en-US" sz="3200" b="1">
                <a:latin typeface="Arial"/>
                <a:cs typeface="Arial"/>
              </a:rPr>
              <a:t>CRPROC - PCARD - Find Credit Card Transactions</a:t>
            </a:r>
            <a:r>
              <a:rPr lang="en-US" sz="3200">
                <a:latin typeface="Arial"/>
                <a:cs typeface="Arial"/>
              </a:rPr>
              <a:t> in </a:t>
            </a:r>
            <a:r>
              <a:rPr lang="en-US" sz="3200" b="1">
                <a:latin typeface="Arial"/>
                <a:cs typeface="Arial"/>
              </a:rPr>
              <a:t>Search</a:t>
            </a:r>
            <a:r>
              <a:rPr lang="en-US" sz="3200">
                <a:latin typeface="Arial"/>
                <a:cs typeface="Arial"/>
              </a:rPr>
              <a:t> field. </a:t>
            </a:r>
          </a:p>
          <a:p>
            <a:r>
              <a:rPr lang="en-US" sz="3200">
                <a:latin typeface="Arial"/>
                <a:cs typeface="Arial"/>
              </a:rPr>
              <a:t>Click </a:t>
            </a:r>
            <a:r>
              <a:rPr lang="en-US" sz="3200" b="1">
                <a:latin typeface="Arial"/>
                <a:cs typeface="Arial"/>
              </a:rPr>
              <a:t>CRPROC – PCARD – Find Credit Card Transactions</a:t>
            </a:r>
            <a:r>
              <a:rPr lang="en-US" sz="3200">
                <a:latin typeface="Arial"/>
                <a:cs typeface="Arial"/>
              </a:rPr>
              <a:t> report.</a:t>
            </a:r>
          </a:p>
          <a:p>
            <a:r>
              <a:rPr lang="en-US" sz="3200">
                <a:latin typeface="Arial"/>
                <a:cs typeface="Arial"/>
              </a:rPr>
              <a:t>Utilize report to </a:t>
            </a:r>
            <a:r>
              <a:rPr lang="en-US" sz="3200" b="1">
                <a:latin typeface="Arial"/>
                <a:cs typeface="Arial"/>
              </a:rPr>
              <a:t>Match Transaction </a:t>
            </a:r>
            <a:r>
              <a:rPr lang="en-US" sz="3200">
                <a:latin typeface="Arial"/>
                <a:cs typeface="Arial"/>
              </a:rPr>
              <a:t>count and total amount with </a:t>
            </a:r>
            <a:r>
              <a:rPr lang="en-US" sz="3200" b="1">
                <a:latin typeface="Arial"/>
                <a:cs typeface="Arial"/>
              </a:rPr>
              <a:t>Bank Statement</a:t>
            </a:r>
            <a:r>
              <a:rPr lang="en-US" sz="3200">
                <a:latin typeface="Arial"/>
                <a:cs typeface="Arial"/>
              </a:rPr>
              <a:t>.</a:t>
            </a:r>
          </a:p>
          <a:p>
            <a:r>
              <a:rPr lang="en-US" sz="3200">
                <a:latin typeface="Arial"/>
                <a:cs typeface="Arial"/>
              </a:rPr>
              <a:t>Click </a:t>
            </a:r>
            <a:r>
              <a:rPr lang="en-US" sz="3200" b="1">
                <a:latin typeface="Arial"/>
                <a:cs typeface="Arial"/>
              </a:rPr>
              <a:t>Excel </a:t>
            </a:r>
            <a:r>
              <a:rPr lang="en-US" sz="3200">
                <a:latin typeface="Arial"/>
                <a:cs typeface="Arial"/>
              </a:rPr>
              <a:t>icon to export report, if helpful.</a:t>
            </a:r>
          </a:p>
          <a:p>
            <a:r>
              <a:rPr lang="en-US" sz="3200">
                <a:latin typeface="Arial"/>
                <a:cs typeface="Arial"/>
              </a:rPr>
              <a:t>Troubleshoot transaction or amount differences to reconcile.</a:t>
            </a:r>
          </a:p>
          <a:p>
            <a:r>
              <a:rPr lang="en-US" sz="3200">
                <a:latin typeface="Arial"/>
                <a:cs typeface="Arial"/>
              </a:rPr>
              <a:t>Email </a:t>
            </a:r>
            <a:r>
              <a:rPr lang="en-US" sz="3200" b="1">
                <a:latin typeface="Arial"/>
                <a:cs typeface="Arial"/>
              </a:rPr>
              <a:t>Procurement</a:t>
            </a:r>
            <a:r>
              <a:rPr lang="en-US" sz="3200">
                <a:latin typeface="Arial"/>
                <a:cs typeface="Arial"/>
              </a:rPr>
              <a:t> </a:t>
            </a:r>
            <a:r>
              <a:rPr lang="en-US" sz="3200" b="1">
                <a:latin typeface="Arial"/>
                <a:cs typeface="Arial"/>
              </a:rPr>
              <a:t>Settlement Specialist</a:t>
            </a:r>
            <a:r>
              <a:rPr lang="en-US" sz="3200">
                <a:latin typeface="Arial"/>
                <a:cs typeface="Arial"/>
              </a:rPr>
              <a:t> once preparation is complete.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52CD07-81BD-E6E2-48FE-0548F2B64C6E}"/>
              </a:ext>
            </a:extLst>
          </p:cNvPr>
          <p:cNvSpPr txBox="1"/>
          <p:nvPr/>
        </p:nvSpPr>
        <p:spPr>
          <a:xfrm>
            <a:off x="864923" y="12690519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C7E0FB-420A-7BCB-D739-5041C62D89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93209" y="13721213"/>
            <a:ext cx="1630620" cy="771525"/>
          </a:xfrm>
        </p:spPr>
        <p:txBody>
          <a:bodyPr/>
          <a:lstStyle/>
          <a:p>
            <a:r>
              <a:rPr lang="en-US">
                <a:latin typeface="Arial"/>
                <a:cs typeface="Arial"/>
              </a:rPr>
              <a:t>Review P-Card Transactions</a:t>
            </a:r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1822B1-E660-DC48-4D7B-6B8C0648C5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99113" y="13687823"/>
            <a:ext cx="1630620" cy="771525"/>
          </a:xfrm>
        </p:spPr>
        <p:txBody>
          <a:bodyPr/>
          <a:lstStyle/>
          <a:p>
            <a:r>
              <a:rPr lang="en-US">
                <a:latin typeface="Arial"/>
                <a:cs typeface="Arial"/>
              </a:rPr>
              <a:t>Reconcile Credit Card Transactions to Statement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8B7251-486A-264C-FFCE-951D2D15EE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Email Settlement Specialist</a:t>
            </a:r>
          </a:p>
        </p:txBody>
      </p:sp>
    </p:spTree>
    <p:extLst>
      <p:ext uri="{BB962C8B-B14F-4D97-AF65-F5344CB8AC3E}">
        <p14:creationId xmlns:p14="http://schemas.microsoft.com/office/powerpoint/2010/main" val="252909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AD9FE-AACD-E717-9335-70B520799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974E4-FED9-E34D-3397-72BFB3F93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6F22A-9DC2-0131-3DE0-806446DD8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72F123-7042-8D81-34FB-091C1DD17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Prepare for P-Card Settlement -Administrator Review  (Part 1 of 6)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39BFE7D-1216-2727-34CD-0984617B99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>
                <a:latin typeface="Arial"/>
                <a:cs typeface="Arial"/>
              </a:rPr>
              <a:t>Enter </a:t>
            </a:r>
            <a:r>
              <a:rPr lang="en-US" b="1">
                <a:latin typeface="Arial"/>
                <a:cs typeface="Arial"/>
              </a:rPr>
              <a:t>CRPROC – PCARD - Find Credit Card Transactions</a:t>
            </a:r>
            <a:r>
              <a:rPr lang="en-US">
                <a:latin typeface="Arial"/>
                <a:cs typeface="Arial"/>
              </a:rPr>
              <a:t> in </a:t>
            </a:r>
            <a:r>
              <a:rPr lang="en-US" b="1">
                <a:latin typeface="Arial"/>
                <a:cs typeface="Arial"/>
              </a:rPr>
              <a:t>Search </a:t>
            </a:r>
            <a:r>
              <a:rPr lang="en-US">
                <a:latin typeface="Arial"/>
                <a:cs typeface="Arial"/>
              </a:rPr>
              <a:t>field.</a:t>
            </a:r>
          </a:p>
          <a:p>
            <a:pPr marL="742950" indent="-742950">
              <a:buFont typeface="+mj-lt"/>
              <a:buAutoNum type="arabicPeriod"/>
            </a:pPr>
            <a:r>
              <a:rPr lang="en-US">
                <a:latin typeface="Arial"/>
                <a:cs typeface="Arial"/>
              </a:rPr>
              <a:t>Click the </a:t>
            </a:r>
            <a:r>
              <a:rPr lang="en-US" b="1">
                <a:latin typeface="Arial"/>
                <a:cs typeface="Arial"/>
              </a:rPr>
              <a:t>CRPROC – PCARD -</a:t>
            </a:r>
            <a:r>
              <a:rPr lang="en-US">
                <a:latin typeface="Arial"/>
                <a:cs typeface="Arial"/>
              </a:rPr>
              <a:t> </a:t>
            </a:r>
            <a:r>
              <a:rPr lang="en-US" b="1">
                <a:latin typeface="Arial"/>
                <a:cs typeface="Arial"/>
              </a:rPr>
              <a:t>Find Credit Card Transactions</a:t>
            </a:r>
            <a:r>
              <a:rPr lang="en-US">
                <a:latin typeface="Arial"/>
                <a:cs typeface="Arial"/>
              </a:rPr>
              <a:t> report.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7CB43C0-E684-8DC4-DD39-1D50E2B151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/>
              <a:t>Enter the </a:t>
            </a:r>
            <a:r>
              <a:rPr lang="en-US" b="1"/>
              <a:t>Company</a:t>
            </a:r>
            <a:r>
              <a:rPr lang="en-US" b="1">
                <a:solidFill>
                  <a:srgbClr val="FF0000"/>
                </a:solidFill>
              </a:rPr>
              <a:t>*</a:t>
            </a:r>
            <a:r>
              <a:rPr lang="en-US"/>
              <a:t> and </a:t>
            </a:r>
            <a:r>
              <a:rPr lang="en-US" b="1"/>
              <a:t>Search Criteria</a:t>
            </a:r>
            <a:r>
              <a:rPr lang="en-US"/>
              <a:t>, as applicable.</a:t>
            </a:r>
          </a:p>
          <a:p>
            <a:pPr marL="736600"/>
            <a:r>
              <a:rPr lang="en-US" sz="2800" b="1"/>
              <a:t>Note</a:t>
            </a:r>
            <a:r>
              <a:rPr lang="en-US" sz="2800"/>
              <a:t>: Suggest a defined </a:t>
            </a:r>
            <a:r>
              <a:rPr lang="en-US" sz="2800" i="1"/>
              <a:t>Billing Date </a:t>
            </a:r>
            <a:r>
              <a:rPr lang="en-US" sz="2800"/>
              <a:t>range to ensure all transactions from the billing statement are included.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F6214-3BBB-D007-039D-F30775771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426DE78-543E-9035-E3E8-68197ECD7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409" y="11102177"/>
            <a:ext cx="6400800" cy="417443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F04B25F-4FB5-A4DC-F058-548A2E0CEF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54203" y="12504420"/>
            <a:ext cx="2947837" cy="56480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132318DE-DECD-09A4-5493-45303B30C7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799" y="5059725"/>
            <a:ext cx="10058400" cy="232747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7F0EC07-CDB6-E885-AB80-59EA5C360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32410" y="5199180"/>
            <a:ext cx="9768965" cy="88028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866503A-CEFF-84E2-FE63-696D095DBF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26819" y="6192384"/>
            <a:ext cx="6870567" cy="103664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4096D7D-0C78-CB34-5A49-D34992E6F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78179" y="535914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4B291A7-EABF-BDA2-6F63-202AFC3253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78179" y="639414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7836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D58C3-4C09-0999-940B-069F6C40E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BDC4AD-A47F-5201-EB15-A82897FB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D91236-02D6-8AFD-89DA-06C358F00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E2338A-1E4C-19D4-2579-327D17C13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BF1CE980-2B5E-DDE5-4A5F-81794BE9F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Prepare for P-Card Settlement -Administrator Review (Part 2 of 6)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26F579E-7763-6EF4-79DD-497F43279A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4"/>
            </a:pPr>
            <a:r>
              <a:rPr lang="en-US"/>
              <a:t>Once </a:t>
            </a:r>
            <a:r>
              <a:rPr lang="en-US" b="1"/>
              <a:t>Search</a:t>
            </a:r>
            <a:r>
              <a:rPr lang="en-US"/>
              <a:t> criteria is selected, click </a:t>
            </a:r>
            <a:r>
              <a:rPr lang="en-US" b="1"/>
              <a:t>OK</a:t>
            </a:r>
            <a:r>
              <a:rPr lang="en-US"/>
              <a:t>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380FC1-6422-9077-08F8-CE592B15A01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en-US">
                <a:latin typeface="Arial"/>
                <a:cs typeface="Arial"/>
              </a:rPr>
              <a:t>Review the </a:t>
            </a:r>
            <a:r>
              <a:rPr lang="en-US" b="1">
                <a:latin typeface="Arial"/>
                <a:cs typeface="Arial"/>
              </a:rPr>
              <a:t>Credit Card Transactions </a:t>
            </a:r>
            <a:r>
              <a:rPr lang="en-US">
                <a:latin typeface="Arial"/>
                <a:cs typeface="Arial"/>
              </a:rPr>
              <a:t>report.</a:t>
            </a:r>
          </a:p>
          <a:p>
            <a:pPr marL="742950" indent="-742950">
              <a:buFont typeface="+mj-lt"/>
              <a:buAutoNum type="arabicPeriod" startAt="5"/>
            </a:pPr>
            <a:r>
              <a:rPr lang="en-US">
                <a:latin typeface="Arial"/>
                <a:cs typeface="Arial"/>
              </a:rPr>
              <a:t>Utilize results to match total </a:t>
            </a:r>
            <a:r>
              <a:rPr lang="en-US" b="1">
                <a:latin typeface="Arial"/>
                <a:cs typeface="Arial"/>
              </a:rPr>
              <a:t>Billing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b="1">
                <a:latin typeface="Arial"/>
                <a:cs typeface="Arial"/>
              </a:rPr>
              <a:t>Amount</a:t>
            </a:r>
            <a:r>
              <a:rPr lang="en-US">
                <a:latin typeface="Arial"/>
                <a:cs typeface="Arial"/>
              </a:rPr>
              <a:t> of all </a:t>
            </a:r>
            <a:r>
              <a:rPr lang="en-US" b="1">
                <a:latin typeface="Arial"/>
                <a:cs typeface="Arial"/>
              </a:rPr>
              <a:t>Verified Transactions </a:t>
            </a:r>
            <a:r>
              <a:rPr lang="en-US">
                <a:latin typeface="Arial"/>
                <a:cs typeface="Arial"/>
              </a:rPr>
              <a:t>with </a:t>
            </a:r>
            <a:r>
              <a:rPr lang="en-US" b="1">
                <a:latin typeface="Arial"/>
                <a:cs typeface="Arial"/>
              </a:rPr>
              <a:t>Bank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b="1">
                <a:latin typeface="Arial"/>
                <a:cs typeface="Arial"/>
              </a:rPr>
              <a:t>Statement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D6F48A-4CD1-29A0-8BEF-4781A1745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83F710F-7103-3A07-C97D-D6AABE7B8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8393"/>
          <a:stretch>
            <a:fillRect/>
          </a:stretch>
        </p:blipFill>
        <p:spPr>
          <a:xfrm>
            <a:off x="2438399" y="3660176"/>
            <a:ext cx="7315200" cy="391885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B149670-8FFB-B9FF-A6AF-F65527F02A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53399" y="7018020"/>
            <a:ext cx="1356361" cy="53553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315BD8F-518A-7610-62A1-3C457D740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0809" y="11882401"/>
            <a:ext cx="9144000" cy="31889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C353627-E7A1-5BC7-7E2A-D4181BA087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61092" y="12198781"/>
            <a:ext cx="1133717" cy="287254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326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Prepare for P-Card Settlement – Administrator Review (Part 3 of 6)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8071367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7"/>
            </a:pPr>
            <a:r>
              <a:rPr lang="en-US"/>
              <a:t>Utilize export options to complete analysis and troubleshoot differences between </a:t>
            </a:r>
            <a:r>
              <a:rPr lang="en-US" b="1"/>
              <a:t>Bank</a:t>
            </a:r>
            <a:r>
              <a:rPr lang="en-US"/>
              <a:t> </a:t>
            </a:r>
            <a:r>
              <a:rPr lang="en-US" b="1"/>
              <a:t>Statement</a:t>
            </a:r>
            <a:r>
              <a:rPr lang="en-US"/>
              <a:t> and credit card transactions. Some helpful fields to filter are:</a:t>
            </a:r>
          </a:p>
          <a:p>
            <a:pPr marL="1828800" lvl="1"/>
            <a:r>
              <a:rPr lang="en-US" sz="3000"/>
              <a:t>Credit Card Transaction</a:t>
            </a:r>
          </a:p>
          <a:p>
            <a:pPr marL="1828800" lvl="1"/>
            <a:r>
              <a:rPr lang="en-US" sz="3000"/>
              <a:t>Credit Card &amp; Holder</a:t>
            </a:r>
          </a:p>
          <a:p>
            <a:pPr marL="1828800" lvl="1"/>
            <a:r>
              <a:rPr lang="en-US" sz="3000"/>
              <a:t>Transaction Date</a:t>
            </a:r>
          </a:p>
          <a:p>
            <a:pPr marL="1828800" lvl="1"/>
            <a:r>
              <a:rPr lang="en-US" sz="3000"/>
              <a:t>Transaction Status</a:t>
            </a:r>
          </a:p>
          <a:p>
            <a:pPr marL="1828800" lvl="1"/>
            <a:r>
              <a:rPr lang="en-US" sz="3000"/>
              <a:t>Billing Date</a:t>
            </a:r>
          </a:p>
          <a:p>
            <a:pPr marL="1828800" lvl="1"/>
            <a:r>
              <a:rPr lang="en-US" sz="3000"/>
              <a:t>Procurement Card Transaction Verification &amp; Status</a:t>
            </a:r>
          </a:p>
          <a:p>
            <a:pPr marL="1828800" lvl="1"/>
            <a:r>
              <a:rPr lang="en-US" sz="3000"/>
              <a:t>Settlement Run</a:t>
            </a:r>
          </a:p>
          <a:p>
            <a:pPr marL="1828800" lvl="1"/>
            <a:r>
              <a:rPr lang="en-US" sz="3000"/>
              <a:t>Billing Amount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E0C02A4-31AD-673A-0C4C-EEAD2224D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398" y="9377250"/>
            <a:ext cx="10058400" cy="361866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6FBB249-20B1-38B8-E5BF-9D6E118ADE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95398" y="10412831"/>
            <a:ext cx="10112022" cy="258308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437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DD1593-7687-21A1-2AB3-28F9C91BB0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9AE9BE-3AC1-C0C8-1B7F-510F937F4B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BD523F-F31D-4817-0BCB-3FC47617D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E18A79-A422-94BE-A6CC-5CFA1300B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28F0FF63-8821-0514-32AB-C211D7990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Prepare for P-Card Settlement Administrator Review (Part 4 of 6)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8DB8DB9-FF2E-346A-6887-40D2DB8851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8"/>
            </a:pPr>
            <a:r>
              <a:rPr lang="en-US"/>
              <a:t>Click </a:t>
            </a:r>
            <a:r>
              <a:rPr lang="en-US" b="1"/>
              <a:t>Excel</a:t>
            </a:r>
            <a:r>
              <a:rPr lang="en-US"/>
              <a:t> to export for thorough analysis and reconciliation, including ability to sum by </a:t>
            </a:r>
            <a:r>
              <a:rPr lang="en-US" b="1"/>
              <a:t>Billing</a:t>
            </a:r>
            <a:r>
              <a:rPr lang="en-US"/>
              <a:t> </a:t>
            </a:r>
            <a:r>
              <a:rPr lang="en-US" b="1"/>
              <a:t>Amount</a:t>
            </a:r>
            <a:r>
              <a:rPr lang="en-US"/>
              <a:t>. 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1CFC4D9D-D1EE-AE53-F45E-EB48C5B261A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9"/>
            </a:pPr>
            <a:r>
              <a:rPr lang="en-US"/>
              <a:t>If GA@WORK total of </a:t>
            </a:r>
            <a:r>
              <a:rPr lang="en-US" b="1"/>
              <a:t>Verified Transactions </a:t>
            </a:r>
            <a:r>
              <a:rPr lang="en-US"/>
              <a:t>do not match total amount due per </a:t>
            </a:r>
            <a:r>
              <a:rPr lang="en-US" b="1"/>
              <a:t>Bank</a:t>
            </a:r>
            <a:r>
              <a:rPr lang="en-US"/>
              <a:t> </a:t>
            </a:r>
            <a:r>
              <a:rPr lang="en-US" b="1"/>
              <a:t>Statement</a:t>
            </a:r>
            <a:r>
              <a:rPr lang="en-US"/>
              <a:t>, investigate. Some potential causes to consider are:</a:t>
            </a:r>
          </a:p>
          <a:p>
            <a:pPr marL="1250950" lvl="1" indent="-504825"/>
            <a:r>
              <a:rPr lang="en-US" sz="3000"/>
              <a:t>Report criteria is incorrect.</a:t>
            </a:r>
          </a:p>
          <a:p>
            <a:pPr marL="1250950" lvl="1" indent="-504825"/>
            <a:r>
              <a:rPr lang="en-US" sz="3000"/>
              <a:t>Results are filtered.</a:t>
            </a:r>
          </a:p>
          <a:p>
            <a:pPr marL="1250950" lvl="1" indent="-504825"/>
            <a:r>
              <a:rPr lang="en-US" sz="3000"/>
              <a:t>Budget Check status is not valid.</a:t>
            </a:r>
          </a:p>
          <a:p>
            <a:pPr marL="1250950" lvl="1" indent="-504825"/>
            <a:r>
              <a:rPr lang="en-US" sz="3000"/>
              <a:t>Credit card transaction(s) not verified.</a:t>
            </a:r>
          </a:p>
          <a:p>
            <a:pPr marL="1250950" lvl="1" indent="-504825"/>
            <a:r>
              <a:rPr lang="en-US" sz="3000"/>
              <a:t>Verification document(s) not approved.</a:t>
            </a:r>
          </a:p>
          <a:p>
            <a:pPr marL="1250950" lvl="1" indent="-504825"/>
            <a:r>
              <a:rPr lang="en-US" sz="3000"/>
              <a:t>Transactions in error.</a:t>
            </a:r>
          </a:p>
          <a:p>
            <a:pPr marL="746125" lvl="1" indent="0">
              <a:buNone/>
            </a:pPr>
            <a:r>
              <a:rPr lang="en-US" sz="2800" b="1"/>
              <a:t>Note</a:t>
            </a:r>
            <a:r>
              <a:rPr lang="en-US" sz="2800"/>
              <a:t>: Continue to </a:t>
            </a:r>
            <a:r>
              <a:rPr lang="en-US" sz="2800" i="1"/>
              <a:t>Step 10 </a:t>
            </a:r>
            <a:r>
              <a:rPr lang="en-US" sz="2800"/>
              <a:t>for detailed guidance on reconciliation.</a:t>
            </a:r>
          </a:p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91D25A-2D49-D0B6-9C9C-5AF32533EB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4C2D70-A1D0-31E3-885F-89DEC19B8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398" y="4574701"/>
            <a:ext cx="10058400" cy="355329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93DC5D2-CB25-2211-7C5B-B044289A5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26096" y="4457719"/>
            <a:ext cx="629092" cy="65187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81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74B81-4377-F796-508A-6F11898E8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92C2E2-07C7-393D-70D3-D100E8F600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99AF64-29A7-E37E-17EB-F82DEF068D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26AC5B-DF2F-8772-9F73-76F8C1B24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B224276A-6E56-054B-02B9-090293945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Prepare for P-Card Settlement – Administrator Review (Part 5 of 6)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20A860B-999A-D0D1-CC01-0BC60C55AB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1719" y="2358031"/>
            <a:ext cx="11068562" cy="12708788"/>
          </a:xfrm>
        </p:spPr>
        <p:txBody>
          <a:bodyPr>
            <a:normAutofit/>
          </a:bodyPr>
          <a:lstStyle/>
          <a:p>
            <a:pPr marL="811213" indent="-685800">
              <a:buFont typeface="+mj-lt"/>
              <a:buAutoNum type="arabicPeriod" startAt="10"/>
            </a:pPr>
            <a:r>
              <a:rPr lang="en-US"/>
              <a:t>Tips for reconciling a difference in total of </a:t>
            </a:r>
            <a:r>
              <a:rPr lang="en-US" b="1"/>
              <a:t>Verified Transactions </a:t>
            </a:r>
            <a:r>
              <a:rPr lang="en-US"/>
              <a:t>in GA@WORK compared to a monthly </a:t>
            </a:r>
            <a:r>
              <a:rPr lang="en-US" b="1"/>
              <a:t>Bank Statement</a:t>
            </a:r>
            <a:r>
              <a:rPr lang="en-US"/>
              <a:t>: </a:t>
            </a:r>
          </a:p>
          <a:p>
            <a:pPr marL="1268413" indent="-301625">
              <a:buFont typeface="Arial" panose="020B0604020202020204" pitchFamily="34" charset="0"/>
              <a:buChar char="•"/>
            </a:pPr>
            <a:r>
              <a:rPr lang="en-US" sz="3000" b="1"/>
              <a:t>Card &amp; Cardholder </a:t>
            </a:r>
            <a:r>
              <a:rPr lang="en-US" sz="3000"/>
              <a:t>– Export and filter to get the sum of the field.</a:t>
            </a:r>
          </a:p>
          <a:p>
            <a:pPr marL="1268413" indent="-301625">
              <a:buFont typeface="Arial" panose="020B0604020202020204" pitchFamily="34" charset="0"/>
              <a:buChar char="•"/>
            </a:pPr>
            <a:r>
              <a:rPr lang="en-US" sz="3000" b="1"/>
              <a:t>Report Criteria </a:t>
            </a:r>
            <a:r>
              <a:rPr lang="en-US" sz="3000"/>
              <a:t>– Specify the </a:t>
            </a:r>
            <a:r>
              <a:rPr lang="en-US" sz="3000" b="1"/>
              <a:t>Billing Date </a:t>
            </a:r>
            <a:r>
              <a:rPr lang="en-US" sz="3000"/>
              <a:t>range to capture all transactions for that period. Click </a:t>
            </a:r>
            <a:r>
              <a:rPr lang="en-US" sz="3000" b="1"/>
              <a:t>Change Selection </a:t>
            </a:r>
            <a:r>
              <a:rPr lang="en-US" sz="3000"/>
              <a:t>to adjust criteria and re-run report. If results include statuses other than Verified, follow up is needed. </a:t>
            </a:r>
          </a:p>
          <a:p>
            <a:pPr marL="811213"/>
            <a:endParaRPr lang="en-US" sz="3000"/>
          </a:p>
          <a:p>
            <a:pPr marL="811213"/>
            <a:endParaRPr lang="en-US" sz="3000"/>
          </a:p>
          <a:p>
            <a:pPr marL="811213"/>
            <a:endParaRPr lang="en-US" sz="3000"/>
          </a:p>
          <a:p>
            <a:pPr marL="811213"/>
            <a:endParaRPr lang="en-US" sz="3000"/>
          </a:p>
          <a:p>
            <a:pPr marL="2057400" lvl="1" indent="-301625"/>
            <a:r>
              <a:rPr lang="en-US" sz="2400" b="1"/>
              <a:t>Contact Cardholder/Reconciler </a:t>
            </a:r>
          </a:p>
          <a:p>
            <a:pPr marL="2576513" lvl="2" indent="-239713"/>
            <a:r>
              <a:rPr lang="en-US" sz="2400" b="1"/>
              <a:t>New Status</a:t>
            </a:r>
            <a:r>
              <a:rPr lang="en-US" sz="2400"/>
              <a:t> – Not verified, no PCT ID exists.</a:t>
            </a:r>
          </a:p>
          <a:p>
            <a:pPr marL="2576513" lvl="2" indent="-239713"/>
            <a:r>
              <a:rPr lang="en-US" sz="2400" b="1"/>
              <a:t>Draft Status </a:t>
            </a:r>
            <a:r>
              <a:rPr lang="en-US" sz="2400"/>
              <a:t>– Verification PCT ID exists but not submitted for approval.</a:t>
            </a:r>
          </a:p>
          <a:p>
            <a:pPr marL="2057400" lvl="1" indent="-290513"/>
            <a:r>
              <a:rPr lang="en-US" sz="2400" b="1"/>
              <a:t>Contact Approver - Pending Status</a:t>
            </a:r>
            <a:r>
              <a:rPr lang="en-US" sz="2400"/>
              <a:t> – PCT ID awaits Approver action. Right-click on the PCT ID, Click See in New Tab. Select Process Tab to view step in Awaiting Action Status.</a:t>
            </a:r>
          </a:p>
          <a:p>
            <a:pPr marL="2057400" lvl="2" indent="-290513"/>
            <a:r>
              <a:rPr lang="en-US" sz="2400" b="1"/>
              <a:t>Contact Settlement Spend Specialist </a:t>
            </a:r>
            <a:r>
              <a:rPr lang="en-US" sz="2400"/>
              <a:t>for transactions in </a:t>
            </a:r>
            <a:r>
              <a:rPr lang="en-US" sz="2400" b="1"/>
              <a:t>Paid</a:t>
            </a:r>
            <a:r>
              <a:rPr lang="en-US" sz="2400"/>
              <a:t> </a:t>
            </a:r>
            <a:r>
              <a:rPr lang="en-US" sz="2400" b="1"/>
              <a:t>Status</a:t>
            </a:r>
            <a:r>
              <a:rPr lang="en-US" sz="2400"/>
              <a:t>.</a:t>
            </a:r>
          </a:p>
          <a:p>
            <a:pPr marL="2754313" lvl="1" indent="-571500"/>
            <a:endParaRPr lang="en-US" sz="2400"/>
          </a:p>
          <a:p>
            <a:pPr marL="811213"/>
            <a:endParaRPr lang="en-US" sz="3200"/>
          </a:p>
          <a:p>
            <a:pPr marL="811213"/>
            <a:endParaRPr lang="en-US" sz="3200"/>
          </a:p>
          <a:p>
            <a:pPr marL="811213"/>
            <a:endParaRPr lang="en-US" sz="3200"/>
          </a:p>
          <a:p>
            <a:pPr marL="811213"/>
            <a:endParaRPr lang="en-US" sz="3200"/>
          </a:p>
          <a:p>
            <a:pPr marL="811213"/>
            <a:endParaRPr lang="en-US" sz="32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5CD7F5-B07B-A06C-31CB-5D6FF9E90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4A23356-FADD-43C3-23ED-FE6C0BB522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2279" b="14599"/>
          <a:stretch>
            <a:fillRect/>
          </a:stretch>
        </p:blipFill>
        <p:spPr>
          <a:xfrm>
            <a:off x="2521527" y="6938996"/>
            <a:ext cx="8229600" cy="175652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4F7574E-1667-5647-2E88-894AC405E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1527" y="12746544"/>
            <a:ext cx="8229600" cy="238088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0B295E80-61A3-54FC-48F4-CCE35F89C7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97381" y="13379579"/>
            <a:ext cx="758602" cy="34155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3BEBE2B-B416-D4DF-E01A-F97CE20F6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73581" y="14835518"/>
            <a:ext cx="2800351" cy="29191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588F3E7-3C1F-F152-D2AD-65C4FB5E7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91633" y="14835517"/>
            <a:ext cx="919049" cy="29191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77F59E-1AD6-A528-BF41-62E2608B5D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24540" y="6938996"/>
            <a:ext cx="1514059" cy="175652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557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C99F01-8C60-2D56-B52A-56F5E4FDD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352616-33E0-A66F-BB1A-A751B6452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DEAB1A-D87C-B189-4583-01FCC8C59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41C300-A646-073C-B9BE-41A1162CC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A38F20C6-3C2B-D63A-EAE4-2820337AD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Prepare for P-Card Settlement – Administrator Review (Part 6 of 6)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3808A8D-C240-9B92-1F98-E1D52C2AD0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1136648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742950" indent="-742950">
              <a:buFont typeface="+mj-lt"/>
              <a:buAutoNum type="arabicPeriod" startAt="11"/>
            </a:pPr>
            <a:r>
              <a:rPr lang="en-US">
                <a:latin typeface="Arial"/>
                <a:cs typeface="Arial"/>
              </a:rPr>
              <a:t>If the transaction is in error or does not exist in GA@WORK, send an email to  </a:t>
            </a:r>
            <a:r>
              <a:rPr lang="en-US" b="1">
                <a:latin typeface="Arial"/>
                <a:cs typeface="Arial"/>
                <a:hlinkClick r:id="rId2"/>
              </a:rPr>
              <a:t>procurementhelp@doas.ga.gov</a:t>
            </a:r>
            <a:endParaRPr lang="en-US" b="1">
              <a:latin typeface="Arial"/>
              <a:cs typeface="Arial"/>
            </a:endParaRPr>
          </a:p>
          <a:p>
            <a:pPr marL="742950" indent="-742950">
              <a:buFont typeface="+mj-lt"/>
              <a:buAutoNum type="arabicPeriod" startAt="11"/>
            </a:pPr>
            <a:r>
              <a:rPr lang="en-US">
                <a:latin typeface="Arial"/>
                <a:cs typeface="Arial"/>
              </a:rPr>
              <a:t>Email your </a:t>
            </a:r>
            <a:r>
              <a:rPr lang="en-US" b="1">
                <a:latin typeface="Arial"/>
                <a:cs typeface="Arial"/>
              </a:rPr>
              <a:t>Settlement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b="1">
                <a:latin typeface="Arial"/>
                <a:cs typeface="Arial"/>
              </a:rPr>
              <a:t>Specialist </a:t>
            </a:r>
            <a:r>
              <a:rPr lang="en-US">
                <a:latin typeface="Arial"/>
                <a:cs typeface="Arial"/>
              </a:rPr>
              <a:t>once </a:t>
            </a:r>
            <a:r>
              <a:rPr lang="en-US" b="1">
                <a:latin typeface="Arial"/>
                <a:cs typeface="Arial"/>
              </a:rPr>
              <a:t>Verified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b="1">
                <a:latin typeface="Arial"/>
                <a:cs typeface="Arial"/>
              </a:rPr>
              <a:t>Transactions</a:t>
            </a:r>
            <a:r>
              <a:rPr lang="en-US">
                <a:latin typeface="Arial"/>
                <a:cs typeface="Arial"/>
              </a:rPr>
              <a:t> in GA@WORK for a specified </a:t>
            </a:r>
            <a:r>
              <a:rPr lang="en-US" b="1">
                <a:latin typeface="Arial"/>
                <a:cs typeface="Arial"/>
              </a:rPr>
              <a:t>Billing Date </a:t>
            </a:r>
            <a:r>
              <a:rPr lang="en-US">
                <a:latin typeface="Arial"/>
                <a:cs typeface="Arial"/>
              </a:rPr>
              <a:t>equal the monthly </a:t>
            </a:r>
            <a:r>
              <a:rPr lang="en-US" b="1">
                <a:latin typeface="Arial"/>
                <a:cs typeface="Arial"/>
              </a:rPr>
              <a:t>Bank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b="1">
                <a:latin typeface="Arial"/>
                <a:cs typeface="Arial"/>
              </a:rPr>
              <a:t>Statement</a:t>
            </a:r>
            <a:r>
              <a:rPr lang="en-US">
                <a:latin typeface="Arial"/>
                <a:cs typeface="Arial"/>
              </a:rPr>
              <a:t> total amount due. The email will need to include the following detail:</a:t>
            </a:r>
          </a:p>
          <a:p>
            <a:pPr marL="1250950" lvl="1" indent="-552450"/>
            <a:r>
              <a:rPr lang="en-US" sz="3000">
                <a:latin typeface="Arial"/>
                <a:cs typeface="Arial"/>
              </a:rPr>
              <a:t>Billing Date(s) ready for settlement.</a:t>
            </a:r>
          </a:p>
          <a:p>
            <a:pPr marL="1250950" lvl="1" indent="-552450"/>
            <a:r>
              <a:rPr lang="en-US" sz="3000">
                <a:latin typeface="Arial"/>
                <a:cs typeface="Arial"/>
              </a:rPr>
              <a:t>Bank Statement total amount due.</a:t>
            </a:r>
          </a:p>
          <a:p>
            <a:pPr marL="1250950" lvl="1" indent="-552450"/>
            <a:r>
              <a:rPr lang="en-US" sz="3000">
                <a:latin typeface="Arial"/>
                <a:cs typeface="Arial"/>
              </a:rPr>
              <a:t>Confirmation that GA@WORK total of verified transactions matches monthly Bank Statement total due.</a:t>
            </a:r>
          </a:p>
          <a:p>
            <a:pPr marL="1250950" lvl="1" indent="-552450"/>
            <a:r>
              <a:rPr lang="en-US" sz="3000">
                <a:latin typeface="Arial"/>
                <a:cs typeface="Arial"/>
              </a:rPr>
              <a:t>Settlement Processing is authorized for the Bank Statement Billing date.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1885E7-BBF8-C27A-7D7C-75F793ABCD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C2261DB-0835-8B0B-2A9D-94A419DDB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364715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6" name="Freeform 101">
              <a:extLst>
                <a:ext uri="{FF2B5EF4-FFF2-40B4-BE49-F238E27FC236}">
                  <a16:creationId xmlns:a16="http://schemas.microsoft.com/office/drawing/2014/main" id="{4C21BE83-2975-C808-D90C-32AF99193A68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8" name="Graphic 7" descr="Checkmark with solid fill">
              <a:extLst>
                <a:ext uri="{FF2B5EF4-FFF2-40B4-BE49-F238E27FC236}">
                  <a16:creationId xmlns:a16="http://schemas.microsoft.com/office/drawing/2014/main" id="{036FC47E-9057-2E67-FC99-BDBFB16C068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F7D5C896-7B1E-D5C7-7EB8-2BFC9851F3E7}"/>
              </a:ext>
            </a:extLst>
          </p:cNvPr>
          <p:cNvSpPr txBox="1"/>
          <p:nvPr/>
        </p:nvSpPr>
        <p:spPr>
          <a:xfrm>
            <a:off x="1666371" y="14629789"/>
            <a:ext cx="983668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Prepared for P-Card Settlements.</a:t>
            </a:r>
          </a:p>
        </p:txBody>
      </p:sp>
    </p:spTree>
    <p:extLst>
      <p:ext uri="{BB962C8B-B14F-4D97-AF65-F5344CB8AC3E}">
        <p14:creationId xmlns:p14="http://schemas.microsoft.com/office/powerpoint/2010/main" val="33048075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07EFD9C-FC6D-4B7E-9D46-519868950F82}"/>
</file>

<file path=customXml/itemProps2.xml><?xml version="1.0" encoding="utf-8"?>
<ds:datastoreItem xmlns:ds="http://schemas.openxmlformats.org/officeDocument/2006/customXml" ds:itemID="{155037ED-0B11-4449-BF81-C0D1539FFB91}">
  <ds:schemaRefs>
    <ds:schemaRef ds:uri="8d5ae7cb-5eaa-45bd-87a9-9ecdfd4d7a10"/>
    <ds:schemaRef ds:uri="91b022cc-d96d-4c7a-a6ef-47af526da2c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Custom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Job Aid Template</vt:lpstr>
      <vt:lpstr>1_Administrative</vt:lpstr>
      <vt:lpstr>Prepare for P-Card Settlement Administrator Review</vt:lpstr>
      <vt:lpstr>Prepare for P-Card Settlement -Administrator Review  (Part 1 of 6)</vt:lpstr>
      <vt:lpstr>Prepare for P-Card Settlement -Administrator Review (Part 2 of 6)</vt:lpstr>
      <vt:lpstr>Prepare for P-Card Settlement – Administrator Review (Part 3 of 6)</vt:lpstr>
      <vt:lpstr>Prepare for P-Card Settlement Administrator Review (Part 4 of 6)</vt:lpstr>
      <vt:lpstr>Prepare for P-Card Settlement – Administrator Review (Part 5 of 6)</vt:lpstr>
      <vt:lpstr>Prepare for P-Card Settlement – Administrator Review (Part 6 of 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revision>1</cp:revision>
  <cp:lastPrinted>2024-05-14T19:49:44Z</cp:lastPrinted>
  <dcterms:created xsi:type="dcterms:W3CDTF">2024-01-04T16:25:20Z</dcterms:created>
  <dcterms:modified xsi:type="dcterms:W3CDTF">2025-09-22T14:24:34Z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</Properties>
</file>