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49" r:id="rId5"/>
  </p:sldMasterIdLst>
  <p:notesMasterIdLst>
    <p:notesMasterId r:id="rId10"/>
  </p:notesMasterIdLst>
  <p:sldIdLst>
    <p:sldId id="365" r:id="rId6"/>
    <p:sldId id="364" r:id="rId7"/>
    <p:sldId id="369" r:id="rId8"/>
    <p:sldId id="375" r:id="rId9"/>
  </p:sldIdLst>
  <p:sldSz cx="12192000" cy="16256000"/>
  <p:notesSz cx="7315200" cy="9601200"/>
  <p:custDataLst>
    <p:tags r:id="rId1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20" userDrawn="1">
          <p15:clr>
            <a:srgbClr val="A4A3A4"/>
          </p15:clr>
        </p15:guide>
        <p15:guide id="2" pos="910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20932C-58B8-903E-3C52-6D463B34B2BE}" name="Blackshear, Toni" initials="TB" userId="S::toni.blackshear@sao.ga.gov::728cc639-1579-4431-8c20-805d8be18b62" providerId="AD"/>
  <p188:author id="{85962F3F-1C78-67CE-6023-3987B0B6593D}" name="Sipe, Jamie" initials="JS" userId="S::jamie.sipe@sao.ga.gov::7135933e-2247-4fda-8566-f650ed1ae2f7" providerId="AD"/>
  <p188:author id="{F91B0641-7AD4-5A68-D1F4-7C9063A67663}" name="Swartout, Darcy" initials="SD" userId="S::dswartout@deloitte.com::bc7a7b0f-5bcf-46d3-acb2-99bb7206cb2b" providerId="AD"/>
  <p188:author id="{2067D861-83EF-3D19-890D-D40E1191CC6E}" name="Wilcox, Joel" initials="JW" userId="S::joel.wilcox@doas.ga.gov::21224015-5a1b-4359-9ea3-ef6249ba0b36" providerId="AD"/>
  <p188:author id="{5E7EEB6D-FC5D-0EF7-944D-3FE6C93231BC}" name="Zubas, Rhonda" initials="RZ" userId="S::Rhonda.Zubas@sao.ga.gov::9acaef63-65ff-4a01-974a-c47ded9e3d5f" providerId="AD"/>
  <p188:author id="{BFFD038E-6017-C843-98BD-7DB9884C9DDE}" name="Sipe, Jamie" initials="SJ" userId="S::jasipe@deloitte.com::5bc06a04-23d5-42bd-853b-0cd5205b0fa0" providerId="AD"/>
  <p188:author id="{F580FA99-BD4B-0BF0-6EB0-B84A39CA6EE1}" name="Lochridge, Nicole" initials="NL" userId="S::nlochridge@deloitte.com::993c282e-9522-4ce8-8176-efe15df5aaa7" providerId="AD"/>
  <p188:author id="{2A43C1D0-EC98-7D0A-7928-9806C2BF5745}" name="Harder, April" initials="HA" userId="S::april.harder@doas.ga.gov::57594db7-b972-42d4-8c77-65bd0785c8b0" providerId="AD"/>
  <p188:author id="{2AFD9AF1-72FD-DABD-77A2-2F9C0E103930}" name="Bennett, Sarah" initials="BS" userId="S::sarabennett@deloitte.com::e3a7b89e-ccd3-495f-9a2d-e395c84ccd09" providerId="AD"/>
  <p188:author id="{3033C2F6-E6C9-0691-B99F-BAFE8E228662}" name="Swartout, Darcy" initials="DS" userId="S::darcy.swartout@sao.ga.gov::1c015fc4-41a8-4efb-8017-be6f6fc86c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030A0"/>
    <a:srgbClr val="3B1C5B"/>
    <a:srgbClr val="8D2B64"/>
    <a:srgbClr val="F738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B549B5-E004-4095-A660-6750D229FBF4}" v="1" dt="2025-09-08T18:14:02.699"/>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3" d="100"/>
          <a:sy n="43" d="100"/>
        </p:scale>
        <p:origin x="2262" y="78"/>
      </p:cViewPr>
      <p:guideLst>
        <p:guide orient="horz" pos="5120"/>
        <p:guide pos="910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lin, Cindy" userId="137d06bd-b649-423d-b1b3-a876fc821453" providerId="ADAL" clId="{67CA8F4C-6278-4E7C-B5DF-2567979F701D}"/>
    <pc:docChg chg="custSel modSld">
      <pc:chgData name="Franklin, Cindy" userId="137d06bd-b649-423d-b1b3-a876fc821453" providerId="ADAL" clId="{67CA8F4C-6278-4E7C-B5DF-2567979F701D}" dt="2025-06-06T17:20:05.479" v="2" actId="700"/>
      <pc:docMkLst>
        <pc:docMk/>
      </pc:docMkLst>
      <pc:sldChg chg="addSp delSp modSp mod modClrScheme chgLayout">
        <pc:chgData name="Franklin, Cindy" userId="137d06bd-b649-423d-b1b3-a876fc821453" providerId="ADAL" clId="{67CA8F4C-6278-4E7C-B5DF-2567979F701D}" dt="2025-06-06T17:20:05.479" v="2" actId="700"/>
        <pc:sldMkLst>
          <pc:docMk/>
          <pc:sldMk cId="2594437778" sldId="364"/>
        </pc:sldMkLst>
      </pc:sldChg>
    </pc:docChg>
  </pc:docChgLst>
  <pc:docChgLst>
    <pc:chgData name="Harder, April" userId="S::april.harder@doas.ga.gov::57594db7-b972-42d4-8c77-65bd0785c8b0" providerId="AD" clId="Web-{889714F1-206A-8CCF-8F3A-C0EB37575265}"/>
    <pc:docChg chg="modSld">
      <pc:chgData name="Harder, April" userId="S::april.harder@doas.ga.gov::57594db7-b972-42d4-8c77-65bd0785c8b0" providerId="AD" clId="Web-{889714F1-206A-8CCF-8F3A-C0EB37575265}" dt="2025-08-21T16:07:36.604" v="1" actId="1076"/>
      <pc:docMkLst>
        <pc:docMk/>
      </pc:docMkLst>
      <pc:sldChg chg="modSp">
        <pc:chgData name="Harder, April" userId="S::april.harder@doas.ga.gov::57594db7-b972-42d4-8c77-65bd0785c8b0" providerId="AD" clId="Web-{889714F1-206A-8CCF-8F3A-C0EB37575265}" dt="2025-08-21T16:07:36.604" v="1" actId="1076"/>
        <pc:sldMkLst>
          <pc:docMk/>
          <pc:sldMk cId="2529097494" sldId="365"/>
        </pc:sldMkLst>
        <pc:spChg chg="mod">
          <ac:chgData name="Harder, April" userId="S::april.harder@doas.ga.gov::57594db7-b972-42d4-8c77-65bd0785c8b0" providerId="AD" clId="Web-{889714F1-206A-8CCF-8F3A-C0EB37575265}" dt="2025-08-21T16:07:36.604" v="1" actId="1076"/>
          <ac:spMkLst>
            <pc:docMk/>
            <pc:sldMk cId="2529097494" sldId="365"/>
            <ac:spMk id="10" creationId="{258B7251-486A-264C-FFCE-951D2D15EE87}"/>
          </ac:spMkLst>
        </pc:spChg>
      </pc:sldChg>
    </pc:docChg>
  </pc:docChgLst>
  <pc:docChgLst>
    <pc:chgData name="Swartout, Darcy" userId="bc7a7b0f-5bcf-46d3-acb2-99bb7206cb2b" providerId="ADAL" clId="{221C3FFD-5FD9-4060-8C4E-DBC5398CFAC9}"/>
    <pc:docChg chg="custSel modSld">
      <pc:chgData name="Swartout, Darcy" userId="bc7a7b0f-5bcf-46d3-acb2-99bb7206cb2b" providerId="ADAL" clId="{221C3FFD-5FD9-4060-8C4E-DBC5398CFAC9}" dt="2025-07-25T12:57:48.554" v="80" actId="14100"/>
      <pc:docMkLst>
        <pc:docMk/>
      </pc:docMkLst>
      <pc:sldChg chg="modSp mod">
        <pc:chgData name="Swartout, Darcy" userId="bc7a7b0f-5bcf-46d3-acb2-99bb7206cb2b" providerId="ADAL" clId="{221C3FFD-5FD9-4060-8C4E-DBC5398CFAC9}" dt="2025-07-25T12:56:18.046" v="56" actId="403"/>
        <pc:sldMkLst>
          <pc:docMk/>
          <pc:sldMk cId="2594437778" sldId="364"/>
        </pc:sldMkLst>
      </pc:sldChg>
      <pc:sldChg chg="modSp mod">
        <pc:chgData name="Swartout, Darcy" userId="bc7a7b0f-5bcf-46d3-acb2-99bb7206cb2b" providerId="ADAL" clId="{221C3FFD-5FD9-4060-8C4E-DBC5398CFAC9}" dt="2025-07-25T12:55:32.240" v="32" actId="27636"/>
        <pc:sldMkLst>
          <pc:docMk/>
          <pc:sldMk cId="2529097494" sldId="365"/>
        </pc:sldMkLst>
      </pc:sldChg>
      <pc:sldChg chg="modSp mod">
        <pc:chgData name="Swartout, Darcy" userId="bc7a7b0f-5bcf-46d3-acb2-99bb7206cb2b" providerId="ADAL" clId="{221C3FFD-5FD9-4060-8C4E-DBC5398CFAC9}" dt="2025-07-25T12:56:21.596" v="57" actId="403"/>
        <pc:sldMkLst>
          <pc:docMk/>
          <pc:sldMk cId="1105153778" sldId="368"/>
        </pc:sldMkLst>
      </pc:sldChg>
      <pc:sldChg chg="modSp mod">
        <pc:chgData name="Swartout, Darcy" userId="bc7a7b0f-5bcf-46d3-acb2-99bb7206cb2b" providerId="ADAL" clId="{221C3FFD-5FD9-4060-8C4E-DBC5398CFAC9}" dt="2025-07-25T12:56:33.797" v="58" actId="403"/>
        <pc:sldMkLst>
          <pc:docMk/>
          <pc:sldMk cId="3293783690" sldId="369"/>
        </pc:sldMkLst>
      </pc:sldChg>
      <pc:sldChg chg="modSp mod">
        <pc:chgData name="Swartout, Darcy" userId="bc7a7b0f-5bcf-46d3-acb2-99bb7206cb2b" providerId="ADAL" clId="{221C3FFD-5FD9-4060-8C4E-DBC5398CFAC9}" dt="2025-07-25T12:56:46.963" v="60" actId="403"/>
        <pc:sldMkLst>
          <pc:docMk/>
          <pc:sldMk cId="58348392" sldId="370"/>
        </pc:sldMkLst>
      </pc:sldChg>
      <pc:sldChg chg="modSp mod">
        <pc:chgData name="Swartout, Darcy" userId="bc7a7b0f-5bcf-46d3-acb2-99bb7206cb2b" providerId="ADAL" clId="{221C3FFD-5FD9-4060-8C4E-DBC5398CFAC9}" dt="2025-07-25T12:56:55.044" v="61" actId="403"/>
        <pc:sldMkLst>
          <pc:docMk/>
          <pc:sldMk cId="2900953515" sldId="371"/>
        </pc:sldMkLst>
      </pc:sldChg>
      <pc:sldChg chg="modSp mod">
        <pc:chgData name="Swartout, Darcy" userId="bc7a7b0f-5bcf-46d3-acb2-99bb7206cb2b" providerId="ADAL" clId="{221C3FFD-5FD9-4060-8C4E-DBC5398CFAC9}" dt="2025-07-25T12:57:02.882" v="62" actId="403"/>
        <pc:sldMkLst>
          <pc:docMk/>
          <pc:sldMk cId="3832298580" sldId="372"/>
        </pc:sldMkLst>
      </pc:sldChg>
      <pc:sldChg chg="modSp mod">
        <pc:chgData name="Swartout, Darcy" userId="bc7a7b0f-5bcf-46d3-acb2-99bb7206cb2b" providerId="ADAL" clId="{221C3FFD-5FD9-4060-8C4E-DBC5398CFAC9}" dt="2025-07-25T12:57:48.554" v="80" actId="14100"/>
        <pc:sldMkLst>
          <pc:docMk/>
          <pc:sldMk cId="106585061" sldId="373"/>
        </pc:sldMkLst>
      </pc:sldChg>
      <pc:sldChg chg="modSp mod">
        <pc:chgData name="Swartout, Darcy" userId="bc7a7b0f-5bcf-46d3-acb2-99bb7206cb2b" providerId="ADAL" clId="{221C3FFD-5FD9-4060-8C4E-DBC5398CFAC9}" dt="2025-07-25T12:56:40.710" v="59" actId="403"/>
        <pc:sldMkLst>
          <pc:docMk/>
          <pc:sldMk cId="1634958751" sldId="374"/>
        </pc:sldMkLst>
      </pc:sldChg>
      <pc:sldChg chg="modSp mod">
        <pc:chgData name="Swartout, Darcy" userId="bc7a7b0f-5bcf-46d3-acb2-99bb7206cb2b" providerId="ADAL" clId="{221C3FFD-5FD9-4060-8C4E-DBC5398CFAC9}" dt="2025-07-25T12:57:10.495" v="63" actId="403"/>
        <pc:sldMkLst>
          <pc:docMk/>
          <pc:sldMk cId="1652292810" sldId="375"/>
        </pc:sldMkLst>
      </pc:sldChg>
    </pc:docChg>
  </pc:docChgLst>
  <pc:docChgLst>
    <pc:chgData name="Farmer, Ann" userId="S::ann.farmer@sao.ga.gov::30a3a3e6-9249-4217-b8cc-bd1218a1f658" providerId="AD" clId="Web-{54BEB5BA-70EE-49E0-BF06-0F434833F989}"/>
    <pc:docChg chg="modSld">
      <pc:chgData name="Farmer, Ann" userId="S::ann.farmer@sao.ga.gov::30a3a3e6-9249-4217-b8cc-bd1218a1f658" providerId="AD" clId="Web-{54BEB5BA-70EE-49E0-BF06-0F434833F989}" dt="2025-06-25T03:15:44.310" v="17" actId="20577"/>
      <pc:docMkLst>
        <pc:docMk/>
      </pc:docMkLst>
      <pc:sldChg chg="modSp">
        <pc:chgData name="Farmer, Ann" userId="S::ann.farmer@sao.ga.gov::30a3a3e6-9249-4217-b8cc-bd1218a1f658" providerId="AD" clId="Web-{54BEB5BA-70EE-49E0-BF06-0F434833F989}" dt="2025-06-25T03:15:44.310" v="17" actId="20577"/>
        <pc:sldMkLst>
          <pc:docMk/>
          <pc:sldMk cId="1339528299" sldId="355"/>
        </pc:sldMkLst>
      </pc:sldChg>
    </pc:docChg>
  </pc:docChgLst>
  <pc:docChgLst>
    <pc:chgData name="Swartout, Darcy" userId="1c015fc4-41a8-4efb-8017-be6f6fc86c37" providerId="ADAL" clId="{158CEFFC-B4AC-40C6-88AA-BCEDD92D7FD0}"/>
    <pc:docChg chg="modSld">
      <pc:chgData name="Swartout, Darcy" userId="1c015fc4-41a8-4efb-8017-be6f6fc86c37" providerId="ADAL" clId="{158CEFFC-B4AC-40C6-88AA-BCEDD92D7FD0}" dt="2025-08-29T13:35:11.560" v="0" actId="962"/>
      <pc:docMkLst>
        <pc:docMk/>
      </pc:docMkLst>
      <pc:sldChg chg="modSp mod">
        <pc:chgData name="Swartout, Darcy" userId="1c015fc4-41a8-4efb-8017-be6f6fc86c37" providerId="ADAL" clId="{158CEFFC-B4AC-40C6-88AA-BCEDD92D7FD0}" dt="2025-08-29T13:35:11.560" v="0" actId="962"/>
        <pc:sldMkLst>
          <pc:docMk/>
          <pc:sldMk cId="3293783690" sldId="369"/>
        </pc:sldMkLst>
        <pc:picChg chg="mod">
          <ac:chgData name="Swartout, Darcy" userId="1c015fc4-41a8-4efb-8017-be6f6fc86c37" providerId="ADAL" clId="{158CEFFC-B4AC-40C6-88AA-BCEDD92D7FD0}" dt="2025-08-29T13:35:11.560" v="0" actId="962"/>
          <ac:picMkLst>
            <pc:docMk/>
            <pc:sldMk cId="3293783690" sldId="369"/>
            <ac:picMk id="6" creationId="{1243D752-F93D-84E1-1A7B-48A945D00370}"/>
          </ac:picMkLst>
        </pc:picChg>
      </pc:sldChg>
    </pc:docChg>
  </pc:docChgLst>
  <pc:docChgLst>
    <pc:chgData name="Morrell, Nena" userId="S::nena.morrell@sao.ga.gov::df4f7f60-df27-4be7-be40-033bab147c59" providerId="AD" clId="Web-{D133EBD0-6FD3-C96C-F816-3C669E736309}"/>
    <pc:docChg chg="modSld">
      <pc:chgData name="Morrell, Nena" userId="S::nena.morrell@sao.ga.gov::df4f7f60-df27-4be7-be40-033bab147c59" providerId="AD" clId="Web-{D133EBD0-6FD3-C96C-F816-3C669E736309}" dt="2025-06-24T18:18:16.108" v="2" actId="20577"/>
      <pc:docMkLst>
        <pc:docMk/>
      </pc:docMkLst>
      <pc:sldChg chg="modSp">
        <pc:chgData name="Morrell, Nena" userId="S::nena.morrell@sao.ga.gov::df4f7f60-df27-4be7-be40-033bab147c59" providerId="AD" clId="Web-{D133EBD0-6FD3-C96C-F816-3C669E736309}" dt="2025-06-24T18:18:16.108" v="2" actId="20577"/>
        <pc:sldMkLst>
          <pc:docMk/>
          <pc:sldMk cId="1339528299" sldId="355"/>
        </pc:sldMkLst>
      </pc:sldChg>
    </pc:docChg>
  </pc:docChgLst>
  <pc:docChgLst>
    <pc:chgData name="Morrell, Nena" userId="df4f7f60-df27-4be7-be40-033bab147c59" providerId="ADAL" clId="{5D457B7C-6DD2-4093-BD0F-910F5C726BBE}"/>
    <pc:docChg chg="custSel modSld">
      <pc:chgData name="Morrell, Nena" userId="df4f7f60-df27-4be7-be40-033bab147c59" providerId="ADAL" clId="{5D457B7C-6DD2-4093-BD0F-910F5C726BBE}" dt="2025-06-24T18:17:24.178" v="55" actId="20577"/>
      <pc:docMkLst>
        <pc:docMk/>
      </pc:docMkLst>
      <pc:sldChg chg="modSp mod">
        <pc:chgData name="Morrell, Nena" userId="df4f7f60-df27-4be7-be40-033bab147c59" providerId="ADAL" clId="{5D457B7C-6DD2-4093-BD0F-910F5C726BBE}" dt="2025-06-24T18:17:24.178" v="55" actId="20577"/>
        <pc:sldMkLst>
          <pc:docMk/>
          <pc:sldMk cId="1339528299" sldId="355"/>
        </pc:sldMkLst>
      </pc:sldChg>
    </pc:docChg>
  </pc:docChgLst>
  <pc:docChgLst>
    <pc:chgData name="Swartout, Darcy" userId="1c015fc4-41a8-4efb-8017-be6f6fc86c37" providerId="ADAL" clId="{49B549B5-E004-4095-A660-6750D229FBF4}"/>
    <pc:docChg chg="modMainMaster">
      <pc:chgData name="Swartout, Darcy" userId="1c015fc4-41a8-4efb-8017-be6f6fc86c37" providerId="ADAL" clId="{49B549B5-E004-4095-A660-6750D229FBF4}" dt="2025-09-08T18:14:02.699" v="0"/>
      <pc:docMkLst>
        <pc:docMk/>
      </pc:docMkLst>
      <pc:sldMasterChg chg="modSldLayout">
        <pc:chgData name="Swartout, Darcy" userId="1c015fc4-41a8-4efb-8017-be6f6fc86c37" providerId="ADAL" clId="{49B549B5-E004-4095-A660-6750D229FBF4}" dt="2025-09-08T18:14:02.699" v="0"/>
        <pc:sldMasterMkLst>
          <pc:docMk/>
          <pc:sldMasterMk cId="626881921" sldId="2147483711"/>
        </pc:sldMasterMkLst>
        <pc:sldLayoutChg chg="addSp modSp">
          <pc:chgData name="Swartout, Darcy" userId="1c015fc4-41a8-4efb-8017-be6f6fc86c37" providerId="ADAL" clId="{49B549B5-E004-4095-A660-6750D229FBF4}" dt="2025-09-08T18:14:02.699" v="0"/>
          <pc:sldLayoutMkLst>
            <pc:docMk/>
            <pc:sldMasterMk cId="626881921" sldId="2147483711"/>
            <pc:sldLayoutMk cId="1120652316" sldId="2147483731"/>
          </pc:sldLayoutMkLst>
          <pc:spChg chg="add mod">
            <ac:chgData name="Swartout, Darcy" userId="1c015fc4-41a8-4efb-8017-be6f6fc86c37" providerId="ADAL" clId="{49B549B5-E004-4095-A660-6750D229FBF4}" dt="2025-09-08T18:14:02.699" v="0"/>
            <ac:spMkLst>
              <pc:docMk/>
              <pc:sldMasterMk cId="626881921" sldId="2147483711"/>
              <pc:sldLayoutMk cId="1120652316" sldId="2147483731"/>
              <ac:spMk id="9" creationId="{578F008D-3CBB-5850-7FD9-B3260C64B27D}"/>
            </ac:spMkLst>
          </pc:spChg>
        </pc:sldLayoutChg>
      </pc:sldMasterChg>
    </pc:docChg>
  </pc:docChgLst>
  <pc:docChgLst>
    <pc:chgData name="Franklin, Cindy" userId="S::cindy.franklin@sao.ga.gov::137d06bd-b649-423d-b1b3-a876fc821453" providerId="AD" clId="Web-{375BE1DC-4419-86C5-0FF1-935965103557}"/>
    <pc:docChg chg="modSld">
      <pc:chgData name="Franklin, Cindy" userId="S::cindy.franklin@sao.ga.gov::137d06bd-b649-423d-b1b3-a876fc821453" providerId="AD" clId="Web-{375BE1DC-4419-86C5-0FF1-935965103557}" dt="2025-06-10T17:00:44.961" v="1"/>
      <pc:docMkLst>
        <pc:docMk/>
      </pc:docMkLst>
      <pc:sldChg chg="addSp delSp modSp mod modClrScheme chgLayout">
        <pc:chgData name="Franklin, Cindy" userId="S::cindy.franklin@sao.ga.gov::137d06bd-b649-423d-b1b3-a876fc821453" providerId="AD" clId="Web-{375BE1DC-4419-86C5-0FF1-935965103557}" dt="2025-06-10T17:00:44.961" v="1"/>
        <pc:sldMkLst>
          <pc:docMk/>
          <pc:sldMk cId="2594437778" sldId="364"/>
        </pc:sldMkLst>
      </pc:sldChg>
    </pc:docChg>
  </pc:docChgLst>
  <pc:docChgLst>
    <pc:chgData name="Harder, April" userId="S::april.harder@doas.ga.gov::57594db7-b972-42d4-8c77-65bd0785c8b0" providerId="AD" clId="Web-{389EDC3B-E005-8AE8-A219-73E95381BDAC}"/>
    <pc:docChg chg="mod">
      <pc:chgData name="Harder, April" userId="S::april.harder@doas.ga.gov::57594db7-b972-42d4-8c77-65bd0785c8b0" providerId="AD" clId="Web-{389EDC3B-E005-8AE8-A219-73E95381BDAC}" dt="2025-08-08T21:17:32.242" v="0"/>
      <pc:docMkLst>
        <pc:docMk/>
      </pc:docMkLst>
    </pc:docChg>
  </pc:docChgLst>
  <pc:docChgLst>
    <pc:chgData name="Biador, Kim" userId="fca14e35-9508-4b00-aeb1-b6a35bc0345e" providerId="ADAL" clId="{B448B5E3-439E-46FA-AB30-71AC1054A1CC}"/>
    <pc:docChg chg="modSld">
      <pc:chgData name="Biador, Kim" userId="fca14e35-9508-4b00-aeb1-b6a35bc0345e" providerId="ADAL" clId="{B448B5E3-439E-46FA-AB30-71AC1054A1CC}" dt="2025-08-11T17:04:26.873" v="21" actId="14100"/>
      <pc:docMkLst>
        <pc:docMk/>
      </pc:docMkLst>
      <pc:sldChg chg="modSp mod">
        <pc:chgData name="Biador, Kim" userId="fca14e35-9508-4b00-aeb1-b6a35bc0345e" providerId="ADAL" clId="{B448B5E3-439E-46FA-AB30-71AC1054A1CC}" dt="2025-08-11T17:01:39.607" v="3" actId="14100"/>
        <pc:sldMkLst>
          <pc:docMk/>
          <pc:sldMk cId="1105153778" sldId="368"/>
        </pc:sldMkLst>
      </pc:sldChg>
      <pc:sldChg chg="modSp mod">
        <pc:chgData name="Biador, Kim" userId="fca14e35-9508-4b00-aeb1-b6a35bc0345e" providerId="ADAL" clId="{B448B5E3-439E-46FA-AB30-71AC1054A1CC}" dt="2025-08-11T17:01:55.168" v="5" actId="179"/>
        <pc:sldMkLst>
          <pc:docMk/>
          <pc:sldMk cId="3293783690" sldId="369"/>
        </pc:sldMkLst>
        <pc:spChg chg="mod">
          <ac:chgData name="Biador, Kim" userId="fca14e35-9508-4b00-aeb1-b6a35bc0345e" providerId="ADAL" clId="{B448B5E3-439E-46FA-AB30-71AC1054A1CC}" dt="2025-08-11T17:01:55.168" v="5" actId="179"/>
          <ac:spMkLst>
            <pc:docMk/>
            <pc:sldMk cId="3293783690" sldId="369"/>
            <ac:spMk id="16" creationId="{9E6352DD-A9BE-8F78-FF72-D920CDC3F82B}"/>
          </ac:spMkLst>
        </pc:spChg>
      </pc:sldChg>
      <pc:sldChg chg="modSp mod">
        <pc:chgData name="Biador, Kim" userId="fca14e35-9508-4b00-aeb1-b6a35bc0345e" providerId="ADAL" clId="{B448B5E3-439E-46FA-AB30-71AC1054A1CC}" dt="2025-08-11T17:02:32.040" v="10" actId="179"/>
        <pc:sldMkLst>
          <pc:docMk/>
          <pc:sldMk cId="58348392" sldId="370"/>
        </pc:sldMkLst>
      </pc:sldChg>
      <pc:sldChg chg="modSp mod">
        <pc:chgData name="Biador, Kim" userId="fca14e35-9508-4b00-aeb1-b6a35bc0345e" providerId="ADAL" clId="{B448B5E3-439E-46FA-AB30-71AC1054A1CC}" dt="2025-08-11T17:02:53.999" v="12" actId="179"/>
        <pc:sldMkLst>
          <pc:docMk/>
          <pc:sldMk cId="2900953515" sldId="371"/>
        </pc:sldMkLst>
      </pc:sldChg>
      <pc:sldChg chg="modSp mod">
        <pc:chgData name="Biador, Kim" userId="fca14e35-9508-4b00-aeb1-b6a35bc0345e" providerId="ADAL" clId="{B448B5E3-439E-46FA-AB30-71AC1054A1CC}" dt="2025-08-11T17:04:26.873" v="21" actId="14100"/>
        <pc:sldMkLst>
          <pc:docMk/>
          <pc:sldMk cId="106585061" sldId="373"/>
        </pc:sldMkLst>
      </pc:sldChg>
      <pc:sldChg chg="modSp mod">
        <pc:chgData name="Biador, Kim" userId="fca14e35-9508-4b00-aeb1-b6a35bc0345e" providerId="ADAL" clId="{B448B5E3-439E-46FA-AB30-71AC1054A1CC}" dt="2025-08-11T17:02:18.520" v="8" actId="179"/>
        <pc:sldMkLst>
          <pc:docMk/>
          <pc:sldMk cId="1634958751" sldId="374"/>
        </pc:sldMkLst>
      </pc:sldChg>
    </pc:docChg>
  </pc:docChgLst>
  <pc:docChgLst>
    <pc:chgData name="Sears, Amy" userId="S::amy.sears@sao.ga.gov::18f4f2ee-2f64-4090-b3fc-159d1fc1b307" providerId="AD" clId="Web-{2E1FDA79-483A-8FA9-857C-ECB1E42BEF6C}"/>
    <pc:docChg chg="modSld">
      <pc:chgData name="Sears, Amy" userId="S::amy.sears@sao.ga.gov::18f4f2ee-2f64-4090-b3fc-159d1fc1b307" providerId="AD" clId="Web-{2E1FDA79-483A-8FA9-857C-ECB1E42BEF6C}" dt="2025-05-29T19:12:29.974" v="1" actId="1076"/>
      <pc:docMkLst>
        <pc:docMk/>
      </pc:docMkLst>
      <pc:sldChg chg="modSp">
        <pc:chgData name="Sears, Amy" userId="S::amy.sears@sao.ga.gov::18f4f2ee-2f64-4090-b3fc-159d1fc1b307" providerId="AD" clId="Web-{2E1FDA79-483A-8FA9-857C-ECB1E42BEF6C}" dt="2025-05-29T19:12:29.974" v="1" actId="1076"/>
        <pc:sldMkLst>
          <pc:docMk/>
          <pc:sldMk cId="434607786" sldId="352"/>
        </pc:sldMkLst>
      </pc:sldChg>
    </pc:docChg>
  </pc:docChgLst>
  <pc:docChgLst>
    <pc:chgData name="Lochridge, Nicole" userId="993c282e-9522-4ce8-8176-efe15df5aaa7" providerId="ADAL" clId="{C1A152BA-7B43-4329-A111-38011C4227BC}"/>
    <pc:docChg chg="undo redo custSel addSld delSld modSld">
      <pc:chgData name="Lochridge, Nicole" userId="993c282e-9522-4ce8-8176-efe15df5aaa7" providerId="ADAL" clId="{C1A152BA-7B43-4329-A111-38011C4227BC}" dt="2025-07-24T17:57:57.437" v="2622" actId="962"/>
      <pc:docMkLst>
        <pc:docMk/>
      </pc:docMkLst>
      <pc:sldChg chg="del">
        <pc:chgData name="Lochridge, Nicole" userId="993c282e-9522-4ce8-8176-efe15df5aaa7" providerId="ADAL" clId="{C1A152BA-7B43-4329-A111-38011C4227BC}" dt="2025-07-24T17:43:27.533" v="2032" actId="2696"/>
        <pc:sldMkLst>
          <pc:docMk/>
          <pc:sldMk cId="434607786" sldId="352"/>
        </pc:sldMkLst>
      </pc:sldChg>
      <pc:sldChg chg="del">
        <pc:chgData name="Lochridge, Nicole" userId="993c282e-9522-4ce8-8176-efe15df5aaa7" providerId="ADAL" clId="{C1A152BA-7B43-4329-A111-38011C4227BC}" dt="2025-07-24T17:13:28.462" v="0" actId="2696"/>
        <pc:sldMkLst>
          <pc:docMk/>
          <pc:sldMk cId="1339528299" sldId="355"/>
        </pc:sldMkLst>
      </pc:sldChg>
      <pc:sldChg chg="addSp delSp modSp del mod">
        <pc:chgData name="Lochridge, Nicole" userId="993c282e-9522-4ce8-8176-efe15df5aaa7" providerId="ADAL" clId="{C1A152BA-7B43-4329-A111-38011C4227BC}" dt="2025-07-24T17:31:15.242" v="1430" actId="2696"/>
        <pc:sldMkLst>
          <pc:docMk/>
          <pc:sldMk cId="2178360457" sldId="356"/>
        </pc:sldMkLst>
      </pc:sldChg>
      <pc:sldChg chg="addSp modSp mod">
        <pc:chgData name="Lochridge, Nicole" userId="993c282e-9522-4ce8-8176-efe15df5aaa7" providerId="ADAL" clId="{C1A152BA-7B43-4329-A111-38011C4227BC}" dt="2025-07-24T17:56:25.134" v="2573" actId="962"/>
        <pc:sldMkLst>
          <pc:docMk/>
          <pc:sldMk cId="2594437778" sldId="364"/>
        </pc:sldMkLst>
      </pc:sldChg>
      <pc:sldChg chg="modSp mod">
        <pc:chgData name="Lochridge, Nicole" userId="993c282e-9522-4ce8-8176-efe15df5aaa7" providerId="ADAL" clId="{C1A152BA-7B43-4329-A111-38011C4227BC}" dt="2025-07-24T17:55:48.016" v="2568" actId="13244"/>
        <pc:sldMkLst>
          <pc:docMk/>
          <pc:sldMk cId="2529097494" sldId="365"/>
        </pc:sldMkLst>
      </pc:sldChg>
      <pc:sldChg chg="del">
        <pc:chgData name="Lochridge, Nicole" userId="993c282e-9522-4ce8-8176-efe15df5aaa7" providerId="ADAL" clId="{C1A152BA-7B43-4329-A111-38011C4227BC}" dt="2025-07-24T17:25:08.490" v="1130" actId="2696"/>
        <pc:sldMkLst>
          <pc:docMk/>
          <pc:sldMk cId="700590098" sldId="366"/>
        </pc:sldMkLst>
      </pc:sldChg>
      <pc:sldChg chg="del">
        <pc:chgData name="Lochridge, Nicole" userId="993c282e-9522-4ce8-8176-efe15df5aaa7" providerId="ADAL" clId="{C1A152BA-7B43-4329-A111-38011C4227BC}" dt="2025-07-24T17:25:06.760" v="1129" actId="2696"/>
        <pc:sldMkLst>
          <pc:docMk/>
          <pc:sldMk cId="3599592151" sldId="367"/>
        </pc:sldMkLst>
      </pc:sldChg>
      <pc:sldChg chg="addSp delSp modSp add mod">
        <pc:chgData name="Lochridge, Nicole" userId="993c282e-9522-4ce8-8176-efe15df5aaa7" providerId="ADAL" clId="{C1A152BA-7B43-4329-A111-38011C4227BC}" dt="2025-07-24T17:56:34.122" v="2578" actId="962"/>
        <pc:sldMkLst>
          <pc:docMk/>
          <pc:sldMk cId="1105153778" sldId="368"/>
        </pc:sldMkLst>
      </pc:sldChg>
      <pc:sldChg chg="modSp new del mod">
        <pc:chgData name="Lochridge, Nicole" userId="993c282e-9522-4ce8-8176-efe15df5aaa7" providerId="ADAL" clId="{C1A152BA-7B43-4329-A111-38011C4227BC}" dt="2025-07-24T17:13:57.156" v="86" actId="2696"/>
        <pc:sldMkLst>
          <pc:docMk/>
          <pc:sldMk cId="1505298648" sldId="368"/>
        </pc:sldMkLst>
      </pc:sldChg>
      <pc:sldChg chg="addSp delSp modSp add mod">
        <pc:chgData name="Lochridge, Nicole" userId="993c282e-9522-4ce8-8176-efe15df5aaa7" providerId="ADAL" clId="{C1A152BA-7B43-4329-A111-38011C4227BC}" dt="2025-07-24T17:56:41.958" v="2583" actId="962"/>
        <pc:sldMkLst>
          <pc:docMk/>
          <pc:sldMk cId="3293783690" sldId="369"/>
        </pc:sldMkLst>
      </pc:sldChg>
      <pc:sldChg chg="addSp delSp modSp add mod">
        <pc:chgData name="Lochridge, Nicole" userId="993c282e-9522-4ce8-8176-efe15df5aaa7" providerId="ADAL" clId="{C1A152BA-7B43-4329-A111-38011C4227BC}" dt="2025-07-24T17:56:57.491" v="2593" actId="962"/>
        <pc:sldMkLst>
          <pc:docMk/>
          <pc:sldMk cId="58348392" sldId="370"/>
        </pc:sldMkLst>
      </pc:sldChg>
      <pc:sldChg chg="addSp delSp modSp add mod">
        <pc:chgData name="Lochridge, Nicole" userId="993c282e-9522-4ce8-8176-efe15df5aaa7" providerId="ADAL" clId="{C1A152BA-7B43-4329-A111-38011C4227BC}" dt="2025-07-24T17:57:57.437" v="2622" actId="962"/>
        <pc:sldMkLst>
          <pc:docMk/>
          <pc:sldMk cId="2900953515" sldId="371"/>
        </pc:sldMkLst>
      </pc:sldChg>
      <pc:sldChg chg="addSp delSp modSp add mod">
        <pc:chgData name="Lochridge, Nicole" userId="993c282e-9522-4ce8-8176-efe15df5aaa7" providerId="ADAL" clId="{C1A152BA-7B43-4329-A111-38011C4227BC}" dt="2025-07-24T17:57:18.416" v="2604" actId="962"/>
        <pc:sldMkLst>
          <pc:docMk/>
          <pc:sldMk cId="3832298580" sldId="372"/>
        </pc:sldMkLst>
      </pc:sldChg>
      <pc:sldChg chg="addSp delSp modSp add mod">
        <pc:chgData name="Lochridge, Nicole" userId="993c282e-9522-4ce8-8176-efe15df5aaa7" providerId="ADAL" clId="{C1A152BA-7B43-4329-A111-38011C4227BC}" dt="2025-07-24T17:57:36.107" v="2620" actId="962"/>
        <pc:sldMkLst>
          <pc:docMk/>
          <pc:sldMk cId="106585061" sldId="373"/>
        </pc:sldMkLst>
      </pc:sldChg>
      <pc:sldChg chg="modSp add mod">
        <pc:chgData name="Lochridge, Nicole" userId="993c282e-9522-4ce8-8176-efe15df5aaa7" providerId="ADAL" clId="{C1A152BA-7B43-4329-A111-38011C4227BC}" dt="2025-07-24T17:56:49.559" v="2588" actId="962"/>
        <pc:sldMkLst>
          <pc:docMk/>
          <pc:sldMk cId="1634958751" sldId="374"/>
        </pc:sldMkLst>
      </pc:sldChg>
      <pc:sldChg chg="addSp delSp modSp add mod">
        <pc:chgData name="Lochridge, Nicole" userId="993c282e-9522-4ce8-8176-efe15df5aaa7" providerId="ADAL" clId="{C1A152BA-7B43-4329-A111-38011C4227BC}" dt="2025-07-24T17:57:28.471" v="2615" actId="962"/>
        <pc:sldMkLst>
          <pc:docMk/>
          <pc:sldMk cId="1652292810" sldId="375"/>
        </pc:sldMkLst>
      </pc:sldChg>
    </pc:docChg>
  </pc:docChgLst>
  <pc:docChgLst>
    <pc:chgData name="Lochridge, Nicole" userId="993c282e-9522-4ce8-8176-efe15df5aaa7" providerId="ADAL" clId="{39607699-1F9F-4314-AB53-618F2A50395D}"/>
    <pc:docChg chg="undo custSel modSld">
      <pc:chgData name="Lochridge, Nicole" userId="993c282e-9522-4ce8-8176-efe15df5aaa7" providerId="ADAL" clId="{39607699-1F9F-4314-AB53-618F2A50395D}" dt="2025-07-25T14:05:25.453" v="88" actId="14100"/>
      <pc:docMkLst>
        <pc:docMk/>
      </pc:docMkLst>
      <pc:sldChg chg="addSp delSp modSp mod">
        <pc:chgData name="Lochridge, Nicole" userId="993c282e-9522-4ce8-8176-efe15df5aaa7" providerId="ADAL" clId="{39607699-1F9F-4314-AB53-618F2A50395D}" dt="2025-07-25T13:58:19.669" v="14" actId="14100"/>
        <pc:sldMkLst>
          <pc:docMk/>
          <pc:sldMk cId="1105153778" sldId="368"/>
        </pc:sldMkLst>
      </pc:sldChg>
      <pc:sldChg chg="addSp delSp modSp mod">
        <pc:chgData name="Lochridge, Nicole" userId="993c282e-9522-4ce8-8176-efe15df5aaa7" providerId="ADAL" clId="{39607699-1F9F-4314-AB53-618F2A50395D}" dt="2025-07-25T14:02:26.119" v="41" actId="14100"/>
        <pc:sldMkLst>
          <pc:docMk/>
          <pc:sldMk cId="3293783690" sldId="369"/>
        </pc:sldMkLst>
      </pc:sldChg>
      <pc:sldChg chg="addSp delSp modSp mod">
        <pc:chgData name="Lochridge, Nicole" userId="993c282e-9522-4ce8-8176-efe15df5aaa7" providerId="ADAL" clId="{39607699-1F9F-4314-AB53-618F2A50395D}" dt="2025-07-25T14:04:21.979" v="73" actId="1076"/>
        <pc:sldMkLst>
          <pc:docMk/>
          <pc:sldMk cId="58348392" sldId="370"/>
        </pc:sldMkLst>
      </pc:sldChg>
      <pc:sldChg chg="addSp delSp modSp mod">
        <pc:chgData name="Lochridge, Nicole" userId="993c282e-9522-4ce8-8176-efe15df5aaa7" providerId="ADAL" clId="{39607699-1F9F-4314-AB53-618F2A50395D}" dt="2025-07-25T14:05:25.453" v="88" actId="14100"/>
        <pc:sldMkLst>
          <pc:docMk/>
          <pc:sldMk cId="2900953515" sldId="371"/>
        </pc:sldMkLst>
      </pc:sldChg>
      <pc:sldChg chg="addSp delSp modSp mod">
        <pc:chgData name="Lochridge, Nicole" userId="993c282e-9522-4ce8-8176-efe15df5aaa7" providerId="ADAL" clId="{39607699-1F9F-4314-AB53-618F2A50395D}" dt="2025-07-25T14:03:16.233" v="57" actId="1035"/>
        <pc:sldMkLst>
          <pc:docMk/>
          <pc:sldMk cId="1634958751" sldId="374"/>
        </pc:sldMkLst>
      </pc:sldChg>
    </pc:docChg>
  </pc:docChgLst>
  <pc:docChgLst>
    <pc:chgData name="Swartout, Darcy" userId="1c015fc4-41a8-4efb-8017-be6f6fc86c37" providerId="ADAL" clId="{D8DD2C81-0B04-4A64-B9A7-E50DA3415910}"/>
    <pc:docChg chg="custSel delSld modSld">
      <pc:chgData name="Swartout, Darcy" userId="1c015fc4-41a8-4efb-8017-be6f6fc86c37" providerId="ADAL" clId="{D8DD2C81-0B04-4A64-B9A7-E50DA3415910}" dt="2025-08-26T13:43:04.603" v="931" actId="1035"/>
      <pc:docMkLst>
        <pc:docMk/>
      </pc:docMkLst>
      <pc:sldChg chg="addSp modSp mod modClrScheme chgLayout">
        <pc:chgData name="Swartout, Darcy" userId="1c015fc4-41a8-4efb-8017-be6f6fc86c37" providerId="ADAL" clId="{D8DD2C81-0B04-4A64-B9A7-E50DA3415910}" dt="2025-08-25T20:55:25.087" v="907" actId="20577"/>
        <pc:sldMkLst>
          <pc:docMk/>
          <pc:sldMk cId="2594437778" sldId="364"/>
        </pc:sldMkLst>
        <pc:spChg chg="mod ord">
          <ac:chgData name="Swartout, Darcy" userId="1c015fc4-41a8-4efb-8017-be6f6fc86c37" providerId="ADAL" clId="{D8DD2C81-0B04-4A64-B9A7-E50DA3415910}" dt="2025-08-25T20:52:57.769" v="853" actId="700"/>
          <ac:spMkLst>
            <pc:docMk/>
            <pc:sldMk cId="2594437778" sldId="364"/>
            <ac:spMk id="2" creationId="{FC34FC1C-F77F-0BEC-C5FC-AB5048064EFE}"/>
          </ac:spMkLst>
        </pc:spChg>
        <pc:spChg chg="mod ord">
          <ac:chgData name="Swartout, Darcy" userId="1c015fc4-41a8-4efb-8017-be6f6fc86c37" providerId="ADAL" clId="{D8DD2C81-0B04-4A64-B9A7-E50DA3415910}" dt="2025-08-25T20:52:57.769" v="853" actId="700"/>
          <ac:spMkLst>
            <pc:docMk/>
            <pc:sldMk cId="2594437778" sldId="364"/>
            <ac:spMk id="3" creationId="{4FAA567B-A385-94A9-7732-7C8DB2BA2FEB}"/>
          </ac:spMkLst>
        </pc:spChg>
        <pc:spChg chg="mod ord">
          <ac:chgData name="Swartout, Darcy" userId="1c015fc4-41a8-4efb-8017-be6f6fc86c37" providerId="ADAL" clId="{D8DD2C81-0B04-4A64-B9A7-E50DA3415910}" dt="2025-08-25T20:52:57.769" v="853" actId="700"/>
          <ac:spMkLst>
            <pc:docMk/>
            <pc:sldMk cId="2594437778" sldId="364"/>
            <ac:spMk id="4" creationId="{B0A81400-E04C-ACC6-A5EB-613038822F40}"/>
          </ac:spMkLst>
        </pc:spChg>
        <pc:spChg chg="add mod ord">
          <ac:chgData name="Swartout, Darcy" userId="1c015fc4-41a8-4efb-8017-be6f6fc86c37" providerId="ADAL" clId="{D8DD2C81-0B04-4A64-B9A7-E50DA3415910}" dt="2025-08-25T20:53:17.890" v="856" actId="11"/>
          <ac:spMkLst>
            <pc:docMk/>
            <pc:sldMk cId="2594437778" sldId="364"/>
            <ac:spMk id="6" creationId="{10798079-190D-C342-4A3B-72111E40BF36}"/>
          </ac:spMkLst>
        </pc:spChg>
        <pc:spChg chg="add mod">
          <ac:chgData name="Swartout, Darcy" userId="1c015fc4-41a8-4efb-8017-be6f6fc86c37" providerId="ADAL" clId="{D8DD2C81-0B04-4A64-B9A7-E50DA3415910}" dt="2025-08-25T20:53:49.635" v="893" actId="14100"/>
          <ac:spMkLst>
            <pc:docMk/>
            <pc:sldMk cId="2594437778" sldId="364"/>
            <ac:spMk id="10" creationId="{CDAEC4EF-DB46-5AF8-90C7-D0F145B58C12}"/>
          </ac:spMkLst>
        </pc:spChg>
        <pc:spChg chg="mod ord">
          <ac:chgData name="Swartout, Darcy" userId="1c015fc4-41a8-4efb-8017-be6f6fc86c37" providerId="ADAL" clId="{D8DD2C81-0B04-4A64-B9A7-E50DA3415910}" dt="2025-08-25T20:55:25.087" v="907" actId="20577"/>
          <ac:spMkLst>
            <pc:docMk/>
            <pc:sldMk cId="2594437778" sldId="364"/>
            <ac:spMk id="15" creationId="{CB60EAC0-D079-D7F5-F3F1-E39F36F89733}"/>
          </ac:spMkLst>
        </pc:spChg>
        <pc:spChg chg="mod ord">
          <ac:chgData name="Swartout, Darcy" userId="1c015fc4-41a8-4efb-8017-be6f6fc86c37" providerId="ADAL" clId="{D8DD2C81-0B04-4A64-B9A7-E50DA3415910}" dt="2025-08-25T20:52:57.769" v="853" actId="700"/>
          <ac:spMkLst>
            <pc:docMk/>
            <pc:sldMk cId="2594437778" sldId="364"/>
            <ac:spMk id="16" creationId="{77618A5B-AC2E-EDDF-5D1D-E9824F16D473}"/>
          </ac:spMkLst>
        </pc:spChg>
        <pc:picChg chg="add mod">
          <ac:chgData name="Swartout, Darcy" userId="1c015fc4-41a8-4efb-8017-be6f6fc86c37" providerId="ADAL" clId="{D8DD2C81-0B04-4A64-B9A7-E50DA3415910}" dt="2025-08-25T20:55:03.810" v="896" actId="962"/>
          <ac:picMkLst>
            <pc:docMk/>
            <pc:sldMk cId="2594437778" sldId="364"/>
            <ac:picMk id="7" creationId="{693906E8-83D6-C7E6-C66F-9BBD913D1721}"/>
          </ac:picMkLst>
        </pc:picChg>
      </pc:sldChg>
      <pc:sldChg chg="modSp mod modCm">
        <pc:chgData name="Swartout, Darcy" userId="1c015fc4-41a8-4efb-8017-be6f6fc86c37" providerId="ADAL" clId="{D8DD2C81-0B04-4A64-B9A7-E50DA3415910}" dt="2025-08-25T20:40:07.044" v="496" actId="1037"/>
        <pc:sldMkLst>
          <pc:docMk/>
          <pc:sldMk cId="2529097494" sldId="365"/>
        </pc:sldMkLst>
        <pc:spChg chg="mod">
          <ac:chgData name="Swartout, Darcy" userId="1c015fc4-41a8-4efb-8017-be6f6fc86c37" providerId="ADAL" clId="{D8DD2C81-0B04-4A64-B9A7-E50DA3415910}" dt="2025-08-25T20:35:49.320" v="126" actId="20577"/>
          <ac:spMkLst>
            <pc:docMk/>
            <pc:sldMk cId="2529097494" sldId="365"/>
            <ac:spMk id="6" creationId="{11A325F9-DCFC-2886-9462-28EC4767A2A5}"/>
          </ac:spMkLst>
        </pc:spChg>
        <pc:spChg chg="mod">
          <ac:chgData name="Swartout, Darcy" userId="1c015fc4-41a8-4efb-8017-be6f6fc86c37" providerId="ADAL" clId="{D8DD2C81-0B04-4A64-B9A7-E50DA3415910}" dt="2025-08-25T20:38:43.502" v="392" actId="113"/>
          <ac:spMkLst>
            <pc:docMk/>
            <pc:sldMk cId="2529097494" sldId="365"/>
            <ac:spMk id="7" creationId="{55CB5F00-1815-EC7F-2599-B9E60B0E1808}"/>
          </ac:spMkLst>
        </pc:spChg>
        <pc:spChg chg="mod">
          <ac:chgData name="Swartout, Darcy" userId="1c015fc4-41a8-4efb-8017-be6f6fc86c37" providerId="ADAL" clId="{D8DD2C81-0B04-4A64-B9A7-E50DA3415910}" dt="2025-08-25T20:39:07.519" v="412" actId="20577"/>
          <ac:spMkLst>
            <pc:docMk/>
            <pc:sldMk cId="2529097494" sldId="365"/>
            <ac:spMk id="8" creationId="{D1C7E0FB-420A-7BCB-D739-5041C62D8978}"/>
          </ac:spMkLst>
        </pc:spChg>
        <pc:spChg chg="mod">
          <ac:chgData name="Swartout, Darcy" userId="1c015fc4-41a8-4efb-8017-be6f6fc86c37" providerId="ADAL" clId="{D8DD2C81-0B04-4A64-B9A7-E50DA3415910}" dt="2025-08-25T20:39:23.869" v="420" actId="20577"/>
          <ac:spMkLst>
            <pc:docMk/>
            <pc:sldMk cId="2529097494" sldId="365"/>
            <ac:spMk id="9" creationId="{B71822B1-E660-DC48-4D7B-6B8C0648C541}"/>
          </ac:spMkLst>
        </pc:spChg>
        <pc:spChg chg="mod">
          <ac:chgData name="Swartout, Darcy" userId="1c015fc4-41a8-4efb-8017-be6f6fc86c37" providerId="ADAL" clId="{D8DD2C81-0B04-4A64-B9A7-E50DA3415910}" dt="2025-08-25T20:40:07.044" v="496" actId="1037"/>
          <ac:spMkLst>
            <pc:docMk/>
            <pc:sldMk cId="2529097494" sldId="365"/>
            <ac:spMk id="10" creationId="{258B7251-486A-264C-FFCE-951D2D15EE87}"/>
          </ac:spMkLst>
        </pc:sp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D8DD2C81-0B04-4A64-B9A7-E50DA3415910}" dt="2025-08-25T20:38:40.977" v="391" actId="6549"/>
              <pc2:cmMkLst xmlns:pc2="http://schemas.microsoft.com/office/powerpoint/2019/9/main/command">
                <pc:docMk/>
                <pc:sldMk cId="2529097494" sldId="365"/>
                <pc2:cmMk id="{53478F22-98D0-4160-9A23-EE41ED56B187}"/>
              </pc2:cmMkLst>
            </pc226:cmChg>
            <pc226:cmChg xmlns:pc226="http://schemas.microsoft.com/office/powerpoint/2022/06/main/command" chg="mod">
              <pc226:chgData name="Swartout, Darcy" userId="1c015fc4-41a8-4efb-8017-be6f6fc86c37" providerId="ADAL" clId="{D8DD2C81-0B04-4A64-B9A7-E50DA3415910}" dt="2025-08-25T20:39:07.519" v="412" actId="20577"/>
              <pc2:cmMkLst xmlns:pc2="http://schemas.microsoft.com/office/powerpoint/2019/9/main/command">
                <pc:docMk/>
                <pc:sldMk cId="2529097494" sldId="365"/>
                <pc2:cmMk id="{75A17F2F-943F-4378-AB76-8C0A9003167A}"/>
              </pc2:cmMkLst>
            </pc226:cmChg>
            <pc226:cmChg xmlns:pc226="http://schemas.microsoft.com/office/powerpoint/2022/06/main/command" chg="mod">
              <pc226:chgData name="Swartout, Darcy" userId="1c015fc4-41a8-4efb-8017-be6f6fc86c37" providerId="ADAL" clId="{D8DD2C81-0B04-4A64-B9A7-E50DA3415910}" dt="2025-08-25T20:39:23.869" v="420" actId="20577"/>
              <pc2:cmMkLst xmlns:pc2="http://schemas.microsoft.com/office/powerpoint/2019/9/main/command">
                <pc:docMk/>
                <pc:sldMk cId="2529097494" sldId="365"/>
                <pc2:cmMk id="{13078176-047D-4956-9A58-E9F11E98CF77}"/>
              </pc2:cmMkLst>
            </pc226:cmChg>
            <pc226:cmChg xmlns:pc226="http://schemas.microsoft.com/office/powerpoint/2022/06/main/command" chg="mod">
              <pc226:chgData name="Swartout, Darcy" userId="1c015fc4-41a8-4efb-8017-be6f6fc86c37" providerId="ADAL" clId="{D8DD2C81-0B04-4A64-B9A7-E50DA3415910}" dt="2025-08-25T20:38:40.977" v="391" actId="6549"/>
              <pc2:cmMkLst xmlns:pc2="http://schemas.microsoft.com/office/powerpoint/2019/9/main/command">
                <pc:docMk/>
                <pc:sldMk cId="2529097494" sldId="365"/>
                <pc2:cmMk id="{4AD77B80-9A66-4E43-90E1-434AC3F48604}"/>
              </pc2:cmMkLst>
            </pc226:cmChg>
            <pc226:cmChg xmlns:pc226="http://schemas.microsoft.com/office/powerpoint/2022/06/main/command" chg="mod">
              <pc226:chgData name="Swartout, Darcy" userId="1c015fc4-41a8-4efb-8017-be6f6fc86c37" providerId="ADAL" clId="{D8DD2C81-0B04-4A64-B9A7-E50DA3415910}" dt="2025-08-25T20:39:54.134" v="475" actId="20577"/>
              <pc2:cmMkLst xmlns:pc2="http://schemas.microsoft.com/office/powerpoint/2019/9/main/command">
                <pc:docMk/>
                <pc:sldMk cId="2529097494" sldId="365"/>
                <pc2:cmMk id="{A2B1CDB9-9FA4-44C1-AACE-B2B0D0C1EA4F}"/>
              </pc2:cmMkLst>
            </pc226:cmChg>
            <pc226:cmChg xmlns:pc226="http://schemas.microsoft.com/office/powerpoint/2022/06/main/command" chg="mod">
              <pc226:chgData name="Swartout, Darcy" userId="1c015fc4-41a8-4efb-8017-be6f6fc86c37" providerId="ADAL" clId="{D8DD2C81-0B04-4A64-B9A7-E50DA3415910}" dt="2025-08-25T20:38:40.977" v="391" actId="6549"/>
              <pc2:cmMkLst xmlns:pc2="http://schemas.microsoft.com/office/powerpoint/2019/9/main/command">
                <pc:docMk/>
                <pc:sldMk cId="2529097494" sldId="365"/>
                <pc2:cmMk id="{08FC59ED-1210-4E78-AD29-9C3B9D7D3E5A}"/>
              </pc2:cmMkLst>
            </pc226:cmChg>
          </p:ext>
        </pc:extLst>
      </pc:sldChg>
      <pc:sldChg chg="del">
        <pc:chgData name="Swartout, Darcy" userId="1c015fc4-41a8-4efb-8017-be6f6fc86c37" providerId="ADAL" clId="{D8DD2C81-0B04-4A64-B9A7-E50DA3415910}" dt="2025-08-25T20:53:54.105" v="894" actId="47"/>
        <pc:sldMkLst>
          <pc:docMk/>
          <pc:sldMk cId="1105153778" sldId="368"/>
        </pc:sldMkLst>
      </pc:sldChg>
      <pc:sldChg chg="addSp delSp modSp mod">
        <pc:chgData name="Swartout, Darcy" userId="1c015fc4-41a8-4efb-8017-be6f6fc86c37" providerId="ADAL" clId="{D8DD2C81-0B04-4A64-B9A7-E50DA3415910}" dt="2025-08-26T13:43:04.603" v="931" actId="1035"/>
        <pc:sldMkLst>
          <pc:docMk/>
          <pc:sldMk cId="3293783690" sldId="369"/>
        </pc:sldMkLst>
        <pc:spChg chg="mod">
          <ac:chgData name="Swartout, Darcy" userId="1c015fc4-41a8-4efb-8017-be6f6fc86c37" providerId="ADAL" clId="{D8DD2C81-0B04-4A64-B9A7-E50DA3415910}" dt="2025-08-25T20:55:21.759" v="905" actId="20577"/>
          <ac:spMkLst>
            <pc:docMk/>
            <pc:sldMk cId="3293783690" sldId="369"/>
            <ac:spMk id="15" creationId="{C5A9EFBA-B0B3-0851-78AC-0665DAD6E480}"/>
          </ac:spMkLst>
        </pc:spChg>
        <pc:spChg chg="mod">
          <ac:chgData name="Swartout, Darcy" userId="1c015fc4-41a8-4efb-8017-be6f6fc86c37" providerId="ADAL" clId="{D8DD2C81-0B04-4A64-B9A7-E50DA3415910}" dt="2025-08-25T20:42:54.175" v="686" actId="113"/>
          <ac:spMkLst>
            <pc:docMk/>
            <pc:sldMk cId="3293783690" sldId="369"/>
            <ac:spMk id="16" creationId="{9E6352DD-A9BE-8F78-FF72-D920CDC3F82B}"/>
          </ac:spMkLst>
        </pc:spChg>
        <pc:picChg chg="add mod">
          <ac:chgData name="Swartout, Darcy" userId="1c015fc4-41a8-4efb-8017-be6f6fc86c37" providerId="ADAL" clId="{D8DD2C81-0B04-4A64-B9A7-E50DA3415910}" dt="2025-08-26T13:43:04.603" v="931" actId="1035"/>
          <ac:picMkLst>
            <pc:docMk/>
            <pc:sldMk cId="3293783690" sldId="369"/>
            <ac:picMk id="6" creationId="{1243D752-F93D-84E1-1A7B-48A945D00370}"/>
          </ac:picMkLst>
        </pc:picChg>
        <pc:picChg chg="mod">
          <ac:chgData name="Swartout, Darcy" userId="1c015fc4-41a8-4efb-8017-be6f6fc86c37" providerId="ADAL" clId="{D8DD2C81-0B04-4A64-B9A7-E50DA3415910}" dt="2025-08-26T13:42:54.150" v="917" actId="1076"/>
          <ac:picMkLst>
            <pc:docMk/>
            <pc:sldMk cId="3293783690" sldId="369"/>
            <ac:picMk id="8" creationId="{76A620E4-A708-B25F-ACB4-AD19D8797E9E}"/>
          </ac:picMkLst>
        </pc:picChg>
      </pc:sldChg>
      <pc:sldChg chg="addSp delSp modSp del mod">
        <pc:chgData name="Swartout, Darcy" userId="1c015fc4-41a8-4efb-8017-be6f6fc86c37" providerId="ADAL" clId="{D8DD2C81-0B04-4A64-B9A7-E50DA3415910}" dt="2025-08-25T20:44:21.081" v="696" actId="47"/>
        <pc:sldMkLst>
          <pc:docMk/>
          <pc:sldMk cId="58348392" sldId="370"/>
        </pc:sldMkLst>
      </pc:sldChg>
      <pc:sldChg chg="del">
        <pc:chgData name="Swartout, Darcy" userId="1c015fc4-41a8-4efb-8017-be6f6fc86c37" providerId="ADAL" clId="{D8DD2C81-0B04-4A64-B9A7-E50DA3415910}" dt="2025-08-25T20:44:28.126" v="697" actId="47"/>
        <pc:sldMkLst>
          <pc:docMk/>
          <pc:sldMk cId="2900953515" sldId="371"/>
        </pc:sldMkLst>
      </pc:sldChg>
      <pc:sldChg chg="del">
        <pc:chgData name="Swartout, Darcy" userId="1c015fc4-41a8-4efb-8017-be6f6fc86c37" providerId="ADAL" clId="{D8DD2C81-0B04-4A64-B9A7-E50DA3415910}" dt="2025-08-25T20:44:31.977" v="698" actId="47"/>
        <pc:sldMkLst>
          <pc:docMk/>
          <pc:sldMk cId="3832298580" sldId="372"/>
        </pc:sldMkLst>
      </pc:sldChg>
      <pc:sldChg chg="modSp del mod">
        <pc:chgData name="Swartout, Darcy" userId="1c015fc4-41a8-4efb-8017-be6f6fc86c37" providerId="ADAL" clId="{D8DD2C81-0B04-4A64-B9A7-E50DA3415910}" dt="2025-08-25T20:52:41.862" v="852" actId="47"/>
        <pc:sldMkLst>
          <pc:docMk/>
          <pc:sldMk cId="106585061" sldId="373"/>
        </pc:sldMkLst>
      </pc:sldChg>
      <pc:sldChg chg="addSp delSp modSp del mod">
        <pc:chgData name="Swartout, Darcy" userId="1c015fc4-41a8-4efb-8017-be6f6fc86c37" providerId="ADAL" clId="{D8DD2C81-0B04-4A64-B9A7-E50DA3415910}" dt="2025-08-25T20:44:01.790" v="694" actId="47"/>
        <pc:sldMkLst>
          <pc:docMk/>
          <pc:sldMk cId="1634958751" sldId="374"/>
        </pc:sldMkLst>
      </pc:sldChg>
      <pc:sldChg chg="addSp delSp modSp mod modCm">
        <pc:chgData name="Swartout, Darcy" userId="1c015fc4-41a8-4efb-8017-be6f6fc86c37" providerId="ADAL" clId="{D8DD2C81-0B04-4A64-B9A7-E50DA3415910}" dt="2025-08-25T20:55:15.559" v="901" actId="20577"/>
        <pc:sldMkLst>
          <pc:docMk/>
          <pc:sldMk cId="1652292810" sldId="375"/>
        </pc:sldMkLst>
        <pc:spChg chg="mod">
          <ac:chgData name="Swartout, Darcy" userId="1c015fc4-41a8-4efb-8017-be6f6fc86c37" providerId="ADAL" clId="{D8DD2C81-0B04-4A64-B9A7-E50DA3415910}" dt="2025-08-25T20:46:02.562" v="700" actId="1076"/>
          <ac:spMkLst>
            <pc:docMk/>
            <pc:sldMk cId="1652292810" sldId="375"/>
            <ac:spMk id="2" creationId="{DC90F1FB-9E0A-DFF0-DB62-CC471184A4FB}"/>
          </ac:spMkLst>
        </pc:spChg>
        <pc:spChg chg="mod">
          <ac:chgData name="Swartout, Darcy" userId="1c015fc4-41a8-4efb-8017-be6f6fc86c37" providerId="ADAL" clId="{D8DD2C81-0B04-4A64-B9A7-E50DA3415910}" dt="2025-08-25T20:46:02.562" v="700" actId="1076"/>
          <ac:spMkLst>
            <pc:docMk/>
            <pc:sldMk cId="1652292810" sldId="375"/>
            <ac:spMk id="3" creationId="{EAC9471C-0D06-05BA-01F7-9E1974DAD95F}"/>
          </ac:spMkLst>
        </pc:spChg>
        <pc:spChg chg="mod">
          <ac:chgData name="Swartout, Darcy" userId="1c015fc4-41a8-4efb-8017-be6f6fc86c37" providerId="ADAL" clId="{D8DD2C81-0B04-4A64-B9A7-E50DA3415910}" dt="2025-08-25T20:46:02.562" v="700" actId="1076"/>
          <ac:spMkLst>
            <pc:docMk/>
            <pc:sldMk cId="1652292810" sldId="375"/>
            <ac:spMk id="4" creationId="{57EDEE8C-4B8B-0E0B-8DC9-353C26D53DA9}"/>
          </ac:spMkLst>
        </pc:spChg>
        <pc:spChg chg="mod">
          <ac:chgData name="Swartout, Darcy" userId="1c015fc4-41a8-4efb-8017-be6f6fc86c37" providerId="ADAL" clId="{D8DD2C81-0B04-4A64-B9A7-E50DA3415910}" dt="2025-08-25T20:52:06.036" v="851"/>
          <ac:spMkLst>
            <pc:docMk/>
            <pc:sldMk cId="1652292810" sldId="375"/>
            <ac:spMk id="6" creationId="{91D6BB57-796A-AC7C-6C7A-70E61E4545DA}"/>
          </ac:spMkLst>
        </pc:spChg>
        <pc:spChg chg="mod">
          <ac:chgData name="Swartout, Darcy" userId="1c015fc4-41a8-4efb-8017-be6f6fc86c37" providerId="ADAL" clId="{D8DD2C81-0B04-4A64-B9A7-E50DA3415910}" dt="2025-08-25T20:51:48.232" v="849" actId="1035"/>
          <ac:spMkLst>
            <pc:docMk/>
            <pc:sldMk cId="1652292810" sldId="375"/>
            <ac:spMk id="8" creationId="{05947A04-C729-473F-8429-EEBD4C7A15F3}"/>
          </ac:spMkLst>
        </pc:spChg>
        <pc:spChg chg="add mod">
          <ac:chgData name="Swartout, Darcy" userId="1c015fc4-41a8-4efb-8017-be6f6fc86c37" providerId="ADAL" clId="{D8DD2C81-0B04-4A64-B9A7-E50DA3415910}" dt="2025-08-25T20:52:06.036" v="851"/>
          <ac:spMkLst>
            <pc:docMk/>
            <pc:sldMk cId="1652292810" sldId="375"/>
            <ac:spMk id="14" creationId="{120F53C6-91FD-4181-2673-37014AFEEF63}"/>
          </ac:spMkLst>
        </pc:spChg>
        <pc:spChg chg="mod">
          <ac:chgData name="Swartout, Darcy" userId="1c015fc4-41a8-4efb-8017-be6f6fc86c37" providerId="ADAL" clId="{D8DD2C81-0B04-4A64-B9A7-E50DA3415910}" dt="2025-08-25T20:55:15.559" v="901" actId="20577"/>
          <ac:spMkLst>
            <pc:docMk/>
            <pc:sldMk cId="1652292810" sldId="375"/>
            <ac:spMk id="15" creationId="{E69C3796-5EA0-E9EB-A92B-12DC87406153}"/>
          </ac:spMkLst>
        </pc:spChg>
        <pc:spChg chg="mod">
          <ac:chgData name="Swartout, Darcy" userId="1c015fc4-41a8-4efb-8017-be6f6fc86c37" providerId="ADAL" clId="{D8DD2C81-0B04-4A64-B9A7-E50DA3415910}" dt="2025-08-25T20:54:07.872" v="895" actId="11"/>
          <ac:spMkLst>
            <pc:docMk/>
            <pc:sldMk cId="1652292810" sldId="375"/>
            <ac:spMk id="16" creationId="{AB475D48-5D89-D164-A8BF-8B93583C02AA}"/>
          </ac:spMkLst>
        </pc:spChg>
        <pc:grpChg chg="add mod">
          <ac:chgData name="Swartout, Darcy" userId="1c015fc4-41a8-4efb-8017-be6f6fc86c37" providerId="ADAL" clId="{D8DD2C81-0B04-4A64-B9A7-E50DA3415910}" dt="2025-08-25T20:52:06.036" v="851"/>
          <ac:grpSpMkLst>
            <pc:docMk/>
            <pc:sldMk cId="1652292810" sldId="375"/>
            <ac:grpSpMk id="5" creationId="{69C7D168-DE53-BFBA-32A9-6BA4044B8E13}"/>
          </ac:grpSpMkLst>
        </pc:grpChg>
        <pc:picChg chg="mod modCrop">
          <ac:chgData name="Swartout, Darcy" userId="1c015fc4-41a8-4efb-8017-be6f6fc86c37" providerId="ADAL" clId="{D8DD2C81-0B04-4A64-B9A7-E50DA3415910}" dt="2025-08-25T20:51:55.484" v="850" actId="732"/>
          <ac:picMkLst>
            <pc:docMk/>
            <pc:sldMk cId="1652292810" sldId="375"/>
            <ac:picMk id="7" creationId="{027F4074-E7A6-31EB-1D66-9FB63632D91D}"/>
          </ac:picMkLst>
        </pc:picChg>
        <pc:picChg chg="mod">
          <ac:chgData name="Swartout, Darcy" userId="1c015fc4-41a8-4efb-8017-be6f6fc86c37" providerId="ADAL" clId="{D8DD2C81-0B04-4A64-B9A7-E50DA3415910}" dt="2025-08-25T20:52:06.036" v="851"/>
          <ac:picMkLst>
            <pc:docMk/>
            <pc:sldMk cId="1652292810" sldId="375"/>
            <ac:picMk id="13" creationId="{226835D0-2DB0-859E-AD4B-FF4EB0DBDF9F}"/>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D8DD2C81-0B04-4A64-B9A7-E50DA3415910}" dt="2025-08-25T20:50:48.975" v="781" actId="33524"/>
              <pc2:cmMkLst xmlns:pc2="http://schemas.microsoft.com/office/powerpoint/2019/9/main/command">
                <pc:docMk/>
                <pc:sldMk cId="1652292810" sldId="375"/>
                <pc2:cmMk id="{51D7CF82-93EA-4772-BF2C-264848B69446}"/>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B3D99ADA-6A33-48C2-AFB3-0384CD572718}" type="datetimeFigureOut">
              <a:rPr lang="en-US" smtClean="0"/>
              <a:t>9/8/2025</a:t>
            </a:fld>
            <a:endParaRPr lang="en-US"/>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C8F99EE-B2D2-41D4-83DE-2320E59029E6}" type="slidenum">
              <a:rPr lang="en-US" smtClean="0"/>
              <a:t>‹#›</a:t>
            </a:fld>
            <a:endParaRPr lang="en-US"/>
          </a:p>
        </p:txBody>
      </p:sp>
    </p:spTree>
    <p:extLst>
      <p:ext uri="{BB962C8B-B14F-4D97-AF65-F5344CB8AC3E}">
        <p14:creationId xmlns:p14="http://schemas.microsoft.com/office/powerpoint/2010/main" val="2170165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4 shape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083047"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3770291"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17" name="Straight Arrow Connector 16">
            <a:extLst>
              <a:ext uri="{FF2B5EF4-FFF2-40B4-BE49-F238E27FC236}">
                <a16:creationId xmlns:a16="http://schemas.microsoft.com/office/drawing/2014/main" id="{6FDA55B7-CD6E-C95A-2992-64371D2A2250}"/>
              </a:ext>
              <a:ext uri="{C183D7F6-B498-43B3-948B-1728B52AA6E4}">
                <adec:decorative xmlns:adec="http://schemas.microsoft.com/office/drawing/2017/decorative" val="1"/>
              </a:ext>
            </a:extLst>
          </p:cNvPr>
          <p:cNvCxnSpPr>
            <a:cxnSpLocks/>
          </p:cNvCxnSpPr>
          <p:nvPr userDrawn="1"/>
        </p:nvCxnSpPr>
        <p:spPr>
          <a:xfrm>
            <a:off x="5866869"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99CD3C2-C4E2-3218-37BA-4E7267462A98}"/>
              </a:ext>
              <a:ext uri="{C183D7F6-B498-43B3-948B-1728B52AA6E4}">
                <adec:decorative xmlns:adec="http://schemas.microsoft.com/office/drawing/2017/decorative" val="1"/>
              </a:ext>
            </a:extLst>
          </p:cNvPr>
          <p:cNvSpPr/>
          <p:nvPr userDrawn="1"/>
        </p:nvSpPr>
        <p:spPr>
          <a:xfrm>
            <a:off x="6569257" y="13309460"/>
            <a:ext cx="1786198" cy="154690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847300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3990206"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5" name="Text Placeholder 22">
            <a:extLst>
              <a:ext uri="{FF2B5EF4-FFF2-40B4-BE49-F238E27FC236}">
                <a16:creationId xmlns:a16="http://schemas.microsoft.com/office/drawing/2014/main" id="{8EF3B554-0B76-2A27-119D-14B00A458086}"/>
              </a:ext>
            </a:extLst>
          </p:cNvPr>
          <p:cNvSpPr>
            <a:spLocks noGrp="1"/>
          </p:cNvSpPr>
          <p:nvPr>
            <p:ph type="body" sz="quarter" idx="18" hasCustomPrompt="1"/>
          </p:nvPr>
        </p:nvSpPr>
        <p:spPr>
          <a:xfrm>
            <a:off x="6737662" y="13697149"/>
            <a:ext cx="1449387" cy="771525"/>
          </a:xfrm>
        </p:spPr>
        <p:txBody>
          <a:bodyPr anchor="ctr">
            <a:noAutofit/>
          </a:bodyPr>
          <a:lstStyle>
            <a:lvl1pPr marL="0" indent="0" algn="ctr">
              <a:buNone/>
              <a:defRPr sz="1800" b="1"/>
            </a:lvl1pPr>
          </a:lstStyle>
          <a:p>
            <a:pPr lvl="0"/>
            <a:r>
              <a:rPr lang="en-US"/>
              <a:t>Next step</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293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3 shapes">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73836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5151390"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7893885"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5371305"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3">
            <a:extLst>
              <a:ext uri="{FF2B5EF4-FFF2-40B4-BE49-F238E27FC236}">
                <a16:creationId xmlns:a16="http://schemas.microsoft.com/office/drawing/2014/main" id="{578F008D-3CBB-5850-7FD9-B3260C64B27D}"/>
              </a:ext>
            </a:extLst>
          </p:cNvPr>
          <p:cNvSpPr txBox="1"/>
          <p:nvPr userDrawn="1"/>
        </p:nvSpPr>
        <p:spPr>
          <a:xfrm>
            <a:off x="318654" y="14912217"/>
            <a:ext cx="11554691"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Disclaimer</a:t>
            </a:r>
            <a:r>
              <a:rPr lang="en-US" dirty="0">
                <a:latin typeface="Arial" panose="020B0604020202020204" pitchFamily="34" charset="0"/>
                <a:cs typeface="Arial" panose="020B0604020202020204" pitchFamily="34" charset="0"/>
              </a:rPr>
              <a:t>: Due to regular system updates, the screens and features in GA@WORK may differ slightly from those shown in this job aid. For questions or assistance, please contact the Help Desk.</a:t>
            </a:r>
          </a:p>
        </p:txBody>
      </p:sp>
    </p:spTree>
    <p:extLst>
      <p:ext uri="{BB962C8B-B14F-4D97-AF65-F5344CB8AC3E}">
        <p14:creationId xmlns:p14="http://schemas.microsoft.com/office/powerpoint/2010/main" val="1120652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teps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Arial font, bold step numbers, bold Workday actions, add screenshot of action.</a:t>
            </a:r>
          </a:p>
        </p:txBody>
      </p:sp>
      <p:pic>
        <p:nvPicPr>
          <p:cNvPr id="2" name="Picture 1">
            <a:extLst>
              <a:ext uri="{FF2B5EF4-FFF2-40B4-BE49-F238E27FC236}">
                <a16:creationId xmlns:a16="http://schemas.microsoft.com/office/drawing/2014/main" id="{27D9D906-924F-559D-A2D0-0CF232BBFF1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13FD2C3A-9CD7-69CB-79BD-441FE0B0CF92}"/>
              </a:ext>
              <a:ext uri="{C183D7F6-B498-43B3-948B-1728B52AA6E4}">
                <adec:decorative xmlns:adec="http://schemas.microsoft.com/office/drawing/2017/decorative" val="1"/>
              </a:ext>
            </a:extLst>
          </p:cNvPr>
          <p:cNvSpPr/>
          <p:nvPr userDrawn="1"/>
        </p:nvSpPr>
        <p:spPr>
          <a:xfrm>
            <a:off x="4610100" y="1810899"/>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525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teps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9A3FAA4-DEA7-FA82-16D4-A3D741BAA5A8}"/>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0D24CC63-EC9E-E561-D793-B6D72C36951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D76F3A2A-2C14-EA83-4E37-EFB1F50F4882}"/>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EA67389A-647C-25B9-EC21-96D8E89E0006}"/>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4C91B243-49B2-9D53-E684-4A24A21F1557}"/>
              </a:ext>
              <a:ext uri="{C183D7F6-B498-43B3-948B-1728B52AA6E4}">
                <adec:decorative xmlns:adec="http://schemas.microsoft.com/office/drawing/2017/decorative" val="1"/>
              </a:ext>
            </a:extLst>
          </p:cNvPr>
          <p:cNvCxnSpPr>
            <a:cxnSpLocks/>
          </p:cNvCxnSpPr>
          <p:nvPr userDrawn="1"/>
        </p:nvCxnSpPr>
        <p:spPr>
          <a:xfrm>
            <a:off x="838199" y="88149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D8B138E-1F3F-DC77-5EA4-6C4BCFF0A395}"/>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750B7665-440D-E687-1931-F77CD27F9E48}"/>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two steps</a:t>
            </a:r>
          </a:p>
        </p:txBody>
      </p:sp>
      <p:sp>
        <p:nvSpPr>
          <p:cNvPr id="11" name="Text Placeholder 12">
            <a:extLst>
              <a:ext uri="{FF2B5EF4-FFF2-40B4-BE49-F238E27FC236}">
                <a16:creationId xmlns:a16="http://schemas.microsoft.com/office/drawing/2014/main" id="{D3DE3D2C-37D2-B62A-B24C-CBEF78DBF395}"/>
              </a:ext>
            </a:extLst>
          </p:cNvPr>
          <p:cNvSpPr>
            <a:spLocks noGrp="1"/>
          </p:cNvSpPr>
          <p:nvPr>
            <p:ph type="body" sz="quarter" idx="14" hasCustomPrompt="1"/>
          </p:nvPr>
        </p:nvSpPr>
        <p:spPr>
          <a:xfrm>
            <a:off x="838199" y="9017659"/>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2" name="Picture 1">
            <a:extLst>
              <a:ext uri="{FF2B5EF4-FFF2-40B4-BE49-F238E27FC236}">
                <a16:creationId xmlns:a16="http://schemas.microsoft.com/office/drawing/2014/main" id="{CE342976-675F-9A54-1C8B-53AF5FC0BBA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2" name="Rectangle 11">
            <a:extLst>
              <a:ext uri="{FF2B5EF4-FFF2-40B4-BE49-F238E27FC236}">
                <a16:creationId xmlns:a16="http://schemas.microsoft.com/office/drawing/2014/main" id="{9D1D62B9-092A-5F26-5652-E9634800D1CA}"/>
              </a:ext>
              <a:ext uri="{C183D7F6-B498-43B3-948B-1728B52AA6E4}">
                <adec:decorative xmlns:adec="http://schemas.microsoft.com/office/drawing/2017/decorative" val="1"/>
              </a:ext>
            </a:extLst>
          </p:cNvPr>
          <p:cNvSpPr/>
          <p:nvPr userDrawn="1"/>
        </p:nvSpPr>
        <p:spPr>
          <a:xfrm>
            <a:off x="4610100" y="183093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359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teps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1CC4B09-B11D-A6E6-A469-482C4BE4D414}"/>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8A3306A1-BF0B-04AA-E055-CBCD9F88FDD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BA2A929-451C-6074-98A2-9C6F206D11C3}"/>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cxnSp>
        <p:nvCxnSpPr>
          <p:cNvPr id="6" name="Straight Connector 5">
            <a:extLst>
              <a:ext uri="{FF2B5EF4-FFF2-40B4-BE49-F238E27FC236}">
                <a16:creationId xmlns:a16="http://schemas.microsoft.com/office/drawing/2014/main" id="{8A64A6B0-E796-E2BD-8EE7-0F619EB03470}"/>
              </a:ext>
              <a:ext uri="{C183D7F6-B498-43B3-948B-1728B52AA6E4}">
                <adec:decorative xmlns:adec="http://schemas.microsoft.com/office/drawing/2017/decorative" val="1"/>
              </a:ext>
            </a:extLst>
          </p:cNvPr>
          <p:cNvCxnSpPr>
            <a:cxnSpLocks/>
          </p:cNvCxnSpPr>
          <p:nvPr userDrawn="1"/>
        </p:nvCxnSpPr>
        <p:spPr>
          <a:xfrm>
            <a:off x="838201" y="6488007"/>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932E6A9-4DAB-998B-3C6C-E139BC54BCE6}"/>
              </a:ext>
              <a:ext uri="{C183D7F6-B498-43B3-948B-1728B52AA6E4}">
                <adec:decorative xmlns:adec="http://schemas.microsoft.com/office/drawing/2017/decorative" val="1"/>
              </a:ext>
            </a:extLst>
          </p:cNvPr>
          <p:cNvCxnSpPr>
            <a:cxnSpLocks/>
          </p:cNvCxnSpPr>
          <p:nvPr userDrawn="1"/>
        </p:nvCxnSpPr>
        <p:spPr>
          <a:xfrm>
            <a:off x="838201" y="20452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4D4D0C3-7A54-6024-A936-F4B3565BCB0A}"/>
              </a:ext>
              <a:ext uri="{C183D7F6-B498-43B3-948B-1728B52AA6E4}">
                <adec:decorative xmlns:adec="http://schemas.microsoft.com/office/drawing/2017/decorative" val="1"/>
              </a:ext>
            </a:extLst>
          </p:cNvPr>
          <p:cNvCxnSpPr>
            <a:cxnSpLocks/>
          </p:cNvCxnSpPr>
          <p:nvPr userDrawn="1"/>
        </p:nvCxnSpPr>
        <p:spPr>
          <a:xfrm>
            <a:off x="811485" y="10935476"/>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7CD3333-F900-AA66-4437-6BC55500907D}"/>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sp>
        <p:nvSpPr>
          <p:cNvPr id="11" name="Text Placeholder 12">
            <a:extLst>
              <a:ext uri="{FF2B5EF4-FFF2-40B4-BE49-F238E27FC236}">
                <a16:creationId xmlns:a16="http://schemas.microsoft.com/office/drawing/2014/main" id="{D3FE134B-6B21-A9D3-2F8F-ECAFF3CE24D8}"/>
              </a:ext>
            </a:extLst>
          </p:cNvPr>
          <p:cNvSpPr>
            <a:spLocks noGrp="1"/>
          </p:cNvSpPr>
          <p:nvPr>
            <p:ph type="body" sz="quarter" idx="16" hasCustomPrompt="1"/>
          </p:nvPr>
        </p:nvSpPr>
        <p:spPr>
          <a:xfrm>
            <a:off x="838198" y="2389822"/>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three steps</a:t>
            </a:r>
          </a:p>
        </p:txBody>
      </p:sp>
      <p:sp>
        <p:nvSpPr>
          <p:cNvPr id="13" name="Text Placeholder 12">
            <a:extLst>
              <a:ext uri="{FF2B5EF4-FFF2-40B4-BE49-F238E27FC236}">
                <a16:creationId xmlns:a16="http://schemas.microsoft.com/office/drawing/2014/main" id="{F900CAC4-4AA7-5917-6E77-B293E9B08800}"/>
              </a:ext>
            </a:extLst>
          </p:cNvPr>
          <p:cNvSpPr>
            <a:spLocks noGrp="1"/>
          </p:cNvSpPr>
          <p:nvPr>
            <p:ph type="body" sz="quarter" idx="18" hasCustomPrompt="1"/>
          </p:nvPr>
        </p:nvSpPr>
        <p:spPr>
          <a:xfrm>
            <a:off x="784577" y="6786990"/>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sp>
        <p:nvSpPr>
          <p:cNvPr id="12" name="Text Placeholder 12">
            <a:extLst>
              <a:ext uri="{FF2B5EF4-FFF2-40B4-BE49-F238E27FC236}">
                <a16:creationId xmlns:a16="http://schemas.microsoft.com/office/drawing/2014/main" id="{843CAA79-4A70-3945-4EE6-34BECE9C8DFF}"/>
              </a:ext>
            </a:extLst>
          </p:cNvPr>
          <p:cNvSpPr>
            <a:spLocks noGrp="1"/>
          </p:cNvSpPr>
          <p:nvPr>
            <p:ph type="body" sz="quarter" idx="17" hasCustomPrompt="1"/>
          </p:nvPr>
        </p:nvSpPr>
        <p:spPr>
          <a:xfrm>
            <a:off x="784577" y="11249224"/>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14" name="Picture 13">
            <a:extLst>
              <a:ext uri="{FF2B5EF4-FFF2-40B4-BE49-F238E27FC236}">
                <a16:creationId xmlns:a16="http://schemas.microsoft.com/office/drawing/2014/main" id="{BB3590C5-EAE4-5F81-FAC9-C74EE395E4A5}"/>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2" name="Rectangle 1">
            <a:extLst>
              <a:ext uri="{FF2B5EF4-FFF2-40B4-BE49-F238E27FC236}">
                <a16:creationId xmlns:a16="http://schemas.microsoft.com/office/drawing/2014/main" id="{8AAF977A-F5B7-8D5D-85A5-89899962E2B8}"/>
              </a:ext>
              <a:ext uri="{C183D7F6-B498-43B3-948B-1728B52AA6E4}">
                <adec:decorative xmlns:adec="http://schemas.microsoft.com/office/drawing/2017/decorative" val="1"/>
              </a:ext>
            </a:extLst>
          </p:cNvPr>
          <p:cNvSpPr/>
          <p:nvPr userDrawn="1"/>
        </p:nvSpPr>
        <p:spPr>
          <a:xfrm>
            <a:off x="4610100" y="1786472"/>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381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teps En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for the final step</a:t>
            </a:r>
          </a:p>
        </p:txBody>
      </p:sp>
      <p:pic>
        <p:nvPicPr>
          <p:cNvPr id="2" name="Picture 1">
            <a:extLst>
              <a:ext uri="{FF2B5EF4-FFF2-40B4-BE49-F238E27FC236}">
                <a16:creationId xmlns:a16="http://schemas.microsoft.com/office/drawing/2014/main" id="{9BA4C340-0BC8-0DF0-0BFF-CE95BC9F989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B16D5B2F-86C6-2EE7-3391-D9177BA81304}"/>
              </a:ext>
              <a:ext uri="{C183D7F6-B498-43B3-948B-1728B52AA6E4}">
                <adec:decorative xmlns:adec="http://schemas.microsoft.com/office/drawing/2017/decorative" val="1"/>
              </a:ext>
            </a:extLst>
          </p:cNvPr>
          <p:cNvSpPr/>
          <p:nvPr userDrawn="1"/>
        </p:nvSpPr>
        <p:spPr>
          <a:xfrm>
            <a:off x="4610100" y="1773437"/>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040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3133235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4283060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E2930E-B342-6EC2-71B0-A923496E2855}"/>
              </a:ext>
              <a:ext uri="{C183D7F6-B498-43B3-948B-1728B52AA6E4}">
                <adec:decorative xmlns:adec="http://schemas.microsoft.com/office/drawing/2017/decorative" val="1"/>
              </a:ext>
            </a:extLst>
          </p:cNvPr>
          <p:cNvSpPr/>
          <p:nvPr userDrawn="1"/>
        </p:nvSpPr>
        <p:spPr>
          <a:xfrm>
            <a:off x="0" y="15564465"/>
            <a:ext cx="12192000" cy="68542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C183D7F6-B498-43B3-948B-1728B52AA6E4}">
                <adec:decorative xmlns:adec="http://schemas.microsoft.com/office/drawing/2017/decorative" val="1"/>
              </a:ext>
            </a:extLst>
          </p:cNvPr>
          <p:cNvSpPr>
            <a:spLocks noGrp="1"/>
          </p:cNvSpPr>
          <p:nvPr>
            <p:ph type="dt" sz="half" idx="2"/>
          </p:nvPr>
        </p:nvSpPr>
        <p:spPr>
          <a:xfrm>
            <a:off x="838200" y="15564465"/>
            <a:ext cx="2743200" cy="685423"/>
          </a:xfrm>
          <a:prstGeom prst="rect">
            <a:avLst/>
          </a:prstGeom>
        </p:spPr>
        <p:txBody>
          <a:bodyPr vert="horz" lIns="91440" tIns="45720" rIns="91440" bIns="45720" rtlCol="0" anchor="ctr"/>
          <a:lstStyle>
            <a:lvl1pPr algn="l">
              <a:defRPr sz="1600" b="1">
                <a:solidFill>
                  <a:schemeClr val="bg1"/>
                </a:solidFill>
                <a:latin typeface="Arial" panose="020B0604020202020204" pitchFamily="34" charset="0"/>
                <a:cs typeface="Arial" panose="020B0604020202020204" pitchFamily="34" charset="0"/>
              </a:defRPr>
            </a:lvl1pPr>
          </a:lstStyle>
          <a:p>
            <a:fld id="{AABB7832-A06D-4E8B-A914-BDD6443ECE72}" type="datetime1">
              <a:rPr lang="en-US" smtClean="0"/>
              <a:pPr/>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4038599" y="15564465"/>
            <a:ext cx="4114800" cy="685423"/>
          </a:xfrm>
          <a:prstGeom prst="rect">
            <a:avLst/>
          </a:prstGeom>
        </p:spPr>
        <p:txBody>
          <a:bodyPr vert="horz" lIns="91440" tIns="45720" rIns="91440" bIns="45720" rtlCol="0" anchor="ctr"/>
          <a:lstStyle>
            <a:lvl1pPr algn="ctr">
              <a:defRPr sz="1600" b="1">
                <a:solidFill>
                  <a:schemeClr val="bg1"/>
                </a:solidFill>
                <a:latin typeface="Arial" panose="020B0604020202020204" pitchFamily="34" charset="0"/>
                <a:cs typeface="Arial" panose="020B0604020202020204" pitchFamily="34" charset="0"/>
              </a:defRPr>
            </a:lvl1p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8610598" y="15564465"/>
            <a:ext cx="2743200" cy="685423"/>
          </a:xfrm>
          <a:prstGeom prst="rect">
            <a:avLst/>
          </a:prstGeom>
        </p:spPr>
        <p:txBody>
          <a:bodyPr vert="horz" lIns="91440" tIns="45720" rIns="91440" bIns="45720" rtlCol="0" anchor="ctr"/>
          <a:lstStyle>
            <a:lvl1pPr algn="r">
              <a:defRPr sz="1600" b="1">
                <a:solidFill>
                  <a:schemeClr val="bg1"/>
                </a:solidFill>
                <a:latin typeface="Arial" panose="020B0604020202020204" pitchFamily="34" charset="0"/>
                <a:cs typeface="Arial" panose="020B0604020202020204" pitchFamily="34" charset="0"/>
              </a:defRPr>
            </a:lvl1pPr>
          </a:lstStyle>
          <a:p>
            <a:fld id="{A178E8AA-DD40-477F-A66C-355F3DFD5912}" type="slidenum">
              <a:rPr lang="en-US" smtClean="0"/>
              <a:pPr/>
              <a:t>‹#›</a:t>
            </a:fld>
            <a:endParaRPr lang="en-US"/>
          </a:p>
        </p:txBody>
      </p:sp>
    </p:spTree>
    <p:extLst>
      <p:ext uri="{BB962C8B-B14F-4D97-AF65-F5344CB8AC3E}">
        <p14:creationId xmlns:p14="http://schemas.microsoft.com/office/powerpoint/2010/main" val="626881921"/>
      </p:ext>
    </p:extLst>
  </p:cSld>
  <p:clrMap bg1="lt1" tx1="dk1" bg2="lt2" tx2="dk2" accent1="accent1" accent2="accent2" accent3="accent3" accent4="accent4" accent5="accent5" accent6="accent6" hlink="hlink" folHlink="folHlink"/>
  <p:sldLayoutIdLst>
    <p:sldLayoutId id="2147483714" r:id="rId1"/>
    <p:sldLayoutId id="2147483731" r:id="rId2"/>
    <p:sldLayoutId id="2147483727" r:id="rId3"/>
    <p:sldLayoutId id="2147483728" r:id="rId4"/>
    <p:sldLayoutId id="2147483729" r:id="rId5"/>
    <p:sldLayoutId id="2147483730" r:id="rId6"/>
    <p:sldLayoutId id="2147483732" r:id="rId7"/>
  </p:sldLayoutIdLst>
  <p:hf hdr="0"/>
  <p:txStyles>
    <p:titleStyle>
      <a:lvl1pPr algn="l" defTabSz="1219170" rtl="0" eaLnBrk="1" latinLnBrk="0" hangingPunct="1">
        <a:lnSpc>
          <a:spcPct val="90000"/>
        </a:lnSpc>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182A1D-66EC-74BC-AB60-89C831CAC7B3}"/>
              </a:ext>
            </a:extLst>
          </p:cNvPr>
          <p:cNvSpPr>
            <a:spLocks noGrp="1"/>
          </p:cNvSpPr>
          <p:nvPr>
            <p:ph type="title"/>
          </p:nvPr>
        </p:nvSpPr>
        <p:spPr>
          <a:xfrm>
            <a:off x="838200" y="865188"/>
            <a:ext cx="10515600" cy="314166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B7592-11CA-2A6E-1542-0BE2F9DF11A0}"/>
              </a:ext>
            </a:extLst>
          </p:cNvPr>
          <p:cNvSpPr>
            <a:spLocks noGrp="1"/>
          </p:cNvSpPr>
          <p:nvPr>
            <p:ph type="body" idx="1"/>
          </p:nvPr>
        </p:nvSpPr>
        <p:spPr>
          <a:xfrm>
            <a:off x="838200" y="4327525"/>
            <a:ext cx="10515600" cy="10313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E7DC6595-393F-C30E-D49F-F56A5356E571}"/>
              </a:ext>
            </a:extLst>
          </p:cNvPr>
          <p:cNvSpPr/>
          <p:nvPr userDrawn="1"/>
        </p:nvSpPr>
        <p:spPr>
          <a:xfrm>
            <a:off x="0" y="16059617"/>
            <a:ext cx="12192000" cy="19638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8793FA5-7779-9A5A-2D1A-6A4D7543CEA1}"/>
              </a:ext>
            </a:extLst>
          </p:cNvPr>
          <p:cNvSpPr/>
          <p:nvPr userDrawn="1"/>
        </p:nvSpPr>
        <p:spPr>
          <a:xfrm>
            <a:off x="0" y="15814613"/>
            <a:ext cx="12192000" cy="4571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65F10F9-1BC4-F778-75AE-3BE8E035C2B5}"/>
              </a:ext>
            </a:extLst>
          </p:cNvPr>
          <p:cNvSpPr/>
          <p:nvPr userDrawn="1"/>
        </p:nvSpPr>
        <p:spPr>
          <a:xfrm>
            <a:off x="0" y="15906150"/>
            <a:ext cx="12192000" cy="116792"/>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3BD588AB-8E23-C19A-1F89-2E8E911DB7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7618" y="133201"/>
            <a:ext cx="2936764" cy="472719"/>
          </a:xfrm>
          <a:prstGeom prst="rect">
            <a:avLst/>
          </a:prstGeom>
        </p:spPr>
      </p:pic>
      <p:sp>
        <p:nvSpPr>
          <p:cNvPr id="8" name="Rectangle 7">
            <a:extLst>
              <a:ext uri="{FF2B5EF4-FFF2-40B4-BE49-F238E27FC236}">
                <a16:creationId xmlns:a16="http://schemas.microsoft.com/office/drawing/2014/main" id="{BF5D4F38-F451-E598-8188-4BA135F7B4DE}"/>
              </a:ext>
            </a:extLst>
          </p:cNvPr>
          <p:cNvSpPr/>
          <p:nvPr userDrawn="1"/>
        </p:nvSpPr>
        <p:spPr>
          <a:xfrm>
            <a:off x="0" y="698365"/>
            <a:ext cx="4031311" cy="12100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557F171-F95D-BF02-8249-DFFEC6B94B21}"/>
              </a:ext>
            </a:extLst>
          </p:cNvPr>
          <p:cNvSpPr/>
          <p:nvPr userDrawn="1"/>
        </p:nvSpPr>
        <p:spPr>
          <a:xfrm>
            <a:off x="4031311" y="698366"/>
            <a:ext cx="4129378" cy="12100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2B4463F-88E7-4CAB-FEA0-5B3F158CC5D7}"/>
              </a:ext>
            </a:extLst>
          </p:cNvPr>
          <p:cNvSpPr/>
          <p:nvPr userDrawn="1"/>
        </p:nvSpPr>
        <p:spPr>
          <a:xfrm>
            <a:off x="8160689" y="698364"/>
            <a:ext cx="4031311" cy="121005"/>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7579002"/>
      </p:ext>
    </p:extLst>
  </p:cSld>
  <p:clrMap bg1="lt1" tx1="dk1" bg2="lt2" tx2="dk2" accent1="accent1" accent2="accent2" accent3="accent3" accent4="accent4" accent5="accent5" accent6="accent6" hlink="hlink" folHlink="folHlink"/>
  <p:sldLayoutIdLst>
    <p:sldLayoutId id="2147483752"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A41B5F-51EC-E4D9-7E5D-F46D804D3307}"/>
              </a:ex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3" name="Footer Placeholder 2">
            <a:extLst>
              <a:ext uri="{FF2B5EF4-FFF2-40B4-BE49-F238E27FC236}">
                <a16:creationId xmlns:a16="http://schemas.microsoft.com/office/drawing/2014/main" id="{45700EA9-E4DC-D434-51A2-AEF41B444490}"/>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44D66180-99C2-0078-3DD3-180AA56DF99E}"/>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1</a:t>
            </a:fld>
            <a:endParaRPr lang="en-US"/>
          </a:p>
        </p:txBody>
      </p:sp>
      <p:sp>
        <p:nvSpPr>
          <p:cNvPr id="5" name="Title 4">
            <a:extLst>
              <a:ext uri="{FF2B5EF4-FFF2-40B4-BE49-F238E27FC236}">
                <a16:creationId xmlns:a16="http://schemas.microsoft.com/office/drawing/2014/main" id="{D6E0B337-8DA2-78BA-F4A2-712586723766}"/>
              </a:ext>
            </a:extLst>
          </p:cNvPr>
          <p:cNvSpPr>
            <a:spLocks noGrp="1"/>
          </p:cNvSpPr>
          <p:nvPr>
            <p:ph type="title"/>
          </p:nvPr>
        </p:nvSpPr>
        <p:spPr/>
        <p:txBody>
          <a:bodyPr/>
          <a:lstStyle/>
          <a:p>
            <a:r>
              <a:rPr lang="en-US"/>
              <a:t>Procurement Card Transaction Verification Review and Approval</a:t>
            </a:r>
          </a:p>
        </p:txBody>
      </p:sp>
      <p:sp>
        <p:nvSpPr>
          <p:cNvPr id="11" name="TextBox 10">
            <a:extLst>
              <a:ext uri="{FF2B5EF4-FFF2-40B4-BE49-F238E27FC236}">
                <a16:creationId xmlns:a16="http://schemas.microsoft.com/office/drawing/2014/main" id="{E4BD3D3D-025B-CA3A-A388-1B787A361CCB}"/>
              </a:ext>
            </a:extLst>
          </p:cNvPr>
          <p:cNvSpPr txBox="1"/>
          <p:nvPr/>
        </p:nvSpPr>
        <p:spPr>
          <a:xfrm>
            <a:off x="4788196" y="3576893"/>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DESCRIPTION</a:t>
            </a:r>
          </a:p>
        </p:txBody>
      </p:sp>
      <p:sp>
        <p:nvSpPr>
          <p:cNvPr id="6" name="Text Placeholder 5">
            <a:extLst>
              <a:ext uri="{FF2B5EF4-FFF2-40B4-BE49-F238E27FC236}">
                <a16:creationId xmlns:a16="http://schemas.microsoft.com/office/drawing/2014/main" id="{11A325F9-DCFC-2886-9462-28EC4767A2A5}"/>
              </a:ext>
            </a:extLst>
          </p:cNvPr>
          <p:cNvSpPr>
            <a:spLocks noGrp="1"/>
          </p:cNvSpPr>
          <p:nvPr>
            <p:ph type="body" sz="quarter" idx="13"/>
          </p:nvPr>
        </p:nvSpPr>
        <p:spPr/>
        <p:txBody>
          <a:bodyPr/>
          <a:lstStyle/>
          <a:p>
            <a:r>
              <a:rPr lang="en-US"/>
              <a:t>This guide will show </a:t>
            </a:r>
            <a:r>
              <a:rPr lang="en-US" i="1"/>
              <a:t>Managers </a:t>
            </a:r>
            <a:r>
              <a:rPr lang="en-US"/>
              <a:t>and</a:t>
            </a:r>
            <a:r>
              <a:rPr lang="en-US" i="1"/>
              <a:t> Approvers</a:t>
            </a:r>
            <a:r>
              <a:rPr lang="en-US"/>
              <a:t> how to locate, review and take action on a submitted </a:t>
            </a:r>
            <a:r>
              <a:rPr lang="en-US" i="1"/>
              <a:t>Procurement Card Transaction Verification </a:t>
            </a:r>
            <a:r>
              <a:rPr lang="en-US"/>
              <a:t>document (referencing a verified credit card transaction) that routes to them.</a:t>
            </a:r>
          </a:p>
        </p:txBody>
      </p:sp>
      <p:sp>
        <p:nvSpPr>
          <p:cNvPr id="12" name="TextBox 11">
            <a:extLst>
              <a:ext uri="{FF2B5EF4-FFF2-40B4-BE49-F238E27FC236}">
                <a16:creationId xmlns:a16="http://schemas.microsoft.com/office/drawing/2014/main" id="{62512B1B-C945-723A-9439-9A4C042E720F}"/>
              </a:ext>
            </a:extLst>
          </p:cNvPr>
          <p:cNvSpPr txBox="1"/>
          <p:nvPr/>
        </p:nvSpPr>
        <p:spPr>
          <a:xfrm>
            <a:off x="4788196" y="6906348"/>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OVERVIEW</a:t>
            </a:r>
          </a:p>
        </p:txBody>
      </p:sp>
      <p:sp>
        <p:nvSpPr>
          <p:cNvPr id="13" name="TextBox 12">
            <a:extLst>
              <a:ext uri="{FF2B5EF4-FFF2-40B4-BE49-F238E27FC236}">
                <a16:creationId xmlns:a16="http://schemas.microsoft.com/office/drawing/2014/main" id="{B52EB016-0671-A773-C5C4-9CFDF0F55C00}"/>
              </a:ext>
            </a:extLst>
          </p:cNvPr>
          <p:cNvSpPr txBox="1"/>
          <p:nvPr/>
        </p:nvSpPr>
        <p:spPr>
          <a:xfrm>
            <a:off x="838200" y="7420232"/>
            <a:ext cx="7680109" cy="55399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 key steps in the process are below:</a:t>
            </a:r>
          </a:p>
        </p:txBody>
      </p:sp>
      <p:sp>
        <p:nvSpPr>
          <p:cNvPr id="7" name="Text Placeholder 6">
            <a:extLst>
              <a:ext uri="{FF2B5EF4-FFF2-40B4-BE49-F238E27FC236}">
                <a16:creationId xmlns:a16="http://schemas.microsoft.com/office/drawing/2014/main" id="{55CB5F00-1815-EC7F-2599-B9E60B0E1808}"/>
              </a:ext>
            </a:extLst>
          </p:cNvPr>
          <p:cNvSpPr>
            <a:spLocks noGrp="1"/>
          </p:cNvSpPr>
          <p:nvPr>
            <p:ph type="body" sz="quarter" idx="14"/>
          </p:nvPr>
        </p:nvSpPr>
        <p:spPr>
          <a:xfrm>
            <a:off x="844889" y="8043363"/>
            <a:ext cx="10542315" cy="4876649"/>
          </a:xfrm>
        </p:spPr>
        <p:txBody>
          <a:bodyPr>
            <a:normAutofit/>
          </a:bodyPr>
          <a:lstStyle/>
          <a:p>
            <a:r>
              <a:rPr lang="en-US"/>
              <a:t>Click </a:t>
            </a:r>
            <a:r>
              <a:rPr lang="en-US" b="1"/>
              <a:t>My Tasks</a:t>
            </a:r>
            <a:r>
              <a:rPr lang="en-US"/>
              <a:t>.</a:t>
            </a:r>
            <a:endParaRPr lang="en-US" b="1"/>
          </a:p>
          <a:p>
            <a:r>
              <a:rPr lang="en-US"/>
              <a:t>Select </a:t>
            </a:r>
            <a:r>
              <a:rPr lang="en-US" b="1"/>
              <a:t>Procurement Card Transaction Verification: [Transaction Number] – Employee Name</a:t>
            </a:r>
            <a:r>
              <a:rPr lang="en-US"/>
              <a:t>.</a:t>
            </a:r>
          </a:p>
          <a:p>
            <a:r>
              <a:rPr lang="en-US"/>
              <a:t>Review and act on </a:t>
            </a:r>
            <a:r>
              <a:rPr lang="en-US" b="1"/>
              <a:t>Credit Card Transaction</a:t>
            </a:r>
            <a:r>
              <a:rPr lang="en-US"/>
              <a:t> and </a:t>
            </a:r>
            <a:r>
              <a:rPr lang="en-US" b="1"/>
              <a:t>Verification</a:t>
            </a:r>
            <a:r>
              <a:rPr lang="en-US"/>
              <a:t> </a:t>
            </a:r>
            <a:r>
              <a:rPr lang="en-US" b="1"/>
              <a:t>Transaction Document </a:t>
            </a:r>
            <a:r>
              <a:rPr lang="en-US"/>
              <a:t>details, as needed. </a:t>
            </a:r>
          </a:p>
          <a:p>
            <a:r>
              <a:rPr lang="en-US"/>
              <a:t>Enter </a:t>
            </a:r>
            <a:r>
              <a:rPr lang="en-US" b="1"/>
              <a:t>Comments</a:t>
            </a:r>
            <a:r>
              <a:rPr lang="en-US"/>
              <a:t> and select appropriate action. </a:t>
            </a:r>
          </a:p>
          <a:p>
            <a:r>
              <a:rPr lang="en-US"/>
              <a:t>Select </a:t>
            </a:r>
            <a:r>
              <a:rPr lang="en-US" b="1"/>
              <a:t>Add Approvers </a:t>
            </a:r>
            <a:r>
              <a:rPr lang="en-US"/>
              <a:t>to add an </a:t>
            </a:r>
            <a:r>
              <a:rPr lang="en-US" b="1"/>
              <a:t>Additional Approver</a:t>
            </a:r>
            <a:r>
              <a:rPr lang="en-US"/>
              <a:t>, if applicable.</a:t>
            </a:r>
          </a:p>
          <a:p>
            <a:endParaRPr lang="en-US" sz="2800"/>
          </a:p>
          <a:p>
            <a:endParaRPr lang="en-US" sz="2800"/>
          </a:p>
        </p:txBody>
      </p:sp>
      <p:sp>
        <p:nvSpPr>
          <p:cNvPr id="14" name="TextBox 13">
            <a:extLst>
              <a:ext uri="{FF2B5EF4-FFF2-40B4-BE49-F238E27FC236}">
                <a16:creationId xmlns:a16="http://schemas.microsoft.com/office/drawing/2014/main" id="{1152CD07-81BD-E6E2-48FE-0548F2B64C6E}"/>
              </a:ext>
            </a:extLst>
          </p:cNvPr>
          <p:cNvSpPr txBox="1"/>
          <p:nvPr/>
        </p:nvSpPr>
        <p:spPr>
          <a:xfrm>
            <a:off x="864923" y="12512103"/>
            <a:ext cx="10470445" cy="553998"/>
          </a:xfrm>
          <a:prstGeom prst="rect">
            <a:avLst/>
          </a:prstGeom>
          <a:noFill/>
        </p:spPr>
        <p:txBody>
          <a:bodyPr wrap="square">
            <a:spAutoFit/>
          </a:bodyPr>
          <a:lstStyle/>
          <a:p>
            <a:pPr lvl="0"/>
            <a:r>
              <a:rPr lang="en-US" sz="3000" b="1">
                <a:latin typeface="Arial" panose="020B0604020202020204" pitchFamily="34" charset="0"/>
                <a:cs typeface="Arial" panose="020B0604020202020204" pitchFamily="34" charset="0"/>
              </a:rPr>
              <a:t>Business Process:</a:t>
            </a:r>
          </a:p>
        </p:txBody>
      </p:sp>
      <p:sp>
        <p:nvSpPr>
          <p:cNvPr id="8" name="Text Placeholder 7">
            <a:extLst>
              <a:ext uri="{FF2B5EF4-FFF2-40B4-BE49-F238E27FC236}">
                <a16:creationId xmlns:a16="http://schemas.microsoft.com/office/drawing/2014/main" id="{D1C7E0FB-420A-7BCB-D739-5041C62D8978}"/>
              </a:ext>
            </a:extLst>
          </p:cNvPr>
          <p:cNvSpPr>
            <a:spLocks noGrp="1"/>
          </p:cNvSpPr>
          <p:nvPr>
            <p:ph type="body" sz="quarter" idx="16"/>
          </p:nvPr>
        </p:nvSpPr>
        <p:spPr>
          <a:xfrm>
            <a:off x="1096733" y="13697149"/>
            <a:ext cx="1630620" cy="771525"/>
          </a:xfrm>
        </p:spPr>
        <p:txBody>
          <a:bodyPr/>
          <a:lstStyle/>
          <a:p>
            <a:r>
              <a:rPr lang="en-US"/>
              <a:t>Locate P-Card Transaction Verification Document</a:t>
            </a:r>
          </a:p>
        </p:txBody>
      </p:sp>
      <p:sp>
        <p:nvSpPr>
          <p:cNvPr id="9" name="Text Placeholder 8">
            <a:extLst>
              <a:ext uri="{FF2B5EF4-FFF2-40B4-BE49-F238E27FC236}">
                <a16:creationId xmlns:a16="http://schemas.microsoft.com/office/drawing/2014/main" id="{B71822B1-E660-DC48-4D7B-6B8C0648C541}"/>
              </a:ext>
            </a:extLst>
          </p:cNvPr>
          <p:cNvSpPr>
            <a:spLocks noGrp="1"/>
          </p:cNvSpPr>
          <p:nvPr>
            <p:ph type="body" sz="quarter" idx="17"/>
          </p:nvPr>
        </p:nvSpPr>
        <p:spPr>
          <a:xfrm>
            <a:off x="5326701" y="13687823"/>
            <a:ext cx="1630620" cy="771525"/>
          </a:xfrm>
        </p:spPr>
        <p:txBody>
          <a:bodyPr/>
          <a:lstStyle/>
          <a:p>
            <a:r>
              <a:rPr lang="en-US"/>
              <a:t>Review Transaction Verification Details</a:t>
            </a:r>
          </a:p>
        </p:txBody>
      </p:sp>
      <p:sp>
        <p:nvSpPr>
          <p:cNvPr id="10" name="Text Placeholder 9">
            <a:extLst>
              <a:ext uri="{FF2B5EF4-FFF2-40B4-BE49-F238E27FC236}">
                <a16:creationId xmlns:a16="http://schemas.microsoft.com/office/drawing/2014/main" id="{258B7251-486A-264C-FFCE-951D2D15EE87}"/>
              </a:ext>
            </a:extLst>
          </p:cNvPr>
          <p:cNvSpPr>
            <a:spLocks noGrp="1"/>
          </p:cNvSpPr>
          <p:nvPr>
            <p:ph type="body" sz="quarter" idx="19"/>
          </p:nvPr>
        </p:nvSpPr>
        <p:spPr>
          <a:xfrm>
            <a:off x="9055100" y="13765092"/>
            <a:ext cx="2223118" cy="771525"/>
          </a:xfrm>
        </p:spPr>
        <p:txBody>
          <a:bodyPr/>
          <a:lstStyle/>
          <a:p>
            <a:r>
              <a:rPr lang="en-US"/>
              <a:t>Take Action on P-Card Transaction Verification Document</a:t>
            </a:r>
          </a:p>
        </p:txBody>
      </p:sp>
    </p:spTree>
    <p:extLst>
      <p:ext uri="{BB962C8B-B14F-4D97-AF65-F5344CB8AC3E}">
        <p14:creationId xmlns:p14="http://schemas.microsoft.com/office/powerpoint/2010/main" val="252909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4FC1C-F77F-0BEC-C5FC-AB5048064EFE}"/>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4FAA567B-A385-94A9-7732-7C8DB2BA2FE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B0A81400-E04C-ACC6-A5EB-613038822F4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2</a:t>
            </a:fld>
            <a:endParaRPr lang="en-US"/>
          </a:p>
        </p:txBody>
      </p:sp>
      <p:sp>
        <p:nvSpPr>
          <p:cNvPr id="15" name="Title 14">
            <a:extLst>
              <a:ext uri="{FF2B5EF4-FFF2-40B4-BE49-F238E27FC236}">
                <a16:creationId xmlns:a16="http://schemas.microsoft.com/office/drawing/2014/main" id="{CB60EAC0-D079-D7F5-F3F1-E39F36F89733}"/>
              </a:ext>
            </a:extLst>
          </p:cNvPr>
          <p:cNvSpPr>
            <a:spLocks noGrp="1"/>
          </p:cNvSpPr>
          <p:nvPr>
            <p:ph type="title"/>
          </p:nvPr>
        </p:nvSpPr>
        <p:spPr/>
        <p:txBody>
          <a:bodyPr>
            <a:noAutofit/>
          </a:bodyPr>
          <a:lstStyle/>
          <a:p>
            <a:r>
              <a:rPr lang="en-US"/>
              <a:t>Procurement Card Transaction Verification Review and Approval (Part 1 of 3)</a:t>
            </a:r>
          </a:p>
        </p:txBody>
      </p:sp>
      <p:sp>
        <p:nvSpPr>
          <p:cNvPr id="16" name="Text Placeholder 15">
            <a:extLst>
              <a:ext uri="{FF2B5EF4-FFF2-40B4-BE49-F238E27FC236}">
                <a16:creationId xmlns:a16="http://schemas.microsoft.com/office/drawing/2014/main" id="{77618A5B-AC2E-EDDF-5D1D-E9824F16D473}"/>
              </a:ext>
            </a:extLst>
          </p:cNvPr>
          <p:cNvSpPr>
            <a:spLocks noGrp="1"/>
          </p:cNvSpPr>
          <p:nvPr>
            <p:ph type="body" sz="quarter" idx="13"/>
          </p:nvPr>
        </p:nvSpPr>
        <p:spPr/>
        <p:txBody>
          <a:bodyPr/>
          <a:lstStyle/>
          <a:p>
            <a:pPr marL="742950" indent="-742950">
              <a:buFont typeface="+mj-lt"/>
              <a:buAutoNum type="arabicPeriod"/>
            </a:pPr>
            <a:r>
              <a:rPr lang="en-US"/>
              <a:t>Click </a:t>
            </a:r>
            <a:r>
              <a:rPr lang="en-US" b="1"/>
              <a:t>My Tasks</a:t>
            </a:r>
            <a:r>
              <a:rPr lang="en-US"/>
              <a:t> in the top right of your </a:t>
            </a:r>
            <a:r>
              <a:rPr lang="en-US" b="1"/>
              <a:t>Homepage</a:t>
            </a:r>
            <a:r>
              <a:rPr lang="en-US"/>
              <a:t>.</a:t>
            </a:r>
          </a:p>
          <a:p>
            <a:endParaRPr lang="en-US"/>
          </a:p>
        </p:txBody>
      </p:sp>
      <p:sp>
        <p:nvSpPr>
          <p:cNvPr id="6" name="Text Placeholder 5">
            <a:extLst>
              <a:ext uri="{FF2B5EF4-FFF2-40B4-BE49-F238E27FC236}">
                <a16:creationId xmlns:a16="http://schemas.microsoft.com/office/drawing/2014/main" id="{10798079-190D-C342-4A3B-72111E40BF36}"/>
              </a:ext>
            </a:extLst>
          </p:cNvPr>
          <p:cNvSpPr>
            <a:spLocks noGrp="1"/>
          </p:cNvSpPr>
          <p:nvPr>
            <p:ph type="body" sz="quarter" idx="14"/>
          </p:nvPr>
        </p:nvSpPr>
        <p:spPr/>
        <p:txBody>
          <a:bodyPr/>
          <a:lstStyle/>
          <a:p>
            <a:pPr marL="742950" indent="-742950">
              <a:buFont typeface="+mj-lt"/>
              <a:buAutoNum type="arabicPeriod" startAt="2"/>
            </a:pPr>
            <a:r>
              <a:rPr lang="en-US"/>
              <a:t>Select </a:t>
            </a:r>
            <a:r>
              <a:rPr lang="en-US" b="1"/>
              <a:t>Procurement Card Transaction Verification: [Transaction Number] – Employee Name</a:t>
            </a:r>
            <a:r>
              <a:rPr lang="en-US"/>
              <a:t>.</a:t>
            </a:r>
          </a:p>
          <a:p>
            <a:endParaRPr lang="en-US"/>
          </a:p>
        </p:txBody>
      </p:sp>
      <p:sp>
        <p:nvSpPr>
          <p:cNvPr id="9" name="TextBox 8">
            <a:extLst>
              <a:ext uri="{FF2B5EF4-FFF2-40B4-BE49-F238E27FC236}">
                <a16:creationId xmlns:a16="http://schemas.microsoft.com/office/drawing/2014/main" id="{8A985120-4D61-D681-336B-D39B656D209D}"/>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8" name="Picture 7">
            <a:extLst>
              <a:ext uri="{FF2B5EF4-FFF2-40B4-BE49-F238E27FC236}">
                <a16:creationId xmlns:a16="http://schemas.microsoft.com/office/drawing/2014/main" id="{8D8FDFC8-EEFB-145E-C3EA-DFF7ECF46E7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2409" y="4149230"/>
            <a:ext cx="6400800" cy="2471266"/>
          </a:xfrm>
          <a:prstGeom prst="rect">
            <a:avLst/>
          </a:prstGeom>
          <a:ln w="12700">
            <a:solidFill>
              <a:schemeClr val="tx1"/>
            </a:solidFill>
          </a:ln>
        </p:spPr>
      </p:pic>
      <p:sp>
        <p:nvSpPr>
          <p:cNvPr id="5" name="Rectangle 4">
            <a:extLst>
              <a:ext uri="{FF2B5EF4-FFF2-40B4-BE49-F238E27FC236}">
                <a16:creationId xmlns:a16="http://schemas.microsoft.com/office/drawing/2014/main" id="{ACC8CE7D-CD5E-7B3D-44CF-8A9EF62EDEA5}"/>
              </a:ext>
              <a:ext uri="{C183D7F6-B498-43B3-948B-1728B52AA6E4}">
                <adec:decorative xmlns:adec="http://schemas.microsoft.com/office/drawing/2017/decorative" val="1"/>
              </a:ext>
            </a:extLst>
          </p:cNvPr>
          <p:cNvSpPr/>
          <p:nvPr/>
        </p:nvSpPr>
        <p:spPr>
          <a:xfrm>
            <a:off x="4973444" y="4302823"/>
            <a:ext cx="2550864" cy="216408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93906E8-83D6-C7E6-C66F-9BBD913D172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b="31466"/>
          <a:stretch>
            <a:fillRect/>
          </a:stretch>
        </p:blipFill>
        <p:spPr>
          <a:xfrm>
            <a:off x="3352799" y="10726038"/>
            <a:ext cx="5486400" cy="4345288"/>
          </a:xfrm>
          <a:prstGeom prst="rect">
            <a:avLst/>
          </a:prstGeom>
          <a:ln w="12700">
            <a:solidFill>
              <a:schemeClr val="tx1"/>
            </a:solidFill>
          </a:ln>
        </p:spPr>
      </p:pic>
      <p:sp>
        <p:nvSpPr>
          <p:cNvPr id="10" name="Rectangle 9">
            <a:extLst>
              <a:ext uri="{FF2B5EF4-FFF2-40B4-BE49-F238E27FC236}">
                <a16:creationId xmlns:a16="http://schemas.microsoft.com/office/drawing/2014/main" id="{CDAEC4EF-DB46-5AF8-90C7-D0F145B58C12}"/>
              </a:ext>
              <a:ext uri="{C183D7F6-B498-43B3-948B-1728B52AA6E4}">
                <adec:decorative xmlns:adec="http://schemas.microsoft.com/office/drawing/2017/decorative" val="1"/>
              </a:ext>
            </a:extLst>
          </p:cNvPr>
          <p:cNvSpPr/>
          <p:nvPr/>
        </p:nvSpPr>
        <p:spPr>
          <a:xfrm>
            <a:off x="3441700" y="13055600"/>
            <a:ext cx="5397499" cy="2015726"/>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4437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7A073-9FE2-BC3D-D52E-E5419C23B1A5}"/>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76A620E4-A708-B25F-ACB4-AD19D8797E9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4361" y="6620713"/>
            <a:ext cx="9144000" cy="4863830"/>
          </a:xfrm>
          <a:prstGeom prst="rect">
            <a:avLst/>
          </a:prstGeom>
          <a:ln w="12700">
            <a:solidFill>
              <a:schemeClr val="tx1"/>
            </a:solidFill>
          </a:ln>
        </p:spPr>
      </p:pic>
      <p:sp>
        <p:nvSpPr>
          <p:cNvPr id="2" name="Date Placeholder 1">
            <a:extLst>
              <a:ext uri="{FF2B5EF4-FFF2-40B4-BE49-F238E27FC236}">
                <a16:creationId xmlns:a16="http://schemas.microsoft.com/office/drawing/2014/main" id="{F3266544-6A1C-4014-0F75-214D354E1F5A}"/>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5E06E917-E30A-7DAB-B06A-4A805E3EE30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9A488E66-16A1-9F5E-1E27-F0E1C271CE1C}"/>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3</a:t>
            </a:fld>
            <a:endParaRPr lang="en-US"/>
          </a:p>
        </p:txBody>
      </p:sp>
      <p:sp>
        <p:nvSpPr>
          <p:cNvPr id="15" name="Title 14">
            <a:extLst>
              <a:ext uri="{FF2B5EF4-FFF2-40B4-BE49-F238E27FC236}">
                <a16:creationId xmlns:a16="http://schemas.microsoft.com/office/drawing/2014/main" id="{C5A9EFBA-B0B3-0851-78AC-0665DAD6E480}"/>
              </a:ext>
            </a:extLst>
          </p:cNvPr>
          <p:cNvSpPr>
            <a:spLocks noGrp="1"/>
          </p:cNvSpPr>
          <p:nvPr>
            <p:ph type="title"/>
          </p:nvPr>
        </p:nvSpPr>
        <p:spPr/>
        <p:txBody>
          <a:bodyPr>
            <a:noAutofit/>
          </a:bodyPr>
          <a:lstStyle/>
          <a:p>
            <a:r>
              <a:rPr lang="en-US"/>
              <a:t>Procurement Card Transaction Verification Review and Approval (Part 2 of 3)</a:t>
            </a:r>
          </a:p>
        </p:txBody>
      </p:sp>
      <p:sp>
        <p:nvSpPr>
          <p:cNvPr id="16" name="Text Placeholder 15">
            <a:extLst>
              <a:ext uri="{FF2B5EF4-FFF2-40B4-BE49-F238E27FC236}">
                <a16:creationId xmlns:a16="http://schemas.microsoft.com/office/drawing/2014/main" id="{9E6352DD-A9BE-8F78-FF72-D920CDC3F82B}"/>
              </a:ext>
            </a:extLst>
          </p:cNvPr>
          <p:cNvSpPr>
            <a:spLocks noGrp="1"/>
          </p:cNvSpPr>
          <p:nvPr>
            <p:ph type="body" sz="quarter" idx="13"/>
          </p:nvPr>
        </p:nvSpPr>
        <p:spPr/>
        <p:txBody>
          <a:bodyPr>
            <a:noAutofit/>
          </a:bodyPr>
          <a:lstStyle/>
          <a:p>
            <a:pPr marL="742950" indent="-742950">
              <a:buFont typeface="+mj-lt"/>
              <a:buAutoNum type="arabicPeriod" startAt="3"/>
            </a:pPr>
            <a:r>
              <a:rPr lang="en-US"/>
              <a:t>Review the </a:t>
            </a:r>
            <a:r>
              <a:rPr lang="en-US" b="1"/>
              <a:t>Transaction Summary </a:t>
            </a:r>
            <a:r>
              <a:rPr lang="en-US"/>
              <a:t>to include a review of the </a:t>
            </a:r>
            <a:r>
              <a:rPr lang="en-US" b="1"/>
              <a:t>Credit Card Transaction and Verification Transaction Document </a:t>
            </a:r>
            <a:r>
              <a:rPr lang="en-US"/>
              <a:t>details, as needed, to determine what action is appropriate to take.</a:t>
            </a:r>
          </a:p>
          <a:p>
            <a:pPr marL="738188"/>
            <a:r>
              <a:rPr lang="en-US" sz="2800" b="1"/>
              <a:t>Note</a:t>
            </a:r>
            <a:r>
              <a:rPr lang="en-US" sz="2800"/>
              <a:t>: </a:t>
            </a:r>
            <a:r>
              <a:rPr lang="en-US" sz="2800" i="1"/>
              <a:t>Credit Card Transaction </a:t>
            </a:r>
            <a:r>
              <a:rPr lang="en-US" sz="2800"/>
              <a:t>details can be reviewed by placing your mouse over the hyperlink to reveal </a:t>
            </a:r>
            <a:r>
              <a:rPr lang="en-US" sz="2800" i="1"/>
              <a:t>Related Actions </a:t>
            </a:r>
            <a:r>
              <a:rPr lang="en-US" sz="2800"/>
              <a:t>(…).</a:t>
            </a:r>
          </a:p>
        </p:txBody>
      </p:sp>
      <p:sp>
        <p:nvSpPr>
          <p:cNvPr id="9" name="TextBox 8">
            <a:extLst>
              <a:ext uri="{FF2B5EF4-FFF2-40B4-BE49-F238E27FC236}">
                <a16:creationId xmlns:a16="http://schemas.microsoft.com/office/drawing/2014/main" id="{30E251D4-CFFC-19E8-4E86-6E3F6025F48B}"/>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6" name="Picture 5">
            <a:extLst>
              <a:ext uri="{FF2B5EF4-FFF2-40B4-BE49-F238E27FC236}">
                <a16:creationId xmlns:a16="http://schemas.microsoft.com/office/drawing/2014/main" id="{1243D752-F93D-84E1-1A7B-48A945D0037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674361" y="11859858"/>
            <a:ext cx="9144000" cy="3350713"/>
          </a:xfrm>
          <a:prstGeom prst="rect">
            <a:avLst/>
          </a:prstGeom>
          <a:ln w="12700">
            <a:solidFill>
              <a:schemeClr val="tx1"/>
            </a:solidFill>
          </a:ln>
        </p:spPr>
      </p:pic>
    </p:spTree>
    <p:extLst>
      <p:ext uri="{BB962C8B-B14F-4D97-AF65-F5344CB8AC3E}">
        <p14:creationId xmlns:p14="http://schemas.microsoft.com/office/powerpoint/2010/main" val="32937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99EBA-5E05-E334-7356-44B866B14572}"/>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DC90F1FB-9E0A-DFF0-DB62-CC471184A4FB}"/>
              </a:ext>
              <a:ext uri="{C183D7F6-B498-43B3-948B-1728B52AA6E4}">
                <adec:decorative xmlns:adec="http://schemas.microsoft.com/office/drawing/2017/decorative" val="1"/>
              </a:ext>
            </a:extLst>
          </p:cNvPr>
          <p:cNvSpPr>
            <a:spLocks noGrp="1"/>
          </p:cNvSpPr>
          <p:nvPr>
            <p:ph type="dt" sz="half" idx="10"/>
          </p:nvPr>
        </p:nvSpPr>
        <p:spPr>
          <a:xfrm>
            <a:off x="11130777" y="17127794"/>
            <a:ext cx="2743200" cy="685423"/>
          </a:xfrm>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EAC9471C-0D06-05BA-01F7-9E1974DAD95F}"/>
              </a:ext>
              <a:ext uri="{C183D7F6-B498-43B3-948B-1728B52AA6E4}">
                <adec:decorative xmlns:adec="http://schemas.microsoft.com/office/drawing/2017/decorative" val="1"/>
              </a:ext>
            </a:extLst>
          </p:cNvPr>
          <p:cNvSpPr>
            <a:spLocks noGrp="1"/>
          </p:cNvSpPr>
          <p:nvPr>
            <p:ph type="ftr" sz="quarter" idx="11"/>
          </p:nvPr>
        </p:nvSpPr>
        <p:spPr>
          <a:xfrm>
            <a:off x="14331176" y="17127794"/>
            <a:ext cx="4114800" cy="685423"/>
          </a:xfrm>
        </p:spPr>
        <p:txBody>
          <a:bodyPr/>
          <a:lstStyle/>
          <a:p>
            <a:r>
              <a:rPr lang="en-US"/>
              <a:t>Version 1</a:t>
            </a:r>
          </a:p>
        </p:txBody>
      </p:sp>
      <p:sp>
        <p:nvSpPr>
          <p:cNvPr id="4" name="Slide Number Placeholder 3">
            <a:extLst>
              <a:ext uri="{FF2B5EF4-FFF2-40B4-BE49-F238E27FC236}">
                <a16:creationId xmlns:a16="http://schemas.microsoft.com/office/drawing/2014/main" id="{57EDEE8C-4B8B-0E0B-8DC9-353C26D53DA9}"/>
              </a:ext>
              <a:ext uri="{C183D7F6-B498-43B3-948B-1728B52AA6E4}">
                <adec:decorative xmlns:adec="http://schemas.microsoft.com/office/drawing/2017/decorative" val="1"/>
              </a:ext>
            </a:extLst>
          </p:cNvPr>
          <p:cNvSpPr>
            <a:spLocks noGrp="1"/>
          </p:cNvSpPr>
          <p:nvPr>
            <p:ph type="sldNum" sz="quarter" idx="12"/>
          </p:nvPr>
        </p:nvSpPr>
        <p:spPr>
          <a:xfrm>
            <a:off x="18903175" y="17127794"/>
            <a:ext cx="2743200" cy="685423"/>
          </a:xfrm>
        </p:spPr>
        <p:txBody>
          <a:bodyPr/>
          <a:lstStyle/>
          <a:p>
            <a:fld id="{A178E8AA-DD40-477F-A66C-355F3DFD5912}" type="slidenum">
              <a:rPr lang="en-US" smtClean="0"/>
              <a:pPr/>
              <a:t>4</a:t>
            </a:fld>
            <a:endParaRPr lang="en-US"/>
          </a:p>
        </p:txBody>
      </p:sp>
      <p:sp>
        <p:nvSpPr>
          <p:cNvPr id="15" name="Title 14">
            <a:extLst>
              <a:ext uri="{FF2B5EF4-FFF2-40B4-BE49-F238E27FC236}">
                <a16:creationId xmlns:a16="http://schemas.microsoft.com/office/drawing/2014/main" id="{E69C3796-5EA0-E9EB-A92B-12DC87406153}"/>
              </a:ext>
            </a:extLst>
          </p:cNvPr>
          <p:cNvSpPr>
            <a:spLocks noGrp="1"/>
          </p:cNvSpPr>
          <p:nvPr>
            <p:ph type="title"/>
          </p:nvPr>
        </p:nvSpPr>
        <p:spPr/>
        <p:txBody>
          <a:bodyPr>
            <a:noAutofit/>
          </a:bodyPr>
          <a:lstStyle/>
          <a:p>
            <a:r>
              <a:rPr lang="en-US"/>
              <a:t>Procurement Card Transaction Verification Review and Approval (Part 3 of 3)</a:t>
            </a:r>
          </a:p>
        </p:txBody>
      </p:sp>
      <p:sp>
        <p:nvSpPr>
          <p:cNvPr id="16" name="Text Placeholder 15">
            <a:extLst>
              <a:ext uri="{FF2B5EF4-FFF2-40B4-BE49-F238E27FC236}">
                <a16:creationId xmlns:a16="http://schemas.microsoft.com/office/drawing/2014/main" id="{AB475D48-5D89-D164-A8BF-8B93583C02AA}"/>
              </a:ext>
              <a:ext uri="{C183D7F6-B498-43B3-948B-1728B52AA6E4}">
                <adec:decorative xmlns:adec="http://schemas.microsoft.com/office/drawing/2017/decorative" val="0"/>
              </a:ext>
            </a:extLst>
          </p:cNvPr>
          <p:cNvSpPr>
            <a:spLocks noGrp="1"/>
          </p:cNvSpPr>
          <p:nvPr>
            <p:ph type="body" sz="quarter" idx="13"/>
          </p:nvPr>
        </p:nvSpPr>
        <p:spPr>
          <a:xfrm>
            <a:off x="1061223" y="2627139"/>
            <a:ext cx="10569221" cy="6053667"/>
          </a:xfrm>
        </p:spPr>
        <p:txBody>
          <a:bodyPr>
            <a:noAutofit/>
          </a:bodyPr>
          <a:lstStyle/>
          <a:p>
            <a:pPr marL="742950" indent="-742950">
              <a:buFont typeface="+mj-lt"/>
              <a:buAutoNum type="arabicPeriod" startAt="4"/>
            </a:pPr>
            <a:r>
              <a:rPr lang="en-US"/>
              <a:t>Once review is complete, multiple action options are available to each approver, including:</a:t>
            </a:r>
          </a:p>
          <a:p>
            <a:pPr marL="1209675" lvl="1" indent="-742950"/>
            <a:r>
              <a:rPr lang="en-US" sz="2800" b="1"/>
              <a:t>Add Approvers</a:t>
            </a:r>
            <a:r>
              <a:rPr lang="en-US" sz="2800"/>
              <a:t>: to insert one or more specific approvers to route to upon your approval, prior to routing to the next approval step defined in the related business process.</a:t>
            </a:r>
          </a:p>
          <a:p>
            <a:pPr marL="1209675" lvl="1" indent="-742950"/>
            <a:r>
              <a:rPr lang="en-US" sz="2800" b="1"/>
              <a:t>Approve</a:t>
            </a:r>
            <a:r>
              <a:rPr lang="en-US" sz="2800"/>
              <a:t>: to approve the transaction without inserting an approver, allowing the transaction to route on to the next approval step defined in the related business process.</a:t>
            </a:r>
          </a:p>
          <a:p>
            <a:pPr marL="1209675" lvl="1" indent="-742950"/>
            <a:r>
              <a:rPr lang="en-US" sz="2800" b="1"/>
              <a:t>Send Back</a:t>
            </a:r>
            <a:r>
              <a:rPr lang="en-US" sz="2800"/>
              <a:t>: to send the transaction back to either the Initiator (Revise step) for correction and resubmit, or a Prior Reviewer (Review step) for additional review only (ex. to a </a:t>
            </a:r>
            <a:r>
              <a:rPr lang="en-US" sz="2800" err="1"/>
              <a:t>Worktag</a:t>
            </a:r>
            <a:r>
              <a:rPr lang="en-US" sz="2800"/>
              <a:t> Reviewer to determine whether the document requires correction and should be sent back to initiator to revise).</a:t>
            </a:r>
          </a:p>
          <a:p>
            <a:pPr marL="1209675" lvl="1" indent="-742950"/>
            <a:r>
              <a:rPr lang="en-US" sz="2800" b="1"/>
              <a:t>Save for Later</a:t>
            </a:r>
            <a:r>
              <a:rPr lang="en-US" sz="2800"/>
              <a:t>: to save changes without acting. The transaction will remain in your queue for acting later unless there are multiple approvers and another acts, first.</a:t>
            </a:r>
          </a:p>
          <a:p>
            <a:pPr marL="1209675" lvl="1" indent="-742950"/>
            <a:r>
              <a:rPr lang="en-US" sz="2800" b="1"/>
              <a:t>Close</a:t>
            </a:r>
            <a:r>
              <a:rPr lang="en-US" sz="2800"/>
              <a:t>: to close the current (Review or Approve) Procurement Card Transaction Verification page without saving changes if you wish to take no action. The transaction will remain in your queue for acting later unless there are multiple approvers and another acts, first.</a:t>
            </a:r>
            <a:endParaRPr lang="en-US" sz="2400"/>
          </a:p>
        </p:txBody>
      </p:sp>
      <p:sp>
        <p:nvSpPr>
          <p:cNvPr id="9" name="TextBox 8">
            <a:extLst>
              <a:ext uri="{FF2B5EF4-FFF2-40B4-BE49-F238E27FC236}">
                <a16:creationId xmlns:a16="http://schemas.microsoft.com/office/drawing/2014/main" id="{A3E0FBD0-80FB-6AC3-64D3-9F54807A60CB}"/>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7" name="Picture 6">
            <a:extLst>
              <a:ext uri="{FF2B5EF4-FFF2-40B4-BE49-F238E27FC236}">
                <a16:creationId xmlns:a16="http://schemas.microsoft.com/office/drawing/2014/main" id="{027F4074-E7A6-31EB-1D66-9FB63632D91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91605" r="30593"/>
          <a:stretch>
            <a:fillRect/>
          </a:stretch>
        </p:blipFill>
        <p:spPr>
          <a:xfrm>
            <a:off x="2459633" y="13180741"/>
            <a:ext cx="7772399" cy="1086712"/>
          </a:xfrm>
          <a:prstGeom prst="rect">
            <a:avLst/>
          </a:prstGeom>
          <a:ln w="12700">
            <a:solidFill>
              <a:schemeClr val="tx1"/>
            </a:solidFill>
          </a:ln>
        </p:spPr>
      </p:pic>
      <p:sp>
        <p:nvSpPr>
          <p:cNvPr id="8" name="Rectangle 7">
            <a:extLst>
              <a:ext uri="{FF2B5EF4-FFF2-40B4-BE49-F238E27FC236}">
                <a16:creationId xmlns:a16="http://schemas.microsoft.com/office/drawing/2014/main" id="{05947A04-C729-473F-8429-EEBD4C7A15F3}"/>
              </a:ext>
              <a:ext uri="{C183D7F6-B498-43B3-948B-1728B52AA6E4}">
                <adec:decorative xmlns:adec="http://schemas.microsoft.com/office/drawing/2017/decorative" val="1"/>
              </a:ext>
            </a:extLst>
          </p:cNvPr>
          <p:cNvSpPr/>
          <p:nvPr/>
        </p:nvSpPr>
        <p:spPr>
          <a:xfrm>
            <a:off x="2686051" y="13436335"/>
            <a:ext cx="7255130" cy="773062"/>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69C7D168-DE53-BFBA-32A9-6BA4044B8E13}"/>
              </a:ext>
              <a:ext uri="{C183D7F6-B498-43B3-948B-1728B52AA6E4}">
                <adec:decorative xmlns:adec="http://schemas.microsoft.com/office/drawing/2017/decorative" val="1"/>
              </a:ext>
            </a:extLst>
          </p:cNvPr>
          <p:cNvGrpSpPr/>
          <p:nvPr/>
        </p:nvGrpSpPr>
        <p:grpSpPr>
          <a:xfrm>
            <a:off x="619200" y="14442927"/>
            <a:ext cx="10953599" cy="991815"/>
            <a:chOff x="328693" y="2700632"/>
            <a:chExt cx="6062976" cy="502647"/>
          </a:xfrm>
          <a:solidFill>
            <a:schemeClr val="accent5"/>
          </a:solidFill>
        </p:grpSpPr>
        <p:sp>
          <p:nvSpPr>
            <p:cNvPr id="6" name="Freeform 101">
              <a:extLst>
                <a:ext uri="{FF2B5EF4-FFF2-40B4-BE49-F238E27FC236}">
                  <a16:creationId xmlns:a16="http://schemas.microsoft.com/office/drawing/2014/main" id="{91D6BB57-796A-AC7C-6C7A-70E61E4545DA}"/>
                </a:ext>
              </a:extLst>
            </p:cNvPr>
            <p:cNvSpPr/>
            <p:nvPr/>
          </p:nvSpPr>
          <p:spPr>
            <a:xfrm>
              <a:off x="328693" y="2700632"/>
              <a:ext cx="6062976" cy="502647"/>
            </a:xfrm>
            <a:prstGeom prst="rect">
              <a:avLst/>
            </a:prstGeom>
            <a:grpFill/>
            <a:ln w="12700">
              <a:solidFill>
                <a:schemeClr val="accent5"/>
              </a:solidFill>
              <a:miter lim="400000"/>
            </a:ln>
          </p:spPr>
          <p:txBody>
            <a:bodyPr lIns="45718" tIns="45718" rIns="45718" bIns="45718"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a:lstStyle>
            <a:p>
              <a:pPr>
                <a:defRPr>
                  <a:solidFill>
                    <a:srgbClr val="FFFFFF"/>
                  </a:solidFill>
                </a:defRPr>
              </a:pPr>
              <a:endParaRPr lang="en-US" sz="1400"/>
            </a:p>
          </p:txBody>
        </p:sp>
        <p:pic>
          <p:nvPicPr>
            <p:cNvPr id="13" name="Graphic 12" descr="Checkmark with solid fill">
              <a:extLst>
                <a:ext uri="{FF2B5EF4-FFF2-40B4-BE49-F238E27FC236}">
                  <a16:creationId xmlns:a16="http://schemas.microsoft.com/office/drawing/2014/main" id="{226835D0-2DB0-859E-AD4B-FF4EB0DBDF9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5905" y="2765624"/>
              <a:ext cx="463807" cy="380601"/>
            </a:xfrm>
            <a:prstGeom prst="rect">
              <a:avLst/>
            </a:prstGeom>
          </p:spPr>
        </p:pic>
      </p:grpSp>
      <p:sp>
        <p:nvSpPr>
          <p:cNvPr id="14" name="TextBox 13">
            <a:extLst>
              <a:ext uri="{FF2B5EF4-FFF2-40B4-BE49-F238E27FC236}">
                <a16:creationId xmlns:a16="http://schemas.microsoft.com/office/drawing/2014/main" id="{120F53C6-91FD-4181-2673-37014AFEEF63}"/>
              </a:ext>
            </a:extLst>
          </p:cNvPr>
          <p:cNvSpPr txBox="1"/>
          <p:nvPr/>
        </p:nvSpPr>
        <p:spPr>
          <a:xfrm>
            <a:off x="1666371" y="14523335"/>
            <a:ext cx="9836681" cy="830997"/>
          </a:xfrm>
          <a:prstGeom prst="rect">
            <a:avLst/>
          </a:prstGeom>
          <a:noFill/>
        </p:spPr>
        <p:txBody>
          <a:bodyPr wrap="square" rtlCol="0" anchor="ctr">
            <a:spAutoFit/>
          </a:bodyPr>
          <a:lstStyle/>
          <a:p>
            <a:r>
              <a:rPr lang="en-US" sz="2400" b="1">
                <a:latin typeface="Arial" panose="020B0604020202020204" pitchFamily="34" charset="0"/>
                <a:cs typeface="Arial" panose="020B0604020202020204" pitchFamily="34" charset="0"/>
              </a:rPr>
              <a:t>You have successfully Reviewed and taken Approval action on a Procurement Card Transaction Verification document.</a:t>
            </a:r>
          </a:p>
        </p:txBody>
      </p:sp>
    </p:spTree>
    <p:extLst>
      <p:ext uri="{BB962C8B-B14F-4D97-AF65-F5344CB8AC3E}">
        <p14:creationId xmlns:p14="http://schemas.microsoft.com/office/powerpoint/2010/main" val="16522928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Job Aid Templat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dministrativ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55827e1-3cad-47df-a2cc-3bbe25ba25c0">
      <Terms xmlns="http://schemas.microsoft.com/office/infopath/2007/PartnerControls"/>
    </lcf76f155ced4ddcb4097134ff3c332f>
    <TaxCatchAll xmlns="1f6a4403-3194-4bb4-a459-db1dbbb51f9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8EAE3A79BBFD64492F0113C7CC0E81F" ma:contentTypeVersion="12" ma:contentTypeDescription="Create a new document." ma:contentTypeScope="" ma:versionID="2d00a3bfb90a7342a919c30f384c47e3">
  <xsd:schema xmlns:xsd="http://www.w3.org/2001/XMLSchema" xmlns:xs="http://www.w3.org/2001/XMLSchema" xmlns:p="http://schemas.microsoft.com/office/2006/metadata/properties" xmlns:ns2="455827e1-3cad-47df-a2cc-3bbe25ba25c0" xmlns:ns3="1f6a4403-3194-4bb4-a459-db1dbbb51f9b" targetNamespace="http://schemas.microsoft.com/office/2006/metadata/properties" ma:root="true" ma:fieldsID="272850b15b7704d5af47cf7a72a578b9" ns2:_="" ns3:_="">
    <xsd:import namespace="455827e1-3cad-47df-a2cc-3bbe25ba25c0"/>
    <xsd:import namespace="1f6a4403-3194-4bb4-a459-db1dbbb51f9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827e1-3cad-47df-a2cc-3bbe25ba25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1b9b15-6ca2-435f-87bd-c880ab91165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6a4403-3194-4bb4-a459-db1dbbb51f9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289526b-6c3c-45fa-9c6d-2a29dee24c6f}" ma:internalName="TaxCatchAll" ma:showField="CatchAllData" ma:web="1f6a4403-3194-4bb4-a459-db1dbbb51f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5037ED-0B11-4449-BF81-C0D1539FFB91}">
  <ds:schemaRefs>
    <ds:schemaRef ds:uri="8d5ae7cb-5eaa-45bd-87a9-9ecdfd4d7a10"/>
    <ds:schemaRef ds:uri="http://schemas.microsoft.com/office/2006/documentManagement/types"/>
    <ds:schemaRef ds:uri="http://purl.org/dc/terms/"/>
    <ds:schemaRef ds:uri="http://schemas.openxmlformats.org/package/2006/metadata/core-properties"/>
    <ds:schemaRef ds:uri="http://www.w3.org/XML/1998/namespace"/>
    <ds:schemaRef ds:uri="http://purl.org/dc/dcmitype/"/>
    <ds:schemaRef ds:uri="91b022cc-d96d-4c7a-a6ef-47af526da2c2"/>
    <ds:schemaRef ds:uri="http://schemas.microsoft.com/office/2006/metadata/properties"/>
    <ds:schemaRef ds:uri="http://purl.org/dc/elements/1.1/"/>
    <ds:schemaRef ds:uri="http://schemas.microsoft.com/office/infopath/2007/PartnerControls"/>
  </ds:schemaRefs>
</ds:datastoreItem>
</file>

<file path=customXml/itemProps2.xml><?xml version="1.0" encoding="utf-8"?>
<ds:datastoreItem xmlns:ds="http://schemas.openxmlformats.org/officeDocument/2006/customXml" ds:itemID="{A3B1EFC9-92D2-4A90-A2D4-0EF6B4B4BBFC}"/>
</file>

<file path=customXml/itemProps3.xml><?xml version="1.0" encoding="utf-8"?>
<ds:datastoreItem xmlns:ds="http://schemas.openxmlformats.org/officeDocument/2006/customXml" ds:itemID="{D17FB6B5-495C-4BE2-9DC0-3AE005212118}">
  <ds:schemaRefs>
    <ds:schemaRef ds:uri="http://schemas.microsoft.com/sharepoint/v3/contenttype/forms"/>
  </ds:schemaRefs>
</ds:datastoreItem>
</file>

<file path=docMetadata/LabelInfo.xml><?xml version="1.0" encoding="utf-8"?>
<clbl:labelList xmlns:clbl="http://schemas.microsoft.com/office/2020/mipLabelMetadata">
  <clbl:label id="{512da10d-071b-4b94-8abc-9ec4044d1516}" enabled="0" method="" siteId="{512da10d-071b-4b94-8abc-9ec4044d1516}"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490</Words>
  <Application>Microsoft Office PowerPoint</Application>
  <PresentationFormat>Custom</PresentationFormat>
  <Paragraphs>43</Paragraphs>
  <Slides>4</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vt:i4>
      </vt:variant>
    </vt:vector>
  </HeadingPairs>
  <TitlesOfParts>
    <vt:vector size="8" baseType="lpstr">
      <vt:lpstr>Arial</vt:lpstr>
      <vt:lpstr>Calibri</vt:lpstr>
      <vt:lpstr>Job Aid Template</vt:lpstr>
      <vt:lpstr>1_Administrative</vt:lpstr>
      <vt:lpstr>Procurement Card Transaction Verification Review and Approval</vt:lpstr>
      <vt:lpstr>Procurement Card Transaction Verification Review and Approval (Part 1 of 3)</vt:lpstr>
      <vt:lpstr>Procurement Card Transaction Verification Review and Approval (Part 2 of 3)</vt:lpstr>
      <vt:lpstr>Procurement Card Transaction Verification Review and Approval (Part 3 of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Suite_Workstream_Title</dc:title>
  <dc:creator>Bennett, Sarah</dc:creator>
  <cp:lastModifiedBy>Swartout, Darcy</cp:lastModifiedBy>
  <cp:revision>1</cp:revision>
  <cp:lastPrinted>2024-05-14T19:49:44Z</cp:lastPrinted>
  <dcterms:created xsi:type="dcterms:W3CDTF">2024-01-04T16:25:20Z</dcterms:created>
  <dcterms:modified xsi:type="dcterms:W3CDTF">2025-09-08T18:14:07Z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2024-01-04T16:25:20Z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502715d2-dc1c-4686-9400-29020d63069a</vt:lpwstr>
  </property>
  <property fmtid="{D5CDD505-2E9C-101B-9397-08002B2CF9AE}" pid="8" name="MSIP_Label_ea60d57e-af5b-4752-ac57-3e4f28ca11dc_ContentBits">
    <vt:lpwstr>0</vt:lpwstr>
  </property>
  <property fmtid="{D5CDD505-2E9C-101B-9397-08002B2CF9AE}" pid="9" name="ContentTypeId">
    <vt:lpwstr>0x010100A8EAE3A79BBFD64492F0113C7CC0E81F</vt:lpwstr>
  </property>
  <property fmtid="{D5CDD505-2E9C-101B-9397-08002B2CF9AE}" pid="10" name="MediaServiceImageTags">
    <vt:lpwstr/>
  </property>
</Properties>
</file>