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8"/>
  </p:notesMasterIdLst>
  <p:sldIdLst>
    <p:sldId id="364" r:id="rId6"/>
    <p:sldId id="369" r:id="rId7"/>
  </p:sldIdLst>
  <p:sldSz cx="12192000" cy="16256000"/>
  <p:notesSz cx="7315200" cy="96012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2067D861-83EF-3D19-890D-D40E1191CC6E}" name="Wilcox, Joel" initials="JW" userId="S::joel.wilcox@doas.ga.gov::21224015-5a1b-4359-9ea3-ef6249ba0b36" providerId="AD"/>
  <p188:author id="{5E7EEB6D-FC5D-0EF7-944D-3FE6C93231BC}" name="Zubas, Rhonda" initials="RZ" userId="S::Rhonda.Zubas@sao.ga.gov::9acaef63-65ff-4a01-974a-c47ded9e3d5f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B3B3"/>
    <a:srgbClr val="7FA267"/>
    <a:srgbClr val="F3B700"/>
    <a:srgbClr val="F7921E"/>
    <a:srgbClr val="90C3C8"/>
    <a:srgbClr val="A72608"/>
    <a:srgbClr val="235789"/>
    <a:srgbClr val="FFFFFF"/>
    <a:srgbClr val="7030A0"/>
    <a:srgbClr val="3B1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Lochridge, Nicole" userId="993c282e-9522-4ce8-8176-efe15df5aaa7" providerId="ADAL" clId="{C201CB17-BCAC-4E98-808B-54E3F6A7F436}"/>
    <pc:docChg chg="undo custSel delSld modSld">
      <pc:chgData name="Lochridge, Nicole" userId="993c282e-9522-4ce8-8176-efe15df5aaa7" providerId="ADAL" clId="{C201CB17-BCAC-4E98-808B-54E3F6A7F436}" dt="2025-07-25T21:05:05.916" v="329" actId="1035"/>
      <pc:docMkLst>
        <pc:docMk/>
      </pc:docMkLst>
      <pc:sldChg chg="del">
        <pc:chgData name="Lochridge, Nicole" userId="993c282e-9522-4ce8-8176-efe15df5aaa7" providerId="ADAL" clId="{C201CB17-BCAC-4E98-808B-54E3F6A7F436}" dt="2025-07-25T20:26:33.705" v="1" actId="2696"/>
        <pc:sldMkLst>
          <pc:docMk/>
          <pc:sldMk cId="434607786" sldId="352"/>
        </pc:sldMkLst>
      </pc:sldChg>
      <pc:sldChg chg="del">
        <pc:chgData name="Lochridge, Nicole" userId="993c282e-9522-4ce8-8176-efe15df5aaa7" providerId="ADAL" clId="{C201CB17-BCAC-4E98-808B-54E3F6A7F436}" dt="2025-07-25T20:26:18.615" v="0" actId="2696"/>
        <pc:sldMkLst>
          <pc:docMk/>
          <pc:sldMk cId="1339528299" sldId="355"/>
        </pc:sldMkLst>
      </pc:sldChg>
      <pc:sldChg chg="del">
        <pc:chgData name="Lochridge, Nicole" userId="993c282e-9522-4ce8-8176-efe15df5aaa7" providerId="ADAL" clId="{C201CB17-BCAC-4E98-808B-54E3F6A7F436}" dt="2025-07-25T20:26:39.188" v="4" actId="2696"/>
        <pc:sldMkLst>
          <pc:docMk/>
          <pc:sldMk cId="2178360457" sldId="356"/>
        </pc:sldMkLst>
      </pc:sldChg>
      <pc:sldChg chg="addSp delSp modSp mod">
        <pc:chgData name="Lochridge, Nicole" userId="993c282e-9522-4ce8-8176-efe15df5aaa7" providerId="ADAL" clId="{C201CB17-BCAC-4E98-808B-54E3F6A7F436}" dt="2025-07-25T21:04:47.997" v="325" actId="1035"/>
        <pc:sldMkLst>
          <pc:docMk/>
          <pc:sldMk cId="2594437778" sldId="364"/>
        </pc:sldMkLst>
        <pc:spChg chg="add del mod">
          <ac:chgData name="Lochridge, Nicole" userId="993c282e-9522-4ce8-8176-efe15df5aaa7" providerId="ADAL" clId="{C201CB17-BCAC-4E98-808B-54E3F6A7F436}" dt="2025-07-25T21:04:21.758" v="316" actId="14100"/>
          <ac:spMkLst>
            <pc:docMk/>
            <pc:sldMk cId="2594437778" sldId="364"/>
            <ac:spMk id="5" creationId="{B0DA58BD-129B-35CC-AC66-1D74CA74E0F9}"/>
          </ac:spMkLst>
        </pc:spChg>
        <pc:spChg chg="add mod">
          <ac:chgData name="Lochridge, Nicole" userId="993c282e-9522-4ce8-8176-efe15df5aaa7" providerId="ADAL" clId="{C201CB17-BCAC-4E98-808B-54E3F6A7F436}" dt="2025-07-25T21:00:38.543" v="279" actId="207"/>
          <ac:spMkLst>
            <pc:docMk/>
            <pc:sldMk cId="2594437778" sldId="364"/>
            <ac:spMk id="7" creationId="{A8A64374-84D4-AFE5-1E58-1D905B942FAB}"/>
          </ac:spMkLst>
        </pc:spChg>
        <pc:spChg chg="mod">
          <ac:chgData name="Lochridge, Nicole" userId="993c282e-9522-4ce8-8176-efe15df5aaa7" providerId="ADAL" clId="{C201CB17-BCAC-4E98-808B-54E3F6A7F436}" dt="2025-07-25T21:04:47.997" v="325" actId="1035"/>
          <ac:spMkLst>
            <pc:docMk/>
            <pc:sldMk cId="2594437778" sldId="364"/>
            <ac:spMk id="14" creationId="{6BCACCA0-6D62-E2D3-BD3F-509039D64799}"/>
          </ac:spMkLst>
        </pc:spChg>
        <pc:spChg chg="add mod">
          <ac:chgData name="Lochridge, Nicole" userId="993c282e-9522-4ce8-8176-efe15df5aaa7" providerId="ADAL" clId="{C201CB17-BCAC-4E98-808B-54E3F6A7F436}" dt="2025-07-25T21:04:34.756" v="323" actId="1035"/>
          <ac:spMkLst>
            <pc:docMk/>
            <pc:sldMk cId="2594437778" sldId="364"/>
            <ac:spMk id="16" creationId="{B9494E5C-46A8-3997-6156-3BF40D312C0F}"/>
          </ac:spMkLst>
        </pc:spChg>
        <pc:spChg chg="mod">
          <ac:chgData name="Lochridge, Nicole" userId="993c282e-9522-4ce8-8176-efe15df5aaa7" providerId="ADAL" clId="{C201CB17-BCAC-4E98-808B-54E3F6A7F436}" dt="2025-07-25T20:38:03.851" v="221" actId="208"/>
          <ac:spMkLst>
            <pc:docMk/>
            <pc:sldMk cId="2594437778" sldId="364"/>
            <ac:spMk id="26" creationId="{B34F7B9E-090D-CADA-6493-AFBF7E848832}"/>
          </ac:spMkLst>
        </pc:spChg>
        <pc:spChg chg="mod">
          <ac:chgData name="Lochridge, Nicole" userId="993c282e-9522-4ce8-8176-efe15df5aaa7" providerId="ADAL" clId="{C201CB17-BCAC-4E98-808B-54E3F6A7F436}" dt="2025-07-25T21:01:36.279" v="295" actId="20577"/>
          <ac:spMkLst>
            <pc:docMk/>
            <pc:sldMk cId="2594437778" sldId="364"/>
            <ac:spMk id="28" creationId="{634D9434-2BC7-E065-4B96-A46ECDD0C61F}"/>
          </ac:spMkLst>
        </pc:spChg>
        <pc:spChg chg="add del mod">
          <ac:chgData name="Lochridge, Nicole" userId="993c282e-9522-4ce8-8176-efe15df5aaa7" providerId="ADAL" clId="{C201CB17-BCAC-4E98-808B-54E3F6A7F436}" dt="2025-07-25T21:04:31.042" v="320" actId="1035"/>
          <ac:spMkLst>
            <pc:docMk/>
            <pc:sldMk cId="2594437778" sldId="364"/>
            <ac:spMk id="30" creationId="{AB6634F1-52C4-873D-66C2-1EC2579EBF6B}"/>
          </ac:spMkLst>
        </pc:spChg>
        <pc:picChg chg="mod">
          <ac:chgData name="Lochridge, Nicole" userId="993c282e-9522-4ce8-8176-efe15df5aaa7" providerId="ADAL" clId="{C201CB17-BCAC-4E98-808B-54E3F6A7F436}" dt="2025-07-25T20:32:46.126" v="196" actId="1076"/>
          <ac:picMkLst>
            <pc:docMk/>
            <pc:sldMk cId="2594437778" sldId="364"/>
            <ac:picMk id="11" creationId="{BB1AA5BB-D251-E0BE-5C69-1837AB0A940F}"/>
          </ac:picMkLst>
        </pc:picChg>
        <pc:picChg chg="add del mod">
          <ac:chgData name="Lochridge, Nicole" userId="993c282e-9522-4ce8-8176-efe15df5aaa7" providerId="ADAL" clId="{C201CB17-BCAC-4E98-808B-54E3F6A7F436}" dt="2025-07-25T21:04:31.042" v="320" actId="1035"/>
          <ac:picMkLst>
            <pc:docMk/>
            <pc:sldMk cId="2594437778" sldId="364"/>
            <ac:picMk id="13" creationId="{9A0E22E7-526D-9EE4-3B7D-0D138CFD07CB}"/>
          </ac:picMkLst>
        </pc:picChg>
        <pc:picChg chg="mod">
          <ac:chgData name="Lochridge, Nicole" userId="993c282e-9522-4ce8-8176-efe15df5aaa7" providerId="ADAL" clId="{C201CB17-BCAC-4E98-808B-54E3F6A7F436}" dt="2025-07-25T21:04:47.997" v="325" actId="1035"/>
          <ac:picMkLst>
            <pc:docMk/>
            <pc:sldMk cId="2594437778" sldId="364"/>
            <ac:picMk id="17" creationId="{119E6723-F3A0-91F6-1CED-16CD9133D3EF}"/>
          </ac:picMkLst>
        </pc:picChg>
      </pc:sldChg>
      <pc:sldChg chg="del">
        <pc:chgData name="Lochridge, Nicole" userId="993c282e-9522-4ce8-8176-efe15df5aaa7" providerId="ADAL" clId="{C201CB17-BCAC-4E98-808B-54E3F6A7F436}" dt="2025-07-25T20:26:40.758" v="5" actId="2696"/>
        <pc:sldMkLst>
          <pc:docMk/>
          <pc:sldMk cId="2529097494" sldId="365"/>
        </pc:sldMkLst>
      </pc:sldChg>
      <pc:sldChg chg="del">
        <pc:chgData name="Lochridge, Nicole" userId="993c282e-9522-4ce8-8176-efe15df5aaa7" providerId="ADAL" clId="{C201CB17-BCAC-4E98-808B-54E3F6A7F436}" dt="2025-07-25T20:26:35.701" v="2" actId="2696"/>
        <pc:sldMkLst>
          <pc:docMk/>
          <pc:sldMk cId="700590098" sldId="366"/>
        </pc:sldMkLst>
      </pc:sldChg>
      <pc:sldChg chg="del">
        <pc:chgData name="Lochridge, Nicole" userId="993c282e-9522-4ce8-8176-efe15df5aaa7" providerId="ADAL" clId="{C201CB17-BCAC-4E98-808B-54E3F6A7F436}" dt="2025-07-25T20:26:37.481" v="3" actId="2696"/>
        <pc:sldMkLst>
          <pc:docMk/>
          <pc:sldMk cId="3599592151" sldId="367"/>
        </pc:sldMkLst>
      </pc:sldChg>
      <pc:sldChg chg="addSp modSp mod">
        <pc:chgData name="Lochridge, Nicole" userId="993c282e-9522-4ce8-8176-efe15df5aaa7" providerId="ADAL" clId="{C201CB17-BCAC-4E98-808B-54E3F6A7F436}" dt="2025-07-25T21:05:05.916" v="329" actId="1035"/>
        <pc:sldMkLst>
          <pc:docMk/>
          <pc:sldMk cId="1076368192" sldId="369"/>
        </pc:sldMkLst>
        <pc:spChg chg="add mod">
          <ac:chgData name="Lochridge, Nicole" userId="993c282e-9522-4ce8-8176-efe15df5aaa7" providerId="ADAL" clId="{C201CB17-BCAC-4E98-808B-54E3F6A7F436}" dt="2025-07-25T21:03:42.465" v="312" actId="1076"/>
          <ac:spMkLst>
            <pc:docMk/>
            <pc:sldMk cId="1076368192" sldId="369"/>
            <ac:spMk id="8" creationId="{8B67B4DB-C68F-4111-A246-B97BD497C349}"/>
          </ac:spMkLst>
        </pc:spChg>
        <pc:spChg chg="add mod">
          <ac:chgData name="Lochridge, Nicole" userId="993c282e-9522-4ce8-8176-efe15df5aaa7" providerId="ADAL" clId="{C201CB17-BCAC-4E98-808B-54E3F6A7F436}" dt="2025-07-25T21:05:05.916" v="329" actId="1035"/>
          <ac:spMkLst>
            <pc:docMk/>
            <pc:sldMk cId="1076368192" sldId="369"/>
            <ac:spMk id="10" creationId="{4B824DCB-4F61-C35C-BEF7-CDA2E7410E93}"/>
          </ac:spMkLst>
        </pc:spChg>
        <pc:spChg chg="mod">
          <ac:chgData name="Lochridge, Nicole" userId="993c282e-9522-4ce8-8176-efe15df5aaa7" providerId="ADAL" clId="{C201CB17-BCAC-4E98-808B-54E3F6A7F436}" dt="2025-07-25T21:02:55.451" v="307" actId="14861"/>
          <ac:spMkLst>
            <pc:docMk/>
            <pc:sldMk cId="1076368192" sldId="369"/>
            <ac:spMk id="26" creationId="{86E00F4D-E719-BBDB-7CBF-673A27BF6991}"/>
          </ac:spMkLst>
        </pc:spChg>
        <pc:spChg chg="mod">
          <ac:chgData name="Lochridge, Nicole" userId="993c282e-9522-4ce8-8176-efe15df5aaa7" providerId="ADAL" clId="{C201CB17-BCAC-4E98-808B-54E3F6A7F436}" dt="2025-07-25T21:05:03.308" v="328" actId="1036"/>
          <ac:spMkLst>
            <pc:docMk/>
            <pc:sldMk cId="1076368192" sldId="369"/>
            <ac:spMk id="28" creationId="{50847A16-6400-B308-4F31-F651F0A73E55}"/>
          </ac:spMkLst>
        </pc:spChg>
        <pc:spChg chg="mod">
          <ac:chgData name="Lochridge, Nicole" userId="993c282e-9522-4ce8-8176-efe15df5aaa7" providerId="ADAL" clId="{C201CB17-BCAC-4E98-808B-54E3F6A7F436}" dt="2025-07-25T21:03:03.762" v="309" actId="14861"/>
          <ac:spMkLst>
            <pc:docMk/>
            <pc:sldMk cId="1076368192" sldId="369"/>
            <ac:spMk id="30" creationId="{818B7C0E-E337-CE9B-FF13-A1B3ADB204CE}"/>
          </ac:spMkLst>
        </pc:spChg>
        <pc:picChg chg="mod">
          <ac:chgData name="Lochridge, Nicole" userId="993c282e-9522-4ce8-8176-efe15df5aaa7" providerId="ADAL" clId="{C201CB17-BCAC-4E98-808B-54E3F6A7F436}" dt="2025-07-25T20:29:16.758" v="50" actId="1076"/>
          <ac:picMkLst>
            <pc:docMk/>
            <pc:sldMk cId="1076368192" sldId="369"/>
            <ac:picMk id="7" creationId="{DAD1AC71-3919-69E2-7B56-D628B98EB3E4}"/>
          </ac:picMkLst>
        </pc:picChg>
        <pc:picChg chg="mod">
          <ac:chgData name="Lochridge, Nicole" userId="993c282e-9522-4ce8-8176-efe15df5aaa7" providerId="ADAL" clId="{C201CB17-BCAC-4E98-808B-54E3F6A7F436}" dt="2025-07-25T21:05:03.308" v="328" actId="1036"/>
          <ac:picMkLst>
            <pc:docMk/>
            <pc:sldMk cId="1076368192" sldId="369"/>
            <ac:picMk id="16" creationId="{35AFCE8A-EF7D-EA3B-7359-9984F3FD9E37}"/>
          </ac:picMkLst>
        </pc:picChg>
      </pc:sldChg>
    </pc:docChg>
  </pc:docChgLst>
  <pc:docChgLst>
    <pc:chgData name="Swartout, Darcy" userId="bc7a7b0f-5bcf-46d3-acb2-99bb7206cb2b" providerId="ADAL" clId="{BFACDF7E-C32B-401D-9305-0CC84F0CFA2F}"/>
    <pc:docChg chg="custSel modSld">
      <pc:chgData name="Swartout, Darcy" userId="bc7a7b0f-5bcf-46d3-acb2-99bb7206cb2b" providerId="ADAL" clId="{BFACDF7E-C32B-401D-9305-0CC84F0CFA2F}" dt="2025-07-25T20:51:28.112" v="88" actId="14861"/>
      <pc:docMkLst>
        <pc:docMk/>
      </pc:docMkLst>
      <pc:sldChg chg="modSp mod">
        <pc:chgData name="Swartout, Darcy" userId="bc7a7b0f-5bcf-46d3-acb2-99bb7206cb2b" providerId="ADAL" clId="{BFACDF7E-C32B-401D-9305-0CC84F0CFA2F}" dt="2025-07-25T16:23:09.893" v="46" actId="20577"/>
        <pc:sldMkLst>
          <pc:docMk/>
          <pc:sldMk cId="1339528299" sldId="355"/>
        </pc:sldMkLst>
      </pc:sldChg>
      <pc:sldChg chg="addSp delSp modSp mod">
        <pc:chgData name="Swartout, Darcy" userId="bc7a7b0f-5bcf-46d3-acb2-99bb7206cb2b" providerId="ADAL" clId="{BFACDF7E-C32B-401D-9305-0CC84F0CFA2F}" dt="2025-07-25T20:51:28.112" v="88" actId="14861"/>
        <pc:sldMkLst>
          <pc:docMk/>
          <pc:sldMk cId="2594437778" sldId="364"/>
        </pc:sldMkLst>
        <pc:spChg chg="mod">
          <ac:chgData name="Swartout, Darcy" userId="bc7a7b0f-5bcf-46d3-acb2-99bb7206cb2b" providerId="ADAL" clId="{BFACDF7E-C32B-401D-9305-0CC84F0CFA2F}" dt="2025-07-25T16:24:57.505" v="58" actId="20577"/>
          <ac:spMkLst>
            <pc:docMk/>
            <pc:sldMk cId="2594437778" sldId="364"/>
            <ac:spMk id="14" creationId="{6BCACCA0-6D62-E2D3-BD3F-509039D64799}"/>
          </ac:spMkLst>
        </pc:spChg>
        <pc:spChg chg="mod">
          <ac:chgData name="Swartout, Darcy" userId="bc7a7b0f-5bcf-46d3-acb2-99bb7206cb2b" providerId="ADAL" clId="{BFACDF7E-C32B-401D-9305-0CC84F0CFA2F}" dt="2025-07-25T20:49:57.184" v="85" actId="1582"/>
          <ac:spMkLst>
            <pc:docMk/>
            <pc:sldMk cId="2594437778" sldId="364"/>
            <ac:spMk id="26" creationId="{B34F7B9E-090D-CADA-6493-AFBF7E848832}"/>
          </ac:spMkLst>
        </pc:spChg>
        <pc:spChg chg="mod">
          <ac:chgData name="Swartout, Darcy" userId="bc7a7b0f-5bcf-46d3-acb2-99bb7206cb2b" providerId="ADAL" clId="{BFACDF7E-C32B-401D-9305-0CC84F0CFA2F}" dt="2025-07-25T20:49:48.410" v="84" actId="14861"/>
          <ac:spMkLst>
            <pc:docMk/>
            <pc:sldMk cId="2594437778" sldId="364"/>
            <ac:spMk id="28" creationId="{634D9434-2BC7-E065-4B96-A46ECDD0C61F}"/>
          </ac:spMkLst>
        </pc:spChg>
        <pc:spChg chg="mod">
          <ac:chgData name="Swartout, Darcy" userId="bc7a7b0f-5bcf-46d3-acb2-99bb7206cb2b" providerId="ADAL" clId="{BFACDF7E-C32B-401D-9305-0CC84F0CFA2F}" dt="2025-07-25T20:51:28.112" v="88" actId="14861"/>
          <ac:spMkLst>
            <pc:docMk/>
            <pc:sldMk cId="2594437778" sldId="364"/>
            <ac:spMk id="30" creationId="{AB6634F1-52C4-873D-66C2-1EC2579EBF6B}"/>
          </ac:spMkLst>
        </pc:spChg>
        <pc:picChg chg="mod">
          <ac:chgData name="Swartout, Darcy" userId="bc7a7b0f-5bcf-46d3-acb2-99bb7206cb2b" providerId="ADAL" clId="{BFACDF7E-C32B-401D-9305-0CC84F0CFA2F}" dt="2025-07-25T20:47:50.298" v="78" actId="208"/>
          <ac:picMkLst>
            <pc:docMk/>
            <pc:sldMk cId="2594437778" sldId="364"/>
            <ac:picMk id="6" creationId="{FC7FCB77-DBC6-72D6-C99C-5904ED8FFC14}"/>
          </ac:picMkLst>
        </pc:picChg>
      </pc:sldChg>
      <pc:sldChg chg="addSp delSp modSp mod">
        <pc:chgData name="Swartout, Darcy" userId="bc7a7b0f-5bcf-46d3-acb2-99bb7206cb2b" providerId="ADAL" clId="{BFACDF7E-C32B-401D-9305-0CC84F0CFA2F}" dt="2025-07-25T20:46:29.478" v="72" actId="478"/>
        <pc:sldMkLst>
          <pc:docMk/>
          <pc:sldMk cId="1076368192" sldId="369"/>
        </pc:sldMkLst>
        <pc:spChg chg="mod">
          <ac:chgData name="Swartout, Darcy" userId="bc7a7b0f-5bcf-46d3-acb2-99bb7206cb2b" providerId="ADAL" clId="{BFACDF7E-C32B-401D-9305-0CC84F0CFA2F}" dt="2025-07-25T20:46:17.001" v="70" actId="207"/>
          <ac:spMkLst>
            <pc:docMk/>
            <pc:sldMk cId="1076368192" sldId="369"/>
            <ac:spMk id="26" creationId="{86E00F4D-E719-BBDB-7CBF-673A27BF6991}"/>
          </ac:spMkLst>
        </pc:spChg>
        <pc:spChg chg="mod">
          <ac:chgData name="Swartout, Darcy" userId="bc7a7b0f-5bcf-46d3-acb2-99bb7206cb2b" providerId="ADAL" clId="{BFACDF7E-C32B-401D-9305-0CC84F0CFA2F}" dt="2025-07-25T16:25:06.264" v="64" actId="20577"/>
          <ac:spMkLst>
            <pc:docMk/>
            <pc:sldMk cId="1076368192" sldId="369"/>
            <ac:spMk id="28" creationId="{50847A16-6400-B308-4F31-F651F0A73E55}"/>
          </ac:spMkLst>
        </pc:spChg>
        <pc:spChg chg="mod">
          <ac:chgData name="Swartout, Darcy" userId="bc7a7b0f-5bcf-46d3-acb2-99bb7206cb2b" providerId="ADAL" clId="{BFACDF7E-C32B-401D-9305-0CC84F0CFA2F}" dt="2025-07-25T20:46:24.682" v="71" actId="207"/>
          <ac:spMkLst>
            <pc:docMk/>
            <pc:sldMk cId="1076368192" sldId="369"/>
            <ac:spMk id="30" creationId="{818B7C0E-E337-CE9B-FF13-A1B3ADB204CE}"/>
          </ac:spMkLst>
        </pc:spChg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Zubas, Rhonda" userId="9acaef63-65ff-4a01-974a-c47ded9e3d5f" providerId="ADAL" clId="{03186DCA-D36C-46C2-B58C-461E17547DD6}"/>
    <pc:docChg chg="modSld">
      <pc:chgData name="Zubas, Rhonda" userId="9acaef63-65ff-4a01-974a-c47ded9e3d5f" providerId="ADAL" clId="{03186DCA-D36C-46C2-B58C-461E17547DD6}" dt="2025-08-19T23:52:17.537" v="1" actId="20577"/>
      <pc:docMkLst>
        <pc:docMk/>
      </pc:docMkLst>
      <pc:sldChg chg="modSp mod">
        <pc:chgData name="Zubas, Rhonda" userId="9acaef63-65ff-4a01-974a-c47ded9e3d5f" providerId="ADAL" clId="{03186DCA-D36C-46C2-B58C-461E17547DD6}" dt="2025-08-19T23:52:02.475" v="0" actId="20577"/>
        <pc:sldMkLst>
          <pc:docMk/>
          <pc:sldMk cId="2594437778" sldId="364"/>
        </pc:sldMkLst>
        <pc:spChg chg="mod">
          <ac:chgData name="Zubas, Rhonda" userId="9acaef63-65ff-4a01-974a-c47ded9e3d5f" providerId="ADAL" clId="{03186DCA-D36C-46C2-B58C-461E17547DD6}" dt="2025-08-19T23:52:02.475" v="0" actId="20577"/>
          <ac:spMkLst>
            <pc:docMk/>
            <pc:sldMk cId="2594437778" sldId="364"/>
            <ac:spMk id="28" creationId="{634D9434-2BC7-E065-4B96-A46ECDD0C61F}"/>
          </ac:spMkLst>
        </pc:spChg>
      </pc:sldChg>
      <pc:sldChg chg="modSp mod">
        <pc:chgData name="Zubas, Rhonda" userId="9acaef63-65ff-4a01-974a-c47ded9e3d5f" providerId="ADAL" clId="{03186DCA-D36C-46C2-B58C-461E17547DD6}" dt="2025-08-19T23:52:17.537" v="1" actId="20577"/>
        <pc:sldMkLst>
          <pc:docMk/>
          <pc:sldMk cId="1076368192" sldId="369"/>
        </pc:sldMkLst>
        <pc:spChg chg="mod">
          <ac:chgData name="Zubas, Rhonda" userId="9acaef63-65ff-4a01-974a-c47ded9e3d5f" providerId="ADAL" clId="{03186DCA-D36C-46C2-B58C-461E17547DD6}" dt="2025-08-19T23:52:17.537" v="1" actId="20577"/>
          <ac:spMkLst>
            <pc:docMk/>
            <pc:sldMk cId="1076368192" sldId="369"/>
            <ac:spMk id="28" creationId="{50847A16-6400-B308-4F31-F651F0A73E55}"/>
          </ac:spMkLst>
        </pc:spChg>
      </pc:sldChg>
    </pc:docChg>
  </pc:docChgLst>
  <pc:docChgLst>
    <pc:chgData name="Swartout, Darcy" userId="1c015fc4-41a8-4efb-8017-be6f6fc86c37" providerId="ADAL" clId="{635541CA-CE5B-42BE-ABDF-F5B69F31738F}"/>
    <pc:docChg chg="modSld">
      <pc:chgData name="Swartout, Darcy" userId="1c015fc4-41a8-4efb-8017-be6f6fc86c37" providerId="ADAL" clId="{635541CA-CE5B-42BE-ABDF-F5B69F31738F}" dt="2025-08-18T17:17:28.020" v="16" actId="962"/>
      <pc:docMkLst>
        <pc:docMk/>
      </pc:docMkLst>
      <pc:sldChg chg="modSp mod">
        <pc:chgData name="Swartout, Darcy" userId="1c015fc4-41a8-4efb-8017-be6f6fc86c37" providerId="ADAL" clId="{635541CA-CE5B-42BE-ABDF-F5B69F31738F}" dt="2025-08-18T17:17:17.618" v="10" actId="962"/>
        <pc:sldMkLst>
          <pc:docMk/>
          <pc:sldMk cId="2594437778" sldId="364"/>
        </pc:sldMkLst>
        <pc:spChg chg="mod">
          <ac:chgData name="Swartout, Darcy" userId="1c015fc4-41a8-4efb-8017-be6f6fc86c37" providerId="ADAL" clId="{635541CA-CE5B-42BE-ABDF-F5B69F31738F}" dt="2025-08-18T17:17:06.007" v="3" actId="962"/>
          <ac:spMkLst>
            <pc:docMk/>
            <pc:sldMk cId="2594437778" sldId="364"/>
            <ac:spMk id="2" creationId="{FC34FC1C-F77F-0BEC-C5FC-AB5048064EFE}"/>
          </ac:spMkLst>
        </pc:spChg>
        <pc:spChg chg="mod">
          <ac:chgData name="Swartout, Darcy" userId="1c015fc4-41a8-4efb-8017-be6f6fc86c37" providerId="ADAL" clId="{635541CA-CE5B-42BE-ABDF-F5B69F31738F}" dt="2025-08-18T17:17:06.449" v="4" actId="962"/>
          <ac:spMkLst>
            <pc:docMk/>
            <pc:sldMk cId="2594437778" sldId="364"/>
            <ac:spMk id="3" creationId="{4FAA567B-A385-94A9-7732-7C8DB2BA2FEB}"/>
          </ac:spMkLst>
        </pc:spChg>
        <pc:spChg chg="mod">
          <ac:chgData name="Swartout, Darcy" userId="1c015fc4-41a8-4efb-8017-be6f6fc86c37" providerId="ADAL" clId="{635541CA-CE5B-42BE-ABDF-F5B69F31738F}" dt="2025-08-18T17:17:06.855" v="5" actId="962"/>
          <ac:spMkLst>
            <pc:docMk/>
            <pc:sldMk cId="2594437778" sldId="364"/>
            <ac:spMk id="4" creationId="{B0A81400-E04C-ACC6-A5EB-613038822F40}"/>
          </ac:spMkLst>
        </pc:spChg>
        <pc:spChg chg="mod">
          <ac:chgData name="Swartout, Darcy" userId="1c015fc4-41a8-4efb-8017-be6f6fc86c37" providerId="ADAL" clId="{635541CA-CE5B-42BE-ABDF-F5B69F31738F}" dt="2025-08-18T17:16:58.570" v="0" actId="962"/>
          <ac:spMkLst>
            <pc:docMk/>
            <pc:sldMk cId="2594437778" sldId="364"/>
            <ac:spMk id="5" creationId="{B0DA58BD-129B-35CC-AC66-1D74CA74E0F9}"/>
          </ac:spMkLst>
        </pc:spChg>
        <pc:spChg chg="mod">
          <ac:chgData name="Swartout, Darcy" userId="1c015fc4-41a8-4efb-8017-be6f6fc86c37" providerId="ADAL" clId="{635541CA-CE5B-42BE-ABDF-F5B69F31738F}" dt="2025-08-18T17:17:09.957" v="6" actId="962"/>
          <ac:spMkLst>
            <pc:docMk/>
            <pc:sldMk cId="2594437778" sldId="364"/>
            <ac:spMk id="9" creationId="{8A985120-4D61-D681-336B-D39B656D209D}"/>
          </ac:spMkLst>
        </pc:spChg>
        <pc:picChg chg="mod">
          <ac:chgData name="Swartout, Darcy" userId="1c015fc4-41a8-4efb-8017-be6f6fc86c37" providerId="ADAL" clId="{635541CA-CE5B-42BE-ABDF-F5B69F31738F}" dt="2025-08-18T17:17:14.441" v="7" actId="962"/>
          <ac:picMkLst>
            <pc:docMk/>
            <pc:sldMk cId="2594437778" sldId="364"/>
            <ac:picMk id="6" creationId="{FC7FCB77-DBC6-72D6-C99C-5904ED8FFC14}"/>
          </ac:picMkLst>
        </pc:picChg>
        <pc:picChg chg="mod">
          <ac:chgData name="Swartout, Darcy" userId="1c015fc4-41a8-4efb-8017-be6f6fc86c37" providerId="ADAL" clId="{635541CA-CE5B-42BE-ABDF-F5B69F31738F}" dt="2025-08-18T17:17:15.538" v="8" actId="962"/>
          <ac:picMkLst>
            <pc:docMk/>
            <pc:sldMk cId="2594437778" sldId="364"/>
            <ac:picMk id="11" creationId="{BB1AA5BB-D251-E0BE-5C69-1837AB0A940F}"/>
          </ac:picMkLst>
        </pc:picChg>
        <pc:picChg chg="mod">
          <ac:chgData name="Swartout, Darcy" userId="1c015fc4-41a8-4efb-8017-be6f6fc86c37" providerId="ADAL" clId="{635541CA-CE5B-42BE-ABDF-F5B69F31738F}" dt="2025-08-18T17:17:16.228" v="9" actId="962"/>
          <ac:picMkLst>
            <pc:docMk/>
            <pc:sldMk cId="2594437778" sldId="364"/>
            <ac:picMk id="13" creationId="{9A0E22E7-526D-9EE4-3B7D-0D138CFD07CB}"/>
          </ac:picMkLst>
        </pc:picChg>
        <pc:picChg chg="mod">
          <ac:chgData name="Swartout, Darcy" userId="1c015fc4-41a8-4efb-8017-be6f6fc86c37" providerId="ADAL" clId="{635541CA-CE5B-42BE-ABDF-F5B69F31738F}" dt="2025-08-18T17:17:17.618" v="10" actId="962"/>
          <ac:picMkLst>
            <pc:docMk/>
            <pc:sldMk cId="2594437778" sldId="364"/>
            <ac:picMk id="17" creationId="{119E6723-F3A0-91F6-1CED-16CD9133D3EF}"/>
          </ac:picMkLst>
        </pc:picChg>
      </pc:sldChg>
      <pc:sldChg chg="modSp mod">
        <pc:chgData name="Swartout, Darcy" userId="1c015fc4-41a8-4efb-8017-be6f6fc86c37" providerId="ADAL" clId="{635541CA-CE5B-42BE-ABDF-F5B69F31738F}" dt="2025-08-18T17:17:28.020" v="16" actId="962"/>
        <pc:sldMkLst>
          <pc:docMk/>
          <pc:sldMk cId="1076368192" sldId="369"/>
        </pc:sldMkLst>
        <pc:spChg chg="mod">
          <ac:chgData name="Swartout, Darcy" userId="1c015fc4-41a8-4efb-8017-be6f6fc86c37" providerId="ADAL" clId="{635541CA-CE5B-42BE-ABDF-F5B69F31738F}" dt="2025-08-18T17:17:22.643" v="11" actId="962"/>
          <ac:spMkLst>
            <pc:docMk/>
            <pc:sldMk cId="1076368192" sldId="369"/>
            <ac:spMk id="2" creationId="{926B28B3-4999-ED49-EC43-5C5812EFE668}"/>
          </ac:spMkLst>
        </pc:spChg>
        <pc:spChg chg="mod">
          <ac:chgData name="Swartout, Darcy" userId="1c015fc4-41a8-4efb-8017-be6f6fc86c37" providerId="ADAL" clId="{635541CA-CE5B-42BE-ABDF-F5B69F31738F}" dt="2025-08-18T17:17:23.042" v="12" actId="962"/>
          <ac:spMkLst>
            <pc:docMk/>
            <pc:sldMk cId="1076368192" sldId="369"/>
            <ac:spMk id="3" creationId="{9A26F913-B3AD-AB36-9740-1D253C47DE64}"/>
          </ac:spMkLst>
        </pc:spChg>
        <pc:spChg chg="mod">
          <ac:chgData name="Swartout, Darcy" userId="1c015fc4-41a8-4efb-8017-be6f6fc86c37" providerId="ADAL" clId="{635541CA-CE5B-42BE-ABDF-F5B69F31738F}" dt="2025-08-18T17:17:23.520" v="13" actId="962"/>
          <ac:spMkLst>
            <pc:docMk/>
            <pc:sldMk cId="1076368192" sldId="369"/>
            <ac:spMk id="4" creationId="{3B68C9D3-2D77-B4D1-8BC6-4130E897C359}"/>
          </ac:spMkLst>
        </pc:spChg>
        <pc:spChg chg="mod">
          <ac:chgData name="Swartout, Darcy" userId="1c015fc4-41a8-4efb-8017-be6f6fc86c37" providerId="ADAL" clId="{635541CA-CE5B-42BE-ABDF-F5B69F31738F}" dt="2025-08-18T17:16:59.289" v="1" actId="962"/>
          <ac:spMkLst>
            <pc:docMk/>
            <pc:sldMk cId="1076368192" sldId="369"/>
            <ac:spMk id="8" creationId="{8B67B4DB-C68F-4111-A246-B97BD497C349}"/>
          </ac:spMkLst>
        </pc:spChg>
        <pc:spChg chg="mod">
          <ac:chgData name="Swartout, Darcy" userId="1c015fc4-41a8-4efb-8017-be6f6fc86c37" providerId="ADAL" clId="{635541CA-CE5B-42BE-ABDF-F5B69F31738F}" dt="2025-08-18T17:17:25.567" v="14" actId="962"/>
          <ac:spMkLst>
            <pc:docMk/>
            <pc:sldMk cId="1076368192" sldId="369"/>
            <ac:spMk id="9" creationId="{F05DB97B-E144-882C-20F0-EFBA88F6B436}"/>
          </ac:spMkLst>
        </pc:spChg>
        <pc:spChg chg="mod">
          <ac:chgData name="Swartout, Darcy" userId="1c015fc4-41a8-4efb-8017-be6f6fc86c37" providerId="ADAL" clId="{635541CA-CE5B-42BE-ABDF-F5B69F31738F}" dt="2025-08-18T17:17:00.565" v="2" actId="962"/>
          <ac:spMkLst>
            <pc:docMk/>
            <pc:sldMk cId="1076368192" sldId="369"/>
            <ac:spMk id="10" creationId="{4B824DCB-4F61-C35C-BEF7-CDA2E7410E93}"/>
          </ac:spMkLst>
        </pc:spChg>
        <pc:picChg chg="mod">
          <ac:chgData name="Swartout, Darcy" userId="1c015fc4-41a8-4efb-8017-be6f6fc86c37" providerId="ADAL" clId="{635541CA-CE5B-42BE-ABDF-F5B69F31738F}" dt="2025-08-18T17:17:27.351" v="15" actId="962"/>
          <ac:picMkLst>
            <pc:docMk/>
            <pc:sldMk cId="1076368192" sldId="369"/>
            <ac:picMk id="7" creationId="{DAD1AC71-3919-69E2-7B56-D628B98EB3E4}"/>
          </ac:picMkLst>
        </pc:picChg>
        <pc:picChg chg="mod">
          <ac:chgData name="Swartout, Darcy" userId="1c015fc4-41a8-4efb-8017-be6f6fc86c37" providerId="ADAL" clId="{635541CA-CE5B-42BE-ABDF-F5B69F31738F}" dt="2025-08-18T17:17:28.020" v="16" actId="962"/>
          <ac:picMkLst>
            <pc:docMk/>
            <pc:sldMk cId="1076368192" sldId="369"/>
            <ac:picMk id="16" creationId="{35AFCE8A-EF7D-EA3B-7359-9984F3FD9E37}"/>
          </ac:picMkLst>
        </pc:picChg>
      </pc:sldChg>
    </pc:docChg>
  </pc:docChgLst>
  <pc:docChgLst>
    <pc:chgData name="Swartout, Darcy" userId="S::darcy.swartout@sao.ga.gov::1c015fc4-41a8-4efb-8017-be6f6fc86c37" providerId="AD" clId="Web-{82FDDB1D-E9D1-5B05-F347-63FF69EE5FF7}"/>
    <pc:docChg chg="modSld">
      <pc:chgData name="Swartout, Darcy" userId="S::darcy.swartout@sao.ga.gov::1c015fc4-41a8-4efb-8017-be6f6fc86c37" providerId="AD" clId="Web-{82FDDB1D-E9D1-5B05-F347-63FF69EE5FF7}" dt="2025-08-18T17:16:18.800" v="3"/>
      <pc:docMkLst>
        <pc:docMk/>
      </pc:docMkLst>
      <pc:sldChg chg="modSp">
        <pc:chgData name="Swartout, Darcy" userId="S::darcy.swartout@sao.ga.gov::1c015fc4-41a8-4efb-8017-be6f6fc86c37" providerId="AD" clId="Web-{82FDDB1D-E9D1-5B05-F347-63FF69EE5FF7}" dt="2025-08-18T17:16:18.800" v="3"/>
        <pc:sldMkLst>
          <pc:docMk/>
          <pc:sldMk cId="2594437778" sldId="364"/>
        </pc:sldMkLst>
        <pc:spChg chg="mod">
          <ac:chgData name="Swartout, Darcy" userId="S::darcy.swartout@sao.ga.gov::1c015fc4-41a8-4efb-8017-be6f6fc86c37" providerId="AD" clId="Web-{82FDDB1D-E9D1-5B05-F347-63FF69EE5FF7}" dt="2025-08-18T17:16:13.941" v="1"/>
          <ac:spMkLst>
            <pc:docMk/>
            <pc:sldMk cId="2594437778" sldId="364"/>
            <ac:spMk id="5" creationId="{B0DA58BD-129B-35CC-AC66-1D74CA74E0F9}"/>
          </ac:spMkLst>
        </pc:spChg>
        <pc:spChg chg="mod">
          <ac:chgData name="Swartout, Darcy" userId="S::darcy.swartout@sao.ga.gov::1c015fc4-41a8-4efb-8017-be6f6fc86c37" providerId="AD" clId="Web-{82FDDB1D-E9D1-5B05-F347-63FF69EE5FF7}" dt="2025-08-18T17:16:16.847" v="2"/>
          <ac:spMkLst>
            <pc:docMk/>
            <pc:sldMk cId="2594437778" sldId="364"/>
            <ac:spMk id="7" creationId="{A8A64374-84D4-AFE5-1E58-1D905B942FAB}"/>
          </ac:spMkLst>
        </pc:spChg>
        <pc:spChg chg="mod">
          <ac:chgData name="Swartout, Darcy" userId="S::darcy.swartout@sao.ga.gov::1c015fc4-41a8-4efb-8017-be6f6fc86c37" providerId="AD" clId="Web-{82FDDB1D-E9D1-5B05-F347-63FF69EE5FF7}" dt="2025-08-18T17:16:18.800" v="3"/>
          <ac:spMkLst>
            <pc:docMk/>
            <pc:sldMk cId="2594437778" sldId="364"/>
            <ac:spMk id="16" creationId="{B9494E5C-46A8-3997-6156-3BF40D312C0F}"/>
          </ac:spMkLst>
        </pc:spChg>
      </pc:sldChg>
    </pc:docChg>
  </pc:docChgLst>
  <pc:docChgLst>
    <pc:chgData name="Lochridge, Nicole" userId="993c282e-9522-4ce8-8176-efe15df5aaa7" providerId="ADAL" clId="{70AFB322-FF2C-49B0-AF7A-E287428DE76E}"/>
    <pc:docChg chg="undo custSel addSld delSld modSld sldOrd">
      <pc:chgData name="Lochridge, Nicole" userId="993c282e-9522-4ce8-8176-efe15df5aaa7" providerId="ADAL" clId="{70AFB322-FF2C-49B0-AF7A-E287428DE76E}" dt="2025-07-25T16:11:03.137" v="1892" actId="20577"/>
      <pc:docMkLst>
        <pc:docMk/>
      </pc:docMkLst>
      <pc:sldChg chg="mod modShow">
        <pc:chgData name="Lochridge, Nicole" userId="993c282e-9522-4ce8-8176-efe15df5aaa7" providerId="ADAL" clId="{70AFB322-FF2C-49B0-AF7A-E287428DE76E}" dt="2025-07-24T21:03:44.208" v="1124" actId="729"/>
        <pc:sldMkLst>
          <pc:docMk/>
          <pc:sldMk cId="434607786" sldId="352"/>
        </pc:sldMkLst>
      </pc:sldChg>
      <pc:sldChg chg="modSp mod">
        <pc:chgData name="Lochridge, Nicole" userId="993c282e-9522-4ce8-8176-efe15df5aaa7" providerId="ADAL" clId="{70AFB322-FF2C-49B0-AF7A-E287428DE76E}" dt="2025-07-25T16:09:56.696" v="1882" actId="113"/>
        <pc:sldMkLst>
          <pc:docMk/>
          <pc:sldMk cId="1339528299" sldId="355"/>
        </pc:sldMkLst>
      </pc:sldChg>
      <pc:sldChg chg="mod ord modShow">
        <pc:chgData name="Lochridge, Nicole" userId="993c282e-9522-4ce8-8176-efe15df5aaa7" providerId="ADAL" clId="{70AFB322-FF2C-49B0-AF7A-E287428DE76E}" dt="2025-07-24T21:03:53.542" v="1127"/>
        <pc:sldMkLst>
          <pc:docMk/>
          <pc:sldMk cId="2178360457" sldId="356"/>
        </pc:sldMkLst>
      </pc:sldChg>
      <pc:sldChg chg="addSp delSp modSp mod">
        <pc:chgData name="Lochridge, Nicole" userId="993c282e-9522-4ce8-8176-efe15df5aaa7" providerId="ADAL" clId="{70AFB322-FF2C-49B0-AF7A-E287428DE76E}" dt="2025-07-25T16:07:05.112" v="1544" actId="478"/>
        <pc:sldMkLst>
          <pc:docMk/>
          <pc:sldMk cId="2594437778" sldId="364"/>
        </pc:sldMkLst>
        <pc:spChg chg="mod">
          <ac:chgData name="Lochridge, Nicole" userId="993c282e-9522-4ce8-8176-efe15df5aaa7" providerId="ADAL" clId="{70AFB322-FF2C-49B0-AF7A-E287428DE76E}" dt="2025-07-24T21:01:09.936" v="728" actId="20577"/>
          <ac:spMkLst>
            <pc:docMk/>
            <pc:sldMk cId="2594437778" sldId="364"/>
            <ac:spMk id="9" creationId="{8A985120-4D61-D681-336B-D39B656D209D}"/>
          </ac:spMkLst>
        </pc:spChg>
        <pc:spChg chg="add mod">
          <ac:chgData name="Lochridge, Nicole" userId="993c282e-9522-4ce8-8176-efe15df5aaa7" providerId="ADAL" clId="{70AFB322-FF2C-49B0-AF7A-E287428DE76E}" dt="2025-07-25T15:59:17.015" v="1428" actId="1076"/>
          <ac:spMkLst>
            <pc:docMk/>
            <pc:sldMk cId="2594437778" sldId="364"/>
            <ac:spMk id="14" creationId="{6BCACCA0-6D62-E2D3-BD3F-509039D64799}"/>
          </ac:spMkLst>
        </pc:spChg>
        <pc:spChg chg="mod">
          <ac:chgData name="Lochridge, Nicole" userId="993c282e-9522-4ce8-8176-efe15df5aaa7" providerId="ADAL" clId="{70AFB322-FF2C-49B0-AF7A-E287428DE76E}" dt="2025-07-25T16:00:40.895" v="1475" actId="20577"/>
          <ac:spMkLst>
            <pc:docMk/>
            <pc:sldMk cId="2594437778" sldId="364"/>
            <ac:spMk id="15" creationId="{CB60EAC0-D079-D7F5-F3F1-E39F36F89733}"/>
          </ac:spMkLst>
        </pc:spChg>
        <pc:spChg chg="add mod">
          <ac:chgData name="Lochridge, Nicole" userId="993c282e-9522-4ce8-8176-efe15df5aaa7" providerId="ADAL" clId="{70AFB322-FF2C-49B0-AF7A-E287428DE76E}" dt="2025-07-25T15:54:24.837" v="1392" actId="14100"/>
          <ac:spMkLst>
            <pc:docMk/>
            <pc:sldMk cId="2594437778" sldId="364"/>
            <ac:spMk id="26" creationId="{B34F7B9E-090D-CADA-6493-AFBF7E848832}"/>
          </ac:spMkLst>
        </pc:spChg>
        <pc:spChg chg="add mod">
          <ac:chgData name="Lochridge, Nicole" userId="993c282e-9522-4ce8-8176-efe15df5aaa7" providerId="ADAL" clId="{70AFB322-FF2C-49B0-AF7A-E287428DE76E}" dt="2025-07-25T15:54:34.559" v="1394" actId="1076"/>
          <ac:spMkLst>
            <pc:docMk/>
            <pc:sldMk cId="2594437778" sldId="364"/>
            <ac:spMk id="28" creationId="{634D9434-2BC7-E065-4B96-A46ECDD0C61F}"/>
          </ac:spMkLst>
        </pc:spChg>
        <pc:spChg chg="add mod">
          <ac:chgData name="Lochridge, Nicole" userId="993c282e-9522-4ce8-8176-efe15df5aaa7" providerId="ADAL" clId="{70AFB322-FF2C-49B0-AF7A-E287428DE76E}" dt="2025-07-25T15:59:51.375" v="1435" actId="1076"/>
          <ac:spMkLst>
            <pc:docMk/>
            <pc:sldMk cId="2594437778" sldId="364"/>
            <ac:spMk id="30" creationId="{AB6634F1-52C4-873D-66C2-1EC2579EBF6B}"/>
          </ac:spMkLst>
        </pc:spChg>
        <pc:picChg chg="add mod">
          <ac:chgData name="Lochridge, Nicole" userId="993c282e-9522-4ce8-8176-efe15df5aaa7" providerId="ADAL" clId="{70AFB322-FF2C-49B0-AF7A-E287428DE76E}" dt="2025-07-25T15:54:15.749" v="1391" actId="1076"/>
          <ac:picMkLst>
            <pc:docMk/>
            <pc:sldMk cId="2594437778" sldId="364"/>
            <ac:picMk id="6" creationId="{FC7FCB77-DBC6-72D6-C99C-5904ED8FFC14}"/>
          </ac:picMkLst>
        </pc:picChg>
        <pc:picChg chg="add mod">
          <ac:chgData name="Lochridge, Nicole" userId="993c282e-9522-4ce8-8176-efe15df5aaa7" providerId="ADAL" clId="{70AFB322-FF2C-49B0-AF7A-E287428DE76E}" dt="2025-07-25T15:57:35.273" v="1415" actId="1076"/>
          <ac:picMkLst>
            <pc:docMk/>
            <pc:sldMk cId="2594437778" sldId="364"/>
            <ac:picMk id="11" creationId="{BB1AA5BB-D251-E0BE-5C69-1837AB0A940F}"/>
          </ac:picMkLst>
        </pc:picChg>
        <pc:picChg chg="add mod">
          <ac:chgData name="Lochridge, Nicole" userId="993c282e-9522-4ce8-8176-efe15df5aaa7" providerId="ADAL" clId="{70AFB322-FF2C-49B0-AF7A-E287428DE76E}" dt="2025-07-25T15:58:14.161" v="1418" actId="1076"/>
          <ac:picMkLst>
            <pc:docMk/>
            <pc:sldMk cId="2594437778" sldId="364"/>
            <ac:picMk id="13" creationId="{9A0E22E7-526D-9EE4-3B7D-0D138CFD07CB}"/>
          </ac:picMkLst>
        </pc:picChg>
        <pc:picChg chg="add mod">
          <ac:chgData name="Lochridge, Nicole" userId="993c282e-9522-4ce8-8176-efe15df5aaa7" providerId="ADAL" clId="{70AFB322-FF2C-49B0-AF7A-E287428DE76E}" dt="2025-07-25T16:00:15.660" v="1439" actId="1076"/>
          <ac:picMkLst>
            <pc:docMk/>
            <pc:sldMk cId="2594437778" sldId="364"/>
            <ac:picMk id="17" creationId="{119E6723-F3A0-91F6-1CED-16CD9133D3EF}"/>
          </ac:picMkLst>
        </pc:picChg>
      </pc:sldChg>
      <pc:sldChg chg="mod ord modShow">
        <pc:chgData name="Lochridge, Nicole" userId="993c282e-9522-4ce8-8176-efe15df5aaa7" providerId="ADAL" clId="{70AFB322-FF2C-49B0-AF7A-E287428DE76E}" dt="2025-07-25T14:21:33.958" v="1130"/>
        <pc:sldMkLst>
          <pc:docMk/>
          <pc:sldMk cId="2529097494" sldId="365"/>
        </pc:sldMkLst>
      </pc:sldChg>
      <pc:sldChg chg="add del mod modShow">
        <pc:chgData name="Lochridge, Nicole" userId="993c282e-9522-4ce8-8176-efe15df5aaa7" providerId="ADAL" clId="{70AFB322-FF2C-49B0-AF7A-E287428DE76E}" dt="2025-07-24T21:03:40.705" v="1123" actId="729"/>
        <pc:sldMkLst>
          <pc:docMk/>
          <pc:sldMk cId="700590098" sldId="366"/>
        </pc:sldMkLst>
      </pc:sldChg>
      <pc:sldChg chg="add del mod modShow">
        <pc:chgData name="Lochridge, Nicole" userId="993c282e-9522-4ce8-8176-efe15df5aaa7" providerId="ADAL" clId="{70AFB322-FF2C-49B0-AF7A-E287428DE76E}" dt="2025-07-24T21:03:40.705" v="1123" actId="729"/>
        <pc:sldMkLst>
          <pc:docMk/>
          <pc:sldMk cId="3599592151" sldId="367"/>
        </pc:sldMkLst>
      </pc:sldChg>
      <pc:sldChg chg="delSp modSp add del mod">
        <pc:chgData name="Lochridge, Nicole" userId="993c282e-9522-4ce8-8176-efe15df5aaa7" providerId="ADAL" clId="{70AFB322-FF2C-49B0-AF7A-E287428DE76E}" dt="2025-07-25T16:02:29.681" v="1517" actId="2696"/>
        <pc:sldMkLst>
          <pc:docMk/>
          <pc:sldMk cId="2703791867" sldId="368"/>
        </pc:sldMkLst>
      </pc:sldChg>
      <pc:sldChg chg="addSp delSp modSp add mod">
        <pc:chgData name="Lochridge, Nicole" userId="993c282e-9522-4ce8-8176-efe15df5aaa7" providerId="ADAL" clId="{70AFB322-FF2C-49B0-AF7A-E287428DE76E}" dt="2025-07-25T16:11:03.137" v="1892" actId="20577"/>
        <pc:sldMkLst>
          <pc:docMk/>
          <pc:sldMk cId="1076368192" sldId="369"/>
        </pc:sldMkLst>
        <pc:spChg chg="mod">
          <ac:chgData name="Lochridge, Nicole" userId="993c282e-9522-4ce8-8176-efe15df5aaa7" providerId="ADAL" clId="{70AFB322-FF2C-49B0-AF7A-E287428DE76E}" dt="2025-07-25T16:11:03.137" v="1892" actId="20577"/>
          <ac:spMkLst>
            <pc:docMk/>
            <pc:sldMk cId="1076368192" sldId="369"/>
            <ac:spMk id="9" creationId="{F05DB97B-E144-882C-20F0-EFBA88F6B436}"/>
          </ac:spMkLst>
        </pc:spChg>
        <pc:spChg chg="mod">
          <ac:chgData name="Lochridge, Nicole" userId="993c282e-9522-4ce8-8176-efe15df5aaa7" providerId="ADAL" clId="{70AFB322-FF2C-49B0-AF7A-E287428DE76E}" dt="2025-07-25T16:02:36.152" v="1519" actId="20577"/>
          <ac:spMkLst>
            <pc:docMk/>
            <pc:sldMk cId="1076368192" sldId="369"/>
            <ac:spMk id="15" creationId="{15C7941F-27D3-6FDF-5F66-B589562E5B5B}"/>
          </ac:spMkLst>
        </pc:spChg>
        <pc:spChg chg="mod">
          <ac:chgData name="Lochridge, Nicole" userId="993c282e-9522-4ce8-8176-efe15df5aaa7" providerId="ADAL" clId="{70AFB322-FF2C-49B0-AF7A-E287428DE76E}" dt="2025-07-25T16:02:26.370" v="1516"/>
          <ac:spMkLst>
            <pc:docMk/>
            <pc:sldMk cId="1076368192" sldId="369"/>
            <ac:spMk id="26" creationId="{86E00F4D-E719-BBDB-7CBF-673A27BF6991}"/>
          </ac:spMkLst>
        </pc:spChg>
        <pc:spChg chg="mod">
          <ac:chgData name="Lochridge, Nicole" userId="993c282e-9522-4ce8-8176-efe15df5aaa7" providerId="ADAL" clId="{70AFB322-FF2C-49B0-AF7A-E287428DE76E}" dt="2025-07-25T16:02:20.503" v="1515"/>
          <ac:spMkLst>
            <pc:docMk/>
            <pc:sldMk cId="1076368192" sldId="369"/>
            <ac:spMk id="28" creationId="{50847A16-6400-B308-4F31-F651F0A73E55}"/>
          </ac:spMkLst>
        </pc:spChg>
        <pc:spChg chg="mod">
          <ac:chgData name="Lochridge, Nicole" userId="993c282e-9522-4ce8-8176-efe15df5aaa7" providerId="ADAL" clId="{70AFB322-FF2C-49B0-AF7A-E287428DE76E}" dt="2025-07-25T16:02:14.611" v="1514"/>
          <ac:spMkLst>
            <pc:docMk/>
            <pc:sldMk cId="1076368192" sldId="369"/>
            <ac:spMk id="30" creationId="{818B7C0E-E337-CE9B-FF13-A1B3ADB204CE}"/>
          </ac:spMkLst>
        </pc:spChg>
        <pc:picChg chg="add mod">
          <ac:chgData name="Lochridge, Nicole" userId="993c282e-9522-4ce8-8176-efe15df5aaa7" providerId="ADAL" clId="{70AFB322-FF2C-49B0-AF7A-E287428DE76E}" dt="2025-07-25T16:03:32.616" v="1526" actId="1076"/>
          <ac:picMkLst>
            <pc:docMk/>
            <pc:sldMk cId="1076368192" sldId="369"/>
            <ac:picMk id="7" creationId="{DAD1AC71-3919-69E2-7B56-D628B98EB3E4}"/>
          </ac:picMkLst>
        </pc:picChg>
        <pc:picChg chg="add mod">
          <ac:chgData name="Lochridge, Nicole" userId="993c282e-9522-4ce8-8176-efe15df5aaa7" providerId="ADAL" clId="{70AFB322-FF2C-49B0-AF7A-E287428DE76E}" dt="2025-07-25T16:05:07.484" v="1531" actId="1076"/>
          <ac:picMkLst>
            <pc:docMk/>
            <pc:sldMk cId="1076368192" sldId="369"/>
            <ac:picMk id="16" creationId="{35AFCE8A-EF7D-EA3B-7359-9984F3FD9E37}"/>
          </ac:picMkLst>
        </pc:picChg>
      </pc:sldChg>
      <pc:sldChg chg="add del">
        <pc:chgData name="Lochridge, Nicole" userId="993c282e-9522-4ce8-8176-efe15df5aaa7" providerId="ADAL" clId="{70AFB322-FF2C-49B0-AF7A-E287428DE76E}" dt="2025-07-25T15:42:50.153" v="1308" actId="2696"/>
        <pc:sldMkLst>
          <pc:docMk/>
          <pc:sldMk cId="347626330" sldId="499"/>
        </pc:sldMkLst>
      </pc:sldChg>
      <pc:sldChg chg="add del">
        <pc:chgData name="Lochridge, Nicole" userId="993c282e-9522-4ce8-8176-efe15df5aaa7" providerId="ADAL" clId="{70AFB322-FF2C-49B0-AF7A-E287428DE76E}" dt="2025-07-24T21:00:52.943" v="698" actId="2696"/>
        <pc:sldMkLst>
          <pc:docMk/>
          <pc:sldMk cId="2434903928" sldId="499"/>
        </pc:sldMkLst>
      </pc:sldChg>
      <pc:sldChg chg="addSp delSp modSp add del mod">
        <pc:chgData name="Lochridge, Nicole" userId="993c282e-9522-4ce8-8176-efe15df5aaa7" providerId="ADAL" clId="{70AFB322-FF2C-49B0-AF7A-E287428DE76E}" dt="2025-07-25T15:42:47.403" v="1307" actId="2696"/>
        <pc:sldMkLst>
          <pc:docMk/>
          <pc:sldMk cId="1350983491" sldId="500"/>
        </pc:sldMkLst>
      </pc:sldChg>
      <pc:sldMasterChg chg="delSldLayout">
        <pc:chgData name="Lochridge, Nicole" userId="993c282e-9522-4ce8-8176-efe15df5aaa7" providerId="ADAL" clId="{70AFB322-FF2C-49B0-AF7A-E287428DE76E}" dt="2025-07-25T15:42:50.153" v="1308" actId="2696"/>
        <pc:sldMasterMkLst>
          <pc:docMk/>
          <pc:sldMasterMk cId="626881921" sldId="2147483711"/>
        </pc:sldMasterMkLst>
        <pc:sldLayoutChg chg="del">
          <pc:chgData name="Lochridge, Nicole" userId="993c282e-9522-4ce8-8176-efe15df5aaa7" providerId="ADAL" clId="{70AFB322-FF2C-49B0-AF7A-E287428DE76E}" dt="2025-07-24T21:00:52.943" v="698" actId="2696"/>
          <pc:sldLayoutMkLst>
            <pc:docMk/>
            <pc:sldMasterMk cId="626881921" sldId="2147483711"/>
            <pc:sldLayoutMk cId="1542032758" sldId="2147483753"/>
          </pc:sldLayoutMkLst>
        </pc:sldLayoutChg>
        <pc:sldLayoutChg chg="del">
          <pc:chgData name="Lochridge, Nicole" userId="993c282e-9522-4ce8-8176-efe15df5aaa7" providerId="ADAL" clId="{70AFB322-FF2C-49B0-AF7A-E287428DE76E}" dt="2025-07-25T15:42:50.153" v="1308" actId="2696"/>
          <pc:sldLayoutMkLst>
            <pc:docMk/>
            <pc:sldMasterMk cId="626881921" sldId="2147483711"/>
            <pc:sldLayoutMk cId="2840766325" sldId="2147483753"/>
          </pc:sldLayoutMkLst>
        </pc:sldLayoutChg>
      </pc:sldMaster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Payables (Part 1 of 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26" name="Flowchart: Alternate Process 25">
            <a:extLst>
              <a:ext uri="{FF2B5EF4-FFF2-40B4-BE49-F238E27FC236}">
                <a16:creationId xmlns:a16="http://schemas.microsoft.com/office/drawing/2014/main" id="{B34F7B9E-090D-CADA-6493-AFBF7E848832}"/>
              </a:ext>
            </a:extLst>
          </p:cNvPr>
          <p:cNvSpPr/>
          <p:nvPr/>
        </p:nvSpPr>
        <p:spPr>
          <a:xfrm>
            <a:off x="2389147" y="2919805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90C3C8">
                  <a:tint val="66000"/>
                  <a:satMod val="160000"/>
                </a:srgbClr>
              </a:gs>
              <a:gs pos="50000">
                <a:srgbClr val="90C3C8">
                  <a:tint val="44500"/>
                  <a:satMod val="160000"/>
                </a:srgbClr>
              </a:gs>
              <a:gs pos="100000">
                <a:srgbClr val="90C3C8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90C3C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Invoice Received, Reviewed and Approved 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Supplier submits invoice. Accounts Payable (AP) team reviews and approves invoices.</a:t>
            </a:r>
          </a:p>
        </p:txBody>
      </p:sp>
      <p:sp>
        <p:nvSpPr>
          <p:cNvPr id="28" name="Flowchart: Alternate Process 27">
            <a:extLst>
              <a:ext uri="{FF2B5EF4-FFF2-40B4-BE49-F238E27FC236}">
                <a16:creationId xmlns:a16="http://schemas.microsoft.com/office/drawing/2014/main" id="{634D9434-2BC7-E065-4B96-A46ECDD0C61F}"/>
              </a:ext>
            </a:extLst>
          </p:cNvPr>
          <p:cNvSpPr/>
          <p:nvPr/>
        </p:nvSpPr>
        <p:spPr>
          <a:xfrm>
            <a:off x="2389147" y="6026560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7FA267">
                  <a:tint val="66000"/>
                  <a:satMod val="160000"/>
                </a:srgbClr>
              </a:gs>
              <a:gs pos="50000">
                <a:srgbClr val="7FA267">
                  <a:tint val="44500"/>
                  <a:satMod val="160000"/>
                </a:srgbClr>
              </a:gs>
              <a:gs pos="100000">
                <a:srgbClr val="7FA267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7FA26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Authorization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 system schedules payments utilizing a “Virtual Card” as payment method.</a:t>
            </a:r>
          </a:p>
        </p:txBody>
      </p: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AB6634F1-52C4-873D-66C2-1EC2579EBF6B}"/>
              </a:ext>
            </a:extLst>
          </p:cNvPr>
          <p:cNvSpPr/>
          <p:nvPr/>
        </p:nvSpPr>
        <p:spPr>
          <a:xfrm>
            <a:off x="2389147" y="9112792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F7921E">
                  <a:tint val="66000"/>
                  <a:satMod val="160000"/>
                </a:srgbClr>
              </a:gs>
              <a:gs pos="50000">
                <a:srgbClr val="F7921E">
                  <a:tint val="44500"/>
                  <a:satMod val="160000"/>
                </a:srgbClr>
              </a:gs>
              <a:gs pos="100000">
                <a:srgbClr val="F7921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7FA26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Card Generated 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 is generated for one-time use for payment for supplier.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C7FCB77-DBC6-72D6-C99C-5904ED8F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2919805"/>
            <a:ext cx="1828800" cy="18288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BB1AA5BB-D251-E0BE-5C69-1837AB0A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1000" y="6024132"/>
            <a:ext cx="1828800" cy="18288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A0E22E7-526D-9EE4-3B7D-0D138CFD0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1000" y="9225633"/>
            <a:ext cx="1828800" cy="1828800"/>
          </a:xfrm>
          <a:prstGeom prst="rect">
            <a:avLst/>
          </a:prstGeom>
        </p:spPr>
      </p:pic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6BCACCA0-6D62-E2D3-BD3F-509039D64799}"/>
              </a:ext>
            </a:extLst>
          </p:cNvPr>
          <p:cNvSpPr/>
          <p:nvPr/>
        </p:nvSpPr>
        <p:spPr>
          <a:xfrm>
            <a:off x="2389147" y="12240070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F7921E">
                  <a:tint val="66000"/>
                  <a:satMod val="160000"/>
                </a:srgbClr>
              </a:gs>
              <a:gs pos="50000">
                <a:srgbClr val="F7921E">
                  <a:tint val="44500"/>
                  <a:satMod val="160000"/>
                </a:srgbClr>
              </a:gs>
              <a:gs pos="100000">
                <a:srgbClr val="F7921E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792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Supplier Notification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Supplier receives virtual card details into their payment processing system to receive payment.</a:t>
            </a:r>
            <a:endParaRPr lang="en-US" sz="24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119E6723-F3A0-91F6-1CED-16CD9133D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1000" y="12240070"/>
            <a:ext cx="1828800" cy="1828800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B0DA58BD-129B-35CC-AC66-1D74CA74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4023" y="7916480"/>
            <a:ext cx="683943" cy="107544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8A64374-84D4-AFE5-1E58-1D905B942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4026" y="4815517"/>
            <a:ext cx="683943" cy="107544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B9494E5C-46A8-3997-6156-3BF40D312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4024" y="11030806"/>
            <a:ext cx="683943" cy="107544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85194-9C08-BE38-4CF4-743CC8605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B28B3-4999-ED49-EC43-5C5812EFE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6F913-B3AD-AB36-9740-1D253C47D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8C9D3-2D77-B4D1-8BC6-4130E897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5C7941F-27D3-6FDF-5F66-B589562E5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Payables (Part 2 of 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5DB97B-E144-882C-20F0-EFBA88F6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PROCESS CONTINUED</a:t>
            </a:r>
          </a:p>
        </p:txBody>
      </p:sp>
      <p:sp>
        <p:nvSpPr>
          <p:cNvPr id="26" name="Flowchart: Alternate Process 25">
            <a:extLst>
              <a:ext uri="{FF2B5EF4-FFF2-40B4-BE49-F238E27FC236}">
                <a16:creationId xmlns:a16="http://schemas.microsoft.com/office/drawing/2014/main" id="{86E00F4D-E719-BBDB-7CBF-673A27BF6991}"/>
              </a:ext>
            </a:extLst>
          </p:cNvPr>
          <p:cNvSpPr/>
          <p:nvPr/>
        </p:nvSpPr>
        <p:spPr>
          <a:xfrm>
            <a:off x="2389147" y="3419640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F3B700">
                  <a:tint val="66000"/>
                  <a:satMod val="160000"/>
                </a:srgbClr>
              </a:gs>
              <a:gs pos="50000">
                <a:srgbClr val="F3B700">
                  <a:tint val="44500"/>
                  <a:satMod val="160000"/>
                </a:srgbClr>
              </a:gs>
              <a:gs pos="100000">
                <a:srgbClr val="F3B7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3B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Funds Transferred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is processed; funds are deposited in supplier’s account.</a:t>
            </a:r>
          </a:p>
        </p:txBody>
      </p:sp>
      <p:sp>
        <p:nvSpPr>
          <p:cNvPr id="28" name="Flowchart: Alternate Process 27">
            <a:extLst>
              <a:ext uri="{FF2B5EF4-FFF2-40B4-BE49-F238E27FC236}">
                <a16:creationId xmlns:a16="http://schemas.microsoft.com/office/drawing/2014/main" id="{50847A16-6400-B308-4F31-F651F0A73E55}"/>
              </a:ext>
            </a:extLst>
          </p:cNvPr>
          <p:cNvSpPr/>
          <p:nvPr/>
        </p:nvSpPr>
        <p:spPr>
          <a:xfrm>
            <a:off x="2389147" y="6597741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F3B700">
                  <a:tint val="66000"/>
                  <a:satMod val="160000"/>
                </a:srgbClr>
              </a:gs>
              <a:gs pos="50000">
                <a:srgbClr val="F3B700">
                  <a:tint val="44500"/>
                  <a:satMod val="160000"/>
                </a:srgbClr>
              </a:gs>
              <a:gs pos="100000">
                <a:srgbClr val="F3B7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3B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Reconciliation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 System automatically matches payment to original invoice.</a:t>
            </a:r>
          </a:p>
        </p:txBody>
      </p: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18B7C0E-E337-CE9B-FF13-A1B3ADB204CE}"/>
              </a:ext>
            </a:extLst>
          </p:cNvPr>
          <p:cNvSpPr/>
          <p:nvPr/>
        </p:nvSpPr>
        <p:spPr>
          <a:xfrm>
            <a:off x="2323169" y="9820446"/>
            <a:ext cx="8229600" cy="1828800"/>
          </a:xfrm>
          <a:prstGeom prst="flowChartAlternateProcess">
            <a:avLst/>
          </a:prstGeom>
          <a:gradFill flip="none" rotWithShape="1">
            <a:gsLst>
              <a:gs pos="0">
                <a:srgbClr val="B3B3B3">
                  <a:tint val="66000"/>
                  <a:satMod val="160000"/>
                </a:srgbClr>
              </a:gs>
              <a:gs pos="50000">
                <a:srgbClr val="B3B3B3">
                  <a:tint val="44500"/>
                  <a:satMod val="160000"/>
                </a:srgbClr>
              </a:gs>
              <a:gs pos="100000">
                <a:srgbClr val="B3B3B3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of Virtual Payables Process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AD1AC71-3919-69E2-7B56-D628B98EB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3419640"/>
            <a:ext cx="1828800" cy="18288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35AFCE8A-EF7D-EA3B-7359-9984F3FD9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1000" y="6597741"/>
            <a:ext cx="1828800" cy="1828800"/>
          </a:xfrm>
          <a:prstGeom prst="rect">
            <a:avLst/>
          </a:prstGeom>
        </p:spPr>
      </p:pic>
      <p:sp>
        <p:nvSpPr>
          <p:cNvPr id="8" name="Arrow: Down 7">
            <a:extLst>
              <a:ext uri="{FF2B5EF4-FFF2-40B4-BE49-F238E27FC236}">
                <a16:creationId xmlns:a16="http://schemas.microsoft.com/office/drawing/2014/main" id="{8B67B4DB-C68F-4111-A246-B97BD497C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5997" y="5330500"/>
            <a:ext cx="683943" cy="107544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4B824DCB-4F61-C35C-BEF7-CDA2E741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1975" y="8552317"/>
            <a:ext cx="683943" cy="107544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681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8d5ae7cb-5eaa-45bd-87a9-9ecdfd4d7a10"/>
    <ds:schemaRef ds:uri="http://purl.org/dc/elements/1.1/"/>
    <ds:schemaRef ds:uri="http://schemas.microsoft.com/office/infopath/2007/PartnerControls"/>
    <ds:schemaRef ds:uri="91b022cc-d96d-4c7a-a6ef-47af526da2c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C264DE9-3421-4B9B-8BB6-F604F1DD02BB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122</Words>
  <Application>Microsoft Office PowerPoint</Application>
  <PresentationFormat>Custom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Job Aid Template</vt:lpstr>
      <vt:lpstr>1_Administrative</vt:lpstr>
      <vt:lpstr>Virtual Payables (Part 1 of 2)</vt:lpstr>
      <vt:lpstr>Virtual Payables 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1</cp:revision>
  <cp:lastPrinted>2024-05-14T19:49:44Z</cp:lastPrinted>
  <dcterms:created xsi:type="dcterms:W3CDTF">2024-01-04T16:25:20Z</dcterms:created>
  <dcterms:modified xsi:type="dcterms:W3CDTF">2025-08-20T14:36:34Z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