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1" r:id="rId4"/>
    <p:sldMasterId id="2147483749" r:id="rId5"/>
  </p:sldMasterIdLst>
  <p:notesMasterIdLst>
    <p:notesMasterId r:id="rId16"/>
  </p:notesMasterIdLst>
  <p:sldIdLst>
    <p:sldId id="368" r:id="rId6"/>
    <p:sldId id="356" r:id="rId7"/>
    <p:sldId id="364" r:id="rId8"/>
    <p:sldId id="369" r:id="rId9"/>
    <p:sldId id="378" r:id="rId10"/>
    <p:sldId id="377" r:id="rId11"/>
    <p:sldId id="373" r:id="rId12"/>
    <p:sldId id="379" r:id="rId13"/>
    <p:sldId id="371" r:id="rId14"/>
    <p:sldId id="372" r:id="rId15"/>
  </p:sldIdLst>
  <p:sldSz cx="12192000" cy="16256000"/>
  <p:notesSz cx="7315200" cy="9601200"/>
  <p:custDataLst>
    <p:tags r:id="rId17"/>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120" userDrawn="1">
          <p15:clr>
            <a:srgbClr val="A4A3A4"/>
          </p15:clr>
        </p15:guide>
        <p15:guide id="2" pos="9102"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720932C-58B8-903E-3C52-6D463B34B2BE}" name="Blackshear, Toni" initials="TB" userId="S::toni.blackshear@sao.ga.gov::728cc639-1579-4431-8c20-805d8be18b62" providerId="AD"/>
  <p188:author id="{85962F3F-1C78-67CE-6023-3987B0B6593D}" name="Sipe, Jamie" initials="JS" userId="S::jamie.sipe@sao.ga.gov::7135933e-2247-4fda-8566-f650ed1ae2f7" providerId="AD"/>
  <p188:author id="{F91B0641-7AD4-5A68-D1F4-7C9063A67663}" name="Swartout, Darcy" initials="SD" userId="S::dswartout@deloitte.com::bc7a7b0f-5bcf-46d3-acb2-99bb7206cb2b" providerId="AD"/>
  <p188:author id="{2067D861-83EF-3D19-890D-D40E1191CC6E}" name="Wilcox, Joel" initials="JW" userId="S::joel.wilcox@doas.ga.gov::21224015-5a1b-4359-9ea3-ef6249ba0b36" providerId="AD"/>
  <p188:author id="{8CFD2265-FDCC-7931-09E1-3E8461D7520F}" name="Biador, Kim" initials="KB" userId="S::Kim.Biador@sao.ga.gov::fca14e35-9508-4b00-aeb1-b6a35bc0345e" providerId="AD"/>
  <p188:author id="{5E7EEB6D-FC5D-0EF7-944D-3FE6C93231BC}" name="Zubas, Rhonda" initials="RZ" userId="S::Rhonda.Zubas@sao.ga.gov::9acaef63-65ff-4a01-974a-c47ded9e3d5f" providerId="AD"/>
  <p188:author id="{BFFD038E-6017-C843-98BD-7DB9884C9DDE}" name="Sipe, Jamie" initials="SJ" userId="S::jasipe@deloitte.com::5bc06a04-23d5-42bd-853b-0cd5205b0fa0" providerId="AD"/>
  <p188:author id="{F580FA99-BD4B-0BF0-6EB0-B84A39CA6EE1}" name="Lochridge, Nicole" initials="NL" userId="S::nlochridge@deloitte.com::993c282e-9522-4ce8-8176-efe15df5aaa7" providerId="AD"/>
  <p188:author id="{2A43C1D0-EC98-7D0A-7928-9806C2BF5745}" name="Harder, April" initials="HA" userId="S::april.harder@doas.ga.gov::57594db7-b972-42d4-8c77-65bd0785c8b0" providerId="AD"/>
  <p188:author id="{2AFD9AF1-72FD-DABD-77A2-2F9C0E103930}" name="Bennett, Sarah" initials="BS" userId="S::sarabennett@deloitte.com::e3a7b89e-ccd3-495f-9a2d-e395c84ccd09" providerId="AD"/>
  <p188:author id="{3033C2F6-E6C9-0691-B99F-BAFE8E228662}" name="Swartout, Darcy" initials="DS" userId="S::darcy.swartout@sao.ga.gov::1c015fc4-41a8-4efb-8017-be6f6fc86c3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7030A0"/>
    <a:srgbClr val="3B1C5B"/>
    <a:srgbClr val="8D2B64"/>
    <a:srgbClr val="F7386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B413A3C-FAB6-4F77-A625-0737297D3B84}" v="1" dt="2025-09-08T18:13:44.937"/>
  </p1510:revLst>
</p1510:revInfo>
</file>

<file path=ppt/tableStyles.xml><?xml version="1.0" encoding="utf-8"?>
<a:tblStyleLst xmlns:a="http://schemas.openxmlformats.org/drawingml/2006/main" def="{5C22544A-7EE6-4342-B048-85BDC9FD1C3A}">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3" d="100"/>
          <a:sy n="43" d="100"/>
        </p:scale>
        <p:origin x="2262" y="78"/>
      </p:cViewPr>
      <p:guideLst>
        <p:guide orient="horz" pos="5120"/>
        <p:guide pos="910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ranklin, Cindy" userId="137d06bd-b649-423d-b1b3-a876fc821453" providerId="ADAL" clId="{67CA8F4C-6278-4E7C-B5DF-2567979F701D}"/>
    <pc:docChg chg="custSel modSld">
      <pc:chgData name="Franklin, Cindy" userId="137d06bd-b649-423d-b1b3-a876fc821453" providerId="ADAL" clId="{67CA8F4C-6278-4E7C-B5DF-2567979F701D}" dt="2025-06-06T17:20:05.479" v="2" actId="700"/>
      <pc:docMkLst>
        <pc:docMk/>
      </pc:docMkLst>
      <pc:sldChg chg="addSp delSp modSp mod modClrScheme chgLayout">
        <pc:chgData name="Franklin, Cindy" userId="137d06bd-b649-423d-b1b3-a876fc821453" providerId="ADAL" clId="{67CA8F4C-6278-4E7C-B5DF-2567979F701D}" dt="2025-06-06T17:20:05.479" v="2" actId="700"/>
        <pc:sldMkLst>
          <pc:docMk/>
          <pc:sldMk cId="2594437778" sldId="364"/>
        </pc:sldMkLst>
      </pc:sldChg>
    </pc:docChg>
  </pc:docChgLst>
  <pc:docChgLst>
    <pc:chgData name="Lochridge, Nicole" userId="993c282e-9522-4ce8-8176-efe15df5aaa7" providerId="ADAL" clId="{75F34B0F-7864-47D1-B8E3-85507ACD160F}"/>
    <pc:docChg chg="undo custSel addSld delSld modSld">
      <pc:chgData name="Lochridge, Nicole" userId="993c282e-9522-4ce8-8176-efe15df5aaa7" providerId="ADAL" clId="{75F34B0F-7864-47D1-B8E3-85507ACD160F}" dt="2025-07-16T22:22:47.978" v="3220" actId="11"/>
      <pc:docMkLst>
        <pc:docMk/>
      </pc:docMkLst>
      <pc:sldChg chg="add del">
        <pc:chgData name="Lochridge, Nicole" userId="993c282e-9522-4ce8-8176-efe15df5aaa7" providerId="ADAL" clId="{75F34B0F-7864-47D1-B8E3-85507ACD160F}" dt="2025-07-16T22:06:33.334" v="2599" actId="2696"/>
        <pc:sldMkLst>
          <pc:docMk/>
          <pc:sldMk cId="434607786" sldId="352"/>
        </pc:sldMkLst>
      </pc:sldChg>
      <pc:sldChg chg="modSp del mod">
        <pc:chgData name="Lochridge, Nicole" userId="993c282e-9522-4ce8-8176-efe15df5aaa7" providerId="ADAL" clId="{75F34B0F-7864-47D1-B8E3-85507ACD160F}" dt="2025-07-15T17:48:48.237" v="147" actId="2696"/>
        <pc:sldMkLst>
          <pc:docMk/>
          <pc:sldMk cId="1339528299" sldId="355"/>
        </pc:sldMkLst>
      </pc:sldChg>
      <pc:sldChg chg="addSp modSp mod">
        <pc:chgData name="Lochridge, Nicole" userId="993c282e-9522-4ce8-8176-efe15df5aaa7" providerId="ADAL" clId="{75F34B0F-7864-47D1-B8E3-85507ACD160F}" dt="2025-07-16T22:12:27.855" v="3019" actId="20577"/>
        <pc:sldMkLst>
          <pc:docMk/>
          <pc:sldMk cId="2178360457" sldId="356"/>
        </pc:sldMkLst>
      </pc:sldChg>
      <pc:sldChg chg="addSp delSp modSp mod">
        <pc:chgData name="Lochridge, Nicole" userId="993c282e-9522-4ce8-8176-efe15df5aaa7" providerId="ADAL" clId="{75F34B0F-7864-47D1-B8E3-85507ACD160F}" dt="2025-07-16T22:16:49.311" v="3086" actId="20577"/>
        <pc:sldMkLst>
          <pc:docMk/>
          <pc:sldMk cId="2594437778" sldId="364"/>
        </pc:sldMkLst>
      </pc:sldChg>
      <pc:sldChg chg="modSp del mod">
        <pc:chgData name="Lochridge, Nicole" userId="993c282e-9522-4ce8-8176-efe15df5aaa7" providerId="ADAL" clId="{75F34B0F-7864-47D1-B8E3-85507ACD160F}" dt="2025-07-16T21:05:12.140" v="226" actId="2696"/>
        <pc:sldMkLst>
          <pc:docMk/>
          <pc:sldMk cId="2529097494" sldId="365"/>
        </pc:sldMkLst>
      </pc:sldChg>
      <pc:sldChg chg="del">
        <pc:chgData name="Lochridge, Nicole" userId="993c282e-9522-4ce8-8176-efe15df5aaa7" providerId="ADAL" clId="{75F34B0F-7864-47D1-B8E3-85507ACD160F}" dt="2025-07-16T21:12:01.725" v="627" actId="2696"/>
        <pc:sldMkLst>
          <pc:docMk/>
          <pc:sldMk cId="700590098" sldId="366"/>
        </pc:sldMkLst>
      </pc:sldChg>
      <pc:sldChg chg="del">
        <pc:chgData name="Lochridge, Nicole" userId="993c282e-9522-4ce8-8176-efe15df5aaa7" providerId="ADAL" clId="{75F34B0F-7864-47D1-B8E3-85507ACD160F}" dt="2025-07-16T21:11:59.590" v="626" actId="2696"/>
        <pc:sldMkLst>
          <pc:docMk/>
          <pc:sldMk cId="3599592151" sldId="367"/>
        </pc:sldMkLst>
      </pc:sldChg>
      <pc:sldChg chg="addSp modSp new mod">
        <pc:chgData name="Lochridge, Nicole" userId="993c282e-9522-4ce8-8176-efe15df5aaa7" providerId="ADAL" clId="{75F34B0F-7864-47D1-B8E3-85507ACD160F}" dt="2025-07-16T22:11:49.744" v="3017" actId="113"/>
        <pc:sldMkLst>
          <pc:docMk/>
          <pc:sldMk cId="1268760704" sldId="368"/>
        </pc:sldMkLst>
      </pc:sldChg>
      <pc:sldChg chg="new del">
        <pc:chgData name="Lochridge, Nicole" userId="993c282e-9522-4ce8-8176-efe15df5aaa7" providerId="ADAL" clId="{75F34B0F-7864-47D1-B8E3-85507ACD160F}" dt="2025-07-16T21:04:54.438" v="222" actId="680"/>
        <pc:sldMkLst>
          <pc:docMk/>
          <pc:sldMk cId="1642587831" sldId="368"/>
        </pc:sldMkLst>
      </pc:sldChg>
      <pc:sldChg chg="addSp delSp modSp add mod">
        <pc:chgData name="Lochridge, Nicole" userId="993c282e-9522-4ce8-8176-efe15df5aaa7" providerId="ADAL" clId="{75F34B0F-7864-47D1-B8E3-85507ACD160F}" dt="2025-07-16T22:16:01.464" v="3075" actId="403"/>
        <pc:sldMkLst>
          <pc:docMk/>
          <pc:sldMk cId="535066321" sldId="369"/>
        </pc:sldMkLst>
      </pc:sldChg>
      <pc:sldChg chg="addSp delSp modSp add mod">
        <pc:chgData name="Lochridge, Nicole" userId="993c282e-9522-4ce8-8176-efe15df5aaa7" providerId="ADAL" clId="{75F34B0F-7864-47D1-B8E3-85507ACD160F}" dt="2025-07-16T22:15:56.676" v="3074" actId="403"/>
        <pc:sldMkLst>
          <pc:docMk/>
          <pc:sldMk cId="591320849" sldId="370"/>
        </pc:sldMkLst>
      </pc:sldChg>
      <pc:sldChg chg="addSp delSp modSp add mod">
        <pc:chgData name="Lochridge, Nicole" userId="993c282e-9522-4ce8-8176-efe15df5aaa7" providerId="ADAL" clId="{75F34B0F-7864-47D1-B8E3-85507ACD160F}" dt="2025-07-16T22:18:59.547" v="3098" actId="20577"/>
        <pc:sldMkLst>
          <pc:docMk/>
          <pc:sldMk cId="2008572114" sldId="371"/>
        </pc:sldMkLst>
      </pc:sldChg>
      <pc:sldChg chg="addSp delSp modSp add mod">
        <pc:chgData name="Lochridge, Nicole" userId="993c282e-9522-4ce8-8176-efe15df5aaa7" providerId="ADAL" clId="{75F34B0F-7864-47D1-B8E3-85507ACD160F}" dt="2025-07-16T22:22:47.978" v="3220" actId="11"/>
        <pc:sldMkLst>
          <pc:docMk/>
          <pc:sldMk cId="3002991498" sldId="372"/>
        </pc:sldMkLst>
      </pc:sldChg>
      <pc:sldChg chg="new del">
        <pc:chgData name="Lochridge, Nicole" userId="993c282e-9522-4ce8-8176-efe15df5aaa7" providerId="ADAL" clId="{75F34B0F-7864-47D1-B8E3-85507ACD160F}" dt="2025-07-16T22:09:17.189" v="2994" actId="2696"/>
        <pc:sldMkLst>
          <pc:docMk/>
          <pc:sldMk cId="2222757815" sldId="373"/>
        </pc:sldMkLst>
      </pc:sldChg>
    </pc:docChg>
  </pc:docChgLst>
  <pc:docChgLst>
    <pc:chgData name="Swartout, Darcy" userId="1c015fc4-41a8-4efb-8017-be6f6fc86c37" providerId="ADAL" clId="{CB413A3C-FAB6-4F77-A625-0737297D3B84}"/>
    <pc:docChg chg="modMainMaster">
      <pc:chgData name="Swartout, Darcy" userId="1c015fc4-41a8-4efb-8017-be6f6fc86c37" providerId="ADAL" clId="{CB413A3C-FAB6-4F77-A625-0737297D3B84}" dt="2025-09-08T18:13:44.937" v="0"/>
      <pc:docMkLst>
        <pc:docMk/>
      </pc:docMkLst>
      <pc:sldMasterChg chg="modSldLayout">
        <pc:chgData name="Swartout, Darcy" userId="1c015fc4-41a8-4efb-8017-be6f6fc86c37" providerId="ADAL" clId="{CB413A3C-FAB6-4F77-A625-0737297D3B84}" dt="2025-09-08T18:13:44.937" v="0"/>
        <pc:sldMasterMkLst>
          <pc:docMk/>
          <pc:sldMasterMk cId="626881921" sldId="2147483711"/>
        </pc:sldMasterMkLst>
        <pc:sldLayoutChg chg="addSp modSp">
          <pc:chgData name="Swartout, Darcy" userId="1c015fc4-41a8-4efb-8017-be6f6fc86c37" providerId="ADAL" clId="{CB413A3C-FAB6-4F77-A625-0737297D3B84}" dt="2025-09-08T18:13:44.937" v="0"/>
          <pc:sldLayoutMkLst>
            <pc:docMk/>
            <pc:sldMasterMk cId="626881921" sldId="2147483711"/>
            <pc:sldLayoutMk cId="2932939049" sldId="2147483714"/>
          </pc:sldLayoutMkLst>
          <pc:spChg chg="add mod">
            <ac:chgData name="Swartout, Darcy" userId="1c015fc4-41a8-4efb-8017-be6f6fc86c37" providerId="ADAL" clId="{CB413A3C-FAB6-4F77-A625-0737297D3B84}" dt="2025-09-08T18:13:44.937" v="0"/>
            <ac:spMkLst>
              <pc:docMk/>
              <pc:sldMasterMk cId="626881921" sldId="2147483711"/>
              <pc:sldLayoutMk cId="2932939049" sldId="2147483714"/>
              <ac:spMk id="9" creationId="{DD867788-7B24-15FD-A2DB-3E4A36524C18}"/>
            </ac:spMkLst>
          </pc:spChg>
        </pc:sldLayoutChg>
      </pc:sldMasterChg>
    </pc:docChg>
  </pc:docChgLst>
  <pc:docChgLst>
    <pc:chgData name="Swartout, Darcy" userId="1c015fc4-41a8-4efb-8017-be6f6fc86c37" providerId="ADAL" clId="{CF252205-8BC0-4076-BF35-A5C4BD397BEF}"/>
    <pc:docChg chg="undo custSel addSld delSld modSld sldOrd">
      <pc:chgData name="Swartout, Darcy" userId="1c015fc4-41a8-4efb-8017-be6f6fc86c37" providerId="ADAL" clId="{CF252205-8BC0-4076-BF35-A5C4BD397BEF}" dt="2025-08-26T13:45:53.516" v="3019" actId="179"/>
      <pc:docMkLst>
        <pc:docMk/>
      </pc:docMkLst>
      <pc:sldChg chg="modSp mod modCm">
        <pc:chgData name="Swartout, Darcy" userId="1c015fc4-41a8-4efb-8017-be6f6fc86c37" providerId="ADAL" clId="{CF252205-8BC0-4076-BF35-A5C4BD397BEF}" dt="2025-08-25T21:09:57.410" v="3002" actId="113"/>
        <pc:sldMkLst>
          <pc:docMk/>
          <pc:sldMk cId="2178360457" sldId="356"/>
        </pc:sldMkLst>
        <pc:spChg chg="mod">
          <ac:chgData name="Swartout, Darcy" userId="1c015fc4-41a8-4efb-8017-be6f6fc86c37" providerId="ADAL" clId="{CF252205-8BC0-4076-BF35-A5C4BD397BEF}" dt="2025-08-25T20:28:19.094" v="2976" actId="1036"/>
          <ac:spMkLst>
            <pc:docMk/>
            <pc:sldMk cId="2178360457" sldId="356"/>
            <ac:spMk id="6" creationId="{586D30EB-DBE2-9493-35E2-77B8CD51D833}"/>
          </ac:spMkLst>
        </pc:spChg>
        <pc:spChg chg="mod">
          <ac:chgData name="Swartout, Darcy" userId="1c015fc4-41a8-4efb-8017-be6f6fc86c37" providerId="ADAL" clId="{CF252205-8BC0-4076-BF35-A5C4BD397BEF}" dt="2025-08-25T21:09:57.410" v="3002" actId="113"/>
          <ac:spMkLst>
            <pc:docMk/>
            <pc:sldMk cId="2178360457" sldId="356"/>
            <ac:spMk id="14" creationId="{57CB43C0-E684-8DC4-DD39-1D50E2B1512B}"/>
          </ac:spMkLst>
        </pc:spChg>
        <pc:spChg chg="mod">
          <ac:chgData name="Swartout, Darcy" userId="1c015fc4-41a8-4efb-8017-be6f6fc86c37" providerId="ADAL" clId="{CF252205-8BC0-4076-BF35-A5C4BD397BEF}" dt="2025-08-25T20:27:44.406" v="2964" actId="14100"/>
          <ac:spMkLst>
            <pc:docMk/>
            <pc:sldMk cId="2178360457" sldId="356"/>
            <ac:spMk id="15" creationId="{D07FC73D-0D5A-1193-C65C-37D1568C137B}"/>
          </ac:spMkLst>
        </pc:spChg>
        <pc:spChg chg="mod">
          <ac:chgData name="Swartout, Darcy" userId="1c015fc4-41a8-4efb-8017-be6f6fc86c37" providerId="ADAL" clId="{CF252205-8BC0-4076-BF35-A5C4BD397BEF}" dt="2025-08-25T20:27:56.644" v="2967" actId="14100"/>
          <ac:spMkLst>
            <pc:docMk/>
            <pc:sldMk cId="2178360457" sldId="356"/>
            <ac:spMk id="16" creationId="{DCBD6229-9779-9F7D-D916-8D8FDFC4C2DD}"/>
          </ac:spMkLst>
        </pc:spChg>
        <pc:spChg chg="mod">
          <ac:chgData name="Swartout, Darcy" userId="1c015fc4-41a8-4efb-8017-be6f6fc86c37" providerId="ADAL" clId="{CF252205-8BC0-4076-BF35-A5C4BD397BEF}" dt="2025-08-25T20:27:46.863" v="2965" actId="1076"/>
          <ac:spMkLst>
            <pc:docMk/>
            <pc:sldMk cId="2178360457" sldId="356"/>
            <ac:spMk id="19" creationId="{D8B7AA0B-9827-C9E5-FBAD-2490BDCBA53A}"/>
          </ac:spMkLst>
        </pc:spChg>
        <pc:spChg chg="mod">
          <ac:chgData name="Swartout, Darcy" userId="1c015fc4-41a8-4efb-8017-be6f6fc86c37" providerId="ADAL" clId="{CF252205-8BC0-4076-BF35-A5C4BD397BEF}" dt="2025-08-25T20:28:04.588" v="2968" actId="1076"/>
          <ac:spMkLst>
            <pc:docMk/>
            <pc:sldMk cId="2178360457" sldId="356"/>
            <ac:spMk id="20" creationId="{E9D4A7C7-B00D-1EBE-C861-35938EA30C02}"/>
          </ac:spMkLst>
        </pc:spChg>
        <pc:spChg chg="mod">
          <ac:chgData name="Swartout, Darcy" userId="1c015fc4-41a8-4efb-8017-be6f6fc86c37" providerId="ADAL" clId="{CF252205-8BC0-4076-BF35-A5C4BD397BEF}" dt="2025-08-25T20:28:20.902" v="2979" actId="1035"/>
          <ac:spMkLst>
            <pc:docMk/>
            <pc:sldMk cId="2178360457" sldId="356"/>
            <ac:spMk id="21" creationId="{674D69FA-9F63-6981-0E94-BBD38A10E338}"/>
          </ac:spMkLst>
        </pc:spChg>
        <pc:picChg chg="mod">
          <ac:chgData name="Swartout, Darcy" userId="1c015fc4-41a8-4efb-8017-be6f6fc86c37" providerId="ADAL" clId="{CF252205-8BC0-4076-BF35-A5C4BD397BEF}" dt="2025-08-25T20:27:21.848" v="2957" actId="1076"/>
          <ac:picMkLst>
            <pc:docMk/>
            <pc:sldMk cId="2178360457" sldId="356"/>
            <ac:picMk id="10" creationId="{DA9D80C3-87C2-546B-BA6C-8E78E74FC34E}"/>
          </ac:picMkLst>
        </pc:picChg>
        <pc:extLst>
          <p:ext xmlns:p="http://schemas.openxmlformats.org/presentationml/2006/main" uri="{D6D511B9-2390-475A-947B-AFAB55BFBCF1}">
            <pc226:cmChg xmlns:pc226="http://schemas.microsoft.com/office/powerpoint/2022/06/main/command" chg="mod">
              <pc226:chgData name="Swartout, Darcy" userId="1c015fc4-41a8-4efb-8017-be6f6fc86c37" providerId="ADAL" clId="{CF252205-8BC0-4076-BF35-A5C4BD397BEF}" dt="2025-08-25T20:27:10.562" v="2946" actId="20577"/>
              <pc2:cmMkLst xmlns:pc2="http://schemas.microsoft.com/office/powerpoint/2019/9/main/command">
                <pc:docMk/>
                <pc:sldMk cId="2178360457" sldId="356"/>
                <pc2:cmMk id="{52F18FAF-38C8-494D-9AAA-BF7EF9A7BD9F}"/>
              </pc2:cmMkLst>
            </pc226:cmChg>
            <pc226:cmChg xmlns:pc226="http://schemas.microsoft.com/office/powerpoint/2022/06/main/command" chg="mod">
              <pc226:chgData name="Swartout, Darcy" userId="1c015fc4-41a8-4efb-8017-be6f6fc86c37" providerId="ADAL" clId="{CF252205-8BC0-4076-BF35-A5C4BD397BEF}" dt="2025-08-25T20:27:10.562" v="2946" actId="20577"/>
              <pc2:cmMkLst xmlns:pc2="http://schemas.microsoft.com/office/powerpoint/2019/9/main/command">
                <pc:docMk/>
                <pc:sldMk cId="2178360457" sldId="356"/>
                <pc2:cmMk id="{061D61C1-9E99-4AFB-8199-2D9B88B4AD42}"/>
              </pc2:cmMkLst>
            </pc226:cmChg>
          </p:ext>
        </pc:extLst>
      </pc:sldChg>
      <pc:sldChg chg="addSp modSp mod modCm">
        <pc:chgData name="Swartout, Darcy" userId="1c015fc4-41a8-4efb-8017-be6f6fc86c37" providerId="ADAL" clId="{CF252205-8BC0-4076-BF35-A5C4BD397BEF}" dt="2025-08-25T20:13:02.465" v="2868" actId="113"/>
        <pc:sldMkLst>
          <pc:docMk/>
          <pc:sldMk cId="2594437778" sldId="364"/>
        </pc:sldMkLst>
        <pc:spChg chg="add mod">
          <ac:chgData name="Swartout, Darcy" userId="1c015fc4-41a8-4efb-8017-be6f6fc86c37" providerId="ADAL" clId="{CF252205-8BC0-4076-BF35-A5C4BD397BEF}" dt="2025-08-25T19:00:40.203" v="695" actId="1036"/>
          <ac:spMkLst>
            <pc:docMk/>
            <pc:sldMk cId="2594437778" sldId="364"/>
            <ac:spMk id="5" creationId="{70DCF7E1-2B98-43E9-C97E-D5200CD0BB61}"/>
          </ac:spMkLst>
        </pc:spChg>
        <pc:spChg chg="add mod">
          <ac:chgData name="Swartout, Darcy" userId="1c015fc4-41a8-4efb-8017-be6f6fc86c37" providerId="ADAL" clId="{CF252205-8BC0-4076-BF35-A5C4BD397BEF}" dt="2025-08-25T19:00:53.810" v="699" actId="20577"/>
          <ac:spMkLst>
            <pc:docMk/>
            <pc:sldMk cId="2594437778" sldId="364"/>
            <ac:spMk id="6" creationId="{B9B644EB-E24A-79E4-6B98-EC3F25AB94DF}"/>
          </ac:spMkLst>
        </pc:spChg>
        <pc:spChg chg="add mod">
          <ac:chgData name="Swartout, Darcy" userId="1c015fc4-41a8-4efb-8017-be6f6fc86c37" providerId="ADAL" clId="{CF252205-8BC0-4076-BF35-A5C4BD397BEF}" dt="2025-08-25T19:01:01.917" v="703" actId="20577"/>
          <ac:spMkLst>
            <pc:docMk/>
            <pc:sldMk cId="2594437778" sldId="364"/>
            <ac:spMk id="7" creationId="{A652B06D-11AA-58AF-AFC1-E8A7AE1DC9BD}"/>
          </ac:spMkLst>
        </pc:spChg>
        <pc:spChg chg="mod">
          <ac:chgData name="Swartout, Darcy" userId="1c015fc4-41a8-4efb-8017-be6f6fc86c37" providerId="ADAL" clId="{CF252205-8BC0-4076-BF35-A5C4BD397BEF}" dt="2025-08-25T18:59:51.555" v="679" actId="1035"/>
          <ac:spMkLst>
            <pc:docMk/>
            <pc:sldMk cId="2594437778" sldId="364"/>
            <ac:spMk id="10" creationId="{49288CC9-33CF-9D01-B519-4139962E9543}"/>
          </ac:spMkLst>
        </pc:spChg>
        <pc:spChg chg="mod">
          <ac:chgData name="Swartout, Darcy" userId="1c015fc4-41a8-4efb-8017-be6f6fc86c37" providerId="ADAL" clId="{CF252205-8BC0-4076-BF35-A5C4BD397BEF}" dt="2025-08-25T20:13:02.465" v="2868" actId="113"/>
          <ac:spMkLst>
            <pc:docMk/>
            <pc:sldMk cId="2594437778" sldId="364"/>
            <ac:spMk id="16" creationId="{77618A5B-AC2E-EDDF-5D1D-E9824F16D473}"/>
          </ac:spMkLst>
        </pc:spChg>
        <pc:picChg chg="mod">
          <ac:chgData name="Swartout, Darcy" userId="1c015fc4-41a8-4efb-8017-be6f6fc86c37" providerId="ADAL" clId="{CF252205-8BC0-4076-BF35-A5C4BD397BEF}" dt="2025-08-25T18:59:51.555" v="679" actId="1035"/>
          <ac:picMkLst>
            <pc:docMk/>
            <pc:sldMk cId="2594437778" sldId="364"/>
            <ac:picMk id="8" creationId="{0DDCE15B-F759-4BB6-9AE9-1E445E4F63BE}"/>
          </ac:picMkLst>
        </pc:picChg>
        <pc:extLst>
          <p:ext xmlns:p="http://schemas.openxmlformats.org/presentationml/2006/main" uri="{D6D511B9-2390-475A-947B-AFAB55BFBCF1}">
            <pc226:cmChg xmlns:pc226="http://schemas.microsoft.com/office/powerpoint/2022/06/main/command" chg="mod">
              <pc226:chgData name="Swartout, Darcy" userId="1c015fc4-41a8-4efb-8017-be6f6fc86c37" providerId="ADAL" clId="{CF252205-8BC0-4076-BF35-A5C4BD397BEF}" dt="2025-08-25T19:02:01.182" v="790" actId="20577"/>
              <pc2:cmMkLst xmlns:pc2="http://schemas.microsoft.com/office/powerpoint/2019/9/main/command">
                <pc:docMk/>
                <pc:sldMk cId="2594437778" sldId="364"/>
                <pc2:cmMk id="{E05E3315-752D-4157-ACE7-631B4B849E4C}"/>
              </pc2:cmMkLst>
            </pc226:cmChg>
            <pc226:cmChg xmlns:pc226="http://schemas.microsoft.com/office/powerpoint/2022/06/main/command" chg="mod">
              <pc226:chgData name="Swartout, Darcy" userId="1c015fc4-41a8-4efb-8017-be6f6fc86c37" providerId="ADAL" clId="{CF252205-8BC0-4076-BF35-A5C4BD397BEF}" dt="2025-08-25T19:02:01.182" v="790" actId="20577"/>
              <pc2:cmMkLst xmlns:pc2="http://schemas.microsoft.com/office/powerpoint/2019/9/main/command">
                <pc:docMk/>
                <pc:sldMk cId="2594437778" sldId="364"/>
                <pc2:cmMk id="{F203D748-FDA4-42E4-80CF-0A6C46A21330}"/>
              </pc2:cmMkLst>
            </pc226:cmChg>
            <pc226:cmChg xmlns:pc226="http://schemas.microsoft.com/office/powerpoint/2022/06/main/command" chg="mod">
              <pc226:chgData name="Swartout, Darcy" userId="1c015fc4-41a8-4efb-8017-be6f6fc86c37" providerId="ADAL" clId="{CF252205-8BC0-4076-BF35-A5C4BD397BEF}" dt="2025-08-25T19:02:01.182" v="790" actId="20577"/>
              <pc2:cmMkLst xmlns:pc2="http://schemas.microsoft.com/office/powerpoint/2019/9/main/command">
                <pc:docMk/>
                <pc:sldMk cId="2594437778" sldId="364"/>
                <pc2:cmMk id="{6B58D358-A678-41B4-9FC6-D244F30C48BC}"/>
              </pc2:cmMkLst>
            </pc226:cmChg>
          </p:ext>
        </pc:extLst>
      </pc:sldChg>
      <pc:sldChg chg="modSp mod modCm">
        <pc:chgData name="Swartout, Darcy" userId="1c015fc4-41a8-4efb-8017-be6f6fc86c37" providerId="ADAL" clId="{CF252205-8BC0-4076-BF35-A5C4BD397BEF}" dt="2025-08-25T20:33:57.503" v="3001" actId="14100"/>
        <pc:sldMkLst>
          <pc:docMk/>
          <pc:sldMk cId="1268760704" sldId="368"/>
        </pc:sldMkLst>
        <pc:spChg chg="mod">
          <ac:chgData name="Swartout, Darcy" userId="1c015fc4-41a8-4efb-8017-be6f6fc86c37" providerId="ADAL" clId="{CF252205-8BC0-4076-BF35-A5C4BD397BEF}" dt="2025-08-25T18:48:11.196" v="52" actId="20577"/>
          <ac:spMkLst>
            <pc:docMk/>
            <pc:sldMk cId="1268760704" sldId="368"/>
            <ac:spMk id="6" creationId="{ED6808B7-4725-8C75-CFD8-0277BD00D9CC}"/>
          </ac:spMkLst>
        </pc:spChg>
        <pc:spChg chg="mod">
          <ac:chgData name="Swartout, Darcy" userId="1c015fc4-41a8-4efb-8017-be6f6fc86c37" providerId="ADAL" clId="{CF252205-8BC0-4076-BF35-A5C4BD397BEF}" dt="2025-08-25T18:53:06.729" v="268" actId="20577"/>
          <ac:spMkLst>
            <pc:docMk/>
            <pc:sldMk cId="1268760704" sldId="368"/>
            <ac:spMk id="7" creationId="{BB92DEC2-EE64-0585-8B25-C1E5508A4FE2}"/>
          </ac:spMkLst>
        </pc:spChg>
        <pc:spChg chg="mod">
          <ac:chgData name="Swartout, Darcy" userId="1c015fc4-41a8-4efb-8017-be6f6fc86c37" providerId="ADAL" clId="{CF252205-8BC0-4076-BF35-A5C4BD397BEF}" dt="2025-08-25T20:33:57.503" v="3001" actId="14100"/>
          <ac:spMkLst>
            <pc:docMk/>
            <pc:sldMk cId="1268760704" sldId="368"/>
            <ac:spMk id="8" creationId="{52D4B4E5-6122-21F0-3FAF-373FE47E813D}"/>
          </ac:spMkLst>
        </pc:spChg>
        <pc:spChg chg="mod">
          <ac:chgData name="Swartout, Darcy" userId="1c015fc4-41a8-4efb-8017-be6f6fc86c37" providerId="ADAL" clId="{CF252205-8BC0-4076-BF35-A5C4BD397BEF}" dt="2025-08-25T18:53:58.156" v="341" actId="20577"/>
          <ac:spMkLst>
            <pc:docMk/>
            <pc:sldMk cId="1268760704" sldId="368"/>
            <ac:spMk id="9" creationId="{F3A276E4-1920-45C8-A48D-A6AFB7F3FCAC}"/>
          </ac:spMkLst>
        </pc:spChg>
        <pc:spChg chg="mod">
          <ac:chgData name="Swartout, Darcy" userId="1c015fc4-41a8-4efb-8017-be6f6fc86c37" providerId="ADAL" clId="{CF252205-8BC0-4076-BF35-A5C4BD397BEF}" dt="2025-08-25T18:54:44.501" v="375" actId="20577"/>
          <ac:spMkLst>
            <pc:docMk/>
            <pc:sldMk cId="1268760704" sldId="368"/>
            <ac:spMk id="10" creationId="{1C9B7921-FB4E-B36D-6EEE-FE173CEB8AF6}"/>
          </ac:spMkLst>
        </pc:spChg>
        <pc:spChg chg="mod">
          <ac:chgData name="Swartout, Darcy" userId="1c015fc4-41a8-4efb-8017-be6f6fc86c37" providerId="ADAL" clId="{CF252205-8BC0-4076-BF35-A5C4BD397BEF}" dt="2025-08-25T18:54:30.869" v="374" actId="20577"/>
          <ac:spMkLst>
            <pc:docMk/>
            <pc:sldMk cId="1268760704" sldId="368"/>
            <ac:spMk id="11" creationId="{7809471F-F737-113E-2567-E4DC222C0A20}"/>
          </ac:spMkLst>
        </pc:spChg>
        <pc:extLst>
          <p:ext xmlns:p="http://schemas.openxmlformats.org/presentationml/2006/main" uri="{D6D511B9-2390-475A-947B-AFAB55BFBCF1}">
            <pc226:cmChg xmlns:pc226="http://schemas.microsoft.com/office/powerpoint/2022/06/main/command" chg="mod">
              <pc226:chgData name="Swartout, Darcy" userId="1c015fc4-41a8-4efb-8017-be6f6fc86c37" providerId="ADAL" clId="{CF252205-8BC0-4076-BF35-A5C4BD397BEF}" dt="2025-08-25T18:53:06.729" v="268" actId="20577"/>
              <pc2:cmMkLst xmlns:pc2="http://schemas.microsoft.com/office/powerpoint/2019/9/main/command">
                <pc:docMk/>
                <pc:sldMk cId="1268760704" sldId="368"/>
                <pc2:cmMk id="{23F9DC37-A09F-45B2-9CEA-C72F6C9D481B}"/>
              </pc2:cmMkLst>
            </pc226:cmChg>
            <pc226:cmChg xmlns:pc226="http://schemas.microsoft.com/office/powerpoint/2022/06/main/command" chg="mod">
              <pc226:chgData name="Swartout, Darcy" userId="1c015fc4-41a8-4efb-8017-be6f6fc86c37" providerId="ADAL" clId="{CF252205-8BC0-4076-BF35-A5C4BD397BEF}" dt="2025-08-25T18:48:11.196" v="52" actId="20577"/>
              <pc2:cmMkLst xmlns:pc2="http://schemas.microsoft.com/office/powerpoint/2019/9/main/command">
                <pc:docMk/>
                <pc:sldMk cId="1268760704" sldId="368"/>
                <pc2:cmMk id="{B35A2C79-46B0-4C70-97DF-DD29AFE4C255}"/>
              </pc2:cmMkLst>
            </pc226:cmChg>
            <pc226:cmChg xmlns:pc226="http://schemas.microsoft.com/office/powerpoint/2022/06/main/command" chg="mod">
              <pc226:chgData name="Swartout, Darcy" userId="1c015fc4-41a8-4efb-8017-be6f6fc86c37" providerId="ADAL" clId="{CF252205-8BC0-4076-BF35-A5C4BD397BEF}" dt="2025-08-25T18:53:06.729" v="268" actId="20577"/>
              <pc2:cmMkLst xmlns:pc2="http://schemas.microsoft.com/office/powerpoint/2019/9/main/command">
                <pc:docMk/>
                <pc:sldMk cId="1268760704" sldId="368"/>
                <pc2:cmMk id="{6307537D-29E5-4451-A857-BC92E9F18791}"/>
              </pc2:cmMkLst>
            </pc226:cmChg>
            <pc226:cmChg xmlns:pc226="http://schemas.microsoft.com/office/powerpoint/2022/06/main/command" chg="mod">
              <pc226:chgData name="Swartout, Darcy" userId="1c015fc4-41a8-4efb-8017-be6f6fc86c37" providerId="ADAL" clId="{CF252205-8BC0-4076-BF35-A5C4BD397BEF}" dt="2025-08-25T18:53:06.729" v="268" actId="20577"/>
              <pc2:cmMkLst xmlns:pc2="http://schemas.microsoft.com/office/powerpoint/2019/9/main/command">
                <pc:docMk/>
                <pc:sldMk cId="1268760704" sldId="368"/>
                <pc2:cmMk id="{C5FA738E-DAF7-4433-B438-28876F6878D7}"/>
              </pc2:cmMkLst>
            </pc226:cmChg>
            <pc226:cmChg xmlns:pc226="http://schemas.microsoft.com/office/powerpoint/2022/06/main/command" chg="mod">
              <pc226:chgData name="Swartout, Darcy" userId="1c015fc4-41a8-4efb-8017-be6f6fc86c37" providerId="ADAL" clId="{CF252205-8BC0-4076-BF35-A5C4BD397BEF}" dt="2025-08-25T18:53:06.729" v="268" actId="20577"/>
              <pc2:cmMkLst xmlns:pc2="http://schemas.microsoft.com/office/powerpoint/2019/9/main/command">
                <pc:docMk/>
                <pc:sldMk cId="1268760704" sldId="368"/>
                <pc2:cmMk id="{51798AA7-BAE5-4839-85AD-C786431CCEF0}"/>
              </pc2:cmMkLst>
            </pc226:cmChg>
            <pc226:cmChg xmlns:pc226="http://schemas.microsoft.com/office/powerpoint/2022/06/main/command" chg="mod">
              <pc226:chgData name="Swartout, Darcy" userId="1c015fc4-41a8-4efb-8017-be6f6fc86c37" providerId="ADAL" clId="{CF252205-8BC0-4076-BF35-A5C4BD397BEF}" dt="2025-08-25T18:54:30.869" v="374" actId="20577"/>
              <pc2:cmMkLst xmlns:pc2="http://schemas.microsoft.com/office/powerpoint/2019/9/main/command">
                <pc:docMk/>
                <pc:sldMk cId="1268760704" sldId="368"/>
                <pc2:cmMk id="{CD0448B2-1A1A-4FC1-B3F1-CA5DDF48E861}"/>
              </pc2:cmMkLst>
            </pc226:cmChg>
            <pc226:cmChg xmlns:pc226="http://schemas.microsoft.com/office/powerpoint/2022/06/main/command" chg="mod">
              <pc226:chgData name="Swartout, Darcy" userId="1c015fc4-41a8-4efb-8017-be6f6fc86c37" providerId="ADAL" clId="{CF252205-8BC0-4076-BF35-A5C4BD397BEF}" dt="2025-08-25T18:54:44.501" v="375" actId="20577"/>
              <pc2:cmMkLst xmlns:pc2="http://schemas.microsoft.com/office/powerpoint/2019/9/main/command">
                <pc:docMk/>
                <pc:sldMk cId="1268760704" sldId="368"/>
                <pc2:cmMk id="{FA0B41D1-E278-4F97-B649-396F74041DFC}"/>
              </pc2:cmMkLst>
            </pc226:cmChg>
            <pc226:cmChg xmlns:pc226="http://schemas.microsoft.com/office/powerpoint/2022/06/main/command" chg="mod">
              <pc226:chgData name="Swartout, Darcy" userId="1c015fc4-41a8-4efb-8017-be6f6fc86c37" providerId="ADAL" clId="{CF252205-8BC0-4076-BF35-A5C4BD397BEF}" dt="2025-08-25T18:53:06.729" v="268" actId="20577"/>
              <pc2:cmMkLst xmlns:pc2="http://schemas.microsoft.com/office/powerpoint/2019/9/main/command">
                <pc:docMk/>
                <pc:sldMk cId="1268760704" sldId="368"/>
                <pc2:cmMk id="{18C922D6-C825-4608-9C45-35080BC4F316}"/>
              </pc2:cmMkLst>
            </pc226:cmChg>
            <pc226:cmChg xmlns:pc226="http://schemas.microsoft.com/office/powerpoint/2022/06/main/command" chg="mod">
              <pc226:chgData name="Swartout, Darcy" userId="1c015fc4-41a8-4efb-8017-be6f6fc86c37" providerId="ADAL" clId="{CF252205-8BC0-4076-BF35-A5C4BD397BEF}" dt="2025-08-25T18:53:06.729" v="268" actId="20577"/>
              <pc2:cmMkLst xmlns:pc2="http://schemas.microsoft.com/office/powerpoint/2019/9/main/command">
                <pc:docMk/>
                <pc:sldMk cId="1268760704" sldId="368"/>
                <pc2:cmMk id="{92B049D7-81C5-48F5-A516-0E4AF259529A}"/>
              </pc2:cmMkLst>
            </pc226:cmChg>
            <pc226:cmChg xmlns:pc226="http://schemas.microsoft.com/office/powerpoint/2022/06/main/command" chg="mod">
              <pc226:chgData name="Swartout, Darcy" userId="1c015fc4-41a8-4efb-8017-be6f6fc86c37" providerId="ADAL" clId="{CF252205-8BC0-4076-BF35-A5C4BD397BEF}" dt="2025-08-25T18:53:58.156" v="341" actId="20577"/>
              <pc2:cmMkLst xmlns:pc2="http://schemas.microsoft.com/office/powerpoint/2019/9/main/command">
                <pc:docMk/>
                <pc:sldMk cId="1268760704" sldId="368"/>
                <pc2:cmMk id="{5E93F0DF-DEB6-45B8-8779-64260372F2A0}"/>
              </pc2:cmMkLst>
            </pc226:cmChg>
          </p:ext>
        </pc:extLst>
      </pc:sldChg>
      <pc:sldChg chg="addSp delSp modSp mod modClrScheme modCm chgLayout">
        <pc:chgData name="Swartout, Darcy" userId="1c015fc4-41a8-4efb-8017-be6f6fc86c37" providerId="ADAL" clId="{CF252205-8BC0-4076-BF35-A5C4BD397BEF}" dt="2025-08-26T13:44:27.823" v="3016" actId="14100"/>
        <pc:sldMkLst>
          <pc:docMk/>
          <pc:sldMk cId="535066321" sldId="369"/>
        </pc:sldMkLst>
        <pc:spChg chg="mod ord">
          <ac:chgData name="Swartout, Darcy" userId="1c015fc4-41a8-4efb-8017-be6f6fc86c37" providerId="ADAL" clId="{CF252205-8BC0-4076-BF35-A5C4BD397BEF}" dt="2025-08-25T19:07:17.827" v="1077" actId="700"/>
          <ac:spMkLst>
            <pc:docMk/>
            <pc:sldMk cId="535066321" sldId="369"/>
            <ac:spMk id="2" creationId="{3EB8A198-FBB1-5BB8-620D-E807ECB6AADD}"/>
          </ac:spMkLst>
        </pc:spChg>
        <pc:spChg chg="mod ord">
          <ac:chgData name="Swartout, Darcy" userId="1c015fc4-41a8-4efb-8017-be6f6fc86c37" providerId="ADAL" clId="{CF252205-8BC0-4076-BF35-A5C4BD397BEF}" dt="2025-08-25T19:07:17.827" v="1077" actId="700"/>
          <ac:spMkLst>
            <pc:docMk/>
            <pc:sldMk cId="535066321" sldId="369"/>
            <ac:spMk id="3" creationId="{C73C79B7-AD68-4A53-F025-6074BE65F1CC}"/>
          </ac:spMkLst>
        </pc:spChg>
        <pc:spChg chg="mod ord">
          <ac:chgData name="Swartout, Darcy" userId="1c015fc4-41a8-4efb-8017-be6f6fc86c37" providerId="ADAL" clId="{CF252205-8BC0-4076-BF35-A5C4BD397BEF}" dt="2025-08-25T19:07:17.827" v="1077" actId="700"/>
          <ac:spMkLst>
            <pc:docMk/>
            <pc:sldMk cId="535066321" sldId="369"/>
            <ac:spMk id="4" creationId="{2F1D054C-F3EC-1410-B516-793C8C5EA5CC}"/>
          </ac:spMkLst>
        </pc:spChg>
        <pc:spChg chg="add mod">
          <ac:chgData name="Swartout, Darcy" userId="1c015fc4-41a8-4efb-8017-be6f6fc86c37" providerId="ADAL" clId="{CF252205-8BC0-4076-BF35-A5C4BD397BEF}" dt="2025-08-26T13:44:15.738" v="3012" actId="14100"/>
          <ac:spMkLst>
            <pc:docMk/>
            <pc:sldMk cId="535066321" sldId="369"/>
            <ac:spMk id="7" creationId="{F2CE6216-EA21-C19D-711F-924601649CB2}"/>
          </ac:spMkLst>
        </pc:spChg>
        <pc:spChg chg="add mod">
          <ac:chgData name="Swartout, Darcy" userId="1c015fc4-41a8-4efb-8017-be6f6fc86c37" providerId="ADAL" clId="{CF252205-8BC0-4076-BF35-A5C4BD397BEF}" dt="2025-08-26T13:44:27.823" v="3016" actId="14100"/>
          <ac:spMkLst>
            <pc:docMk/>
            <pc:sldMk cId="535066321" sldId="369"/>
            <ac:spMk id="8" creationId="{754C65A4-34F8-1AAD-B95D-005D94526111}"/>
          </ac:spMkLst>
        </pc:spChg>
        <pc:spChg chg="mod ord">
          <ac:chgData name="Swartout, Darcy" userId="1c015fc4-41a8-4efb-8017-be6f6fc86c37" providerId="ADAL" clId="{CF252205-8BC0-4076-BF35-A5C4BD397BEF}" dt="2025-08-25T19:07:17.827" v="1077" actId="700"/>
          <ac:spMkLst>
            <pc:docMk/>
            <pc:sldMk cId="535066321" sldId="369"/>
            <ac:spMk id="15" creationId="{B9B81360-B2B1-2F40-64B0-0FCF52F4C802}"/>
          </ac:spMkLst>
        </pc:spChg>
        <pc:spChg chg="mod ord">
          <ac:chgData name="Swartout, Darcy" userId="1c015fc4-41a8-4efb-8017-be6f6fc86c37" providerId="ADAL" clId="{CF252205-8BC0-4076-BF35-A5C4BD397BEF}" dt="2025-08-25T20:12:24.403" v="2866" actId="113"/>
          <ac:spMkLst>
            <pc:docMk/>
            <pc:sldMk cId="535066321" sldId="369"/>
            <ac:spMk id="16" creationId="{6BF6B4B0-53E8-F6E9-86BF-F5C2359B45AF}"/>
          </ac:spMkLst>
        </pc:spChg>
        <pc:picChg chg="add mod">
          <ac:chgData name="Swartout, Darcy" userId="1c015fc4-41a8-4efb-8017-be6f6fc86c37" providerId="ADAL" clId="{CF252205-8BC0-4076-BF35-A5C4BD397BEF}" dt="2025-08-26T13:43:59.127" v="3007" actId="1076"/>
          <ac:picMkLst>
            <pc:docMk/>
            <pc:sldMk cId="535066321" sldId="369"/>
            <ac:picMk id="6" creationId="{1D77F51E-FAD1-AD69-057C-77E22C6F543A}"/>
          </ac:picMkLst>
        </pc:picChg>
        <pc:extLst>
          <p:ext xmlns:p="http://schemas.openxmlformats.org/presentationml/2006/main" uri="{D6D511B9-2390-475A-947B-AFAB55BFBCF1}">
            <pc226:cmChg xmlns:pc226="http://schemas.microsoft.com/office/powerpoint/2022/06/main/command" chg="mod">
              <pc226:chgData name="Swartout, Darcy" userId="1c015fc4-41a8-4efb-8017-be6f6fc86c37" providerId="ADAL" clId="{CF252205-8BC0-4076-BF35-A5C4BD397BEF}" dt="2025-08-25T19:04:49.459" v="1018" actId="6549"/>
              <pc2:cmMkLst xmlns:pc2="http://schemas.microsoft.com/office/powerpoint/2019/9/main/command">
                <pc:docMk/>
                <pc:sldMk cId="535066321" sldId="369"/>
                <pc2:cmMk id="{0CD9BE9C-BEEC-400A-B9A8-B6C3B73F4E30}"/>
              </pc2:cmMkLst>
            </pc226:cmChg>
            <pc226:cmChg xmlns:pc226="http://schemas.microsoft.com/office/powerpoint/2022/06/main/command" chg="mod">
              <pc226:chgData name="Swartout, Darcy" userId="1c015fc4-41a8-4efb-8017-be6f6fc86c37" providerId="ADAL" clId="{CF252205-8BC0-4076-BF35-A5C4BD397BEF}" dt="2025-08-25T19:04:49.459" v="1018" actId="6549"/>
              <pc2:cmMkLst xmlns:pc2="http://schemas.microsoft.com/office/powerpoint/2019/9/main/command">
                <pc:docMk/>
                <pc:sldMk cId="535066321" sldId="369"/>
                <pc2:cmMk id="{06E0A5B7-1665-4F68-BC6E-1DD29AD30D15}"/>
              </pc2:cmMkLst>
            </pc226:cmChg>
          </p:ext>
        </pc:extLst>
      </pc:sldChg>
      <pc:sldChg chg="modSp mod modCm">
        <pc:chgData name="Swartout, Darcy" userId="1c015fc4-41a8-4efb-8017-be6f6fc86c37" providerId="ADAL" clId="{CF252205-8BC0-4076-BF35-A5C4BD397BEF}" dt="2025-08-25T20:24:09.909" v="2879" actId="20577"/>
        <pc:sldMkLst>
          <pc:docMk/>
          <pc:sldMk cId="2008572114" sldId="371"/>
        </pc:sldMkLst>
        <pc:spChg chg="mod">
          <ac:chgData name="Swartout, Darcy" userId="1c015fc4-41a8-4efb-8017-be6f6fc86c37" providerId="ADAL" clId="{CF252205-8BC0-4076-BF35-A5C4BD397BEF}" dt="2025-08-25T20:00:25.367" v="2590" actId="14100"/>
          <ac:spMkLst>
            <pc:docMk/>
            <pc:sldMk cId="2008572114" sldId="371"/>
            <ac:spMk id="5" creationId="{F02FEC7B-FA75-4748-A6BF-0AAE5C66C05B}"/>
          </ac:spMkLst>
        </pc:spChg>
        <pc:spChg chg="mod">
          <ac:chgData name="Swartout, Darcy" userId="1c015fc4-41a8-4efb-8017-be6f6fc86c37" providerId="ADAL" clId="{CF252205-8BC0-4076-BF35-A5C4BD397BEF}" dt="2025-08-25T20:24:06.653" v="2877" actId="20577"/>
          <ac:spMkLst>
            <pc:docMk/>
            <pc:sldMk cId="2008572114" sldId="371"/>
            <ac:spMk id="6" creationId="{81211E0B-5771-7CE5-6806-CD7503FB6A0B}"/>
          </ac:spMkLst>
        </pc:spChg>
        <pc:spChg chg="mod">
          <ac:chgData name="Swartout, Darcy" userId="1c015fc4-41a8-4efb-8017-be6f6fc86c37" providerId="ADAL" clId="{CF252205-8BC0-4076-BF35-A5C4BD397BEF}" dt="2025-08-25T20:24:09.909" v="2879" actId="20577"/>
          <ac:spMkLst>
            <pc:docMk/>
            <pc:sldMk cId="2008572114" sldId="371"/>
            <ac:spMk id="8" creationId="{DBBE1AA4-AE04-7F87-83A5-C66E94E507D5}"/>
          </ac:spMkLst>
        </pc:spChg>
        <pc:spChg chg="mod">
          <ac:chgData name="Swartout, Darcy" userId="1c015fc4-41a8-4efb-8017-be6f6fc86c37" providerId="ADAL" clId="{CF252205-8BC0-4076-BF35-A5C4BD397BEF}" dt="2025-08-25T20:00:43.564" v="2595" actId="14100"/>
          <ac:spMkLst>
            <pc:docMk/>
            <pc:sldMk cId="2008572114" sldId="371"/>
            <ac:spMk id="11" creationId="{207D1DB0-7707-7227-E25E-7C1CB76E3CD3}"/>
          </ac:spMkLst>
        </pc:spChg>
        <pc:spChg chg="mod">
          <ac:chgData name="Swartout, Darcy" userId="1c015fc4-41a8-4efb-8017-be6f6fc86c37" providerId="ADAL" clId="{CF252205-8BC0-4076-BF35-A5C4BD397BEF}" dt="2025-08-25T20:24:01.284" v="2875" actId="11"/>
          <ac:spMkLst>
            <pc:docMk/>
            <pc:sldMk cId="2008572114" sldId="371"/>
            <ac:spMk id="16" creationId="{98691F34-FD4F-2AE7-1FA6-AB0978ECDFCB}"/>
          </ac:spMkLst>
        </pc:spChg>
        <pc:picChg chg="mod">
          <ac:chgData name="Swartout, Darcy" userId="1c015fc4-41a8-4efb-8017-be6f6fc86c37" providerId="ADAL" clId="{CF252205-8BC0-4076-BF35-A5C4BD397BEF}" dt="2025-08-25T19:58:12.910" v="2548" actId="1036"/>
          <ac:picMkLst>
            <pc:docMk/>
            <pc:sldMk cId="2008572114" sldId="371"/>
            <ac:picMk id="7" creationId="{B31D41C6-C568-47D1-A4CC-267DA6064EDF}"/>
          </ac:picMkLst>
        </pc:picChg>
        <pc:extLst>
          <p:ext xmlns:p="http://schemas.openxmlformats.org/presentationml/2006/main" uri="{D6D511B9-2390-475A-947B-AFAB55BFBCF1}">
            <pc226:cmChg xmlns:pc226="http://schemas.microsoft.com/office/powerpoint/2022/06/main/command" chg="mod">
              <pc226:chgData name="Swartout, Darcy" userId="1c015fc4-41a8-4efb-8017-be6f6fc86c37" providerId="ADAL" clId="{CF252205-8BC0-4076-BF35-A5C4BD397BEF}" dt="2025-08-25T20:24:09.909" v="2879" actId="20577"/>
              <pc2:cmMkLst xmlns:pc2="http://schemas.microsoft.com/office/powerpoint/2019/9/main/command">
                <pc:docMk/>
                <pc:sldMk cId="2008572114" sldId="371"/>
                <pc2:cmMk id="{757D3288-DD66-4E4D-AC13-62ACEFF1748C}"/>
              </pc2:cmMkLst>
            </pc226:cmChg>
            <pc226:cmChg xmlns:pc226="http://schemas.microsoft.com/office/powerpoint/2022/06/main/command" chg="mod">
              <pc226:chgData name="Swartout, Darcy" userId="1c015fc4-41a8-4efb-8017-be6f6fc86c37" providerId="ADAL" clId="{CF252205-8BC0-4076-BF35-A5C4BD397BEF}" dt="2025-08-25T19:59:34.601" v="2587" actId="20577"/>
              <pc2:cmMkLst xmlns:pc2="http://schemas.microsoft.com/office/powerpoint/2019/9/main/command">
                <pc:docMk/>
                <pc:sldMk cId="2008572114" sldId="371"/>
                <pc2:cmMk id="{E0F420E8-5FAB-4719-893A-9B26180E67BC}"/>
              </pc2:cmMkLst>
            </pc226:cmChg>
          </p:ext>
        </pc:extLst>
      </pc:sldChg>
      <pc:sldChg chg="addSp modSp mod modCm">
        <pc:chgData name="Swartout, Darcy" userId="1c015fc4-41a8-4efb-8017-be6f6fc86c37" providerId="ADAL" clId="{CF252205-8BC0-4076-BF35-A5C4BD397BEF}" dt="2025-08-25T20:25:16.872" v="2900" actId="20577"/>
        <pc:sldMkLst>
          <pc:docMk/>
          <pc:sldMk cId="3002991498" sldId="372"/>
        </pc:sldMkLst>
        <pc:spChg chg="add mod">
          <ac:chgData name="Swartout, Darcy" userId="1c015fc4-41a8-4efb-8017-be6f6fc86c37" providerId="ADAL" clId="{CF252205-8BC0-4076-BF35-A5C4BD397BEF}" dt="2025-08-25T20:24:56.831" v="2893" actId="14100"/>
          <ac:spMkLst>
            <pc:docMk/>
            <pc:sldMk cId="3002991498" sldId="372"/>
            <ac:spMk id="5" creationId="{D1C4CD92-9781-8ECF-C074-D0EED59DAA83}"/>
          </ac:spMkLst>
        </pc:spChg>
        <pc:spChg chg="add mod">
          <ac:chgData name="Swartout, Darcy" userId="1c015fc4-41a8-4efb-8017-be6f6fc86c37" providerId="ADAL" clId="{CF252205-8BC0-4076-BF35-A5C4BD397BEF}" dt="2025-08-25T20:25:16.872" v="2900" actId="20577"/>
          <ac:spMkLst>
            <pc:docMk/>
            <pc:sldMk cId="3002991498" sldId="372"/>
            <ac:spMk id="6" creationId="{5C944EDC-1155-E082-6C67-51CC0457B7B4}"/>
          </ac:spMkLst>
        </pc:spChg>
        <pc:spChg chg="mod">
          <ac:chgData name="Swartout, Darcy" userId="1c015fc4-41a8-4efb-8017-be6f6fc86c37" providerId="ADAL" clId="{CF252205-8BC0-4076-BF35-A5C4BD397BEF}" dt="2025-08-25T20:01:12.157" v="2597" actId="1076"/>
          <ac:spMkLst>
            <pc:docMk/>
            <pc:sldMk cId="3002991498" sldId="372"/>
            <ac:spMk id="8" creationId="{83B2D06E-C438-A669-1989-8B2922D202C3}"/>
          </ac:spMkLst>
        </pc:spChg>
        <pc:spChg chg="mod">
          <ac:chgData name="Swartout, Darcy" userId="1c015fc4-41a8-4efb-8017-be6f6fc86c37" providerId="ADAL" clId="{CF252205-8BC0-4076-BF35-A5C4BD397BEF}" dt="2025-08-25T20:01:12.157" v="2597" actId="1076"/>
          <ac:spMkLst>
            <pc:docMk/>
            <pc:sldMk cId="3002991498" sldId="372"/>
            <ac:spMk id="11" creationId="{EA0F2E20-1AF2-9F80-AA33-7E09A19894E2}"/>
          </ac:spMkLst>
        </pc:spChg>
        <pc:spChg chg="mod">
          <ac:chgData name="Swartout, Darcy" userId="1c015fc4-41a8-4efb-8017-be6f6fc86c37" providerId="ADAL" clId="{CF252205-8BC0-4076-BF35-A5C4BD397BEF}" dt="2025-08-25T20:02:32.183" v="2620" actId="113"/>
          <ac:spMkLst>
            <pc:docMk/>
            <pc:sldMk cId="3002991498" sldId="372"/>
            <ac:spMk id="14" creationId="{96D2410B-D11D-0A03-3A01-D6005C69F3E1}"/>
          </ac:spMkLst>
        </pc:spChg>
        <pc:spChg chg="mod">
          <ac:chgData name="Swartout, Darcy" userId="1c015fc4-41a8-4efb-8017-be6f6fc86c37" providerId="ADAL" clId="{CF252205-8BC0-4076-BF35-A5C4BD397BEF}" dt="2025-08-25T20:24:26.364" v="2881" actId="11"/>
          <ac:spMkLst>
            <pc:docMk/>
            <pc:sldMk cId="3002991498" sldId="372"/>
            <ac:spMk id="16" creationId="{22DE1EB5-528C-BB85-1196-79EB33F74FCB}"/>
          </ac:spMkLst>
        </pc:spChg>
        <pc:spChg chg="mod">
          <ac:chgData name="Swartout, Darcy" userId="1c015fc4-41a8-4efb-8017-be6f6fc86c37" providerId="ADAL" clId="{CF252205-8BC0-4076-BF35-A5C4BD397BEF}" dt="2025-08-25T20:24:33.987" v="2883" actId="20577"/>
          <ac:spMkLst>
            <pc:docMk/>
            <pc:sldMk cId="3002991498" sldId="372"/>
            <ac:spMk id="17" creationId="{716CD940-8B20-2447-5CD6-E18CE0F626EE}"/>
          </ac:spMkLst>
        </pc:spChg>
        <pc:spChg chg="mod">
          <ac:chgData name="Swartout, Darcy" userId="1c015fc4-41a8-4efb-8017-be6f6fc86c37" providerId="ADAL" clId="{CF252205-8BC0-4076-BF35-A5C4BD397BEF}" dt="2025-08-25T20:25:09.470" v="2896" actId="1076"/>
          <ac:spMkLst>
            <pc:docMk/>
            <pc:sldMk cId="3002991498" sldId="372"/>
            <ac:spMk id="18" creationId="{F367421F-E6EE-8BD8-72DC-4DAC42F96D44}"/>
          </ac:spMkLst>
        </pc:spChg>
        <pc:picChg chg="mod">
          <ac:chgData name="Swartout, Darcy" userId="1c015fc4-41a8-4efb-8017-be6f6fc86c37" providerId="ADAL" clId="{CF252205-8BC0-4076-BF35-A5C4BD397BEF}" dt="2025-08-25T20:01:12.157" v="2597" actId="1076"/>
          <ac:picMkLst>
            <pc:docMk/>
            <pc:sldMk cId="3002991498" sldId="372"/>
            <ac:picMk id="22" creationId="{73EBD16D-1AA9-A761-595F-2C2E0DAF9802}"/>
          </ac:picMkLst>
        </pc:picChg>
        <pc:extLst>
          <p:ext xmlns:p="http://schemas.openxmlformats.org/presentationml/2006/main" uri="{D6D511B9-2390-475A-947B-AFAB55BFBCF1}">
            <pc226:cmChg xmlns:pc226="http://schemas.microsoft.com/office/powerpoint/2022/06/main/command" chg="mod">
              <pc226:chgData name="Swartout, Darcy" userId="1c015fc4-41a8-4efb-8017-be6f6fc86c37" providerId="ADAL" clId="{CF252205-8BC0-4076-BF35-A5C4BD397BEF}" dt="2025-08-25T20:22:26.605" v="2871" actId="20577"/>
              <pc2:cmMkLst xmlns:pc2="http://schemas.microsoft.com/office/powerpoint/2019/9/main/command">
                <pc:docMk/>
                <pc:sldMk cId="3002991498" sldId="372"/>
                <pc2:cmMk id="{F1313E2E-8A40-4830-9618-760F4B1AB609}"/>
              </pc2:cmMkLst>
            </pc226:cmChg>
            <pc226:cmChg xmlns:pc226="http://schemas.microsoft.com/office/powerpoint/2022/06/main/command" chg="mod">
              <pc226:chgData name="Swartout, Darcy" userId="1c015fc4-41a8-4efb-8017-be6f6fc86c37" providerId="ADAL" clId="{CF252205-8BC0-4076-BF35-A5C4BD397BEF}" dt="2025-08-25T20:22:26.605" v="2871" actId="20577"/>
              <pc2:cmMkLst xmlns:pc2="http://schemas.microsoft.com/office/powerpoint/2019/9/main/command">
                <pc:docMk/>
                <pc:sldMk cId="3002991498" sldId="372"/>
                <pc2:cmMk id="{A188E13E-9501-4957-8D7B-279B7CD35BE4}"/>
              </pc2:cmMkLst>
            </pc226:cmChg>
          </p:ext>
        </pc:extLst>
      </pc:sldChg>
      <pc:sldChg chg="addSp delSp modSp mod modClrScheme modCm chgLayout">
        <pc:chgData name="Swartout, Darcy" userId="1c015fc4-41a8-4efb-8017-be6f6fc86c37" providerId="ADAL" clId="{CF252205-8BC0-4076-BF35-A5C4BD397BEF}" dt="2025-08-25T20:29:12.180" v="2983" actId="20577"/>
        <pc:sldMkLst>
          <pc:docMk/>
          <pc:sldMk cId="3072615798" sldId="373"/>
        </pc:sldMkLst>
        <pc:spChg chg="mod ord">
          <ac:chgData name="Swartout, Darcy" userId="1c015fc4-41a8-4efb-8017-be6f6fc86c37" providerId="ADAL" clId="{CF252205-8BC0-4076-BF35-A5C4BD397BEF}" dt="2025-08-25T19:52:31.113" v="2205" actId="700"/>
          <ac:spMkLst>
            <pc:docMk/>
            <pc:sldMk cId="3072615798" sldId="373"/>
            <ac:spMk id="2" creationId="{7874EFCA-7CF7-5DB0-B07B-B8A4A749F0AA}"/>
          </ac:spMkLst>
        </pc:spChg>
        <pc:spChg chg="mod ord">
          <ac:chgData name="Swartout, Darcy" userId="1c015fc4-41a8-4efb-8017-be6f6fc86c37" providerId="ADAL" clId="{CF252205-8BC0-4076-BF35-A5C4BD397BEF}" dt="2025-08-25T19:52:31.113" v="2205" actId="700"/>
          <ac:spMkLst>
            <pc:docMk/>
            <pc:sldMk cId="3072615798" sldId="373"/>
            <ac:spMk id="3" creationId="{EB1617EA-2DAE-6ACC-17B7-D292E10D888E}"/>
          </ac:spMkLst>
        </pc:spChg>
        <pc:spChg chg="mod ord">
          <ac:chgData name="Swartout, Darcy" userId="1c015fc4-41a8-4efb-8017-be6f6fc86c37" providerId="ADAL" clId="{CF252205-8BC0-4076-BF35-A5C4BD397BEF}" dt="2025-08-25T19:52:31.113" v="2205" actId="700"/>
          <ac:spMkLst>
            <pc:docMk/>
            <pc:sldMk cId="3072615798" sldId="373"/>
            <ac:spMk id="4" creationId="{F741C1E2-B96F-8EE7-9985-765B48DECFA6}"/>
          </ac:spMkLst>
        </pc:spChg>
        <pc:spChg chg="mod ord">
          <ac:chgData name="Swartout, Darcy" userId="1c015fc4-41a8-4efb-8017-be6f6fc86c37" providerId="ADAL" clId="{CF252205-8BC0-4076-BF35-A5C4BD397BEF}" dt="2025-08-25T20:29:12.180" v="2983" actId="20577"/>
          <ac:spMkLst>
            <pc:docMk/>
            <pc:sldMk cId="3072615798" sldId="373"/>
            <ac:spMk id="5" creationId="{00205564-DE32-8890-F67D-D00BC054DDCF}"/>
          </ac:spMkLst>
        </pc:spChg>
        <pc:spChg chg="mod ord">
          <ac:chgData name="Swartout, Darcy" userId="1c015fc4-41a8-4efb-8017-be6f6fc86c37" providerId="ADAL" clId="{CF252205-8BC0-4076-BF35-A5C4BD397BEF}" dt="2025-08-25T20:23:40.240" v="2873" actId="11"/>
          <ac:spMkLst>
            <pc:docMk/>
            <pc:sldMk cId="3072615798" sldId="373"/>
            <ac:spMk id="13" creationId="{134E1798-794B-439E-619D-C669CCCFE9A8}"/>
          </ac:spMkLst>
        </pc:spChg>
        <pc:spChg chg="mod">
          <ac:chgData name="Swartout, Darcy" userId="1c015fc4-41a8-4efb-8017-be6f6fc86c37" providerId="ADAL" clId="{CF252205-8BC0-4076-BF35-A5C4BD397BEF}" dt="2025-08-25T19:54:34.541" v="2503" actId="1076"/>
          <ac:spMkLst>
            <pc:docMk/>
            <pc:sldMk cId="3072615798" sldId="373"/>
            <ac:spMk id="25" creationId="{F98DB700-32D1-0F1E-B712-A1DCA2708562}"/>
          </ac:spMkLst>
        </pc:spChg>
        <pc:picChg chg="mod">
          <ac:chgData name="Swartout, Darcy" userId="1c015fc4-41a8-4efb-8017-be6f6fc86c37" providerId="ADAL" clId="{CF252205-8BC0-4076-BF35-A5C4BD397BEF}" dt="2025-08-25T19:54:26.447" v="2500" actId="1076"/>
          <ac:picMkLst>
            <pc:docMk/>
            <pc:sldMk cId="3072615798" sldId="373"/>
            <ac:picMk id="22" creationId="{B6BF0718-BE64-B0DC-514D-93F0C49B3A62}"/>
          </ac:picMkLst>
        </pc:picChg>
        <pc:extLst>
          <p:ext xmlns:p="http://schemas.openxmlformats.org/presentationml/2006/main" uri="{D6D511B9-2390-475A-947B-AFAB55BFBCF1}">
            <pc226:cmChg xmlns:pc226="http://schemas.microsoft.com/office/powerpoint/2022/06/main/command" chg="mod">
              <pc226:chgData name="Swartout, Darcy" userId="1c015fc4-41a8-4efb-8017-be6f6fc86c37" providerId="ADAL" clId="{CF252205-8BC0-4076-BF35-A5C4BD397BEF}" dt="2025-08-25T20:13:31.013" v="2869" actId="20577"/>
              <pc2:cmMkLst xmlns:pc2="http://schemas.microsoft.com/office/powerpoint/2019/9/main/command">
                <pc:docMk/>
                <pc:sldMk cId="3072615798" sldId="373"/>
                <pc2:cmMk id="{3A73F755-611E-4D7A-AF62-DA963ACDE188}"/>
              </pc2:cmMkLst>
            </pc226:cmChg>
            <pc226:cmChg xmlns:pc226="http://schemas.microsoft.com/office/powerpoint/2022/06/main/command" chg="mod">
              <pc226:chgData name="Swartout, Darcy" userId="1c015fc4-41a8-4efb-8017-be6f6fc86c37" providerId="ADAL" clId="{CF252205-8BC0-4076-BF35-A5C4BD397BEF}" dt="2025-08-25T20:13:31.013" v="2869" actId="20577"/>
              <pc2:cmMkLst xmlns:pc2="http://schemas.microsoft.com/office/powerpoint/2019/9/main/command">
                <pc:docMk/>
                <pc:sldMk cId="3072615798" sldId="373"/>
                <pc2:cmMk id="{FA0B108A-B40E-47A8-9196-206BC63FBE5B}"/>
              </pc2:cmMkLst>
            </pc226:cmChg>
          </p:ext>
        </pc:extLst>
      </pc:sldChg>
      <pc:sldChg chg="del mod modShow">
        <pc:chgData name="Swartout, Darcy" userId="1c015fc4-41a8-4efb-8017-be6f6fc86c37" providerId="ADAL" clId="{CF252205-8BC0-4076-BF35-A5C4BD397BEF}" dt="2025-08-25T20:31:49.415" v="2988" actId="2696"/>
        <pc:sldMkLst>
          <pc:docMk/>
          <pc:sldMk cId="1057279990" sldId="376"/>
        </pc:sldMkLst>
      </pc:sldChg>
      <pc:sldChg chg="addSp delSp modSp add mod modClrScheme chgLayout">
        <pc:chgData name="Swartout, Darcy" userId="1c015fc4-41a8-4efb-8017-be6f6fc86c37" providerId="ADAL" clId="{CF252205-8BC0-4076-BF35-A5C4BD397BEF}" dt="2025-08-26T13:45:53.516" v="3019" actId="179"/>
        <pc:sldMkLst>
          <pc:docMk/>
          <pc:sldMk cId="1175989484" sldId="377"/>
        </pc:sldMkLst>
        <pc:spChg chg="mod ord">
          <ac:chgData name="Swartout, Darcy" userId="1c015fc4-41a8-4efb-8017-be6f6fc86c37" providerId="ADAL" clId="{CF252205-8BC0-4076-BF35-A5C4BD397BEF}" dt="2025-08-25T19:06:35.861" v="1074" actId="700"/>
          <ac:spMkLst>
            <pc:docMk/>
            <pc:sldMk cId="1175989484" sldId="377"/>
            <ac:spMk id="2" creationId="{AAF86672-AFEE-F6DF-B549-70270E543258}"/>
          </ac:spMkLst>
        </pc:spChg>
        <pc:spChg chg="mod ord">
          <ac:chgData name="Swartout, Darcy" userId="1c015fc4-41a8-4efb-8017-be6f6fc86c37" providerId="ADAL" clId="{CF252205-8BC0-4076-BF35-A5C4BD397BEF}" dt="2025-08-25T19:06:35.861" v="1074" actId="700"/>
          <ac:spMkLst>
            <pc:docMk/>
            <pc:sldMk cId="1175989484" sldId="377"/>
            <ac:spMk id="3" creationId="{27CF936D-113C-6D4C-5684-CD5548326CEF}"/>
          </ac:spMkLst>
        </pc:spChg>
        <pc:spChg chg="mod ord">
          <ac:chgData name="Swartout, Darcy" userId="1c015fc4-41a8-4efb-8017-be6f6fc86c37" providerId="ADAL" clId="{CF252205-8BC0-4076-BF35-A5C4BD397BEF}" dt="2025-08-25T19:06:35.861" v="1074" actId="700"/>
          <ac:spMkLst>
            <pc:docMk/>
            <pc:sldMk cId="1175989484" sldId="377"/>
            <ac:spMk id="4" creationId="{4FC95EAB-3806-D924-5D3B-9F22748F8EFD}"/>
          </ac:spMkLst>
        </pc:spChg>
        <pc:spChg chg="mod ord">
          <ac:chgData name="Swartout, Darcy" userId="1c015fc4-41a8-4efb-8017-be6f6fc86c37" providerId="ADAL" clId="{CF252205-8BC0-4076-BF35-A5C4BD397BEF}" dt="2025-08-26T13:45:53.516" v="3019" actId="179"/>
          <ac:spMkLst>
            <pc:docMk/>
            <pc:sldMk cId="1175989484" sldId="377"/>
            <ac:spMk id="5" creationId="{E98FD065-B2F0-55F2-7D21-A40F057C1206}"/>
          </ac:spMkLst>
        </pc:spChg>
        <pc:spChg chg="mod">
          <ac:chgData name="Swartout, Darcy" userId="1c015fc4-41a8-4efb-8017-be6f6fc86c37" providerId="ADAL" clId="{CF252205-8BC0-4076-BF35-A5C4BD397BEF}" dt="2025-08-25T19:48:46.852" v="1830" actId="1035"/>
          <ac:spMkLst>
            <pc:docMk/>
            <pc:sldMk cId="1175989484" sldId="377"/>
            <ac:spMk id="11" creationId="{DF90F4E3-9EC2-55C4-F128-31C6D080F6E9}"/>
          </ac:spMkLst>
        </pc:spChg>
        <pc:spChg chg="mod ord">
          <ac:chgData name="Swartout, Darcy" userId="1c015fc4-41a8-4efb-8017-be6f6fc86c37" providerId="ADAL" clId="{CF252205-8BC0-4076-BF35-A5C4BD397BEF}" dt="2025-08-25T20:29:16.716" v="2985" actId="20577"/>
          <ac:spMkLst>
            <pc:docMk/>
            <pc:sldMk cId="1175989484" sldId="377"/>
            <ac:spMk id="15" creationId="{322A6E7E-F247-148B-A56D-01DF79888B83}"/>
          </ac:spMkLst>
        </pc:spChg>
        <pc:picChg chg="mod">
          <ac:chgData name="Swartout, Darcy" userId="1c015fc4-41a8-4efb-8017-be6f6fc86c37" providerId="ADAL" clId="{CF252205-8BC0-4076-BF35-A5C4BD397BEF}" dt="2025-08-25T19:48:46.852" v="1830" actId="1035"/>
          <ac:picMkLst>
            <pc:docMk/>
            <pc:sldMk cId="1175989484" sldId="377"/>
            <ac:picMk id="10" creationId="{0F02884E-50AD-7747-01D3-58E49725EB92}"/>
          </ac:picMkLst>
        </pc:picChg>
      </pc:sldChg>
      <pc:sldChg chg="delSp modSp add mod ord">
        <pc:chgData name="Swartout, Darcy" userId="1c015fc4-41a8-4efb-8017-be6f6fc86c37" providerId="ADAL" clId="{CF252205-8BC0-4076-BF35-A5C4BD397BEF}" dt="2025-08-25T20:29:20.965" v="2987" actId="20577"/>
        <pc:sldMkLst>
          <pc:docMk/>
          <pc:sldMk cId="1775122987" sldId="378"/>
        </pc:sldMkLst>
        <pc:spChg chg="mod">
          <ac:chgData name="Swartout, Darcy" userId="1c015fc4-41a8-4efb-8017-be6f6fc86c37" providerId="ADAL" clId="{CF252205-8BC0-4076-BF35-A5C4BD397BEF}" dt="2025-08-25T19:48:28.558" v="1812" actId="113"/>
          <ac:spMkLst>
            <pc:docMk/>
            <pc:sldMk cId="1775122987" sldId="378"/>
            <ac:spMk id="5" creationId="{957B8EF4-B29A-FCAF-AF4A-84842045A972}"/>
          </ac:spMkLst>
        </pc:spChg>
        <pc:spChg chg="mod">
          <ac:chgData name="Swartout, Darcy" userId="1c015fc4-41a8-4efb-8017-be6f6fc86c37" providerId="ADAL" clId="{CF252205-8BC0-4076-BF35-A5C4BD397BEF}" dt="2025-08-25T20:29:20.965" v="2987" actId="20577"/>
          <ac:spMkLst>
            <pc:docMk/>
            <pc:sldMk cId="1775122987" sldId="378"/>
            <ac:spMk id="15" creationId="{8954394F-812D-BC8A-2A7C-CE8AC8747FDF}"/>
          </ac:spMkLst>
        </pc:spChg>
      </pc:sldChg>
      <pc:sldChg chg="addSp delSp modSp add mod modClrScheme modCm chgLayout">
        <pc:chgData name="Swartout, Darcy" userId="1c015fc4-41a8-4efb-8017-be6f6fc86c37" providerId="ADAL" clId="{CF252205-8BC0-4076-BF35-A5C4BD397BEF}" dt="2025-08-25T20:29:07.605" v="2981" actId="20577"/>
        <pc:sldMkLst>
          <pc:docMk/>
          <pc:sldMk cId="3782254480" sldId="379"/>
        </pc:sldMkLst>
        <pc:spChg chg="mod ord">
          <ac:chgData name="Swartout, Darcy" userId="1c015fc4-41a8-4efb-8017-be6f6fc86c37" providerId="ADAL" clId="{CF252205-8BC0-4076-BF35-A5C4BD397BEF}" dt="2025-08-25T19:54:56.888" v="2507" actId="700"/>
          <ac:spMkLst>
            <pc:docMk/>
            <pc:sldMk cId="3782254480" sldId="379"/>
            <ac:spMk id="2" creationId="{8BBEE94F-2EBF-98D7-52EE-42D890470E4A}"/>
          </ac:spMkLst>
        </pc:spChg>
        <pc:spChg chg="mod ord">
          <ac:chgData name="Swartout, Darcy" userId="1c015fc4-41a8-4efb-8017-be6f6fc86c37" providerId="ADAL" clId="{CF252205-8BC0-4076-BF35-A5C4BD397BEF}" dt="2025-08-25T19:54:56.888" v="2507" actId="700"/>
          <ac:spMkLst>
            <pc:docMk/>
            <pc:sldMk cId="3782254480" sldId="379"/>
            <ac:spMk id="3" creationId="{30C91292-99D7-0A6B-B6A7-AD002BA815E5}"/>
          </ac:spMkLst>
        </pc:spChg>
        <pc:spChg chg="mod ord">
          <ac:chgData name="Swartout, Darcy" userId="1c015fc4-41a8-4efb-8017-be6f6fc86c37" providerId="ADAL" clId="{CF252205-8BC0-4076-BF35-A5C4BD397BEF}" dt="2025-08-25T19:54:56.888" v="2507" actId="700"/>
          <ac:spMkLst>
            <pc:docMk/>
            <pc:sldMk cId="3782254480" sldId="379"/>
            <ac:spMk id="4" creationId="{7B25DF10-4AED-791E-06C8-435BC362F81B}"/>
          </ac:spMkLst>
        </pc:spChg>
        <pc:spChg chg="mod ord">
          <ac:chgData name="Swartout, Darcy" userId="1c015fc4-41a8-4efb-8017-be6f6fc86c37" providerId="ADAL" clId="{CF252205-8BC0-4076-BF35-A5C4BD397BEF}" dt="2025-08-25T20:29:07.605" v="2981" actId="20577"/>
          <ac:spMkLst>
            <pc:docMk/>
            <pc:sldMk cId="3782254480" sldId="379"/>
            <ac:spMk id="5" creationId="{0E1C8FEA-86A7-275E-A357-9D16C431FE64}"/>
          </ac:spMkLst>
        </pc:spChg>
        <pc:spChg chg="mod ord">
          <ac:chgData name="Swartout, Darcy" userId="1c015fc4-41a8-4efb-8017-be6f6fc86c37" providerId="ADAL" clId="{CF252205-8BC0-4076-BF35-A5C4BD397BEF}" dt="2025-08-25T20:23:52.506" v="2874" actId="11"/>
          <ac:spMkLst>
            <pc:docMk/>
            <pc:sldMk cId="3782254480" sldId="379"/>
            <ac:spMk id="14" creationId="{68C74B32-A580-9D89-135E-86E87F0125C1}"/>
          </ac:spMkLst>
        </pc:spChg>
        <pc:spChg chg="mod">
          <ac:chgData name="Swartout, Darcy" userId="1c015fc4-41a8-4efb-8017-be6f6fc86c37" providerId="ADAL" clId="{CF252205-8BC0-4076-BF35-A5C4BD397BEF}" dt="2025-08-25T19:55:48.823" v="2512" actId="1076"/>
          <ac:spMkLst>
            <pc:docMk/>
            <pc:sldMk cId="3782254480" sldId="379"/>
            <ac:spMk id="26" creationId="{2E602A45-30AB-5EE5-D86B-5A3BB6D73C25}"/>
          </ac:spMkLst>
        </pc:spChg>
        <pc:picChg chg="mod">
          <ac:chgData name="Swartout, Darcy" userId="1c015fc4-41a8-4efb-8017-be6f6fc86c37" providerId="ADAL" clId="{CF252205-8BC0-4076-BF35-A5C4BD397BEF}" dt="2025-08-25T19:55:48.823" v="2512" actId="1076"/>
          <ac:picMkLst>
            <pc:docMk/>
            <pc:sldMk cId="3782254480" sldId="379"/>
            <ac:picMk id="8" creationId="{7DCCDBE7-35AF-4302-F415-B11AC2CFCC73}"/>
          </ac:picMkLst>
        </pc:picChg>
        <pc:extLst>
          <p:ext xmlns:p="http://schemas.openxmlformats.org/presentationml/2006/main" uri="{D6D511B9-2390-475A-947B-AFAB55BFBCF1}">
            <pc226:cmChg xmlns:pc226="http://schemas.microsoft.com/office/powerpoint/2022/06/main/command" chg="mod">
              <pc226:chgData name="Swartout, Darcy" userId="1c015fc4-41a8-4efb-8017-be6f6fc86c37" providerId="ADAL" clId="{CF252205-8BC0-4076-BF35-A5C4BD397BEF}" dt="2025-08-25T19:55:42.803" v="2511" actId="20577"/>
              <pc2:cmMkLst xmlns:pc2="http://schemas.microsoft.com/office/powerpoint/2019/9/main/command">
                <pc:docMk/>
                <pc:sldMk cId="3782254480" sldId="379"/>
                <pc2:cmMk id="{E7260004-ED1E-47D1-BECF-7CF4884DE6A6}"/>
              </pc2:cmMkLst>
            </pc226:cmChg>
          </p:ext>
        </pc:extLst>
      </pc:sldChg>
    </pc:docChg>
  </pc:docChgLst>
  <pc:docChgLst>
    <pc:chgData name="Farmer, Ann" userId="S::ann.farmer@sao.ga.gov::30a3a3e6-9249-4217-b8cc-bd1218a1f658" providerId="AD" clId="Web-{54BEB5BA-70EE-49E0-BF06-0F434833F989}"/>
    <pc:docChg chg="modSld">
      <pc:chgData name="Farmer, Ann" userId="S::ann.farmer@sao.ga.gov::30a3a3e6-9249-4217-b8cc-bd1218a1f658" providerId="AD" clId="Web-{54BEB5BA-70EE-49E0-BF06-0F434833F989}" dt="2025-06-25T03:15:44.310" v="17" actId="20577"/>
      <pc:docMkLst>
        <pc:docMk/>
      </pc:docMkLst>
      <pc:sldChg chg="modSp">
        <pc:chgData name="Farmer, Ann" userId="S::ann.farmer@sao.ga.gov::30a3a3e6-9249-4217-b8cc-bd1218a1f658" providerId="AD" clId="Web-{54BEB5BA-70EE-49E0-BF06-0F434833F989}" dt="2025-06-25T03:15:44.310" v="17" actId="20577"/>
        <pc:sldMkLst>
          <pc:docMk/>
          <pc:sldMk cId="1339528299" sldId="355"/>
        </pc:sldMkLst>
      </pc:sldChg>
    </pc:docChg>
  </pc:docChgLst>
  <pc:docChgLst>
    <pc:chgData name="Swartout, Darcy" userId="1c015fc4-41a8-4efb-8017-be6f6fc86c37" providerId="ADAL" clId="{47D6F303-B7AC-4FD2-9315-6D0B7419B047}"/>
    <pc:docChg chg="modSld">
      <pc:chgData name="Swartout, Darcy" userId="1c015fc4-41a8-4efb-8017-be6f6fc86c37" providerId="ADAL" clId="{47D6F303-B7AC-4FD2-9315-6D0B7419B047}" dt="2025-08-29T13:38:41.516" v="0" actId="962"/>
      <pc:docMkLst>
        <pc:docMk/>
      </pc:docMkLst>
      <pc:sldChg chg="modSp mod">
        <pc:chgData name="Swartout, Darcy" userId="1c015fc4-41a8-4efb-8017-be6f6fc86c37" providerId="ADAL" clId="{47D6F303-B7AC-4FD2-9315-6D0B7419B047}" dt="2025-08-29T13:38:41.516" v="0" actId="962"/>
        <pc:sldMkLst>
          <pc:docMk/>
          <pc:sldMk cId="535066321" sldId="369"/>
        </pc:sldMkLst>
        <pc:picChg chg="mod">
          <ac:chgData name="Swartout, Darcy" userId="1c015fc4-41a8-4efb-8017-be6f6fc86c37" providerId="ADAL" clId="{47D6F303-B7AC-4FD2-9315-6D0B7419B047}" dt="2025-08-29T13:38:41.516" v="0" actId="962"/>
          <ac:picMkLst>
            <pc:docMk/>
            <pc:sldMk cId="535066321" sldId="369"/>
            <ac:picMk id="6" creationId="{1D77F51E-FAD1-AD69-057C-77E22C6F543A}"/>
          </ac:picMkLst>
        </pc:picChg>
      </pc:sldChg>
    </pc:docChg>
  </pc:docChgLst>
  <pc:docChgLst>
    <pc:chgData name="Lochridge, Nicole" userId="993c282e-9522-4ce8-8176-efe15df5aaa7" providerId="ADAL" clId="{A4888F45-F78B-410A-BB7F-A436B05DA1A7}"/>
    <pc:docChg chg="undo custSel addSld delSld modSld sldOrd">
      <pc:chgData name="Lochridge, Nicole" userId="993c282e-9522-4ce8-8176-efe15df5aaa7" providerId="ADAL" clId="{A4888F45-F78B-410A-BB7F-A436B05DA1A7}" dt="2025-07-21T20:36:13.782" v="757" actId="11"/>
      <pc:docMkLst>
        <pc:docMk/>
      </pc:docMkLst>
      <pc:sldChg chg="addSp modSp mod modCm">
        <pc:chgData name="Lochridge, Nicole" userId="993c282e-9522-4ce8-8176-efe15df5aaa7" providerId="ADAL" clId="{A4888F45-F78B-410A-BB7F-A436B05DA1A7}" dt="2025-07-21T20:36:13.782" v="757" actId="11"/>
        <pc:sldMkLst>
          <pc:docMk/>
          <pc:sldMk cId="2178360457" sldId="356"/>
        </pc:sldMkLst>
        <pc:extLst>
          <p:ext xmlns:p="http://schemas.openxmlformats.org/presentationml/2006/main" uri="{D6D511B9-2390-475A-947B-AFAB55BFBCF1}">
            <pc226:cmChg xmlns:pc226="http://schemas.microsoft.com/office/powerpoint/2022/06/main/command" chg="mod">
              <pc226:chgData name="Lochridge, Nicole" userId="993c282e-9522-4ce8-8176-efe15df5aaa7" providerId="ADAL" clId="{A4888F45-F78B-410A-BB7F-A436B05DA1A7}" dt="2025-07-21T20:34:19.763" v="673" actId="20577"/>
              <pc2:cmMkLst xmlns:pc2="http://schemas.microsoft.com/office/powerpoint/2019/9/main/command">
                <pc:docMk/>
                <pc:sldMk cId="2178360457" sldId="356"/>
                <pc2:cmMk id="{508ED6BF-E99B-41C1-BA3E-A873A1D2C16D}"/>
              </pc2:cmMkLst>
            </pc226:cmChg>
          </p:ext>
        </pc:extLst>
      </pc:sldChg>
      <pc:sldChg chg="modSp mod">
        <pc:chgData name="Lochridge, Nicole" userId="993c282e-9522-4ce8-8176-efe15df5aaa7" providerId="ADAL" clId="{A4888F45-F78B-410A-BB7F-A436B05DA1A7}" dt="2025-07-17T14:40:30.367" v="459" actId="962"/>
        <pc:sldMkLst>
          <pc:docMk/>
          <pc:sldMk cId="2594437778" sldId="364"/>
        </pc:sldMkLst>
      </pc:sldChg>
      <pc:sldChg chg="modSp mod">
        <pc:chgData name="Lochridge, Nicole" userId="993c282e-9522-4ce8-8176-efe15df5aaa7" providerId="ADAL" clId="{A4888F45-F78B-410A-BB7F-A436B05DA1A7}" dt="2025-07-17T14:39:57.090" v="451" actId="13244"/>
        <pc:sldMkLst>
          <pc:docMk/>
          <pc:sldMk cId="1268760704" sldId="368"/>
        </pc:sldMkLst>
      </pc:sldChg>
      <pc:sldChg chg="modSp mod">
        <pc:chgData name="Lochridge, Nicole" userId="993c282e-9522-4ce8-8176-efe15df5aaa7" providerId="ADAL" clId="{A4888F45-F78B-410A-BB7F-A436B05DA1A7}" dt="2025-07-17T14:40:39.433" v="464" actId="962"/>
        <pc:sldMkLst>
          <pc:docMk/>
          <pc:sldMk cId="535066321" sldId="369"/>
        </pc:sldMkLst>
      </pc:sldChg>
      <pc:sldChg chg="delSp modSp mod ord modShow modCm">
        <pc:chgData name="Lochridge, Nicole" userId="993c282e-9522-4ce8-8176-efe15df5aaa7" providerId="ADAL" clId="{A4888F45-F78B-410A-BB7F-A436B05DA1A7}" dt="2025-07-17T14:42:14.923" v="495" actId="962"/>
        <pc:sldMkLst>
          <pc:docMk/>
          <pc:sldMk cId="591320849" sldId="370"/>
        </pc:sldMkLst>
        <pc:extLst>
          <p:ext xmlns:p="http://schemas.openxmlformats.org/presentationml/2006/main" uri="{D6D511B9-2390-475A-947B-AFAB55BFBCF1}">
            <pc226:cmChg xmlns:pc226="http://schemas.microsoft.com/office/powerpoint/2022/06/main/command" chg="mod">
              <pc226:chgData name="Lochridge, Nicole" userId="993c282e-9522-4ce8-8176-efe15df5aaa7" providerId="ADAL" clId="{A4888F45-F78B-410A-BB7F-A436B05DA1A7}" dt="2025-07-17T14:19:15.300" v="86" actId="20577"/>
              <pc2:cmMkLst xmlns:pc2="http://schemas.microsoft.com/office/powerpoint/2019/9/main/command">
                <pc:docMk/>
                <pc:sldMk cId="591320849" sldId="370"/>
                <pc2:cmMk id="{B60045ED-81C4-4EC5-B09F-F42A6775640B}"/>
              </pc2:cmMkLst>
            </pc226:cmChg>
          </p:ext>
        </pc:extLst>
      </pc:sldChg>
      <pc:sldChg chg="addSp modSp mod">
        <pc:chgData name="Lochridge, Nicole" userId="993c282e-9522-4ce8-8176-efe15df5aaa7" providerId="ADAL" clId="{A4888F45-F78B-410A-BB7F-A436B05DA1A7}" dt="2025-07-17T14:41:36.482" v="486" actId="962"/>
        <pc:sldMkLst>
          <pc:docMk/>
          <pc:sldMk cId="2008572114" sldId="371"/>
        </pc:sldMkLst>
      </pc:sldChg>
      <pc:sldChg chg="modSp mod">
        <pc:chgData name="Lochridge, Nicole" userId="993c282e-9522-4ce8-8176-efe15df5aaa7" providerId="ADAL" clId="{A4888F45-F78B-410A-BB7F-A436B05DA1A7}" dt="2025-07-17T14:41:59.015" v="491" actId="962"/>
        <pc:sldMkLst>
          <pc:docMk/>
          <pc:sldMk cId="3002991498" sldId="372"/>
        </pc:sldMkLst>
      </pc:sldChg>
      <pc:sldChg chg="addSp delSp modSp add mod modCm">
        <pc:chgData name="Lochridge, Nicole" userId="993c282e-9522-4ce8-8176-efe15df5aaa7" providerId="ADAL" clId="{A4888F45-F78B-410A-BB7F-A436B05DA1A7}" dt="2025-07-21T20:31:56.517" v="595" actId="14100"/>
        <pc:sldMkLst>
          <pc:docMk/>
          <pc:sldMk cId="3072615798" sldId="373"/>
        </pc:sldMkLst>
        <pc:extLst>
          <p:ext xmlns:p="http://schemas.openxmlformats.org/presentationml/2006/main" uri="{D6D511B9-2390-475A-947B-AFAB55BFBCF1}">
            <pc226:cmChg xmlns:pc226="http://schemas.microsoft.com/office/powerpoint/2022/06/main/command" chg="mod">
              <pc226:chgData name="Lochridge, Nicole" userId="993c282e-9522-4ce8-8176-efe15df5aaa7" providerId="ADAL" clId="{A4888F45-F78B-410A-BB7F-A436B05DA1A7}" dt="2025-07-21T20:29:10.252" v="560" actId="313"/>
              <pc2:cmMkLst xmlns:pc2="http://schemas.microsoft.com/office/powerpoint/2019/9/main/command">
                <pc:docMk/>
                <pc:sldMk cId="3072615798" sldId="373"/>
                <pc2:cmMk id="{C1E09763-C41C-4715-98A5-00F5FE44DD59}"/>
              </pc2:cmMkLst>
            </pc226:cmChg>
          </p:ext>
        </pc:extLst>
      </pc:sldChg>
      <pc:sldChg chg="addSp delSp modSp add del mod">
        <pc:chgData name="Lochridge, Nicole" userId="993c282e-9522-4ce8-8176-efe15df5aaa7" providerId="ADAL" clId="{A4888F45-F78B-410A-BB7F-A436B05DA1A7}" dt="2025-07-21T20:29:19.701" v="561" actId="2696"/>
        <pc:sldMkLst>
          <pc:docMk/>
          <pc:sldMk cId="147358378" sldId="374"/>
        </pc:sldMkLst>
      </pc:sldChg>
      <pc:sldChg chg="addSp delSp modSp add del mod">
        <pc:chgData name="Lochridge, Nicole" userId="993c282e-9522-4ce8-8176-efe15df5aaa7" providerId="ADAL" clId="{A4888F45-F78B-410A-BB7F-A436B05DA1A7}" dt="2025-07-21T20:29:22.829" v="562" actId="2696"/>
        <pc:sldMkLst>
          <pc:docMk/>
          <pc:sldMk cId="148874214" sldId="375"/>
        </pc:sldMkLst>
      </pc:sldChg>
      <pc:sldChg chg="addSp delSp modSp add mod ord">
        <pc:chgData name="Lochridge, Nicole" userId="993c282e-9522-4ce8-8176-efe15df5aaa7" providerId="ADAL" clId="{A4888F45-F78B-410A-BB7F-A436B05DA1A7}" dt="2025-07-17T16:35:03.852" v="497" actId="113"/>
        <pc:sldMkLst>
          <pc:docMk/>
          <pc:sldMk cId="1057279990" sldId="376"/>
        </pc:sldMkLst>
      </pc:sldChg>
    </pc:docChg>
  </pc:docChgLst>
  <pc:docChgLst>
    <pc:chgData name="Biador, Kim" userId="fca14e35-9508-4b00-aeb1-b6a35bc0345e" providerId="ADAL" clId="{7479198B-8AB5-4206-84C5-A9A8ECDADA3A}"/>
    <pc:docChg chg="modSld">
      <pc:chgData name="Biador, Kim" userId="fca14e35-9508-4b00-aeb1-b6a35bc0345e" providerId="ADAL" clId="{7479198B-8AB5-4206-84C5-A9A8ECDADA3A}" dt="2025-08-11T17:19:03.217" v="92" actId="179"/>
      <pc:docMkLst>
        <pc:docMk/>
      </pc:docMkLst>
      <pc:sldChg chg="modSp mod">
        <pc:chgData name="Biador, Kim" userId="fca14e35-9508-4b00-aeb1-b6a35bc0345e" providerId="ADAL" clId="{7479198B-8AB5-4206-84C5-A9A8ECDADA3A}" dt="2025-08-11T17:14:38.559" v="1" actId="179"/>
        <pc:sldMkLst>
          <pc:docMk/>
          <pc:sldMk cId="535066321" sldId="369"/>
        </pc:sldMkLst>
        <pc:spChg chg="mod">
          <ac:chgData name="Biador, Kim" userId="fca14e35-9508-4b00-aeb1-b6a35bc0345e" providerId="ADAL" clId="{7479198B-8AB5-4206-84C5-A9A8ECDADA3A}" dt="2025-08-11T17:14:38.559" v="1" actId="179"/>
          <ac:spMkLst>
            <pc:docMk/>
            <pc:sldMk cId="535066321" sldId="369"/>
            <ac:spMk id="16" creationId="{6BF6B4B0-53E8-F6E9-86BF-F5C2359B45AF}"/>
          </ac:spMkLst>
        </pc:spChg>
      </pc:sldChg>
      <pc:sldChg chg="modSp mod">
        <pc:chgData name="Biador, Kim" userId="fca14e35-9508-4b00-aeb1-b6a35bc0345e" providerId="ADAL" clId="{7479198B-8AB5-4206-84C5-A9A8ECDADA3A}" dt="2025-08-11T17:19:03.217" v="92" actId="179"/>
        <pc:sldMkLst>
          <pc:docMk/>
          <pc:sldMk cId="1057279990" sldId="376"/>
        </pc:sldMkLst>
      </pc:sldChg>
    </pc:docChg>
  </pc:docChgLst>
  <pc:docChgLst>
    <pc:chgData name="Swartout, Darcy" userId="S::darcy.swartout@sao.ga.gov::1c015fc4-41a8-4efb-8017-be6f6fc86c37" providerId="AD" clId="Web-{B37735D3-86DA-089E-61A8-F7A135B55907}"/>
    <pc:docChg chg="modSld">
      <pc:chgData name="Swartout, Darcy" userId="S::darcy.swartout@sao.ga.gov::1c015fc4-41a8-4efb-8017-be6f6fc86c37" providerId="AD" clId="Web-{B37735D3-86DA-089E-61A8-F7A135B55907}" dt="2025-08-25T18:46:40.118" v="15" actId="20577"/>
      <pc:docMkLst>
        <pc:docMk/>
      </pc:docMkLst>
      <pc:sldChg chg="modSp modCm">
        <pc:chgData name="Swartout, Darcy" userId="S::darcy.swartout@sao.ga.gov::1c015fc4-41a8-4efb-8017-be6f6fc86c37" providerId="AD" clId="Web-{B37735D3-86DA-089E-61A8-F7A135B55907}" dt="2025-08-25T18:46:40.118" v="15" actId="20577"/>
        <pc:sldMkLst>
          <pc:docMk/>
          <pc:sldMk cId="1268760704" sldId="368"/>
        </pc:sldMkLst>
        <pc:spChg chg="mod">
          <ac:chgData name="Swartout, Darcy" userId="S::darcy.swartout@sao.ga.gov::1c015fc4-41a8-4efb-8017-be6f6fc86c37" providerId="AD" clId="Web-{B37735D3-86DA-089E-61A8-F7A135B55907}" dt="2025-08-25T18:46:40.118" v="15" actId="20577"/>
          <ac:spMkLst>
            <pc:docMk/>
            <pc:sldMk cId="1268760704" sldId="368"/>
            <ac:spMk id="6" creationId="{ED6808B7-4725-8C75-CFD8-0277BD00D9CC}"/>
          </ac:spMkLst>
        </pc:spChg>
        <pc:extLst>
          <p:ext xmlns:p="http://schemas.openxmlformats.org/presentationml/2006/main" uri="{D6D511B9-2390-475A-947B-AFAB55BFBCF1}">
            <pc226:cmChg xmlns:pc226="http://schemas.microsoft.com/office/powerpoint/2022/06/main/command" chg="mod">
              <pc226:chgData name="Swartout, Darcy" userId="S::darcy.swartout@sao.ga.gov::1c015fc4-41a8-4efb-8017-be6f6fc86c37" providerId="AD" clId="Web-{B37735D3-86DA-089E-61A8-F7A135B55907}" dt="2025-08-25T18:46:20.352" v="11" actId="20577"/>
              <pc2:cmMkLst xmlns:pc2="http://schemas.microsoft.com/office/powerpoint/2019/9/main/command">
                <pc:docMk/>
                <pc:sldMk cId="1268760704" sldId="368"/>
                <pc2:cmMk id="{B35A2C79-46B0-4C70-97DF-DD29AFE4C255}"/>
              </pc2:cmMkLst>
            </pc226:cmChg>
          </p:ext>
        </pc:extLst>
      </pc:sldChg>
    </pc:docChg>
  </pc:docChgLst>
  <pc:docChgLst>
    <pc:chgData name="Morrell, Nena" userId="S::nena.morrell@sao.ga.gov::df4f7f60-df27-4be7-be40-033bab147c59" providerId="AD" clId="Web-{D133EBD0-6FD3-C96C-F816-3C669E736309}"/>
    <pc:docChg chg="modSld">
      <pc:chgData name="Morrell, Nena" userId="S::nena.morrell@sao.ga.gov::df4f7f60-df27-4be7-be40-033bab147c59" providerId="AD" clId="Web-{D133EBD0-6FD3-C96C-F816-3C669E736309}" dt="2025-06-24T18:18:16.108" v="2" actId="20577"/>
      <pc:docMkLst>
        <pc:docMk/>
      </pc:docMkLst>
      <pc:sldChg chg="modSp">
        <pc:chgData name="Morrell, Nena" userId="S::nena.morrell@sao.ga.gov::df4f7f60-df27-4be7-be40-033bab147c59" providerId="AD" clId="Web-{D133EBD0-6FD3-C96C-F816-3C669E736309}" dt="2025-06-24T18:18:16.108" v="2" actId="20577"/>
        <pc:sldMkLst>
          <pc:docMk/>
          <pc:sldMk cId="1339528299" sldId="355"/>
        </pc:sldMkLst>
      </pc:sldChg>
    </pc:docChg>
  </pc:docChgLst>
  <pc:docChgLst>
    <pc:chgData name="Morrell, Nena" userId="df4f7f60-df27-4be7-be40-033bab147c59" providerId="ADAL" clId="{5D457B7C-6DD2-4093-BD0F-910F5C726BBE}"/>
    <pc:docChg chg="custSel modSld">
      <pc:chgData name="Morrell, Nena" userId="df4f7f60-df27-4be7-be40-033bab147c59" providerId="ADAL" clId="{5D457B7C-6DD2-4093-BD0F-910F5C726BBE}" dt="2025-06-24T18:17:24.178" v="55" actId="20577"/>
      <pc:docMkLst>
        <pc:docMk/>
      </pc:docMkLst>
      <pc:sldChg chg="modSp mod">
        <pc:chgData name="Morrell, Nena" userId="df4f7f60-df27-4be7-be40-033bab147c59" providerId="ADAL" clId="{5D457B7C-6DD2-4093-BD0F-910F5C726BBE}" dt="2025-06-24T18:17:24.178" v="55" actId="20577"/>
        <pc:sldMkLst>
          <pc:docMk/>
          <pc:sldMk cId="1339528299" sldId="355"/>
        </pc:sldMkLst>
      </pc:sldChg>
    </pc:docChg>
  </pc:docChgLst>
  <pc:docChgLst>
    <pc:chgData name="Franklin, Cindy" userId="S::cindy.franklin@sao.ga.gov::137d06bd-b649-423d-b1b3-a876fc821453" providerId="AD" clId="Web-{375BE1DC-4419-86C5-0FF1-935965103557}"/>
    <pc:docChg chg="modSld">
      <pc:chgData name="Franklin, Cindy" userId="S::cindy.franklin@sao.ga.gov::137d06bd-b649-423d-b1b3-a876fc821453" providerId="AD" clId="Web-{375BE1DC-4419-86C5-0FF1-935965103557}" dt="2025-06-10T17:00:44.961" v="1"/>
      <pc:docMkLst>
        <pc:docMk/>
      </pc:docMkLst>
      <pc:sldChg chg="addSp delSp modSp mod modClrScheme chgLayout">
        <pc:chgData name="Franklin, Cindy" userId="S::cindy.franklin@sao.ga.gov::137d06bd-b649-423d-b1b3-a876fc821453" providerId="AD" clId="Web-{375BE1DC-4419-86C5-0FF1-935965103557}" dt="2025-06-10T17:00:44.961" v="1"/>
        <pc:sldMkLst>
          <pc:docMk/>
          <pc:sldMk cId="2594437778" sldId="364"/>
        </pc:sldMkLst>
      </pc:sldChg>
    </pc:docChg>
  </pc:docChgLst>
  <pc:docChgLst>
    <pc:chgData name="Sears, Amy" userId="S::amy.sears@sao.ga.gov::18f4f2ee-2f64-4090-b3fc-159d1fc1b307" providerId="AD" clId="Web-{2E1FDA79-483A-8FA9-857C-ECB1E42BEF6C}"/>
    <pc:docChg chg="modSld">
      <pc:chgData name="Sears, Amy" userId="S::amy.sears@sao.ga.gov::18f4f2ee-2f64-4090-b3fc-159d1fc1b307" providerId="AD" clId="Web-{2E1FDA79-483A-8FA9-857C-ECB1E42BEF6C}" dt="2025-05-29T19:12:29.974" v="1" actId="1076"/>
      <pc:docMkLst>
        <pc:docMk/>
      </pc:docMkLst>
      <pc:sldChg chg="modSp">
        <pc:chgData name="Sears, Amy" userId="S::amy.sears@sao.ga.gov::18f4f2ee-2f64-4090-b3fc-159d1fc1b307" providerId="AD" clId="Web-{2E1FDA79-483A-8FA9-857C-ECB1E42BEF6C}" dt="2025-05-29T19:12:29.974" v="1" actId="1076"/>
        <pc:sldMkLst>
          <pc:docMk/>
          <pc:sldMk cId="434607786" sldId="352"/>
        </pc:sldMkLst>
      </pc:sldChg>
    </pc:docChg>
  </pc:docChgLst>
  <pc:docChgLst>
    <pc:chgData name="Swartout, Darcy" userId="bc7a7b0f-5bcf-46d3-acb2-99bb7206cb2b" providerId="ADAL" clId="{6B4635F6-8207-41A3-96DA-A80BEA2FA353}"/>
    <pc:docChg chg="undo custSel delSld modSld">
      <pc:chgData name="Swartout, Darcy" userId="bc7a7b0f-5bcf-46d3-acb2-99bb7206cb2b" providerId="ADAL" clId="{6B4635F6-8207-41A3-96DA-A80BEA2FA353}" dt="2025-07-21T21:01:03.201" v="366" actId="20577"/>
      <pc:docMkLst>
        <pc:docMk/>
      </pc:docMkLst>
      <pc:sldChg chg="addSp delSp modSp mod modCm">
        <pc:chgData name="Swartout, Darcy" userId="bc7a7b0f-5bcf-46d3-acb2-99bb7206cb2b" providerId="ADAL" clId="{6B4635F6-8207-41A3-96DA-A80BEA2FA353}" dt="2025-07-21T20:58:56.302" v="342" actId="20577"/>
        <pc:sldMkLst>
          <pc:docMk/>
          <pc:sldMk cId="2178360457" sldId="356"/>
        </pc:sldMkLst>
        <pc:extLst>
          <p:ext xmlns:p="http://schemas.openxmlformats.org/presentationml/2006/main" uri="{D6D511B9-2390-475A-947B-AFAB55BFBCF1}">
            <pc226:cmChg xmlns:pc226="http://schemas.microsoft.com/office/powerpoint/2022/06/main/command" chg="mod">
              <pc226:chgData name="Swartout, Darcy" userId="bc7a7b0f-5bcf-46d3-acb2-99bb7206cb2b" providerId="ADAL" clId="{6B4635F6-8207-41A3-96DA-A80BEA2FA353}" dt="2025-07-21T20:58:56.302" v="342" actId="20577"/>
              <pc2:cmMkLst xmlns:pc2="http://schemas.microsoft.com/office/powerpoint/2019/9/main/command">
                <pc:docMk/>
                <pc:sldMk cId="2178360457" sldId="356"/>
                <pc2:cmMk id="{508ED6BF-E99B-41C1-BA3E-A873A1D2C16D}"/>
              </pc2:cmMkLst>
            </pc226:cmChg>
          </p:ext>
        </pc:extLst>
      </pc:sldChg>
      <pc:sldChg chg="modSp mod">
        <pc:chgData name="Swartout, Darcy" userId="bc7a7b0f-5bcf-46d3-acb2-99bb7206cb2b" providerId="ADAL" clId="{6B4635F6-8207-41A3-96DA-A80BEA2FA353}" dt="2025-07-21T20:59:13.346" v="343" actId="11"/>
        <pc:sldMkLst>
          <pc:docMk/>
          <pc:sldMk cId="2594437778" sldId="364"/>
        </pc:sldMkLst>
      </pc:sldChg>
      <pc:sldChg chg="modSp mod">
        <pc:chgData name="Swartout, Darcy" userId="bc7a7b0f-5bcf-46d3-acb2-99bb7206cb2b" providerId="ADAL" clId="{6B4635F6-8207-41A3-96DA-A80BEA2FA353}" dt="2025-07-21T20:58:06.496" v="316" actId="20577"/>
        <pc:sldMkLst>
          <pc:docMk/>
          <pc:sldMk cId="1268760704" sldId="368"/>
        </pc:sldMkLst>
      </pc:sldChg>
      <pc:sldChg chg="modSp mod">
        <pc:chgData name="Swartout, Darcy" userId="bc7a7b0f-5bcf-46d3-acb2-99bb7206cb2b" providerId="ADAL" clId="{6B4635F6-8207-41A3-96DA-A80BEA2FA353}" dt="2025-07-21T20:59:22.711" v="344" actId="11"/>
        <pc:sldMkLst>
          <pc:docMk/>
          <pc:sldMk cId="535066321" sldId="369"/>
        </pc:sldMkLst>
      </pc:sldChg>
      <pc:sldChg chg="modSp del mod modCm">
        <pc:chgData name="Swartout, Darcy" userId="bc7a7b0f-5bcf-46d3-acb2-99bb7206cb2b" providerId="ADAL" clId="{6B4635F6-8207-41A3-96DA-A80BEA2FA353}" dt="2025-07-21T21:00:40.182" v="359" actId="2696"/>
        <pc:sldMkLst>
          <pc:docMk/>
          <pc:sldMk cId="591320849" sldId="370"/>
        </pc:sldMkLst>
        <pc:extLst>
          <p:ext xmlns:p="http://schemas.openxmlformats.org/presentationml/2006/main" uri="{D6D511B9-2390-475A-947B-AFAB55BFBCF1}">
            <pc226:cmChg xmlns:pc226="http://schemas.microsoft.com/office/powerpoint/2022/06/main/command" chg="mod">
              <pc226:chgData name="Swartout, Darcy" userId="bc7a7b0f-5bcf-46d3-acb2-99bb7206cb2b" providerId="ADAL" clId="{6B4635F6-8207-41A3-96DA-A80BEA2FA353}" dt="2025-07-16T22:32:48.676" v="66" actId="6549"/>
              <pc2:cmMkLst xmlns:pc2="http://schemas.microsoft.com/office/powerpoint/2019/9/main/command">
                <pc:docMk/>
                <pc:sldMk cId="591320849" sldId="370"/>
                <pc2:cmMk id="{B60045ED-81C4-4EC5-B09F-F42A6775640B}"/>
              </pc2:cmMkLst>
            </pc226:cmChg>
          </p:ext>
        </pc:extLst>
      </pc:sldChg>
      <pc:sldChg chg="modSp mod">
        <pc:chgData name="Swartout, Darcy" userId="bc7a7b0f-5bcf-46d3-acb2-99bb7206cb2b" providerId="ADAL" clId="{6B4635F6-8207-41A3-96DA-A80BEA2FA353}" dt="2025-07-21T21:00:10.752" v="353" actId="20577"/>
        <pc:sldMkLst>
          <pc:docMk/>
          <pc:sldMk cId="2008572114" sldId="371"/>
        </pc:sldMkLst>
      </pc:sldChg>
      <pc:sldChg chg="modSp mod modCm">
        <pc:chgData name="Swartout, Darcy" userId="bc7a7b0f-5bcf-46d3-acb2-99bb7206cb2b" providerId="ADAL" clId="{6B4635F6-8207-41A3-96DA-A80BEA2FA353}" dt="2025-07-21T21:00:26.617" v="358" actId="20577"/>
        <pc:sldMkLst>
          <pc:docMk/>
          <pc:sldMk cId="3002991498" sldId="372"/>
        </pc:sldMkLst>
        <pc:extLst>
          <p:ext xmlns:p="http://schemas.openxmlformats.org/presentationml/2006/main" uri="{D6D511B9-2390-475A-947B-AFAB55BFBCF1}">
            <pc226:cmChg xmlns:pc226="http://schemas.microsoft.com/office/powerpoint/2022/06/main/command" chg="mod">
              <pc226:chgData name="Swartout, Darcy" userId="bc7a7b0f-5bcf-46d3-acb2-99bb7206cb2b" providerId="ADAL" clId="{6B4635F6-8207-41A3-96DA-A80BEA2FA353}" dt="2025-07-16T22:39:49.053" v="221" actId="20577"/>
              <pc2:cmMkLst xmlns:pc2="http://schemas.microsoft.com/office/powerpoint/2019/9/main/command">
                <pc:docMk/>
                <pc:sldMk cId="3002991498" sldId="372"/>
                <pc2:cmMk id="{A0E4B79A-67CF-40EB-BE98-C30A4E15044D}"/>
              </pc2:cmMkLst>
            </pc226:cmChg>
          </p:ext>
        </pc:extLst>
      </pc:sldChg>
      <pc:sldChg chg="modSp mod">
        <pc:chgData name="Swartout, Darcy" userId="bc7a7b0f-5bcf-46d3-acb2-99bb7206cb2b" providerId="ADAL" clId="{6B4635F6-8207-41A3-96DA-A80BEA2FA353}" dt="2025-07-21T21:01:03.201" v="366" actId="20577"/>
        <pc:sldMkLst>
          <pc:docMk/>
          <pc:sldMk cId="3072615798" sldId="373"/>
        </pc:sldMkLst>
      </pc:sldChg>
      <pc:sldChg chg="modSp mod">
        <pc:chgData name="Swartout, Darcy" userId="bc7a7b0f-5bcf-46d3-acb2-99bb7206cb2b" providerId="ADAL" clId="{6B4635F6-8207-41A3-96DA-A80BEA2FA353}" dt="2025-07-17T16:26:48.372" v="283" actId="20577"/>
        <pc:sldMkLst>
          <pc:docMk/>
          <pc:sldMk cId="147358378" sldId="374"/>
        </pc:sldMkLst>
      </pc:sldChg>
      <pc:sldChg chg="modSp mod">
        <pc:chgData name="Swartout, Darcy" userId="bc7a7b0f-5bcf-46d3-acb2-99bb7206cb2b" providerId="ADAL" clId="{6B4635F6-8207-41A3-96DA-A80BEA2FA353}" dt="2025-07-17T16:26:44.381" v="275" actId="20577"/>
        <pc:sldMkLst>
          <pc:docMk/>
          <pc:sldMk cId="148874214" sldId="375"/>
        </pc:sldMkLst>
      </pc:sldChg>
      <pc:sldChg chg="modSp mod">
        <pc:chgData name="Swartout, Darcy" userId="bc7a7b0f-5bcf-46d3-acb2-99bb7206cb2b" providerId="ADAL" clId="{6B4635F6-8207-41A3-96DA-A80BEA2FA353}" dt="2025-07-21T20:59:51.961" v="347" actId="11"/>
        <pc:sldMkLst>
          <pc:docMk/>
          <pc:sldMk cId="1057279990" sldId="376"/>
        </pc:sldMkLst>
      </pc:sldChg>
    </pc:docChg>
  </pc:docChgLst>
  <pc:docChgLst>
    <pc:chgData name="Harder, April" userId="S::april.harder@doas.ga.gov::57594db7-b972-42d4-8c77-65bd0785c8b0" providerId="AD" clId="Web-{519BFF06-D753-BB37-1BC9-7A85E654D844}"/>
    <pc:docChg chg="mod">
      <pc:chgData name="Harder, April" userId="S::april.harder@doas.ga.gov::57594db7-b972-42d4-8c77-65bd0785c8b0" providerId="AD" clId="Web-{519BFF06-D753-BB37-1BC9-7A85E654D844}" dt="2025-08-08T21:18:11.651" v="0"/>
      <pc:docMkLst>
        <pc:docMk/>
      </pc:docMkLst>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B3D99ADA-6A33-48C2-AFB3-0384CD572718}" type="datetimeFigureOut">
              <a:rPr lang="en-US" smtClean="0"/>
              <a:t>9/8/2025</a:t>
            </a:fld>
            <a:endParaRPr lang="en-US"/>
          </a:p>
        </p:txBody>
      </p:sp>
      <p:sp>
        <p:nvSpPr>
          <p:cNvPr id="4" name="Slide Image Placeholder 3"/>
          <p:cNvSpPr>
            <a:spLocks noGrp="1" noRot="1" noChangeAspect="1"/>
          </p:cNvSpPr>
          <p:nvPr>
            <p:ph type="sldImg" idx="2"/>
          </p:nvPr>
        </p:nvSpPr>
        <p:spPr>
          <a:xfrm>
            <a:off x="2443163" y="1200150"/>
            <a:ext cx="24288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5C8F99EE-B2D2-41D4-83DE-2320E59029E6}" type="slidenum">
              <a:rPr lang="en-US" smtClean="0"/>
              <a:t>‹#›</a:t>
            </a:fld>
            <a:endParaRPr lang="en-US"/>
          </a:p>
        </p:txBody>
      </p:sp>
    </p:spTree>
    <p:extLst>
      <p:ext uri="{BB962C8B-B14F-4D97-AF65-F5344CB8AC3E}">
        <p14:creationId xmlns:p14="http://schemas.microsoft.com/office/powerpoint/2010/main" val="21701657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4 shape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C0AE2BBF-F1CC-7032-049B-FDDA3E4AF09D}"/>
              </a:ext>
              <a:ext uri="{C183D7F6-B498-43B3-948B-1728B52AA6E4}">
                <adec:decorative xmlns:adec="http://schemas.microsoft.com/office/drawing/2017/decorative" val="1"/>
              </a:ext>
            </a:extLst>
          </p:cNvPr>
          <p:cNvSpPr/>
          <p:nvPr userDrawn="1"/>
        </p:nvSpPr>
        <p:spPr>
          <a:xfrm>
            <a:off x="0" y="1690446"/>
            <a:ext cx="12192000" cy="1644953"/>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C183D7F6-B498-43B3-948B-1728B52AA6E4}">
                <adec:decorative xmlns:adec="http://schemas.microsoft.com/office/drawing/2017/decorative" val="1"/>
              </a:ext>
            </a:extLst>
          </p:cNvPr>
          <p:cNvSpPr>
            <a:spLocks noGrp="1"/>
          </p:cNvSpPr>
          <p:nvPr>
            <p:ph type="dt" sz="half" idx="10"/>
          </p:nvPr>
        </p:nvSpPr>
        <p:spPr/>
        <p:txBody>
          <a:bodyPr/>
          <a:lstStyle/>
          <a:p>
            <a:fld id="{367B9413-C376-4173-83FA-9706DE374DDA}" type="datetime1">
              <a:rPr lang="en-US" smtClean="0"/>
              <a:t>9/8/2025</a:t>
            </a:fld>
            <a:endParaRPr lang="en-US"/>
          </a:p>
        </p:txBody>
      </p:sp>
      <p:sp>
        <p:nvSpPr>
          <p:cNvPr id="5" name="Footer Placeholder 4">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6" name="Slide Number Placeholder 5">
            <a:extLs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t>‹#›</a:t>
            </a:fld>
            <a:endParaRPr lang="en-US"/>
          </a:p>
        </p:txBody>
      </p:sp>
      <p:sp>
        <p:nvSpPr>
          <p:cNvPr id="7" name="Title 1">
            <a:extLst>
              <a:ext uri="{FF2B5EF4-FFF2-40B4-BE49-F238E27FC236}">
                <a16:creationId xmlns:a16="http://schemas.microsoft.com/office/drawing/2014/main" id="{B43BFAD7-08AC-18FC-0272-E8C4741C4E50}"/>
              </a:ext>
            </a:extLst>
          </p:cNvPr>
          <p:cNvSpPr>
            <a:spLocks noGrp="1"/>
          </p:cNvSpPr>
          <p:nvPr>
            <p:ph type="title" hasCustomPrompt="1"/>
          </p:nvPr>
        </p:nvSpPr>
        <p:spPr>
          <a:xfrm>
            <a:off x="0" y="1694391"/>
            <a:ext cx="12192000" cy="1673532"/>
          </a:xfrm>
        </p:spPr>
        <p:txBody>
          <a:bodyPr anchor="ctr">
            <a:noAutofit/>
          </a:bodyPr>
          <a:lstStyle>
            <a:lvl1pPr algn="ctr">
              <a:defRPr sz="4800" b="1">
                <a:solidFill>
                  <a:schemeClr val="tx1"/>
                </a:solidFill>
                <a:latin typeface="Arial" panose="020B0604020202020204" pitchFamily="34" charset="0"/>
                <a:cs typeface="Arial" panose="020B0604020202020204" pitchFamily="34" charset="0"/>
              </a:defRPr>
            </a:lvl1pPr>
          </a:lstStyle>
          <a:p>
            <a:pPr lvl="0"/>
            <a:r>
              <a:rPr lang="en-US"/>
              <a:t>Developers: Insert Title</a:t>
            </a:r>
          </a:p>
        </p:txBody>
      </p:sp>
      <p:sp>
        <p:nvSpPr>
          <p:cNvPr id="8" name="Text Placeholder 11">
            <a:extLst>
              <a:ext uri="{FF2B5EF4-FFF2-40B4-BE49-F238E27FC236}">
                <a16:creationId xmlns:a16="http://schemas.microsoft.com/office/drawing/2014/main" id="{4AE75C53-C779-2E0B-71C1-B395C639F481}"/>
              </a:ext>
            </a:extLst>
          </p:cNvPr>
          <p:cNvSpPr>
            <a:spLocks noGrp="1"/>
          </p:cNvSpPr>
          <p:nvPr>
            <p:ph type="body" sz="quarter" idx="13" hasCustomPrompt="1"/>
          </p:nvPr>
        </p:nvSpPr>
        <p:spPr>
          <a:xfrm>
            <a:off x="864923" y="4181004"/>
            <a:ext cx="10515600" cy="2563561"/>
          </a:xfrm>
        </p:spPr>
        <p:txBody>
          <a:bodyPr>
            <a:normAutofit/>
          </a:bodyPr>
          <a:lstStyle>
            <a:lvl1pPr marL="0" indent="0">
              <a:buNone/>
              <a:defRPr sz="3600">
                <a:latin typeface="Arial" panose="020B0604020202020204" pitchFamily="34" charset="0"/>
                <a:cs typeface="Arial" panose="020B0604020202020204" pitchFamily="34" charset="0"/>
              </a:defRPr>
            </a:lvl1pPr>
            <a:lvl2pPr marL="257175" indent="0">
              <a:buNone/>
              <a:defRPr>
                <a:latin typeface="Arial" panose="020B0604020202020204" pitchFamily="34" charset="0"/>
                <a:cs typeface="Arial" panose="020B0604020202020204" pitchFamily="34" charset="0"/>
              </a:defRPr>
            </a:lvl2pPr>
          </a:lstStyle>
          <a:p>
            <a:pPr lvl="0"/>
            <a:r>
              <a:rPr lang="en-US"/>
              <a:t>This guide will show…</a:t>
            </a:r>
          </a:p>
        </p:txBody>
      </p:sp>
      <p:sp>
        <p:nvSpPr>
          <p:cNvPr id="10" name="Text Placeholder 32">
            <a:extLst>
              <a:ext uri="{FF2B5EF4-FFF2-40B4-BE49-F238E27FC236}">
                <a16:creationId xmlns:a16="http://schemas.microsoft.com/office/drawing/2014/main" id="{5EFAEB02-1FB5-9E2E-67B6-3A20C1E2C089}"/>
              </a:ext>
            </a:extLst>
          </p:cNvPr>
          <p:cNvSpPr>
            <a:spLocks noGrp="1"/>
          </p:cNvSpPr>
          <p:nvPr>
            <p:ph type="body" sz="quarter" idx="14" hasCustomPrompt="1"/>
          </p:nvPr>
        </p:nvSpPr>
        <p:spPr>
          <a:xfrm>
            <a:off x="844889" y="8043364"/>
            <a:ext cx="10542315" cy="4014905"/>
          </a:xfrm>
        </p:spPr>
        <p:txBody>
          <a:bodyPr>
            <a:normAutofit/>
          </a:bodyPr>
          <a:lstStyle>
            <a:lvl1pPr marL="457200" indent="-457200">
              <a:buFont typeface="+mj-lt"/>
              <a:buAutoNum type="arabicPeriod"/>
              <a:defRPr sz="3000" b="0">
                <a:latin typeface="Arial" panose="020B0604020202020204" pitchFamily="34" charset="0"/>
                <a:cs typeface="Arial" panose="020B0604020202020204" pitchFamily="34" charset="0"/>
              </a:defRPr>
            </a:lvl1pPr>
            <a:lvl2pPr marL="514350" indent="-257175">
              <a:buFont typeface="+mj-lt"/>
              <a:buAutoNum type="arabicPeriod"/>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Developers: Provide an overview of the high-level process steps. Below, under Business Process: Provide a high-level process map so end users can visualize the business process flow.</a:t>
            </a:r>
          </a:p>
        </p:txBody>
      </p:sp>
      <p:cxnSp>
        <p:nvCxnSpPr>
          <p:cNvPr id="11" name="Straight Connector 10">
            <a:extLst>
              <a:ext uri="{FF2B5EF4-FFF2-40B4-BE49-F238E27FC236}">
                <a16:creationId xmlns:a16="http://schemas.microsoft.com/office/drawing/2014/main" id="{3B2FC54E-9B65-8E02-22A1-D4B279FAF06C}"/>
              </a:ext>
              <a:ext uri="{C183D7F6-B498-43B3-948B-1728B52AA6E4}">
                <adec:decorative xmlns:adec="http://schemas.microsoft.com/office/drawing/2017/decorative" val="1"/>
              </a:ext>
            </a:extLst>
          </p:cNvPr>
          <p:cNvCxnSpPr>
            <a:cxnSpLocks/>
          </p:cNvCxnSpPr>
          <p:nvPr userDrawn="1"/>
        </p:nvCxnSpPr>
        <p:spPr>
          <a:xfrm>
            <a:off x="864923" y="3858460"/>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A7D92039-E8CD-162A-53EE-7DBF9987FC80}"/>
              </a:ext>
              <a:ext uri="{C183D7F6-B498-43B3-948B-1728B52AA6E4}">
                <adec:decorative xmlns:adec="http://schemas.microsoft.com/office/drawing/2017/decorative" val="1"/>
              </a:ext>
            </a:extLst>
          </p:cNvPr>
          <p:cNvCxnSpPr>
            <a:cxnSpLocks/>
          </p:cNvCxnSpPr>
          <p:nvPr userDrawn="1"/>
        </p:nvCxnSpPr>
        <p:spPr>
          <a:xfrm>
            <a:off x="844889" y="7166555"/>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Oval 1">
            <a:extLst>
              <a:ext uri="{FF2B5EF4-FFF2-40B4-BE49-F238E27FC236}">
                <a16:creationId xmlns:a16="http://schemas.microsoft.com/office/drawing/2014/main" id="{3D54BC28-8849-0E75-55BD-00353ABDE1D8}"/>
              </a:ext>
              <a:ext uri="{C183D7F6-B498-43B3-948B-1728B52AA6E4}">
                <adec:decorative xmlns:adec="http://schemas.microsoft.com/office/drawing/2017/decorative" val="1"/>
              </a:ext>
            </a:extLst>
          </p:cNvPr>
          <p:cNvSpPr/>
          <p:nvPr userDrawn="1"/>
        </p:nvSpPr>
        <p:spPr>
          <a:xfrm>
            <a:off x="825839" y="13309460"/>
            <a:ext cx="2135333" cy="1546907"/>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chemeClr val="tx1"/>
              </a:solidFill>
              <a:latin typeface="Arial" panose="020B0604020202020204" pitchFamily="34" charset="0"/>
              <a:cs typeface="Arial" panose="020B0604020202020204" pitchFamily="34" charset="0"/>
            </a:endParaRPr>
          </a:p>
        </p:txBody>
      </p:sp>
      <p:cxnSp>
        <p:nvCxnSpPr>
          <p:cNvPr id="12" name="Straight Arrow Connector 11">
            <a:extLst>
              <a:ext uri="{FF2B5EF4-FFF2-40B4-BE49-F238E27FC236}">
                <a16:creationId xmlns:a16="http://schemas.microsoft.com/office/drawing/2014/main" id="{06C14F2E-E381-93EA-DBCB-C1F91E6E4009}"/>
              </a:ext>
              <a:ext uri="{C183D7F6-B498-43B3-948B-1728B52AA6E4}">
                <adec:decorative xmlns:adec="http://schemas.microsoft.com/office/drawing/2017/decorative" val="1"/>
              </a:ext>
            </a:extLst>
          </p:cNvPr>
          <p:cNvCxnSpPr>
            <a:cxnSpLocks/>
          </p:cNvCxnSpPr>
          <p:nvPr userDrawn="1"/>
        </p:nvCxnSpPr>
        <p:spPr>
          <a:xfrm>
            <a:off x="3083047" y="14010734"/>
            <a:ext cx="498353"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12A50FB9-2B4B-F6F6-1F53-921E17055B98}"/>
              </a:ext>
              <a:ext uri="{C183D7F6-B498-43B3-948B-1728B52AA6E4}">
                <adec:decorative xmlns:adec="http://schemas.microsoft.com/office/drawing/2017/decorative" val="1"/>
              </a:ext>
            </a:extLst>
          </p:cNvPr>
          <p:cNvSpPr/>
          <p:nvPr userDrawn="1"/>
        </p:nvSpPr>
        <p:spPr>
          <a:xfrm>
            <a:off x="3770291" y="13309457"/>
            <a:ext cx="1889219" cy="1546910"/>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latin typeface="Arial" panose="020B0604020202020204" pitchFamily="34" charset="0"/>
              <a:cs typeface="Arial" panose="020B0604020202020204" pitchFamily="34" charset="0"/>
            </a:endParaRPr>
          </a:p>
        </p:txBody>
      </p:sp>
      <p:cxnSp>
        <p:nvCxnSpPr>
          <p:cNvPr id="17" name="Straight Arrow Connector 16">
            <a:extLst>
              <a:ext uri="{FF2B5EF4-FFF2-40B4-BE49-F238E27FC236}">
                <a16:creationId xmlns:a16="http://schemas.microsoft.com/office/drawing/2014/main" id="{6FDA55B7-CD6E-C95A-2992-64371D2A2250}"/>
              </a:ext>
              <a:ext uri="{C183D7F6-B498-43B3-948B-1728B52AA6E4}">
                <adec:decorative xmlns:adec="http://schemas.microsoft.com/office/drawing/2017/decorative" val="1"/>
              </a:ext>
            </a:extLst>
          </p:cNvPr>
          <p:cNvCxnSpPr>
            <a:cxnSpLocks/>
          </p:cNvCxnSpPr>
          <p:nvPr userDrawn="1"/>
        </p:nvCxnSpPr>
        <p:spPr>
          <a:xfrm>
            <a:off x="5866869" y="14010734"/>
            <a:ext cx="498353"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599CD3C2-C4E2-3218-37BA-4E7267462A98}"/>
              </a:ext>
              <a:ext uri="{C183D7F6-B498-43B3-948B-1728B52AA6E4}">
                <adec:decorative xmlns:adec="http://schemas.microsoft.com/office/drawing/2017/decorative" val="1"/>
              </a:ext>
            </a:extLst>
          </p:cNvPr>
          <p:cNvSpPr/>
          <p:nvPr userDrawn="1"/>
        </p:nvSpPr>
        <p:spPr>
          <a:xfrm>
            <a:off x="6569257" y="13309460"/>
            <a:ext cx="1786198" cy="1546907"/>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chemeClr val="tx1"/>
              </a:solidFill>
              <a:latin typeface="Arial" panose="020B0604020202020204" pitchFamily="34" charset="0"/>
              <a:cs typeface="Arial" panose="020B0604020202020204" pitchFamily="34" charset="0"/>
            </a:endParaRPr>
          </a:p>
        </p:txBody>
      </p:sp>
      <p:cxnSp>
        <p:nvCxnSpPr>
          <p:cNvPr id="20" name="Straight Arrow Connector 19">
            <a:extLst>
              <a:ext uri="{FF2B5EF4-FFF2-40B4-BE49-F238E27FC236}">
                <a16:creationId xmlns:a16="http://schemas.microsoft.com/office/drawing/2014/main" id="{0FCE2A6E-264E-7C16-B0B4-3931B56EBDB1}"/>
              </a:ext>
              <a:ext uri="{C183D7F6-B498-43B3-948B-1728B52AA6E4}">
                <adec:decorative xmlns:adec="http://schemas.microsoft.com/office/drawing/2017/decorative" val="1"/>
              </a:ext>
            </a:extLst>
          </p:cNvPr>
          <p:cNvCxnSpPr>
            <a:cxnSpLocks/>
          </p:cNvCxnSpPr>
          <p:nvPr userDrawn="1"/>
        </p:nvCxnSpPr>
        <p:spPr>
          <a:xfrm>
            <a:off x="8473006" y="14010734"/>
            <a:ext cx="498353"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21" name="Oval 20">
            <a:extLst>
              <a:ext uri="{FF2B5EF4-FFF2-40B4-BE49-F238E27FC236}">
                <a16:creationId xmlns:a16="http://schemas.microsoft.com/office/drawing/2014/main" id="{8ED1E73F-EED6-6925-1934-3E148AD56F9C}"/>
              </a:ext>
              <a:ext uri="{C183D7F6-B498-43B3-948B-1728B52AA6E4}">
                <adec:decorative xmlns:adec="http://schemas.microsoft.com/office/drawing/2017/decorative" val="1"/>
              </a:ext>
            </a:extLst>
          </p:cNvPr>
          <p:cNvSpPr/>
          <p:nvPr userDrawn="1"/>
        </p:nvSpPr>
        <p:spPr>
          <a:xfrm>
            <a:off x="9077068" y="13309460"/>
            <a:ext cx="2135333" cy="1546907"/>
          </a:xfrm>
          <a:prstGeom prst="ellipse">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chemeClr val="tx1"/>
              </a:solidFill>
              <a:latin typeface="Arial" panose="020B0604020202020204" pitchFamily="34" charset="0"/>
              <a:cs typeface="Arial" panose="020B0604020202020204" pitchFamily="34" charset="0"/>
            </a:endParaRPr>
          </a:p>
        </p:txBody>
      </p:sp>
      <p:sp>
        <p:nvSpPr>
          <p:cNvPr id="23" name="Text Placeholder 22">
            <a:extLst>
              <a:ext uri="{FF2B5EF4-FFF2-40B4-BE49-F238E27FC236}">
                <a16:creationId xmlns:a16="http://schemas.microsoft.com/office/drawing/2014/main" id="{F32B346A-D51C-7573-6A20-9C90A35CE6C9}"/>
              </a:ext>
            </a:extLst>
          </p:cNvPr>
          <p:cNvSpPr>
            <a:spLocks noGrp="1"/>
          </p:cNvSpPr>
          <p:nvPr>
            <p:ph type="body" sz="quarter" idx="16" hasCustomPrompt="1"/>
          </p:nvPr>
        </p:nvSpPr>
        <p:spPr>
          <a:xfrm>
            <a:off x="1141337" y="13697149"/>
            <a:ext cx="1449387" cy="771525"/>
          </a:xfrm>
        </p:spPr>
        <p:txBody>
          <a:bodyPr anchor="ctr">
            <a:noAutofit/>
          </a:bodyPr>
          <a:lstStyle>
            <a:lvl1pPr marL="0" indent="0" algn="ctr">
              <a:buNone/>
              <a:defRPr sz="1800" b="1"/>
            </a:lvl1pPr>
          </a:lstStyle>
          <a:p>
            <a:pPr lvl="0"/>
            <a:r>
              <a:rPr lang="en-US"/>
              <a:t>Start Process</a:t>
            </a:r>
          </a:p>
        </p:txBody>
      </p:sp>
      <p:sp>
        <p:nvSpPr>
          <p:cNvPr id="24" name="Text Placeholder 22">
            <a:extLst>
              <a:ext uri="{FF2B5EF4-FFF2-40B4-BE49-F238E27FC236}">
                <a16:creationId xmlns:a16="http://schemas.microsoft.com/office/drawing/2014/main" id="{71D51A69-F01C-AB78-1C2B-6ABB6C851D2B}"/>
              </a:ext>
            </a:extLst>
          </p:cNvPr>
          <p:cNvSpPr>
            <a:spLocks noGrp="1"/>
          </p:cNvSpPr>
          <p:nvPr>
            <p:ph type="body" sz="quarter" idx="17" hasCustomPrompt="1"/>
          </p:nvPr>
        </p:nvSpPr>
        <p:spPr>
          <a:xfrm>
            <a:off x="3990206" y="13687823"/>
            <a:ext cx="1449387" cy="771525"/>
          </a:xfrm>
        </p:spPr>
        <p:txBody>
          <a:bodyPr anchor="ctr">
            <a:noAutofit/>
          </a:bodyPr>
          <a:lstStyle>
            <a:lvl1pPr marL="0" indent="0" algn="ctr">
              <a:buNone/>
              <a:defRPr sz="1800" b="1">
                <a:solidFill>
                  <a:schemeClr val="tx1"/>
                </a:solidFill>
              </a:defRPr>
            </a:lvl1pPr>
          </a:lstStyle>
          <a:p>
            <a:pPr lvl="0"/>
            <a:r>
              <a:rPr lang="en-US"/>
              <a:t>Step (title of this Job Aid)</a:t>
            </a:r>
          </a:p>
        </p:txBody>
      </p:sp>
      <p:sp>
        <p:nvSpPr>
          <p:cNvPr id="25" name="Text Placeholder 22">
            <a:extLst>
              <a:ext uri="{FF2B5EF4-FFF2-40B4-BE49-F238E27FC236}">
                <a16:creationId xmlns:a16="http://schemas.microsoft.com/office/drawing/2014/main" id="{8EF3B554-0B76-2A27-119D-14B00A458086}"/>
              </a:ext>
            </a:extLst>
          </p:cNvPr>
          <p:cNvSpPr>
            <a:spLocks noGrp="1"/>
          </p:cNvSpPr>
          <p:nvPr>
            <p:ph type="body" sz="quarter" idx="18" hasCustomPrompt="1"/>
          </p:nvPr>
        </p:nvSpPr>
        <p:spPr>
          <a:xfrm>
            <a:off x="6737662" y="13697149"/>
            <a:ext cx="1449387" cy="771525"/>
          </a:xfrm>
        </p:spPr>
        <p:txBody>
          <a:bodyPr anchor="ctr">
            <a:noAutofit/>
          </a:bodyPr>
          <a:lstStyle>
            <a:lvl1pPr marL="0" indent="0" algn="ctr">
              <a:buNone/>
              <a:defRPr sz="1800" b="1"/>
            </a:lvl1pPr>
          </a:lstStyle>
          <a:p>
            <a:pPr lvl="0"/>
            <a:r>
              <a:rPr lang="en-US"/>
              <a:t>Next step</a:t>
            </a:r>
          </a:p>
        </p:txBody>
      </p:sp>
      <p:sp>
        <p:nvSpPr>
          <p:cNvPr id="26" name="Text Placeholder 22">
            <a:extLst>
              <a:ext uri="{FF2B5EF4-FFF2-40B4-BE49-F238E27FC236}">
                <a16:creationId xmlns:a16="http://schemas.microsoft.com/office/drawing/2014/main" id="{41901540-64EE-405A-6296-8C24087B7765}"/>
              </a:ext>
            </a:extLst>
          </p:cNvPr>
          <p:cNvSpPr>
            <a:spLocks noGrp="1"/>
          </p:cNvSpPr>
          <p:nvPr>
            <p:ph type="body" sz="quarter" idx="19" hasCustomPrompt="1"/>
          </p:nvPr>
        </p:nvSpPr>
        <p:spPr>
          <a:xfrm>
            <a:off x="9420040" y="13701592"/>
            <a:ext cx="1449387" cy="771525"/>
          </a:xfrm>
        </p:spPr>
        <p:txBody>
          <a:bodyPr anchor="ctr">
            <a:noAutofit/>
          </a:bodyPr>
          <a:lstStyle>
            <a:lvl1pPr marL="0" indent="0" algn="ctr">
              <a:buNone/>
              <a:defRPr sz="1800" b="1"/>
            </a:lvl1pPr>
          </a:lstStyle>
          <a:p>
            <a:pPr lvl="0"/>
            <a:r>
              <a:rPr lang="en-US"/>
              <a:t>End of Process</a:t>
            </a:r>
          </a:p>
        </p:txBody>
      </p:sp>
      <p:pic>
        <p:nvPicPr>
          <p:cNvPr id="27" name="Picture 26">
            <a:extLst>
              <a:ext uri="{FF2B5EF4-FFF2-40B4-BE49-F238E27FC236}">
                <a16:creationId xmlns:a16="http://schemas.microsoft.com/office/drawing/2014/main" id="{EFD19BBC-BAC4-08DB-FDBA-738F62F04F6C}"/>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65936" y="624853"/>
            <a:ext cx="4544577" cy="731521"/>
          </a:xfrm>
          <a:prstGeom prst="rect">
            <a:avLst/>
          </a:prstGeom>
        </p:spPr>
      </p:pic>
      <p:sp>
        <p:nvSpPr>
          <p:cNvPr id="22" name="Rectangle 21">
            <a:extLst>
              <a:ext uri="{FF2B5EF4-FFF2-40B4-BE49-F238E27FC236}">
                <a16:creationId xmlns:a16="http://schemas.microsoft.com/office/drawing/2014/main" id="{35F9B85C-AFA7-E163-E45A-5AE9207940DF}"/>
              </a:ext>
              <a:ext uri="{C183D7F6-B498-43B3-948B-1728B52AA6E4}">
                <adec:decorative xmlns:adec="http://schemas.microsoft.com/office/drawing/2017/decorative" val="1"/>
              </a:ext>
            </a:extLst>
          </p:cNvPr>
          <p:cNvSpPr/>
          <p:nvPr userDrawn="1"/>
        </p:nvSpPr>
        <p:spPr>
          <a:xfrm>
            <a:off x="-2" y="3239405"/>
            <a:ext cx="12192000" cy="112855"/>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D2881183-AB5B-F9DE-8894-57103CCFE1F4}"/>
              </a:ext>
              <a:ext uri="{C183D7F6-B498-43B3-948B-1728B52AA6E4}">
                <adec:decorative xmlns:adec="http://schemas.microsoft.com/office/drawing/2017/decorative" val="1"/>
              </a:ext>
            </a:extLst>
          </p:cNvPr>
          <p:cNvSpPr/>
          <p:nvPr userDrawn="1"/>
        </p:nvSpPr>
        <p:spPr>
          <a:xfrm>
            <a:off x="4610100" y="3609981"/>
            <a:ext cx="2971800"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EF57F10D-29E7-F3E8-912B-C32328D477A5}"/>
              </a:ext>
              <a:ext uri="{C183D7F6-B498-43B3-948B-1728B52AA6E4}">
                <adec:decorative xmlns:adec="http://schemas.microsoft.com/office/drawing/2017/decorative" val="1"/>
              </a:ext>
            </a:extLst>
          </p:cNvPr>
          <p:cNvSpPr/>
          <p:nvPr userDrawn="1"/>
        </p:nvSpPr>
        <p:spPr>
          <a:xfrm>
            <a:off x="4884255" y="6921923"/>
            <a:ext cx="2423491"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13">
            <a:extLst>
              <a:ext uri="{FF2B5EF4-FFF2-40B4-BE49-F238E27FC236}">
                <a16:creationId xmlns:a16="http://schemas.microsoft.com/office/drawing/2014/main" id="{DD867788-7B24-15FD-A2DB-3E4A36524C18}"/>
              </a:ext>
            </a:extLst>
          </p:cNvPr>
          <p:cNvSpPr txBox="1"/>
          <p:nvPr userDrawn="1"/>
        </p:nvSpPr>
        <p:spPr>
          <a:xfrm>
            <a:off x="318654" y="14912217"/>
            <a:ext cx="11554691" cy="646331"/>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latin typeface="Arial" panose="020B0604020202020204" pitchFamily="34" charset="0"/>
                <a:cs typeface="Arial" panose="020B0604020202020204" pitchFamily="34" charset="0"/>
              </a:rPr>
              <a:t>Disclaimer</a:t>
            </a:r>
            <a:r>
              <a:rPr lang="en-US" dirty="0">
                <a:latin typeface="Arial" panose="020B0604020202020204" pitchFamily="34" charset="0"/>
                <a:cs typeface="Arial" panose="020B0604020202020204" pitchFamily="34" charset="0"/>
              </a:rPr>
              <a:t>: Due to regular system updates, the screens and features in GA@WORK may differ slightly from those shown in this job aid. For questions or assistance, please contact the Help Desk.</a:t>
            </a:r>
          </a:p>
        </p:txBody>
      </p:sp>
    </p:spTree>
    <p:extLst>
      <p:ext uri="{BB962C8B-B14F-4D97-AF65-F5344CB8AC3E}">
        <p14:creationId xmlns:p14="http://schemas.microsoft.com/office/powerpoint/2010/main" val="29329390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3 shapes">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C0AE2BBF-F1CC-7032-049B-FDDA3E4AF09D}"/>
              </a:ext>
              <a:ext uri="{C183D7F6-B498-43B3-948B-1728B52AA6E4}">
                <adec:decorative xmlns:adec="http://schemas.microsoft.com/office/drawing/2017/decorative" val="1"/>
              </a:ext>
            </a:extLst>
          </p:cNvPr>
          <p:cNvSpPr/>
          <p:nvPr userDrawn="1"/>
        </p:nvSpPr>
        <p:spPr>
          <a:xfrm>
            <a:off x="0" y="1690446"/>
            <a:ext cx="12192000" cy="1644953"/>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C183D7F6-B498-43B3-948B-1728B52AA6E4}">
                <adec:decorative xmlns:adec="http://schemas.microsoft.com/office/drawing/2017/decorative" val="1"/>
              </a:ext>
            </a:extLst>
          </p:cNvPr>
          <p:cNvSpPr>
            <a:spLocks noGrp="1"/>
          </p:cNvSpPr>
          <p:nvPr>
            <p:ph type="dt" sz="half" idx="10"/>
          </p:nvPr>
        </p:nvSpPr>
        <p:spPr/>
        <p:txBody>
          <a:bodyPr/>
          <a:lstStyle/>
          <a:p>
            <a:fld id="{367B9413-C376-4173-83FA-9706DE374DDA}" type="datetime1">
              <a:rPr lang="en-US" smtClean="0"/>
              <a:t>9/8/2025</a:t>
            </a:fld>
            <a:endParaRPr lang="en-US"/>
          </a:p>
        </p:txBody>
      </p:sp>
      <p:sp>
        <p:nvSpPr>
          <p:cNvPr id="5" name="Footer Placeholder 4">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6" name="Slide Number Placeholder 5">
            <a:extLs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t>‹#›</a:t>
            </a:fld>
            <a:endParaRPr lang="en-US"/>
          </a:p>
        </p:txBody>
      </p:sp>
      <p:sp>
        <p:nvSpPr>
          <p:cNvPr id="7" name="Title 1">
            <a:extLst>
              <a:ext uri="{FF2B5EF4-FFF2-40B4-BE49-F238E27FC236}">
                <a16:creationId xmlns:a16="http://schemas.microsoft.com/office/drawing/2014/main" id="{B43BFAD7-08AC-18FC-0272-E8C4741C4E50}"/>
              </a:ext>
            </a:extLst>
          </p:cNvPr>
          <p:cNvSpPr>
            <a:spLocks noGrp="1"/>
          </p:cNvSpPr>
          <p:nvPr>
            <p:ph type="title" hasCustomPrompt="1"/>
          </p:nvPr>
        </p:nvSpPr>
        <p:spPr>
          <a:xfrm>
            <a:off x="0" y="1694391"/>
            <a:ext cx="12192000" cy="1673532"/>
          </a:xfrm>
        </p:spPr>
        <p:txBody>
          <a:bodyPr anchor="ctr">
            <a:noAutofit/>
          </a:bodyPr>
          <a:lstStyle>
            <a:lvl1pPr algn="ctr">
              <a:defRPr sz="4800" b="1">
                <a:solidFill>
                  <a:schemeClr val="tx1"/>
                </a:solidFill>
                <a:latin typeface="Arial" panose="020B0604020202020204" pitchFamily="34" charset="0"/>
                <a:cs typeface="Arial" panose="020B0604020202020204" pitchFamily="34" charset="0"/>
              </a:defRPr>
            </a:lvl1pPr>
          </a:lstStyle>
          <a:p>
            <a:pPr lvl="0"/>
            <a:r>
              <a:rPr lang="en-US"/>
              <a:t>Developers: Insert Title</a:t>
            </a:r>
          </a:p>
        </p:txBody>
      </p:sp>
      <p:sp>
        <p:nvSpPr>
          <p:cNvPr id="8" name="Text Placeholder 11">
            <a:extLst>
              <a:ext uri="{FF2B5EF4-FFF2-40B4-BE49-F238E27FC236}">
                <a16:creationId xmlns:a16="http://schemas.microsoft.com/office/drawing/2014/main" id="{4AE75C53-C779-2E0B-71C1-B395C639F481}"/>
              </a:ext>
            </a:extLst>
          </p:cNvPr>
          <p:cNvSpPr>
            <a:spLocks noGrp="1"/>
          </p:cNvSpPr>
          <p:nvPr>
            <p:ph type="body" sz="quarter" idx="13" hasCustomPrompt="1"/>
          </p:nvPr>
        </p:nvSpPr>
        <p:spPr>
          <a:xfrm>
            <a:off x="864923" y="4181004"/>
            <a:ext cx="10515600" cy="2563561"/>
          </a:xfrm>
        </p:spPr>
        <p:txBody>
          <a:bodyPr>
            <a:normAutofit/>
          </a:bodyPr>
          <a:lstStyle>
            <a:lvl1pPr marL="0" indent="0">
              <a:buNone/>
              <a:defRPr sz="3600">
                <a:latin typeface="Arial" panose="020B0604020202020204" pitchFamily="34" charset="0"/>
                <a:cs typeface="Arial" panose="020B0604020202020204" pitchFamily="34" charset="0"/>
              </a:defRPr>
            </a:lvl1pPr>
            <a:lvl2pPr marL="257175" indent="0">
              <a:buNone/>
              <a:defRPr>
                <a:latin typeface="Arial" panose="020B0604020202020204" pitchFamily="34" charset="0"/>
                <a:cs typeface="Arial" panose="020B0604020202020204" pitchFamily="34" charset="0"/>
              </a:defRPr>
            </a:lvl2pPr>
          </a:lstStyle>
          <a:p>
            <a:pPr lvl="0"/>
            <a:r>
              <a:rPr lang="en-US"/>
              <a:t>This guide will show…</a:t>
            </a:r>
          </a:p>
        </p:txBody>
      </p:sp>
      <p:sp>
        <p:nvSpPr>
          <p:cNvPr id="10" name="Text Placeholder 32">
            <a:extLst>
              <a:ext uri="{FF2B5EF4-FFF2-40B4-BE49-F238E27FC236}">
                <a16:creationId xmlns:a16="http://schemas.microsoft.com/office/drawing/2014/main" id="{5EFAEB02-1FB5-9E2E-67B6-3A20C1E2C089}"/>
              </a:ext>
            </a:extLst>
          </p:cNvPr>
          <p:cNvSpPr>
            <a:spLocks noGrp="1"/>
          </p:cNvSpPr>
          <p:nvPr>
            <p:ph type="body" sz="quarter" idx="14" hasCustomPrompt="1"/>
          </p:nvPr>
        </p:nvSpPr>
        <p:spPr>
          <a:xfrm>
            <a:off x="844889" y="8043364"/>
            <a:ext cx="10542315" cy="4014905"/>
          </a:xfrm>
        </p:spPr>
        <p:txBody>
          <a:bodyPr>
            <a:normAutofit/>
          </a:bodyPr>
          <a:lstStyle>
            <a:lvl1pPr marL="457200" indent="-457200">
              <a:buFont typeface="+mj-lt"/>
              <a:buAutoNum type="arabicPeriod"/>
              <a:defRPr sz="3000" b="0">
                <a:latin typeface="Arial" panose="020B0604020202020204" pitchFamily="34" charset="0"/>
                <a:cs typeface="Arial" panose="020B0604020202020204" pitchFamily="34" charset="0"/>
              </a:defRPr>
            </a:lvl1pPr>
            <a:lvl2pPr marL="514350" indent="-257175">
              <a:buFont typeface="+mj-lt"/>
              <a:buAutoNum type="arabicPeriod"/>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Developers: Provide an overview of the high-level process steps. Below, under Business Process: Provide a high-level process map so end users can visualize the business process flow.</a:t>
            </a:r>
          </a:p>
        </p:txBody>
      </p:sp>
      <p:cxnSp>
        <p:nvCxnSpPr>
          <p:cNvPr id="11" name="Straight Connector 10">
            <a:extLst>
              <a:ext uri="{FF2B5EF4-FFF2-40B4-BE49-F238E27FC236}">
                <a16:creationId xmlns:a16="http://schemas.microsoft.com/office/drawing/2014/main" id="{3B2FC54E-9B65-8E02-22A1-D4B279FAF06C}"/>
              </a:ext>
              <a:ext uri="{C183D7F6-B498-43B3-948B-1728B52AA6E4}">
                <adec:decorative xmlns:adec="http://schemas.microsoft.com/office/drawing/2017/decorative" val="1"/>
              </a:ext>
            </a:extLst>
          </p:cNvPr>
          <p:cNvCxnSpPr>
            <a:cxnSpLocks/>
          </p:cNvCxnSpPr>
          <p:nvPr userDrawn="1"/>
        </p:nvCxnSpPr>
        <p:spPr>
          <a:xfrm>
            <a:off x="864923" y="3858460"/>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A7D92039-E8CD-162A-53EE-7DBF9987FC80}"/>
              </a:ext>
              <a:ext uri="{C183D7F6-B498-43B3-948B-1728B52AA6E4}">
                <adec:decorative xmlns:adec="http://schemas.microsoft.com/office/drawing/2017/decorative" val="1"/>
              </a:ext>
            </a:extLst>
          </p:cNvPr>
          <p:cNvCxnSpPr>
            <a:cxnSpLocks/>
          </p:cNvCxnSpPr>
          <p:nvPr userDrawn="1"/>
        </p:nvCxnSpPr>
        <p:spPr>
          <a:xfrm>
            <a:off x="844889" y="7166555"/>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Oval 1">
            <a:extLst>
              <a:ext uri="{FF2B5EF4-FFF2-40B4-BE49-F238E27FC236}">
                <a16:creationId xmlns:a16="http://schemas.microsoft.com/office/drawing/2014/main" id="{3D54BC28-8849-0E75-55BD-00353ABDE1D8}"/>
              </a:ext>
              <a:ext uri="{C183D7F6-B498-43B3-948B-1728B52AA6E4}">
                <adec:decorative xmlns:adec="http://schemas.microsoft.com/office/drawing/2017/decorative" val="1"/>
              </a:ext>
            </a:extLst>
          </p:cNvPr>
          <p:cNvSpPr/>
          <p:nvPr userDrawn="1"/>
        </p:nvSpPr>
        <p:spPr>
          <a:xfrm>
            <a:off x="825839" y="13309460"/>
            <a:ext cx="2135333" cy="1546907"/>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chemeClr val="tx1"/>
              </a:solidFill>
              <a:latin typeface="Arial" panose="020B0604020202020204" pitchFamily="34" charset="0"/>
              <a:cs typeface="Arial" panose="020B0604020202020204" pitchFamily="34" charset="0"/>
            </a:endParaRPr>
          </a:p>
        </p:txBody>
      </p:sp>
      <p:cxnSp>
        <p:nvCxnSpPr>
          <p:cNvPr id="12" name="Straight Arrow Connector 11">
            <a:extLst>
              <a:ext uri="{FF2B5EF4-FFF2-40B4-BE49-F238E27FC236}">
                <a16:creationId xmlns:a16="http://schemas.microsoft.com/office/drawing/2014/main" id="{06C14F2E-E381-93EA-DBCB-C1F91E6E4009}"/>
              </a:ext>
              <a:ext uri="{C183D7F6-B498-43B3-948B-1728B52AA6E4}">
                <adec:decorative xmlns:adec="http://schemas.microsoft.com/office/drawing/2017/decorative" val="1"/>
              </a:ext>
            </a:extLst>
          </p:cNvPr>
          <p:cNvCxnSpPr>
            <a:cxnSpLocks/>
          </p:cNvCxnSpPr>
          <p:nvPr userDrawn="1"/>
        </p:nvCxnSpPr>
        <p:spPr>
          <a:xfrm>
            <a:off x="3738366" y="14010734"/>
            <a:ext cx="498353"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12A50FB9-2B4B-F6F6-1F53-921E17055B98}"/>
              </a:ext>
              <a:ext uri="{C183D7F6-B498-43B3-948B-1728B52AA6E4}">
                <adec:decorative xmlns:adec="http://schemas.microsoft.com/office/drawing/2017/decorative" val="1"/>
              </a:ext>
            </a:extLst>
          </p:cNvPr>
          <p:cNvSpPr/>
          <p:nvPr userDrawn="1"/>
        </p:nvSpPr>
        <p:spPr>
          <a:xfrm>
            <a:off x="5151390" y="13309457"/>
            <a:ext cx="1889219" cy="1546910"/>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latin typeface="Arial" panose="020B0604020202020204" pitchFamily="34" charset="0"/>
              <a:cs typeface="Arial" panose="020B0604020202020204" pitchFamily="34" charset="0"/>
            </a:endParaRPr>
          </a:p>
        </p:txBody>
      </p:sp>
      <p:cxnSp>
        <p:nvCxnSpPr>
          <p:cNvPr id="20" name="Straight Arrow Connector 19">
            <a:extLst>
              <a:ext uri="{FF2B5EF4-FFF2-40B4-BE49-F238E27FC236}">
                <a16:creationId xmlns:a16="http://schemas.microsoft.com/office/drawing/2014/main" id="{0FCE2A6E-264E-7C16-B0B4-3931B56EBDB1}"/>
              </a:ext>
              <a:ext uri="{C183D7F6-B498-43B3-948B-1728B52AA6E4}">
                <adec:decorative xmlns:adec="http://schemas.microsoft.com/office/drawing/2017/decorative" val="1"/>
              </a:ext>
            </a:extLst>
          </p:cNvPr>
          <p:cNvCxnSpPr>
            <a:cxnSpLocks/>
          </p:cNvCxnSpPr>
          <p:nvPr userDrawn="1"/>
        </p:nvCxnSpPr>
        <p:spPr>
          <a:xfrm>
            <a:off x="7893885" y="14010734"/>
            <a:ext cx="498353"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21" name="Oval 20">
            <a:extLst>
              <a:ext uri="{FF2B5EF4-FFF2-40B4-BE49-F238E27FC236}">
                <a16:creationId xmlns:a16="http://schemas.microsoft.com/office/drawing/2014/main" id="{8ED1E73F-EED6-6925-1934-3E148AD56F9C}"/>
              </a:ext>
              <a:ext uri="{C183D7F6-B498-43B3-948B-1728B52AA6E4}">
                <adec:decorative xmlns:adec="http://schemas.microsoft.com/office/drawing/2017/decorative" val="1"/>
              </a:ext>
            </a:extLst>
          </p:cNvPr>
          <p:cNvSpPr/>
          <p:nvPr userDrawn="1"/>
        </p:nvSpPr>
        <p:spPr>
          <a:xfrm>
            <a:off x="9077068" y="13309460"/>
            <a:ext cx="2135333" cy="1546907"/>
          </a:xfrm>
          <a:prstGeom prst="ellipse">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chemeClr val="tx1"/>
              </a:solidFill>
              <a:latin typeface="Arial" panose="020B0604020202020204" pitchFamily="34" charset="0"/>
              <a:cs typeface="Arial" panose="020B0604020202020204" pitchFamily="34" charset="0"/>
            </a:endParaRPr>
          </a:p>
        </p:txBody>
      </p:sp>
      <p:sp>
        <p:nvSpPr>
          <p:cNvPr id="23" name="Text Placeholder 22">
            <a:extLst>
              <a:ext uri="{FF2B5EF4-FFF2-40B4-BE49-F238E27FC236}">
                <a16:creationId xmlns:a16="http://schemas.microsoft.com/office/drawing/2014/main" id="{F32B346A-D51C-7573-6A20-9C90A35CE6C9}"/>
              </a:ext>
            </a:extLst>
          </p:cNvPr>
          <p:cNvSpPr>
            <a:spLocks noGrp="1"/>
          </p:cNvSpPr>
          <p:nvPr>
            <p:ph type="body" sz="quarter" idx="16" hasCustomPrompt="1"/>
          </p:nvPr>
        </p:nvSpPr>
        <p:spPr>
          <a:xfrm>
            <a:off x="1141337" y="13697149"/>
            <a:ext cx="1449387" cy="771525"/>
          </a:xfrm>
        </p:spPr>
        <p:txBody>
          <a:bodyPr anchor="ctr">
            <a:noAutofit/>
          </a:bodyPr>
          <a:lstStyle>
            <a:lvl1pPr marL="0" indent="0" algn="ctr">
              <a:buNone/>
              <a:defRPr sz="1800" b="1"/>
            </a:lvl1pPr>
          </a:lstStyle>
          <a:p>
            <a:pPr lvl="0"/>
            <a:r>
              <a:rPr lang="en-US"/>
              <a:t>Start Process</a:t>
            </a:r>
          </a:p>
        </p:txBody>
      </p:sp>
      <p:sp>
        <p:nvSpPr>
          <p:cNvPr id="24" name="Text Placeholder 22">
            <a:extLst>
              <a:ext uri="{FF2B5EF4-FFF2-40B4-BE49-F238E27FC236}">
                <a16:creationId xmlns:a16="http://schemas.microsoft.com/office/drawing/2014/main" id="{71D51A69-F01C-AB78-1C2B-6ABB6C851D2B}"/>
              </a:ext>
            </a:extLst>
          </p:cNvPr>
          <p:cNvSpPr>
            <a:spLocks noGrp="1"/>
          </p:cNvSpPr>
          <p:nvPr>
            <p:ph type="body" sz="quarter" idx="17" hasCustomPrompt="1"/>
          </p:nvPr>
        </p:nvSpPr>
        <p:spPr>
          <a:xfrm>
            <a:off x="5371305" y="13687823"/>
            <a:ext cx="1449387" cy="771525"/>
          </a:xfrm>
        </p:spPr>
        <p:txBody>
          <a:bodyPr anchor="ctr">
            <a:noAutofit/>
          </a:bodyPr>
          <a:lstStyle>
            <a:lvl1pPr marL="0" indent="0" algn="ctr">
              <a:buNone/>
              <a:defRPr sz="1800" b="1">
                <a:solidFill>
                  <a:schemeClr val="tx1"/>
                </a:solidFill>
              </a:defRPr>
            </a:lvl1pPr>
          </a:lstStyle>
          <a:p>
            <a:pPr lvl="0"/>
            <a:r>
              <a:rPr lang="en-US"/>
              <a:t>Step (title of this Job Aid)</a:t>
            </a:r>
          </a:p>
        </p:txBody>
      </p:sp>
      <p:sp>
        <p:nvSpPr>
          <p:cNvPr id="26" name="Text Placeholder 22">
            <a:extLst>
              <a:ext uri="{FF2B5EF4-FFF2-40B4-BE49-F238E27FC236}">
                <a16:creationId xmlns:a16="http://schemas.microsoft.com/office/drawing/2014/main" id="{41901540-64EE-405A-6296-8C24087B7765}"/>
              </a:ext>
            </a:extLst>
          </p:cNvPr>
          <p:cNvSpPr>
            <a:spLocks noGrp="1"/>
          </p:cNvSpPr>
          <p:nvPr>
            <p:ph type="body" sz="quarter" idx="19" hasCustomPrompt="1"/>
          </p:nvPr>
        </p:nvSpPr>
        <p:spPr>
          <a:xfrm>
            <a:off x="9420040" y="13701592"/>
            <a:ext cx="1449387" cy="771525"/>
          </a:xfrm>
        </p:spPr>
        <p:txBody>
          <a:bodyPr anchor="ctr">
            <a:noAutofit/>
          </a:bodyPr>
          <a:lstStyle>
            <a:lvl1pPr marL="0" indent="0" algn="ctr">
              <a:buNone/>
              <a:defRPr sz="1800" b="1"/>
            </a:lvl1pPr>
          </a:lstStyle>
          <a:p>
            <a:pPr lvl="0"/>
            <a:r>
              <a:rPr lang="en-US"/>
              <a:t>End of Process</a:t>
            </a:r>
          </a:p>
        </p:txBody>
      </p:sp>
      <p:pic>
        <p:nvPicPr>
          <p:cNvPr id="27" name="Picture 26">
            <a:extLst>
              <a:ext uri="{FF2B5EF4-FFF2-40B4-BE49-F238E27FC236}">
                <a16:creationId xmlns:a16="http://schemas.microsoft.com/office/drawing/2014/main" id="{EFD19BBC-BAC4-08DB-FDBA-738F62F04F6C}"/>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65936" y="624853"/>
            <a:ext cx="4544577" cy="731521"/>
          </a:xfrm>
          <a:prstGeom prst="rect">
            <a:avLst/>
          </a:prstGeom>
        </p:spPr>
      </p:pic>
      <p:sp>
        <p:nvSpPr>
          <p:cNvPr id="22" name="Rectangle 21">
            <a:extLst>
              <a:ext uri="{FF2B5EF4-FFF2-40B4-BE49-F238E27FC236}">
                <a16:creationId xmlns:a16="http://schemas.microsoft.com/office/drawing/2014/main" id="{35F9B85C-AFA7-E163-E45A-5AE9207940DF}"/>
              </a:ext>
              <a:ext uri="{C183D7F6-B498-43B3-948B-1728B52AA6E4}">
                <adec:decorative xmlns:adec="http://schemas.microsoft.com/office/drawing/2017/decorative" val="1"/>
              </a:ext>
            </a:extLst>
          </p:cNvPr>
          <p:cNvSpPr/>
          <p:nvPr userDrawn="1"/>
        </p:nvSpPr>
        <p:spPr>
          <a:xfrm>
            <a:off x="-2" y="3239405"/>
            <a:ext cx="12192000" cy="112855"/>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D2881183-AB5B-F9DE-8894-57103CCFE1F4}"/>
              </a:ext>
              <a:ext uri="{C183D7F6-B498-43B3-948B-1728B52AA6E4}">
                <adec:decorative xmlns:adec="http://schemas.microsoft.com/office/drawing/2017/decorative" val="1"/>
              </a:ext>
            </a:extLst>
          </p:cNvPr>
          <p:cNvSpPr/>
          <p:nvPr userDrawn="1"/>
        </p:nvSpPr>
        <p:spPr>
          <a:xfrm>
            <a:off x="4610100" y="3609981"/>
            <a:ext cx="2971800"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EF57F10D-29E7-F3E8-912B-C32328D477A5}"/>
              </a:ext>
              <a:ext uri="{C183D7F6-B498-43B3-948B-1728B52AA6E4}">
                <adec:decorative xmlns:adec="http://schemas.microsoft.com/office/drawing/2017/decorative" val="1"/>
              </a:ext>
            </a:extLst>
          </p:cNvPr>
          <p:cNvSpPr/>
          <p:nvPr userDrawn="1"/>
        </p:nvSpPr>
        <p:spPr>
          <a:xfrm>
            <a:off x="4884255" y="6921923"/>
            <a:ext cx="2423491"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206523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Steps 1">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6901E62B-D0DB-DDFA-96E1-09AAD861E260}"/>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9/8/2025</a:t>
            </a:fld>
            <a:endParaRPr lang="en-US"/>
          </a:p>
        </p:txBody>
      </p:sp>
      <p:sp>
        <p:nvSpPr>
          <p:cNvPr id="4" name="Footer Placeholder 3">
            <a:extLst>
              <a:ext uri="{FF2B5EF4-FFF2-40B4-BE49-F238E27FC236}">
                <a16:creationId xmlns:a16="http://schemas.microsoft.com/office/drawing/2014/main" id="{E876CA14-C108-A4F7-CA16-1FE42DA122F4}"/>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5" name="Slide Number Placeholder 4">
            <a:extLst>
              <a:ext uri="{FF2B5EF4-FFF2-40B4-BE49-F238E27FC236}">
                <a16:creationId xmlns:a16="http://schemas.microsoft.com/office/drawing/2014/main" id="{46A31B87-8BC0-7654-5DF7-3AECA9CE9F17}"/>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a:t>
            </a:fld>
            <a:endParaRPr lang="en-US"/>
          </a:p>
        </p:txBody>
      </p:sp>
      <p:sp>
        <p:nvSpPr>
          <p:cNvPr id="6" name="Title 1">
            <a:extLst>
              <a:ext uri="{FF2B5EF4-FFF2-40B4-BE49-F238E27FC236}">
                <a16:creationId xmlns:a16="http://schemas.microsoft.com/office/drawing/2014/main" id="{416D0E2C-DC70-A1E8-7516-7FF72B443D6A}"/>
              </a:ext>
            </a:extLst>
          </p:cNvPr>
          <p:cNvSpPr>
            <a:spLocks noGrp="1"/>
          </p:cNvSpPr>
          <p:nvPr>
            <p:ph type="title" hasCustomPrompt="1"/>
          </p:nvPr>
        </p:nvSpPr>
        <p:spPr>
          <a:xfrm>
            <a:off x="838199" y="792148"/>
            <a:ext cx="10515600" cy="808698"/>
          </a:xfrm>
        </p:spPr>
        <p:txBody>
          <a:bodyPr>
            <a:normAutofit/>
          </a:bodyPr>
          <a:lstStyle>
            <a:lvl1pPr>
              <a:defRPr sz="4000" b="1">
                <a:latin typeface="Arial" panose="020B0604020202020204" pitchFamily="34" charset="0"/>
                <a:cs typeface="Arial" panose="020B0604020202020204" pitchFamily="34" charset="0"/>
              </a:defRPr>
            </a:lvl1pPr>
          </a:lstStyle>
          <a:p>
            <a:r>
              <a:rPr lang="en-US"/>
              <a:t>Job Aid Title (Part # of #)</a:t>
            </a:r>
          </a:p>
        </p:txBody>
      </p:sp>
      <p:cxnSp>
        <p:nvCxnSpPr>
          <p:cNvPr id="7" name="Straight Connector 6">
            <a:extLst>
              <a:ext uri="{FF2B5EF4-FFF2-40B4-BE49-F238E27FC236}">
                <a16:creationId xmlns:a16="http://schemas.microsoft.com/office/drawing/2014/main" id="{6A25D613-3146-2531-854B-A81EAED05792}"/>
              </a:ext>
              <a:ext uri="{C183D7F6-B498-43B3-948B-1728B52AA6E4}">
                <adec:decorative xmlns:adec="http://schemas.microsoft.com/office/drawing/2017/decorative" val="1"/>
              </a:ext>
            </a:extLst>
          </p:cNvPr>
          <p:cNvCxnSpPr>
            <a:cxnSpLocks/>
          </p:cNvCxnSpPr>
          <p:nvPr userDrawn="1"/>
        </p:nvCxnSpPr>
        <p:spPr>
          <a:xfrm>
            <a:off x="838199" y="2035018"/>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Text Placeholder 12">
            <a:extLst>
              <a:ext uri="{FF2B5EF4-FFF2-40B4-BE49-F238E27FC236}">
                <a16:creationId xmlns:a16="http://schemas.microsoft.com/office/drawing/2014/main" id="{CD45E371-C9BC-F0F7-F56A-7DC37E7E0DD5}"/>
              </a:ext>
            </a:extLst>
          </p:cNvPr>
          <p:cNvSpPr>
            <a:spLocks noGrp="1"/>
          </p:cNvSpPr>
          <p:nvPr>
            <p:ph type="body" sz="quarter" idx="13" hasCustomPrompt="1"/>
          </p:nvPr>
        </p:nvSpPr>
        <p:spPr>
          <a:xfrm>
            <a:off x="838199" y="2358030"/>
            <a:ext cx="10569221" cy="6053667"/>
          </a:xfrm>
        </p:spPr>
        <p:txBody>
          <a:bodyPr>
            <a:normAutofit/>
          </a:bodyPr>
          <a:lstStyle>
            <a:lvl1pPr marL="0" indent="0">
              <a:buFont typeface="+mj-lt"/>
              <a:buNone/>
              <a:defRPr sz="3600">
                <a:latin typeface="Arial" panose="020B0604020202020204" pitchFamily="34" charset="0"/>
                <a:cs typeface="Arial" panose="020B0604020202020204" pitchFamily="34" charset="0"/>
              </a:defRPr>
            </a:lvl1pPr>
            <a:lvl2pPr marL="1371600" indent="-457200">
              <a:defRPr>
                <a:latin typeface="Arial" panose="020B0604020202020204" pitchFamily="34" charset="0"/>
                <a:cs typeface="Arial" panose="020B0604020202020204" pitchFamily="34" charset="0"/>
              </a:defRPr>
            </a:lvl2pPr>
            <a:lvl3pPr marL="1828800" indent="-457200">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Developers: Use Arial font, bold step numbers, bold Workday actions, add screenshot of action.</a:t>
            </a:r>
          </a:p>
        </p:txBody>
      </p:sp>
      <p:pic>
        <p:nvPicPr>
          <p:cNvPr id="2" name="Picture 1">
            <a:extLst>
              <a:ext uri="{FF2B5EF4-FFF2-40B4-BE49-F238E27FC236}">
                <a16:creationId xmlns:a16="http://schemas.microsoft.com/office/drawing/2014/main" id="{27D9D906-924F-559D-A2D0-0CF232BBFF10}"/>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58940" y="146838"/>
            <a:ext cx="2936764" cy="472719"/>
          </a:xfrm>
          <a:prstGeom prst="rect">
            <a:avLst/>
          </a:prstGeom>
        </p:spPr>
      </p:pic>
      <p:sp>
        <p:nvSpPr>
          <p:cNvPr id="10" name="Rectangle 9">
            <a:extLst>
              <a:ext uri="{FF2B5EF4-FFF2-40B4-BE49-F238E27FC236}">
                <a16:creationId xmlns:a16="http://schemas.microsoft.com/office/drawing/2014/main" id="{13FD2C3A-9CD7-69CB-79BD-441FE0B0CF92}"/>
              </a:ext>
              <a:ext uri="{C183D7F6-B498-43B3-948B-1728B52AA6E4}">
                <adec:decorative xmlns:adec="http://schemas.microsoft.com/office/drawing/2017/decorative" val="1"/>
              </a:ext>
            </a:extLst>
          </p:cNvPr>
          <p:cNvSpPr/>
          <p:nvPr userDrawn="1"/>
        </p:nvSpPr>
        <p:spPr>
          <a:xfrm>
            <a:off x="4610100" y="1810899"/>
            <a:ext cx="2971800"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752501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Steps 2">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09A3FAA4-DEA7-FA82-16D4-A3D741BAA5A8}"/>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9/8/2025</a:t>
            </a:fld>
            <a:endParaRPr lang="en-US"/>
          </a:p>
        </p:txBody>
      </p:sp>
      <p:sp>
        <p:nvSpPr>
          <p:cNvPr id="4" name="Footer Placeholder 3">
            <a:extLst>
              <a:ext uri="{FF2B5EF4-FFF2-40B4-BE49-F238E27FC236}">
                <a16:creationId xmlns:a16="http://schemas.microsoft.com/office/drawing/2014/main" id="{0D24CC63-EC9E-E561-D793-B6D72C369512}"/>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5" name="Slide Number Placeholder 4">
            <a:extLst>
              <a:ext uri="{FF2B5EF4-FFF2-40B4-BE49-F238E27FC236}">
                <a16:creationId xmlns:a16="http://schemas.microsoft.com/office/drawing/2014/main" id="{D76F3A2A-2C14-EA83-4E37-EFB1F50F4882}"/>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a:t>
            </a:fld>
            <a:endParaRPr lang="en-US"/>
          </a:p>
        </p:txBody>
      </p:sp>
      <p:sp>
        <p:nvSpPr>
          <p:cNvPr id="6" name="Title 1">
            <a:extLst>
              <a:ext uri="{FF2B5EF4-FFF2-40B4-BE49-F238E27FC236}">
                <a16:creationId xmlns:a16="http://schemas.microsoft.com/office/drawing/2014/main" id="{EA67389A-647C-25B9-EC21-96D8E89E0006}"/>
              </a:ext>
            </a:extLst>
          </p:cNvPr>
          <p:cNvSpPr>
            <a:spLocks noGrp="1"/>
          </p:cNvSpPr>
          <p:nvPr>
            <p:ph type="title" hasCustomPrompt="1"/>
          </p:nvPr>
        </p:nvSpPr>
        <p:spPr>
          <a:xfrm>
            <a:off x="838199" y="792148"/>
            <a:ext cx="10515600" cy="808698"/>
          </a:xfrm>
        </p:spPr>
        <p:txBody>
          <a:bodyPr>
            <a:normAutofit/>
          </a:bodyPr>
          <a:lstStyle>
            <a:lvl1pPr>
              <a:defRPr sz="4000" b="1">
                <a:latin typeface="Arial" panose="020B0604020202020204" pitchFamily="34" charset="0"/>
                <a:cs typeface="Arial" panose="020B0604020202020204" pitchFamily="34" charset="0"/>
              </a:defRPr>
            </a:lvl1pPr>
          </a:lstStyle>
          <a:p>
            <a:r>
              <a:rPr lang="en-US"/>
              <a:t>Job Aid Title (Part # of #)</a:t>
            </a:r>
          </a:p>
        </p:txBody>
      </p:sp>
      <p:cxnSp>
        <p:nvCxnSpPr>
          <p:cNvPr id="7" name="Straight Connector 6">
            <a:extLst>
              <a:ext uri="{FF2B5EF4-FFF2-40B4-BE49-F238E27FC236}">
                <a16:creationId xmlns:a16="http://schemas.microsoft.com/office/drawing/2014/main" id="{4C91B243-49B2-9D53-E684-4A24A21F1557}"/>
              </a:ext>
              <a:ext uri="{C183D7F6-B498-43B3-948B-1728B52AA6E4}">
                <adec:decorative xmlns:adec="http://schemas.microsoft.com/office/drawing/2017/decorative" val="1"/>
              </a:ext>
            </a:extLst>
          </p:cNvPr>
          <p:cNvCxnSpPr>
            <a:cxnSpLocks/>
          </p:cNvCxnSpPr>
          <p:nvPr userDrawn="1"/>
        </p:nvCxnSpPr>
        <p:spPr>
          <a:xfrm>
            <a:off x="838199" y="8814963"/>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BD8B138E-1F3F-DC77-5EA4-6C4BCFF0A395}"/>
              </a:ext>
              <a:ext uri="{C183D7F6-B498-43B3-948B-1728B52AA6E4}">
                <adec:decorative xmlns:adec="http://schemas.microsoft.com/office/drawing/2017/decorative" val="1"/>
              </a:ext>
            </a:extLst>
          </p:cNvPr>
          <p:cNvCxnSpPr>
            <a:cxnSpLocks/>
          </p:cNvCxnSpPr>
          <p:nvPr userDrawn="1"/>
        </p:nvCxnSpPr>
        <p:spPr>
          <a:xfrm>
            <a:off x="838199" y="2035018"/>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Text Placeholder 12">
            <a:extLst>
              <a:ext uri="{FF2B5EF4-FFF2-40B4-BE49-F238E27FC236}">
                <a16:creationId xmlns:a16="http://schemas.microsoft.com/office/drawing/2014/main" id="{750B7665-440D-E687-1931-F77CD27F9E48}"/>
              </a:ext>
            </a:extLst>
          </p:cNvPr>
          <p:cNvSpPr>
            <a:spLocks noGrp="1"/>
          </p:cNvSpPr>
          <p:nvPr>
            <p:ph type="body" sz="quarter" idx="13" hasCustomPrompt="1"/>
          </p:nvPr>
        </p:nvSpPr>
        <p:spPr>
          <a:xfrm>
            <a:off x="838199" y="2358030"/>
            <a:ext cx="10569221" cy="6053667"/>
          </a:xfrm>
        </p:spPr>
        <p:txBody>
          <a:bodyPr>
            <a:normAutofit/>
          </a:bodyPr>
          <a:lstStyle>
            <a:lvl1pPr marL="0" indent="0">
              <a:buFont typeface="+mj-lt"/>
              <a:buNone/>
              <a:defRPr sz="3600">
                <a:latin typeface="Arial" panose="020B0604020202020204" pitchFamily="34" charset="0"/>
                <a:cs typeface="Arial" panose="020B0604020202020204" pitchFamily="34" charset="0"/>
              </a:defRPr>
            </a:lvl1pPr>
            <a:lvl2pPr marL="1371600" indent="-457200">
              <a:defRPr>
                <a:latin typeface="Arial" panose="020B0604020202020204" pitchFamily="34" charset="0"/>
                <a:cs typeface="Arial" panose="020B0604020202020204" pitchFamily="34" charset="0"/>
              </a:defRPr>
            </a:lvl2pPr>
            <a:lvl3pPr marL="1828800" indent="-457200">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Developers: Use this slide to show two steps</a:t>
            </a:r>
          </a:p>
        </p:txBody>
      </p:sp>
      <p:sp>
        <p:nvSpPr>
          <p:cNvPr id="11" name="Text Placeholder 12">
            <a:extLst>
              <a:ext uri="{FF2B5EF4-FFF2-40B4-BE49-F238E27FC236}">
                <a16:creationId xmlns:a16="http://schemas.microsoft.com/office/drawing/2014/main" id="{D3DE3D2C-37D2-B62A-B24C-CBEF78DBF395}"/>
              </a:ext>
            </a:extLst>
          </p:cNvPr>
          <p:cNvSpPr>
            <a:spLocks noGrp="1"/>
          </p:cNvSpPr>
          <p:nvPr>
            <p:ph type="body" sz="quarter" idx="14" hasCustomPrompt="1"/>
          </p:nvPr>
        </p:nvSpPr>
        <p:spPr>
          <a:xfrm>
            <a:off x="838199" y="9017659"/>
            <a:ext cx="10569221" cy="6053667"/>
          </a:xfrm>
        </p:spPr>
        <p:txBody>
          <a:bodyPr>
            <a:normAutofit/>
          </a:bodyPr>
          <a:lstStyle>
            <a:lvl1pPr marL="0" indent="0">
              <a:buFont typeface="+mj-lt"/>
              <a:buNone/>
              <a:defRPr sz="3600">
                <a:latin typeface="Arial" panose="020B0604020202020204" pitchFamily="34" charset="0"/>
                <a:cs typeface="Arial" panose="020B0604020202020204" pitchFamily="34" charset="0"/>
              </a:defRPr>
            </a:lvl1pPr>
            <a:lvl2pPr marL="1371600" indent="-457200">
              <a:defRPr>
                <a:latin typeface="Arial" panose="020B0604020202020204" pitchFamily="34" charset="0"/>
                <a:cs typeface="Arial" panose="020B0604020202020204" pitchFamily="34" charset="0"/>
              </a:defRPr>
            </a:lvl2pPr>
            <a:lvl3pPr marL="1828800" indent="-457200">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Insert Step</a:t>
            </a:r>
          </a:p>
        </p:txBody>
      </p:sp>
      <p:pic>
        <p:nvPicPr>
          <p:cNvPr id="2" name="Picture 1">
            <a:extLst>
              <a:ext uri="{FF2B5EF4-FFF2-40B4-BE49-F238E27FC236}">
                <a16:creationId xmlns:a16="http://schemas.microsoft.com/office/drawing/2014/main" id="{CE342976-675F-9A54-1C8B-53AF5FC0BBAF}"/>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58940" y="146838"/>
            <a:ext cx="2936764" cy="472719"/>
          </a:xfrm>
          <a:prstGeom prst="rect">
            <a:avLst/>
          </a:prstGeom>
        </p:spPr>
      </p:pic>
      <p:sp>
        <p:nvSpPr>
          <p:cNvPr id="12" name="Rectangle 11">
            <a:extLst>
              <a:ext uri="{FF2B5EF4-FFF2-40B4-BE49-F238E27FC236}">
                <a16:creationId xmlns:a16="http://schemas.microsoft.com/office/drawing/2014/main" id="{9D1D62B9-092A-5F26-5652-E9634800D1CA}"/>
              </a:ext>
              <a:ext uri="{C183D7F6-B498-43B3-948B-1728B52AA6E4}">
                <adec:decorative xmlns:adec="http://schemas.microsoft.com/office/drawing/2017/decorative" val="1"/>
              </a:ext>
            </a:extLst>
          </p:cNvPr>
          <p:cNvSpPr/>
          <p:nvPr userDrawn="1"/>
        </p:nvSpPr>
        <p:spPr>
          <a:xfrm>
            <a:off x="4610100" y="1830931"/>
            <a:ext cx="2971800"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73598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Steps 3">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91CC4B09-B11D-A6E6-A469-482C4BE4D414}"/>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9/8/2025</a:t>
            </a:fld>
            <a:endParaRPr lang="en-US"/>
          </a:p>
        </p:txBody>
      </p:sp>
      <p:sp>
        <p:nvSpPr>
          <p:cNvPr id="4" name="Footer Placeholder 3">
            <a:extLst>
              <a:ext uri="{FF2B5EF4-FFF2-40B4-BE49-F238E27FC236}">
                <a16:creationId xmlns:a16="http://schemas.microsoft.com/office/drawing/2014/main" id="{8A3306A1-BF0B-04AA-E055-CBCD9F88FDDC}"/>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5" name="Slide Number Placeholder 4">
            <a:extLst>
              <a:ext uri="{FF2B5EF4-FFF2-40B4-BE49-F238E27FC236}">
                <a16:creationId xmlns:a16="http://schemas.microsoft.com/office/drawing/2014/main" id="{4BA2A929-451C-6074-98A2-9C6F206D11C3}"/>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a:t>
            </a:fld>
            <a:endParaRPr lang="en-US"/>
          </a:p>
        </p:txBody>
      </p:sp>
      <p:cxnSp>
        <p:nvCxnSpPr>
          <p:cNvPr id="6" name="Straight Connector 5">
            <a:extLst>
              <a:ext uri="{FF2B5EF4-FFF2-40B4-BE49-F238E27FC236}">
                <a16:creationId xmlns:a16="http://schemas.microsoft.com/office/drawing/2014/main" id="{8A64A6B0-E796-E2BD-8EE7-0F619EB03470}"/>
              </a:ext>
              <a:ext uri="{C183D7F6-B498-43B3-948B-1728B52AA6E4}">
                <adec:decorative xmlns:adec="http://schemas.microsoft.com/office/drawing/2017/decorative" val="1"/>
              </a:ext>
            </a:extLst>
          </p:cNvPr>
          <p:cNvCxnSpPr>
            <a:cxnSpLocks/>
          </p:cNvCxnSpPr>
          <p:nvPr userDrawn="1"/>
        </p:nvCxnSpPr>
        <p:spPr>
          <a:xfrm>
            <a:off x="838201" y="6488007"/>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8932E6A9-4DAB-998B-3C6C-E139BC54BCE6}"/>
              </a:ext>
              <a:ext uri="{C183D7F6-B498-43B3-948B-1728B52AA6E4}">
                <adec:decorative xmlns:adec="http://schemas.microsoft.com/office/drawing/2017/decorative" val="1"/>
              </a:ext>
            </a:extLst>
          </p:cNvPr>
          <p:cNvCxnSpPr>
            <a:cxnSpLocks/>
          </p:cNvCxnSpPr>
          <p:nvPr userDrawn="1"/>
        </p:nvCxnSpPr>
        <p:spPr>
          <a:xfrm>
            <a:off x="838201" y="2045263"/>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54D4D0C3-7A54-6024-A936-F4B3565BCB0A}"/>
              </a:ext>
              <a:ext uri="{C183D7F6-B498-43B3-948B-1728B52AA6E4}">
                <adec:decorative xmlns:adec="http://schemas.microsoft.com/office/drawing/2017/decorative" val="1"/>
              </a:ext>
            </a:extLst>
          </p:cNvPr>
          <p:cNvCxnSpPr>
            <a:cxnSpLocks/>
          </p:cNvCxnSpPr>
          <p:nvPr userDrawn="1"/>
        </p:nvCxnSpPr>
        <p:spPr>
          <a:xfrm>
            <a:off x="811485" y="10935476"/>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Title 1">
            <a:extLst>
              <a:ext uri="{FF2B5EF4-FFF2-40B4-BE49-F238E27FC236}">
                <a16:creationId xmlns:a16="http://schemas.microsoft.com/office/drawing/2014/main" id="{57CD3333-F900-AA66-4437-6BC55500907D}"/>
              </a:ext>
            </a:extLst>
          </p:cNvPr>
          <p:cNvSpPr>
            <a:spLocks noGrp="1"/>
          </p:cNvSpPr>
          <p:nvPr>
            <p:ph type="title" hasCustomPrompt="1"/>
          </p:nvPr>
        </p:nvSpPr>
        <p:spPr>
          <a:xfrm>
            <a:off x="838199" y="792148"/>
            <a:ext cx="10515600" cy="808698"/>
          </a:xfrm>
        </p:spPr>
        <p:txBody>
          <a:bodyPr>
            <a:normAutofit/>
          </a:bodyPr>
          <a:lstStyle>
            <a:lvl1pPr>
              <a:defRPr sz="4000" b="1">
                <a:latin typeface="Arial" panose="020B0604020202020204" pitchFamily="34" charset="0"/>
                <a:cs typeface="Arial" panose="020B0604020202020204" pitchFamily="34" charset="0"/>
              </a:defRPr>
            </a:lvl1pPr>
          </a:lstStyle>
          <a:p>
            <a:r>
              <a:rPr lang="en-US"/>
              <a:t>Job Aid Title (Part # of #)</a:t>
            </a:r>
          </a:p>
        </p:txBody>
      </p:sp>
      <p:sp>
        <p:nvSpPr>
          <p:cNvPr id="11" name="Text Placeholder 12">
            <a:extLst>
              <a:ext uri="{FF2B5EF4-FFF2-40B4-BE49-F238E27FC236}">
                <a16:creationId xmlns:a16="http://schemas.microsoft.com/office/drawing/2014/main" id="{D3FE134B-6B21-A9D3-2F8F-ECAFF3CE24D8}"/>
              </a:ext>
            </a:extLst>
          </p:cNvPr>
          <p:cNvSpPr>
            <a:spLocks noGrp="1"/>
          </p:cNvSpPr>
          <p:nvPr>
            <p:ph type="body" sz="quarter" idx="16" hasCustomPrompt="1"/>
          </p:nvPr>
        </p:nvSpPr>
        <p:spPr>
          <a:xfrm>
            <a:off x="838198" y="2389822"/>
            <a:ext cx="10569221" cy="3941946"/>
          </a:xfrm>
        </p:spPr>
        <p:txBody>
          <a:bodyPr>
            <a:normAutofit/>
          </a:bodyPr>
          <a:lstStyle>
            <a:lvl1pPr marL="0" indent="0">
              <a:buFont typeface="+mj-lt"/>
              <a:buNone/>
              <a:defRPr sz="3600">
                <a:latin typeface="Arial" panose="020B0604020202020204" pitchFamily="34" charset="0"/>
                <a:cs typeface="Arial" panose="020B0604020202020204" pitchFamily="34" charset="0"/>
              </a:defRPr>
            </a:lvl1pPr>
            <a:lvl2pPr marL="1371600" indent="-457200">
              <a:defRPr>
                <a:latin typeface="Arial" panose="020B0604020202020204" pitchFamily="34" charset="0"/>
                <a:cs typeface="Arial" panose="020B0604020202020204" pitchFamily="34" charset="0"/>
              </a:defRPr>
            </a:lvl2pPr>
            <a:lvl3pPr marL="1828800" indent="-457200">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Developers: Use this slide to show three steps</a:t>
            </a:r>
          </a:p>
        </p:txBody>
      </p:sp>
      <p:sp>
        <p:nvSpPr>
          <p:cNvPr id="13" name="Text Placeholder 12">
            <a:extLst>
              <a:ext uri="{FF2B5EF4-FFF2-40B4-BE49-F238E27FC236}">
                <a16:creationId xmlns:a16="http://schemas.microsoft.com/office/drawing/2014/main" id="{F900CAC4-4AA7-5917-6E77-B293E9B08800}"/>
              </a:ext>
            </a:extLst>
          </p:cNvPr>
          <p:cNvSpPr>
            <a:spLocks noGrp="1"/>
          </p:cNvSpPr>
          <p:nvPr>
            <p:ph type="body" sz="quarter" idx="18" hasCustomPrompt="1"/>
          </p:nvPr>
        </p:nvSpPr>
        <p:spPr>
          <a:xfrm>
            <a:off x="784577" y="6786990"/>
            <a:ext cx="10569221" cy="3941946"/>
          </a:xfrm>
        </p:spPr>
        <p:txBody>
          <a:bodyPr>
            <a:normAutofit/>
          </a:bodyPr>
          <a:lstStyle>
            <a:lvl1pPr marL="0" indent="0">
              <a:buFont typeface="+mj-lt"/>
              <a:buNone/>
              <a:defRPr sz="3600">
                <a:latin typeface="Arial" panose="020B0604020202020204" pitchFamily="34" charset="0"/>
                <a:cs typeface="Arial" panose="020B0604020202020204" pitchFamily="34" charset="0"/>
              </a:defRPr>
            </a:lvl1pPr>
            <a:lvl2pPr marL="1371600" indent="-457200">
              <a:defRPr>
                <a:latin typeface="Arial" panose="020B0604020202020204" pitchFamily="34" charset="0"/>
                <a:cs typeface="Arial" panose="020B0604020202020204" pitchFamily="34" charset="0"/>
              </a:defRPr>
            </a:lvl2pPr>
            <a:lvl3pPr marL="1828800" indent="-457200">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Insert Step</a:t>
            </a:r>
          </a:p>
        </p:txBody>
      </p:sp>
      <p:sp>
        <p:nvSpPr>
          <p:cNvPr id="12" name="Text Placeholder 12">
            <a:extLst>
              <a:ext uri="{FF2B5EF4-FFF2-40B4-BE49-F238E27FC236}">
                <a16:creationId xmlns:a16="http://schemas.microsoft.com/office/drawing/2014/main" id="{843CAA79-4A70-3945-4EE6-34BECE9C8DFF}"/>
              </a:ext>
            </a:extLst>
          </p:cNvPr>
          <p:cNvSpPr>
            <a:spLocks noGrp="1"/>
          </p:cNvSpPr>
          <p:nvPr>
            <p:ph type="body" sz="quarter" idx="17" hasCustomPrompt="1"/>
          </p:nvPr>
        </p:nvSpPr>
        <p:spPr>
          <a:xfrm>
            <a:off x="784577" y="11249224"/>
            <a:ext cx="10569221" cy="3941946"/>
          </a:xfrm>
        </p:spPr>
        <p:txBody>
          <a:bodyPr>
            <a:normAutofit/>
          </a:bodyPr>
          <a:lstStyle>
            <a:lvl1pPr marL="0" indent="0">
              <a:buFont typeface="+mj-lt"/>
              <a:buNone/>
              <a:defRPr sz="3600">
                <a:latin typeface="Arial" panose="020B0604020202020204" pitchFamily="34" charset="0"/>
                <a:cs typeface="Arial" panose="020B0604020202020204" pitchFamily="34" charset="0"/>
              </a:defRPr>
            </a:lvl1pPr>
            <a:lvl2pPr marL="1371600" indent="-457200">
              <a:defRPr>
                <a:latin typeface="Arial" panose="020B0604020202020204" pitchFamily="34" charset="0"/>
                <a:cs typeface="Arial" panose="020B0604020202020204" pitchFamily="34" charset="0"/>
              </a:defRPr>
            </a:lvl2pPr>
            <a:lvl3pPr marL="1828800" indent="-457200">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Insert Step</a:t>
            </a:r>
          </a:p>
        </p:txBody>
      </p:sp>
      <p:pic>
        <p:nvPicPr>
          <p:cNvPr id="14" name="Picture 13">
            <a:extLst>
              <a:ext uri="{FF2B5EF4-FFF2-40B4-BE49-F238E27FC236}">
                <a16:creationId xmlns:a16="http://schemas.microsoft.com/office/drawing/2014/main" id="{BB3590C5-EAE4-5F81-FAC9-C74EE395E4A5}"/>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58940" y="146838"/>
            <a:ext cx="2936764" cy="472719"/>
          </a:xfrm>
          <a:prstGeom prst="rect">
            <a:avLst/>
          </a:prstGeom>
        </p:spPr>
      </p:pic>
      <p:sp>
        <p:nvSpPr>
          <p:cNvPr id="2" name="Rectangle 1">
            <a:extLst>
              <a:ext uri="{FF2B5EF4-FFF2-40B4-BE49-F238E27FC236}">
                <a16:creationId xmlns:a16="http://schemas.microsoft.com/office/drawing/2014/main" id="{8AAF977A-F5B7-8D5D-85A5-89899962E2B8}"/>
              </a:ext>
              <a:ext uri="{C183D7F6-B498-43B3-948B-1728B52AA6E4}">
                <adec:decorative xmlns:adec="http://schemas.microsoft.com/office/drawing/2017/decorative" val="1"/>
              </a:ext>
            </a:extLst>
          </p:cNvPr>
          <p:cNvSpPr/>
          <p:nvPr userDrawn="1"/>
        </p:nvSpPr>
        <p:spPr>
          <a:xfrm>
            <a:off x="4610100" y="1786472"/>
            <a:ext cx="2971800"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038162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Steps En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6901E62B-D0DB-DDFA-96E1-09AAD861E260}"/>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9/8/2025</a:t>
            </a:fld>
            <a:endParaRPr lang="en-US"/>
          </a:p>
        </p:txBody>
      </p:sp>
      <p:sp>
        <p:nvSpPr>
          <p:cNvPr id="4" name="Footer Placeholder 3">
            <a:extLst>
              <a:ext uri="{FF2B5EF4-FFF2-40B4-BE49-F238E27FC236}">
                <a16:creationId xmlns:a16="http://schemas.microsoft.com/office/drawing/2014/main" id="{E876CA14-C108-A4F7-CA16-1FE42DA122F4}"/>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5" name="Slide Number Placeholder 4">
            <a:extLst>
              <a:ext uri="{FF2B5EF4-FFF2-40B4-BE49-F238E27FC236}">
                <a16:creationId xmlns:a16="http://schemas.microsoft.com/office/drawing/2014/main" id="{46A31B87-8BC0-7654-5DF7-3AECA9CE9F17}"/>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a:t>
            </a:fld>
            <a:endParaRPr lang="en-US"/>
          </a:p>
        </p:txBody>
      </p:sp>
      <p:sp>
        <p:nvSpPr>
          <p:cNvPr id="6" name="Title 1">
            <a:extLst>
              <a:ext uri="{FF2B5EF4-FFF2-40B4-BE49-F238E27FC236}">
                <a16:creationId xmlns:a16="http://schemas.microsoft.com/office/drawing/2014/main" id="{416D0E2C-DC70-A1E8-7516-7FF72B443D6A}"/>
              </a:ext>
            </a:extLst>
          </p:cNvPr>
          <p:cNvSpPr>
            <a:spLocks noGrp="1"/>
          </p:cNvSpPr>
          <p:nvPr>
            <p:ph type="title" hasCustomPrompt="1"/>
          </p:nvPr>
        </p:nvSpPr>
        <p:spPr>
          <a:xfrm>
            <a:off x="838199" y="792148"/>
            <a:ext cx="10515600" cy="808698"/>
          </a:xfrm>
        </p:spPr>
        <p:txBody>
          <a:bodyPr>
            <a:normAutofit/>
          </a:bodyPr>
          <a:lstStyle>
            <a:lvl1pPr>
              <a:defRPr sz="4000" b="1">
                <a:latin typeface="Arial" panose="020B0604020202020204" pitchFamily="34" charset="0"/>
                <a:cs typeface="Arial" panose="020B0604020202020204" pitchFamily="34" charset="0"/>
              </a:defRPr>
            </a:lvl1pPr>
          </a:lstStyle>
          <a:p>
            <a:r>
              <a:rPr lang="en-US"/>
              <a:t>Job Aid Title (Part # of #)</a:t>
            </a:r>
          </a:p>
        </p:txBody>
      </p:sp>
      <p:cxnSp>
        <p:nvCxnSpPr>
          <p:cNvPr id="7" name="Straight Connector 6">
            <a:extLst>
              <a:ext uri="{FF2B5EF4-FFF2-40B4-BE49-F238E27FC236}">
                <a16:creationId xmlns:a16="http://schemas.microsoft.com/office/drawing/2014/main" id="{6A25D613-3146-2531-854B-A81EAED05792}"/>
              </a:ext>
              <a:ext uri="{C183D7F6-B498-43B3-948B-1728B52AA6E4}">
                <adec:decorative xmlns:adec="http://schemas.microsoft.com/office/drawing/2017/decorative" val="1"/>
              </a:ext>
            </a:extLst>
          </p:cNvPr>
          <p:cNvCxnSpPr>
            <a:cxnSpLocks/>
          </p:cNvCxnSpPr>
          <p:nvPr userDrawn="1"/>
        </p:nvCxnSpPr>
        <p:spPr>
          <a:xfrm>
            <a:off x="838199" y="2035018"/>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Text Placeholder 12">
            <a:extLst>
              <a:ext uri="{FF2B5EF4-FFF2-40B4-BE49-F238E27FC236}">
                <a16:creationId xmlns:a16="http://schemas.microsoft.com/office/drawing/2014/main" id="{CD45E371-C9BC-F0F7-F56A-7DC37E7E0DD5}"/>
              </a:ext>
            </a:extLst>
          </p:cNvPr>
          <p:cNvSpPr>
            <a:spLocks noGrp="1"/>
          </p:cNvSpPr>
          <p:nvPr>
            <p:ph type="body" sz="quarter" idx="13" hasCustomPrompt="1"/>
          </p:nvPr>
        </p:nvSpPr>
        <p:spPr>
          <a:xfrm>
            <a:off x="838199" y="2358030"/>
            <a:ext cx="10569221" cy="6053667"/>
          </a:xfrm>
        </p:spPr>
        <p:txBody>
          <a:bodyPr>
            <a:normAutofit/>
          </a:bodyPr>
          <a:lstStyle>
            <a:lvl1pPr marL="0" indent="0">
              <a:buFont typeface="+mj-lt"/>
              <a:buNone/>
              <a:defRPr sz="3600">
                <a:latin typeface="Arial" panose="020B0604020202020204" pitchFamily="34" charset="0"/>
                <a:cs typeface="Arial" panose="020B0604020202020204" pitchFamily="34" charset="0"/>
              </a:defRPr>
            </a:lvl1pPr>
            <a:lvl2pPr marL="1371600" indent="-457200">
              <a:defRPr>
                <a:latin typeface="Arial" panose="020B0604020202020204" pitchFamily="34" charset="0"/>
                <a:cs typeface="Arial" panose="020B0604020202020204" pitchFamily="34" charset="0"/>
              </a:defRPr>
            </a:lvl2pPr>
            <a:lvl3pPr marL="1828800" indent="-457200">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Developers: Use this slide for the final step</a:t>
            </a:r>
          </a:p>
        </p:txBody>
      </p:sp>
      <p:pic>
        <p:nvPicPr>
          <p:cNvPr id="2" name="Picture 1">
            <a:extLst>
              <a:ext uri="{FF2B5EF4-FFF2-40B4-BE49-F238E27FC236}">
                <a16:creationId xmlns:a16="http://schemas.microsoft.com/office/drawing/2014/main" id="{9BA4C340-0BC8-0DF0-0BFF-CE95BC9F989A}"/>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58940" y="146838"/>
            <a:ext cx="2936764" cy="472719"/>
          </a:xfrm>
          <a:prstGeom prst="rect">
            <a:avLst/>
          </a:prstGeom>
        </p:spPr>
      </p:pic>
      <p:sp>
        <p:nvSpPr>
          <p:cNvPr id="10" name="Rectangle 9">
            <a:extLst>
              <a:ext uri="{FF2B5EF4-FFF2-40B4-BE49-F238E27FC236}">
                <a16:creationId xmlns:a16="http://schemas.microsoft.com/office/drawing/2014/main" id="{B16D5B2F-86C6-2EE7-3391-D9177BA81304}"/>
              </a:ext>
              <a:ext uri="{C183D7F6-B498-43B3-948B-1728B52AA6E4}">
                <adec:decorative xmlns:adec="http://schemas.microsoft.com/office/drawing/2017/decorative" val="1"/>
              </a:ext>
            </a:extLst>
          </p:cNvPr>
          <p:cNvSpPr/>
          <p:nvPr userDrawn="1"/>
        </p:nvSpPr>
        <p:spPr>
          <a:xfrm>
            <a:off x="4610100" y="1773437"/>
            <a:ext cx="2971800"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304002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58B117-82B1-D4A7-C00A-09069072C6A3}"/>
              </a:ext>
            </a:extLst>
          </p:cNvPr>
          <p:cNvSpPr txBox="1"/>
          <p:nvPr userDrawn="1"/>
        </p:nvSpPr>
        <p:spPr>
          <a:xfrm>
            <a:off x="838200" y="797661"/>
            <a:ext cx="10515598" cy="1107996"/>
          </a:xfrm>
          <a:prstGeom prst="rect">
            <a:avLst/>
          </a:prstGeom>
          <a:noFill/>
        </p:spPr>
        <p:txBody>
          <a:bodyPr wrap="square" rtlCol="0">
            <a:spAutoFit/>
          </a:bodyPr>
          <a:lstStyle/>
          <a:p>
            <a:pPr algn="ctr"/>
            <a:r>
              <a:rPr lang="en-US" sz="6600" b="1">
                <a:latin typeface="Arial" panose="020B0604020202020204" pitchFamily="34" charset="0"/>
                <a:cs typeface="Arial" panose="020B0604020202020204" pitchFamily="34" charset="0"/>
              </a:rPr>
              <a:t>Image Repository</a:t>
            </a:r>
          </a:p>
        </p:txBody>
      </p:sp>
    </p:spTree>
    <p:extLst>
      <p:ext uri="{BB962C8B-B14F-4D97-AF65-F5344CB8AC3E}">
        <p14:creationId xmlns:p14="http://schemas.microsoft.com/office/powerpoint/2010/main" val="3133235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58B117-82B1-D4A7-C00A-09069072C6A3}"/>
              </a:ext>
            </a:extLst>
          </p:cNvPr>
          <p:cNvSpPr txBox="1"/>
          <p:nvPr userDrawn="1"/>
        </p:nvSpPr>
        <p:spPr>
          <a:xfrm>
            <a:off x="838200" y="797661"/>
            <a:ext cx="10515598" cy="1107996"/>
          </a:xfrm>
          <a:prstGeom prst="rect">
            <a:avLst/>
          </a:prstGeom>
          <a:noFill/>
        </p:spPr>
        <p:txBody>
          <a:bodyPr wrap="square" rtlCol="0">
            <a:spAutoFit/>
          </a:bodyPr>
          <a:lstStyle/>
          <a:p>
            <a:pPr algn="ctr"/>
            <a:r>
              <a:rPr lang="en-US" sz="6600" b="1">
                <a:latin typeface="Arial" panose="020B0604020202020204" pitchFamily="34" charset="0"/>
                <a:cs typeface="Arial" panose="020B0604020202020204" pitchFamily="34" charset="0"/>
              </a:rPr>
              <a:t>Image Repository</a:t>
            </a:r>
          </a:p>
        </p:txBody>
      </p:sp>
    </p:spTree>
    <p:extLst>
      <p:ext uri="{BB962C8B-B14F-4D97-AF65-F5344CB8AC3E}">
        <p14:creationId xmlns:p14="http://schemas.microsoft.com/office/powerpoint/2010/main" val="42830602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AE2930E-B342-6EC2-71B0-A923496E2855}"/>
              </a:ext>
              <a:ext uri="{C183D7F6-B498-43B3-948B-1728B52AA6E4}">
                <adec:decorative xmlns:adec="http://schemas.microsoft.com/office/drawing/2017/decorative" val="1"/>
              </a:ext>
            </a:extLst>
          </p:cNvPr>
          <p:cNvSpPr/>
          <p:nvPr userDrawn="1"/>
        </p:nvSpPr>
        <p:spPr>
          <a:xfrm>
            <a:off x="0" y="15564465"/>
            <a:ext cx="12192000" cy="685423"/>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38200" y="865485"/>
            <a:ext cx="10515600" cy="314207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4327407"/>
            <a:ext cx="10515600" cy="103142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C183D7F6-B498-43B3-948B-1728B52AA6E4}">
                <adec:decorative xmlns:adec="http://schemas.microsoft.com/office/drawing/2017/decorative" val="1"/>
              </a:ext>
            </a:extLst>
          </p:cNvPr>
          <p:cNvSpPr>
            <a:spLocks noGrp="1"/>
          </p:cNvSpPr>
          <p:nvPr>
            <p:ph type="dt" sz="half" idx="2"/>
          </p:nvPr>
        </p:nvSpPr>
        <p:spPr>
          <a:xfrm>
            <a:off x="838200" y="15564465"/>
            <a:ext cx="2743200" cy="685423"/>
          </a:xfrm>
          <a:prstGeom prst="rect">
            <a:avLst/>
          </a:prstGeom>
        </p:spPr>
        <p:txBody>
          <a:bodyPr vert="horz" lIns="91440" tIns="45720" rIns="91440" bIns="45720" rtlCol="0" anchor="ctr"/>
          <a:lstStyle>
            <a:lvl1pPr algn="l">
              <a:defRPr sz="1600" b="1">
                <a:solidFill>
                  <a:schemeClr val="bg1"/>
                </a:solidFill>
                <a:latin typeface="Arial" panose="020B0604020202020204" pitchFamily="34" charset="0"/>
                <a:cs typeface="Arial" panose="020B0604020202020204" pitchFamily="34" charset="0"/>
              </a:defRPr>
            </a:lvl1pPr>
          </a:lstStyle>
          <a:p>
            <a:fld id="{AABB7832-A06D-4E8B-A914-BDD6443ECE72}" type="datetime1">
              <a:rPr lang="en-US" smtClean="0"/>
              <a:pPr/>
              <a:t>9/8/2025</a:t>
            </a:fld>
            <a:endParaRPr lang="en-US"/>
          </a:p>
        </p:txBody>
      </p:sp>
      <p:sp>
        <p:nvSpPr>
          <p:cNvPr id="5" name="Footer Placeholder 4">
            <a:extLst>
              <a:ext uri="{C183D7F6-B498-43B3-948B-1728B52AA6E4}">
                <adec:decorative xmlns:adec="http://schemas.microsoft.com/office/drawing/2017/decorative" val="1"/>
              </a:ext>
            </a:extLst>
          </p:cNvPr>
          <p:cNvSpPr>
            <a:spLocks noGrp="1"/>
          </p:cNvSpPr>
          <p:nvPr>
            <p:ph type="ftr" sz="quarter" idx="3"/>
          </p:nvPr>
        </p:nvSpPr>
        <p:spPr>
          <a:xfrm>
            <a:off x="4038599" y="15564465"/>
            <a:ext cx="4114800" cy="685423"/>
          </a:xfrm>
          <a:prstGeom prst="rect">
            <a:avLst/>
          </a:prstGeom>
        </p:spPr>
        <p:txBody>
          <a:bodyPr vert="horz" lIns="91440" tIns="45720" rIns="91440" bIns="45720" rtlCol="0" anchor="ctr"/>
          <a:lstStyle>
            <a:lvl1pPr algn="ctr">
              <a:defRPr sz="1600" b="1">
                <a:solidFill>
                  <a:schemeClr val="bg1"/>
                </a:solidFill>
                <a:latin typeface="Arial" panose="020B0604020202020204" pitchFamily="34" charset="0"/>
                <a:cs typeface="Arial" panose="020B0604020202020204" pitchFamily="34" charset="0"/>
              </a:defRPr>
            </a:lvl1pPr>
          </a:lstStyle>
          <a:p>
            <a:r>
              <a:rPr lang="en-US"/>
              <a:t>Version 1</a:t>
            </a:r>
          </a:p>
        </p:txBody>
      </p:sp>
      <p:sp>
        <p:nvSpPr>
          <p:cNvPr id="6" name="Slide Number Placeholder 5">
            <a:extLst>
              <a:ext uri="{C183D7F6-B498-43B3-948B-1728B52AA6E4}">
                <adec:decorative xmlns:adec="http://schemas.microsoft.com/office/drawing/2017/decorative" val="1"/>
              </a:ext>
            </a:extLst>
          </p:cNvPr>
          <p:cNvSpPr>
            <a:spLocks noGrp="1"/>
          </p:cNvSpPr>
          <p:nvPr>
            <p:ph type="sldNum" sz="quarter" idx="4"/>
          </p:nvPr>
        </p:nvSpPr>
        <p:spPr>
          <a:xfrm>
            <a:off x="8610598" y="15564465"/>
            <a:ext cx="2743200" cy="685423"/>
          </a:xfrm>
          <a:prstGeom prst="rect">
            <a:avLst/>
          </a:prstGeom>
        </p:spPr>
        <p:txBody>
          <a:bodyPr vert="horz" lIns="91440" tIns="45720" rIns="91440" bIns="45720" rtlCol="0" anchor="ctr"/>
          <a:lstStyle>
            <a:lvl1pPr algn="r">
              <a:defRPr sz="1600" b="1">
                <a:solidFill>
                  <a:schemeClr val="bg1"/>
                </a:solidFill>
                <a:latin typeface="Arial" panose="020B0604020202020204" pitchFamily="34" charset="0"/>
                <a:cs typeface="Arial" panose="020B0604020202020204" pitchFamily="34" charset="0"/>
              </a:defRPr>
            </a:lvl1pPr>
          </a:lstStyle>
          <a:p>
            <a:fld id="{A178E8AA-DD40-477F-A66C-355F3DFD5912}" type="slidenum">
              <a:rPr lang="en-US" smtClean="0"/>
              <a:pPr/>
              <a:t>‹#›</a:t>
            </a:fld>
            <a:endParaRPr lang="en-US"/>
          </a:p>
        </p:txBody>
      </p:sp>
    </p:spTree>
    <p:extLst>
      <p:ext uri="{BB962C8B-B14F-4D97-AF65-F5344CB8AC3E}">
        <p14:creationId xmlns:p14="http://schemas.microsoft.com/office/powerpoint/2010/main" val="626881921"/>
      </p:ext>
    </p:extLst>
  </p:cSld>
  <p:clrMap bg1="lt1" tx1="dk1" bg2="lt2" tx2="dk2" accent1="accent1" accent2="accent2" accent3="accent3" accent4="accent4" accent5="accent5" accent6="accent6" hlink="hlink" folHlink="folHlink"/>
  <p:sldLayoutIdLst>
    <p:sldLayoutId id="2147483714" r:id="rId1"/>
    <p:sldLayoutId id="2147483731" r:id="rId2"/>
    <p:sldLayoutId id="2147483727" r:id="rId3"/>
    <p:sldLayoutId id="2147483728" r:id="rId4"/>
    <p:sldLayoutId id="2147483729" r:id="rId5"/>
    <p:sldLayoutId id="2147483730" r:id="rId6"/>
    <p:sldLayoutId id="2147483732" r:id="rId7"/>
  </p:sldLayoutIdLst>
  <p:hf hdr="0"/>
  <p:txStyles>
    <p:titleStyle>
      <a:lvl1pPr algn="l" defTabSz="1219170" rtl="0" eaLnBrk="1" latinLnBrk="0" hangingPunct="1">
        <a:lnSpc>
          <a:spcPct val="90000"/>
        </a:lnSpc>
        <a:spcBef>
          <a:spcPct val="0"/>
        </a:spcBef>
        <a:buNone/>
        <a:defRPr sz="5867" kern="1200">
          <a:solidFill>
            <a:schemeClr val="tx1"/>
          </a:solidFill>
          <a:latin typeface="Arial" panose="020B0604020202020204" pitchFamily="34" charset="0"/>
          <a:ea typeface="+mj-ea"/>
          <a:cs typeface="Arial" panose="020B0604020202020204" pitchFamily="34" charset="0"/>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Arial" panose="020B0604020202020204" pitchFamily="34" charset="0"/>
          <a:ea typeface="+mn-ea"/>
          <a:cs typeface="Arial" panose="020B0604020202020204" pitchFamily="34" charset="0"/>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Arial" panose="020B0604020202020204" pitchFamily="34" charset="0"/>
          <a:ea typeface="+mn-ea"/>
          <a:cs typeface="Arial" panose="020B0604020202020204" pitchFamily="34" charset="0"/>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7182A1D-66EC-74BC-AB60-89C831CAC7B3}"/>
              </a:ext>
            </a:extLst>
          </p:cNvPr>
          <p:cNvSpPr>
            <a:spLocks noGrp="1"/>
          </p:cNvSpPr>
          <p:nvPr>
            <p:ph type="title"/>
          </p:nvPr>
        </p:nvSpPr>
        <p:spPr>
          <a:xfrm>
            <a:off x="838200" y="865188"/>
            <a:ext cx="10515600" cy="314166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3B7592-11CA-2A6E-1542-0BE2F9DF11A0}"/>
              </a:ext>
            </a:extLst>
          </p:cNvPr>
          <p:cNvSpPr>
            <a:spLocks noGrp="1"/>
          </p:cNvSpPr>
          <p:nvPr>
            <p:ph type="body" idx="1"/>
          </p:nvPr>
        </p:nvSpPr>
        <p:spPr>
          <a:xfrm>
            <a:off x="838200" y="4327525"/>
            <a:ext cx="10515600" cy="1031398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E7DC6595-393F-C30E-D49F-F56A5356E571}"/>
              </a:ext>
            </a:extLst>
          </p:cNvPr>
          <p:cNvSpPr/>
          <p:nvPr userDrawn="1"/>
        </p:nvSpPr>
        <p:spPr>
          <a:xfrm>
            <a:off x="0" y="16059617"/>
            <a:ext cx="12192000" cy="196383"/>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D8793FA5-7779-9A5A-2D1A-6A4D7543CEA1}"/>
              </a:ext>
            </a:extLst>
          </p:cNvPr>
          <p:cNvSpPr/>
          <p:nvPr userDrawn="1"/>
        </p:nvSpPr>
        <p:spPr>
          <a:xfrm>
            <a:off x="0" y="15814613"/>
            <a:ext cx="12192000" cy="45719"/>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B65F10F9-1BC4-F778-75AE-3BE8E035C2B5}"/>
              </a:ext>
            </a:extLst>
          </p:cNvPr>
          <p:cNvSpPr/>
          <p:nvPr userDrawn="1"/>
        </p:nvSpPr>
        <p:spPr>
          <a:xfrm>
            <a:off x="0" y="15906150"/>
            <a:ext cx="12192000" cy="116792"/>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black background with a black square&#10;&#10;Description automatically generated with medium confidence">
            <a:extLst>
              <a:ext uri="{FF2B5EF4-FFF2-40B4-BE49-F238E27FC236}">
                <a16:creationId xmlns:a16="http://schemas.microsoft.com/office/drawing/2014/main" id="{3BD588AB-8E23-C19A-1F89-2E8E911DB76B}"/>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627618" y="133201"/>
            <a:ext cx="2936764" cy="472719"/>
          </a:xfrm>
          <a:prstGeom prst="rect">
            <a:avLst/>
          </a:prstGeom>
        </p:spPr>
      </p:pic>
      <p:sp>
        <p:nvSpPr>
          <p:cNvPr id="8" name="Rectangle 7">
            <a:extLst>
              <a:ext uri="{FF2B5EF4-FFF2-40B4-BE49-F238E27FC236}">
                <a16:creationId xmlns:a16="http://schemas.microsoft.com/office/drawing/2014/main" id="{BF5D4F38-F451-E598-8188-4BA135F7B4DE}"/>
              </a:ext>
            </a:extLst>
          </p:cNvPr>
          <p:cNvSpPr/>
          <p:nvPr userDrawn="1"/>
        </p:nvSpPr>
        <p:spPr>
          <a:xfrm>
            <a:off x="0" y="698365"/>
            <a:ext cx="4031311" cy="121005"/>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D557F171-F95D-BF02-8249-DFFEC6B94B21}"/>
              </a:ext>
            </a:extLst>
          </p:cNvPr>
          <p:cNvSpPr/>
          <p:nvPr userDrawn="1"/>
        </p:nvSpPr>
        <p:spPr>
          <a:xfrm>
            <a:off x="4031311" y="698366"/>
            <a:ext cx="4129378" cy="121004"/>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82B4463F-88E7-4CAB-FEA0-5B3F158CC5D7}"/>
              </a:ext>
            </a:extLst>
          </p:cNvPr>
          <p:cNvSpPr/>
          <p:nvPr userDrawn="1"/>
        </p:nvSpPr>
        <p:spPr>
          <a:xfrm>
            <a:off x="8160689" y="698364"/>
            <a:ext cx="4031311" cy="121005"/>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47579002"/>
      </p:ext>
    </p:extLst>
  </p:cSld>
  <p:clrMap bg1="lt1" tx1="dk1" bg2="lt2" tx2="dk2" accent1="accent1" accent2="accent2" accent3="accent3" accent4="accent4" accent5="accent5" accent6="accent6" hlink="hlink" folHlink="folHlink"/>
  <p:sldLayoutIdLst>
    <p:sldLayoutId id="2147483752" r:id="rId1"/>
  </p:sldLayoutIdLst>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3.xml"/><Relationship Id="rId4" Type="http://schemas.openxmlformats.org/officeDocument/2006/relationships/image" Target="../media/image12.sv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CA24C8A-8E80-D0EF-A6C1-79851D5CAA0B}"/>
              </a:ext>
              <a:ext uri="{C183D7F6-B498-43B3-948B-1728B52AA6E4}">
                <adec:decorative xmlns:adec="http://schemas.microsoft.com/office/drawing/2017/decorative" val="1"/>
              </a:ext>
            </a:extLst>
          </p:cNvPr>
          <p:cNvSpPr>
            <a:spLocks noGrp="1"/>
          </p:cNvSpPr>
          <p:nvPr>
            <p:ph type="dt" sz="half" idx="10"/>
          </p:nvPr>
        </p:nvSpPr>
        <p:spPr/>
        <p:txBody>
          <a:bodyPr/>
          <a:lstStyle/>
          <a:p>
            <a:fld id="{367B9413-C376-4173-83FA-9706DE374DDA}" type="datetime1">
              <a:rPr lang="en-US" smtClean="0"/>
              <a:t>9/8/2025</a:t>
            </a:fld>
            <a:endParaRPr lang="en-US"/>
          </a:p>
        </p:txBody>
      </p:sp>
      <p:sp>
        <p:nvSpPr>
          <p:cNvPr id="3" name="Footer Placeholder 2">
            <a:extLst>
              <a:ext uri="{FF2B5EF4-FFF2-40B4-BE49-F238E27FC236}">
                <a16:creationId xmlns:a16="http://schemas.microsoft.com/office/drawing/2014/main" id="{7DF2C8C0-70B8-F5DB-5F22-B7E0170C538F}"/>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4" name="Slide Number Placeholder 3">
            <a:extLst>
              <a:ext uri="{FF2B5EF4-FFF2-40B4-BE49-F238E27FC236}">
                <a16:creationId xmlns:a16="http://schemas.microsoft.com/office/drawing/2014/main" id="{F86321DE-8C00-886B-4B81-60DF0DBEADDB}"/>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t>1</a:t>
            </a:fld>
            <a:endParaRPr lang="en-US"/>
          </a:p>
        </p:txBody>
      </p:sp>
      <p:sp>
        <p:nvSpPr>
          <p:cNvPr id="5" name="Title 4">
            <a:extLst>
              <a:ext uri="{FF2B5EF4-FFF2-40B4-BE49-F238E27FC236}">
                <a16:creationId xmlns:a16="http://schemas.microsoft.com/office/drawing/2014/main" id="{64C98A69-C5D3-6C11-BB0F-2D4FAC87B171}"/>
              </a:ext>
            </a:extLst>
          </p:cNvPr>
          <p:cNvSpPr>
            <a:spLocks noGrp="1"/>
          </p:cNvSpPr>
          <p:nvPr>
            <p:ph type="title"/>
          </p:nvPr>
        </p:nvSpPr>
        <p:spPr/>
        <p:txBody>
          <a:bodyPr/>
          <a:lstStyle/>
          <a:p>
            <a:r>
              <a:rPr lang="en-US"/>
              <a:t>Procurement Card </a:t>
            </a:r>
            <a:br>
              <a:rPr lang="en-US"/>
            </a:br>
            <a:r>
              <a:rPr lang="en-US"/>
              <a:t>Transaction Verification</a:t>
            </a:r>
          </a:p>
        </p:txBody>
      </p:sp>
      <p:sp>
        <p:nvSpPr>
          <p:cNvPr id="13" name="TextBox 12">
            <a:extLst>
              <a:ext uri="{FF2B5EF4-FFF2-40B4-BE49-F238E27FC236}">
                <a16:creationId xmlns:a16="http://schemas.microsoft.com/office/drawing/2014/main" id="{1D2A6E6E-C50F-45E5-C186-46539E0D4CFC}"/>
              </a:ext>
            </a:extLst>
          </p:cNvPr>
          <p:cNvSpPr txBox="1"/>
          <p:nvPr/>
        </p:nvSpPr>
        <p:spPr>
          <a:xfrm>
            <a:off x="4788196" y="3576893"/>
            <a:ext cx="2615609" cy="523220"/>
          </a:xfrm>
          <a:prstGeom prst="rect">
            <a:avLst/>
          </a:prstGeom>
          <a:noFill/>
        </p:spPr>
        <p:txBody>
          <a:bodyPr wrap="square" rtlCol="0">
            <a:spAutoFit/>
          </a:bodyPr>
          <a:lstStyle/>
          <a:p>
            <a:pPr algn="ctr"/>
            <a:r>
              <a:rPr lang="en-US" sz="2800" b="1">
                <a:latin typeface="Arial" panose="020B0604020202020204" pitchFamily="34" charset="0"/>
                <a:cs typeface="Arial" panose="020B0604020202020204" pitchFamily="34" charset="0"/>
              </a:rPr>
              <a:t>DESCRIPTION</a:t>
            </a:r>
          </a:p>
        </p:txBody>
      </p:sp>
      <p:sp>
        <p:nvSpPr>
          <p:cNvPr id="6" name="Text Placeholder 5">
            <a:extLst>
              <a:ext uri="{FF2B5EF4-FFF2-40B4-BE49-F238E27FC236}">
                <a16:creationId xmlns:a16="http://schemas.microsoft.com/office/drawing/2014/main" id="{ED6808B7-4725-8C75-CFD8-0277BD00D9CC}"/>
              </a:ext>
            </a:extLst>
          </p:cNvPr>
          <p:cNvSpPr>
            <a:spLocks noGrp="1"/>
          </p:cNvSpPr>
          <p:nvPr>
            <p:ph type="body" sz="quarter" idx="13"/>
          </p:nvPr>
        </p:nvSpPr>
        <p:spPr/>
        <p:txBody>
          <a:bodyPr vert="horz" lIns="91440" tIns="45720" rIns="91440" bIns="45720" rtlCol="0" anchor="t">
            <a:normAutofit/>
          </a:bodyPr>
          <a:lstStyle/>
          <a:p>
            <a:r>
              <a:rPr lang="en-US">
                <a:latin typeface="Arial"/>
                <a:cs typeface="Arial"/>
              </a:rPr>
              <a:t>This guide will show </a:t>
            </a:r>
            <a:r>
              <a:rPr lang="en-US" i="1">
                <a:latin typeface="Arial"/>
                <a:cs typeface="Arial"/>
              </a:rPr>
              <a:t>P-Card Holders </a:t>
            </a:r>
            <a:r>
              <a:rPr lang="en-US">
                <a:latin typeface="Arial"/>
                <a:cs typeface="Arial"/>
              </a:rPr>
              <a:t>and </a:t>
            </a:r>
            <a:r>
              <a:rPr lang="en-US" i="1">
                <a:latin typeface="Arial"/>
                <a:cs typeface="Arial"/>
              </a:rPr>
              <a:t>Delegate Workers </a:t>
            </a:r>
            <a:r>
              <a:rPr lang="en-US">
                <a:latin typeface="Arial"/>
                <a:cs typeface="Arial"/>
              </a:rPr>
              <a:t>(if assigned) how to </a:t>
            </a:r>
            <a:r>
              <a:rPr lang="en-US" i="1">
                <a:latin typeface="Arial"/>
                <a:cs typeface="Arial"/>
              </a:rPr>
              <a:t>Verify</a:t>
            </a:r>
            <a:r>
              <a:rPr lang="en-US">
                <a:latin typeface="Arial"/>
                <a:cs typeface="Arial"/>
              </a:rPr>
              <a:t> </a:t>
            </a:r>
            <a:r>
              <a:rPr lang="en-US" i="1">
                <a:latin typeface="Arial"/>
                <a:cs typeface="Arial"/>
              </a:rPr>
              <a:t>Procurement Card Transactions</a:t>
            </a:r>
            <a:r>
              <a:rPr lang="en-US">
                <a:latin typeface="Arial"/>
                <a:cs typeface="Arial"/>
              </a:rPr>
              <a:t>.</a:t>
            </a:r>
          </a:p>
          <a:p>
            <a:endParaRPr lang="en-US"/>
          </a:p>
        </p:txBody>
      </p:sp>
      <p:sp>
        <p:nvSpPr>
          <p:cNvPr id="14" name="TextBox 13">
            <a:extLst>
              <a:ext uri="{FF2B5EF4-FFF2-40B4-BE49-F238E27FC236}">
                <a16:creationId xmlns:a16="http://schemas.microsoft.com/office/drawing/2014/main" id="{CA099AC4-494F-DAA0-66F7-C5FC00EF2E44}"/>
              </a:ext>
            </a:extLst>
          </p:cNvPr>
          <p:cNvSpPr txBox="1"/>
          <p:nvPr/>
        </p:nvSpPr>
        <p:spPr>
          <a:xfrm>
            <a:off x="4788196" y="6906348"/>
            <a:ext cx="2615609" cy="523220"/>
          </a:xfrm>
          <a:prstGeom prst="rect">
            <a:avLst/>
          </a:prstGeom>
          <a:noFill/>
        </p:spPr>
        <p:txBody>
          <a:bodyPr wrap="square" rtlCol="0">
            <a:spAutoFit/>
          </a:bodyPr>
          <a:lstStyle/>
          <a:p>
            <a:pPr algn="ctr"/>
            <a:r>
              <a:rPr lang="en-US" sz="2800" b="1">
                <a:latin typeface="Arial" panose="020B0604020202020204" pitchFamily="34" charset="0"/>
                <a:cs typeface="Arial" panose="020B0604020202020204" pitchFamily="34" charset="0"/>
              </a:rPr>
              <a:t>OVERVIEW</a:t>
            </a:r>
          </a:p>
        </p:txBody>
      </p:sp>
      <p:sp>
        <p:nvSpPr>
          <p:cNvPr id="16" name="TextBox 15">
            <a:extLst>
              <a:ext uri="{FF2B5EF4-FFF2-40B4-BE49-F238E27FC236}">
                <a16:creationId xmlns:a16="http://schemas.microsoft.com/office/drawing/2014/main" id="{8213C1C0-1F98-22C6-3F0F-94C21352508D}"/>
              </a:ext>
            </a:extLst>
          </p:cNvPr>
          <p:cNvSpPr txBox="1"/>
          <p:nvPr/>
        </p:nvSpPr>
        <p:spPr>
          <a:xfrm>
            <a:off x="838200" y="7420232"/>
            <a:ext cx="7680109" cy="553998"/>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The key steps in the process are below:</a:t>
            </a:r>
          </a:p>
        </p:txBody>
      </p:sp>
      <p:sp>
        <p:nvSpPr>
          <p:cNvPr id="7" name="Text Placeholder 6">
            <a:extLst>
              <a:ext uri="{FF2B5EF4-FFF2-40B4-BE49-F238E27FC236}">
                <a16:creationId xmlns:a16="http://schemas.microsoft.com/office/drawing/2014/main" id="{BB92DEC2-EE64-0585-8B25-C1E5508A4FE2}"/>
              </a:ext>
            </a:extLst>
          </p:cNvPr>
          <p:cNvSpPr>
            <a:spLocks noGrp="1"/>
          </p:cNvSpPr>
          <p:nvPr>
            <p:ph type="body" sz="quarter" idx="14"/>
          </p:nvPr>
        </p:nvSpPr>
        <p:spPr>
          <a:xfrm>
            <a:off x="864923" y="8105235"/>
            <a:ext cx="10542315" cy="4014905"/>
          </a:xfrm>
        </p:spPr>
        <p:txBody>
          <a:bodyPr>
            <a:noAutofit/>
          </a:bodyPr>
          <a:lstStyle/>
          <a:p>
            <a:r>
              <a:rPr lang="en-US"/>
              <a:t>Click the </a:t>
            </a:r>
            <a:r>
              <a:rPr lang="en-US" b="1"/>
              <a:t>Verify Procurement Card Transactions </a:t>
            </a:r>
            <a:r>
              <a:rPr lang="en-US"/>
              <a:t>task.</a:t>
            </a:r>
          </a:p>
          <a:p>
            <a:r>
              <a:rPr lang="en-US"/>
              <a:t>Select a </a:t>
            </a:r>
            <a:r>
              <a:rPr lang="en-US" b="1"/>
              <a:t>Transaction</a:t>
            </a:r>
            <a:r>
              <a:rPr lang="en-US"/>
              <a:t> to verify and click </a:t>
            </a:r>
            <a:r>
              <a:rPr lang="en-US" b="1"/>
              <a:t>OK</a:t>
            </a:r>
            <a:r>
              <a:rPr lang="en-US"/>
              <a:t>.</a:t>
            </a:r>
          </a:p>
          <a:p>
            <a:r>
              <a:rPr lang="en-US"/>
              <a:t>Determine whether a related </a:t>
            </a:r>
            <a:r>
              <a:rPr lang="en-US" b="1"/>
              <a:t>Purchase Order </a:t>
            </a:r>
            <a:r>
              <a:rPr lang="en-US"/>
              <a:t>exists and link, if applicable.</a:t>
            </a:r>
          </a:p>
          <a:p>
            <a:r>
              <a:rPr lang="en-US"/>
              <a:t>Verify </a:t>
            </a:r>
            <a:r>
              <a:rPr lang="en-US" b="1"/>
              <a:t>Transaction Details</a:t>
            </a:r>
            <a:r>
              <a:rPr lang="en-US"/>
              <a:t> and add </a:t>
            </a:r>
            <a:r>
              <a:rPr lang="en-US" b="1"/>
              <a:t>Transaction Lines</a:t>
            </a:r>
            <a:r>
              <a:rPr lang="en-US"/>
              <a:t>, as needed.</a:t>
            </a:r>
          </a:p>
          <a:p>
            <a:r>
              <a:rPr lang="en-US"/>
              <a:t>Review </a:t>
            </a:r>
            <a:r>
              <a:rPr lang="en-US" b="1"/>
              <a:t>Amount </a:t>
            </a:r>
            <a:r>
              <a:rPr lang="en-US"/>
              <a:t>section to confirm transaction document is balanced. Click </a:t>
            </a:r>
            <a:r>
              <a:rPr lang="en-US" b="1"/>
              <a:t>Submit</a:t>
            </a:r>
            <a:r>
              <a:rPr lang="en-US"/>
              <a:t>.</a:t>
            </a:r>
          </a:p>
        </p:txBody>
      </p:sp>
      <p:sp>
        <p:nvSpPr>
          <p:cNvPr id="15" name="TextBox 14">
            <a:extLst>
              <a:ext uri="{FF2B5EF4-FFF2-40B4-BE49-F238E27FC236}">
                <a16:creationId xmlns:a16="http://schemas.microsoft.com/office/drawing/2014/main" id="{70F0CEA8-8799-F027-3018-457375533A77}"/>
              </a:ext>
            </a:extLst>
          </p:cNvPr>
          <p:cNvSpPr txBox="1"/>
          <p:nvPr/>
        </p:nvSpPr>
        <p:spPr>
          <a:xfrm>
            <a:off x="864923" y="12512103"/>
            <a:ext cx="10470445" cy="553998"/>
          </a:xfrm>
          <a:prstGeom prst="rect">
            <a:avLst/>
          </a:prstGeom>
          <a:noFill/>
        </p:spPr>
        <p:txBody>
          <a:bodyPr wrap="square">
            <a:spAutoFit/>
          </a:bodyPr>
          <a:lstStyle/>
          <a:p>
            <a:pPr lvl="0"/>
            <a:r>
              <a:rPr lang="en-US" sz="3000" b="1">
                <a:latin typeface="Arial" panose="020B0604020202020204" pitchFamily="34" charset="0"/>
                <a:cs typeface="Arial" panose="020B0604020202020204" pitchFamily="34" charset="0"/>
              </a:rPr>
              <a:t>Business Process:</a:t>
            </a:r>
          </a:p>
        </p:txBody>
      </p:sp>
      <p:sp>
        <p:nvSpPr>
          <p:cNvPr id="8" name="Text Placeholder 7">
            <a:extLst>
              <a:ext uri="{FF2B5EF4-FFF2-40B4-BE49-F238E27FC236}">
                <a16:creationId xmlns:a16="http://schemas.microsoft.com/office/drawing/2014/main" id="{52D4B4E5-6122-21F0-3FAF-373FE47E813D}"/>
              </a:ext>
            </a:extLst>
          </p:cNvPr>
          <p:cNvSpPr>
            <a:spLocks noGrp="1"/>
          </p:cNvSpPr>
          <p:nvPr>
            <p:ph type="body" sz="quarter" idx="16"/>
          </p:nvPr>
        </p:nvSpPr>
        <p:spPr>
          <a:xfrm>
            <a:off x="864923" y="13744779"/>
            <a:ext cx="2035439" cy="771525"/>
          </a:xfrm>
        </p:spPr>
        <p:txBody>
          <a:bodyPr/>
          <a:lstStyle/>
          <a:p>
            <a:r>
              <a:rPr lang="en-US"/>
              <a:t>Select Verify Procurement Card Transactions Task</a:t>
            </a:r>
          </a:p>
        </p:txBody>
      </p:sp>
      <p:sp>
        <p:nvSpPr>
          <p:cNvPr id="9" name="Text Placeholder 8">
            <a:extLst>
              <a:ext uri="{FF2B5EF4-FFF2-40B4-BE49-F238E27FC236}">
                <a16:creationId xmlns:a16="http://schemas.microsoft.com/office/drawing/2014/main" id="{F3A276E4-1920-45C8-A48D-A6AFB7F3FCAC}"/>
              </a:ext>
            </a:extLst>
          </p:cNvPr>
          <p:cNvSpPr>
            <a:spLocks noGrp="1"/>
          </p:cNvSpPr>
          <p:nvPr>
            <p:ph type="body" sz="quarter" idx="17"/>
          </p:nvPr>
        </p:nvSpPr>
        <p:spPr>
          <a:xfrm>
            <a:off x="3923300" y="13687823"/>
            <a:ext cx="1615878" cy="771525"/>
          </a:xfrm>
        </p:spPr>
        <p:txBody>
          <a:bodyPr/>
          <a:lstStyle/>
          <a:p>
            <a:r>
              <a:rPr lang="en-US"/>
              <a:t>Select a Transaction to Verify</a:t>
            </a:r>
          </a:p>
        </p:txBody>
      </p:sp>
      <p:sp>
        <p:nvSpPr>
          <p:cNvPr id="10" name="Text Placeholder 9">
            <a:extLst>
              <a:ext uri="{FF2B5EF4-FFF2-40B4-BE49-F238E27FC236}">
                <a16:creationId xmlns:a16="http://schemas.microsoft.com/office/drawing/2014/main" id="{1C9B7921-FB4E-B36D-6EEE-FE173CEB8AF6}"/>
              </a:ext>
            </a:extLst>
          </p:cNvPr>
          <p:cNvSpPr>
            <a:spLocks noGrp="1"/>
          </p:cNvSpPr>
          <p:nvPr>
            <p:ph type="body" sz="quarter" idx="18"/>
          </p:nvPr>
        </p:nvSpPr>
        <p:spPr>
          <a:xfrm>
            <a:off x="6648454" y="13697149"/>
            <a:ext cx="1615878" cy="771525"/>
          </a:xfrm>
        </p:spPr>
        <p:txBody>
          <a:bodyPr/>
          <a:lstStyle/>
          <a:p>
            <a:r>
              <a:rPr lang="en-US"/>
              <a:t>Complete Required Transaction Verification Actions</a:t>
            </a:r>
          </a:p>
        </p:txBody>
      </p:sp>
      <p:sp>
        <p:nvSpPr>
          <p:cNvPr id="11" name="Text Placeholder 10">
            <a:extLst>
              <a:ext uri="{FF2B5EF4-FFF2-40B4-BE49-F238E27FC236}">
                <a16:creationId xmlns:a16="http://schemas.microsoft.com/office/drawing/2014/main" id="{7809471F-F737-113E-2567-E4DC222C0A20}"/>
              </a:ext>
            </a:extLst>
          </p:cNvPr>
          <p:cNvSpPr>
            <a:spLocks noGrp="1"/>
          </p:cNvSpPr>
          <p:nvPr>
            <p:ph type="body" sz="quarter" idx="19"/>
          </p:nvPr>
        </p:nvSpPr>
        <p:spPr>
          <a:xfrm>
            <a:off x="9442342" y="13701592"/>
            <a:ext cx="1449387" cy="771525"/>
          </a:xfrm>
        </p:spPr>
        <p:txBody>
          <a:bodyPr/>
          <a:lstStyle/>
          <a:p>
            <a:r>
              <a:rPr lang="en-US"/>
              <a:t>Submit</a:t>
            </a:r>
          </a:p>
        </p:txBody>
      </p:sp>
    </p:spTree>
    <p:extLst>
      <p:ext uri="{BB962C8B-B14F-4D97-AF65-F5344CB8AC3E}">
        <p14:creationId xmlns:p14="http://schemas.microsoft.com/office/powerpoint/2010/main" val="12687607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5E110A-B9B3-BB28-C26B-DED839825363}"/>
            </a:ext>
          </a:extLst>
        </p:cNvPr>
        <p:cNvGrpSpPr/>
        <p:nvPr/>
      </p:nvGrpSpPr>
      <p:grpSpPr>
        <a:xfrm>
          <a:off x="0" y="0"/>
          <a:ext cx="0" cy="0"/>
          <a:chOff x="0" y="0"/>
          <a:chExt cx="0" cy="0"/>
        </a:xfrm>
      </p:grpSpPr>
      <p:pic>
        <p:nvPicPr>
          <p:cNvPr id="22" name="Picture 21">
            <a:extLst>
              <a:ext uri="{FF2B5EF4-FFF2-40B4-BE49-F238E27FC236}">
                <a16:creationId xmlns:a16="http://schemas.microsoft.com/office/drawing/2014/main" id="{73EBD16D-1AA9-A761-595F-2C2E0DAF9802}"/>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r="25000"/>
          <a:stretch>
            <a:fillRect/>
          </a:stretch>
        </p:blipFill>
        <p:spPr>
          <a:xfrm>
            <a:off x="1066800" y="8411697"/>
            <a:ext cx="10058400" cy="5319275"/>
          </a:xfrm>
          <a:prstGeom prst="rect">
            <a:avLst/>
          </a:prstGeom>
          <a:ln w="12700">
            <a:solidFill>
              <a:schemeClr val="tx1"/>
            </a:solidFill>
          </a:ln>
        </p:spPr>
      </p:pic>
      <p:sp>
        <p:nvSpPr>
          <p:cNvPr id="2" name="Date Placeholder 1">
            <a:extLst>
              <a:ext uri="{FF2B5EF4-FFF2-40B4-BE49-F238E27FC236}">
                <a16:creationId xmlns:a16="http://schemas.microsoft.com/office/drawing/2014/main" id="{5D681FDC-AA16-EEE0-41CE-7027C995D7AB}"/>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9/8/2025</a:t>
            </a:fld>
            <a:endParaRPr lang="en-US"/>
          </a:p>
        </p:txBody>
      </p:sp>
      <p:sp>
        <p:nvSpPr>
          <p:cNvPr id="3" name="Footer Placeholder 2">
            <a:extLst>
              <a:ext uri="{FF2B5EF4-FFF2-40B4-BE49-F238E27FC236}">
                <a16:creationId xmlns:a16="http://schemas.microsoft.com/office/drawing/2014/main" id="{7DF2DF19-90E3-071F-7FE1-90079687508F}"/>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4" name="Slide Number Placeholder 3">
            <a:extLst>
              <a:ext uri="{FF2B5EF4-FFF2-40B4-BE49-F238E27FC236}">
                <a16:creationId xmlns:a16="http://schemas.microsoft.com/office/drawing/2014/main" id="{1CFAF57E-3F3C-7672-F222-C75E7DECE648}"/>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10</a:t>
            </a:fld>
            <a:endParaRPr lang="en-US"/>
          </a:p>
        </p:txBody>
      </p:sp>
      <p:sp>
        <p:nvSpPr>
          <p:cNvPr id="15" name="Title 14">
            <a:extLst>
              <a:ext uri="{FF2B5EF4-FFF2-40B4-BE49-F238E27FC236}">
                <a16:creationId xmlns:a16="http://schemas.microsoft.com/office/drawing/2014/main" id="{F0073C4F-1653-E8E8-C074-245E3C98A0CF}"/>
              </a:ext>
            </a:extLst>
          </p:cNvPr>
          <p:cNvSpPr>
            <a:spLocks noGrp="1"/>
          </p:cNvSpPr>
          <p:nvPr>
            <p:ph type="title"/>
          </p:nvPr>
        </p:nvSpPr>
        <p:spPr/>
        <p:txBody>
          <a:bodyPr>
            <a:noAutofit/>
          </a:bodyPr>
          <a:lstStyle/>
          <a:p>
            <a:r>
              <a:rPr lang="en-US"/>
              <a:t>Procurement Card Transaction </a:t>
            </a:r>
            <a:br>
              <a:rPr lang="en-US"/>
            </a:br>
            <a:r>
              <a:rPr lang="en-US"/>
              <a:t>Verification (Part 9 of 9)</a:t>
            </a:r>
          </a:p>
        </p:txBody>
      </p:sp>
      <p:sp>
        <p:nvSpPr>
          <p:cNvPr id="16" name="Text Placeholder 15">
            <a:extLst>
              <a:ext uri="{FF2B5EF4-FFF2-40B4-BE49-F238E27FC236}">
                <a16:creationId xmlns:a16="http://schemas.microsoft.com/office/drawing/2014/main" id="{22DE1EB5-528C-BB85-1196-79EB33F74FCB}"/>
              </a:ext>
            </a:extLst>
          </p:cNvPr>
          <p:cNvSpPr>
            <a:spLocks noGrp="1"/>
          </p:cNvSpPr>
          <p:nvPr>
            <p:ph type="body" sz="quarter" idx="13"/>
          </p:nvPr>
        </p:nvSpPr>
        <p:spPr/>
        <p:txBody>
          <a:bodyPr>
            <a:normAutofit/>
          </a:bodyPr>
          <a:lstStyle/>
          <a:p>
            <a:pPr marL="742950" lvl="0" indent="-742950">
              <a:buFont typeface="+mj-lt"/>
              <a:buAutoNum type="arabicPeriod" startAt="14"/>
              <a:defRPr/>
            </a:pPr>
            <a:r>
              <a:rPr lang="en-US">
                <a:solidFill>
                  <a:prstClr val="black"/>
                </a:solidFill>
              </a:rPr>
              <a:t>​</a:t>
            </a:r>
            <a:r>
              <a:rPr lang="en-US" b="1">
                <a:solidFill>
                  <a:prstClr val="black"/>
                </a:solidFill>
              </a:rPr>
              <a:t>Drop files here </a:t>
            </a:r>
            <a:r>
              <a:rPr lang="en-US">
                <a:solidFill>
                  <a:prstClr val="black"/>
                </a:solidFill>
              </a:rPr>
              <a:t>or click </a:t>
            </a:r>
            <a:r>
              <a:rPr lang="en-US" b="1">
                <a:solidFill>
                  <a:prstClr val="black"/>
                </a:solidFill>
              </a:rPr>
              <a:t>Select files </a:t>
            </a:r>
            <a:r>
              <a:rPr lang="en-US">
                <a:solidFill>
                  <a:prstClr val="black"/>
                </a:solidFill>
              </a:rPr>
              <a:t>to include </a:t>
            </a:r>
            <a:r>
              <a:rPr lang="en-US" b="1">
                <a:solidFill>
                  <a:prstClr val="black"/>
                </a:solidFill>
              </a:rPr>
              <a:t>Attachments</a:t>
            </a:r>
            <a:r>
              <a:rPr lang="en-US">
                <a:solidFill>
                  <a:prstClr val="black"/>
                </a:solidFill>
              </a:rPr>
              <a:t>, if applicable.</a:t>
            </a:r>
          </a:p>
          <a:p>
            <a:pPr marL="739775" lvl="0">
              <a:defRPr/>
            </a:pPr>
            <a:r>
              <a:rPr lang="en-US" sz="2800" b="1">
                <a:solidFill>
                  <a:prstClr val="black"/>
                </a:solidFill>
              </a:rPr>
              <a:t>Note</a:t>
            </a:r>
            <a:r>
              <a:rPr lang="en-US" sz="2800">
                <a:solidFill>
                  <a:prstClr val="black"/>
                </a:solidFill>
              </a:rPr>
              <a:t>: </a:t>
            </a:r>
            <a:r>
              <a:rPr lang="en-US" sz="2800"/>
              <a:t>at least one receipt attachment is required for each transaction. Include others as needed, for example, the </a:t>
            </a:r>
            <a:r>
              <a:rPr lang="en-US" sz="2800" i="1"/>
              <a:t>P-Card Prior Approval Request </a:t>
            </a:r>
            <a:r>
              <a:rPr lang="en-US" sz="2800"/>
              <a:t>document can be attached for transactions authorized through the </a:t>
            </a:r>
            <a:r>
              <a:rPr lang="en-US" sz="2800" i="1"/>
              <a:t>P-Card Prior Approval Request </a:t>
            </a:r>
            <a:r>
              <a:rPr lang="en-US" sz="2800"/>
              <a:t>form, if your company requires.</a:t>
            </a:r>
          </a:p>
          <a:p>
            <a:pPr marL="849313" lvl="0" indent="-784225">
              <a:buFont typeface="+mj-lt"/>
              <a:buAutoNum type="arabicPeriod" startAt="15"/>
              <a:defRPr/>
            </a:pPr>
            <a:r>
              <a:rPr lang="en-US">
                <a:solidFill>
                  <a:prstClr val="black"/>
                </a:solidFill>
              </a:rPr>
              <a:t>You may </a:t>
            </a:r>
            <a:r>
              <a:rPr lang="en-US" b="1">
                <a:solidFill>
                  <a:prstClr val="black"/>
                </a:solidFill>
              </a:rPr>
              <a:t>enter your comment </a:t>
            </a:r>
            <a:r>
              <a:rPr lang="en-US">
                <a:solidFill>
                  <a:prstClr val="black"/>
                </a:solidFill>
              </a:rPr>
              <a:t>for approvers, if applicable.</a:t>
            </a:r>
            <a:endParaRPr lang="en-US" sz="3600">
              <a:solidFill>
                <a:prstClr val="black"/>
              </a:solidFill>
            </a:endParaRPr>
          </a:p>
          <a:p>
            <a:pPr marL="742950" indent="-742950">
              <a:buFont typeface="+mj-lt"/>
              <a:buAutoNum type="arabicPeriod" startAt="15"/>
            </a:pPr>
            <a:r>
              <a:rPr lang="en-US"/>
              <a:t>Click </a:t>
            </a:r>
            <a:r>
              <a:rPr lang="en-US" b="1"/>
              <a:t>Submit</a:t>
            </a:r>
            <a:r>
              <a:rPr lang="en-US"/>
              <a:t>.</a:t>
            </a:r>
          </a:p>
          <a:p>
            <a:pPr marL="804863"/>
            <a:r>
              <a:rPr lang="en-US" sz="2800" b="1"/>
              <a:t>Note</a:t>
            </a:r>
            <a:r>
              <a:rPr lang="en-US" sz="2800"/>
              <a:t>: Click </a:t>
            </a:r>
            <a:r>
              <a:rPr lang="en-US" sz="2800" i="1"/>
              <a:t>Save for Later </a:t>
            </a:r>
            <a:r>
              <a:rPr lang="en-US" sz="2800"/>
              <a:t>to save progress for follow-up at a later date or time. </a:t>
            </a:r>
          </a:p>
        </p:txBody>
      </p:sp>
      <p:sp>
        <p:nvSpPr>
          <p:cNvPr id="9" name="TextBox 8">
            <a:extLst>
              <a:ext uri="{FF2B5EF4-FFF2-40B4-BE49-F238E27FC236}">
                <a16:creationId xmlns:a16="http://schemas.microsoft.com/office/drawing/2014/main" id="{542A3BB0-1D8D-617F-DEEA-C2FCC9F1A1FC}"/>
              </a:ext>
              <a:ext uri="{C183D7F6-B498-43B3-948B-1728B52AA6E4}">
                <adec:decorative xmlns:adec="http://schemas.microsoft.com/office/drawing/2017/decorative" val="1"/>
              </a:ext>
            </a:extLst>
          </p:cNvPr>
          <p:cNvSpPr txBox="1"/>
          <p:nvPr/>
        </p:nvSpPr>
        <p:spPr>
          <a:xfrm>
            <a:off x="4667694" y="1717828"/>
            <a:ext cx="2856613" cy="523220"/>
          </a:xfrm>
          <a:prstGeom prst="rect">
            <a:avLst/>
          </a:prstGeom>
          <a:noFill/>
        </p:spPr>
        <p:txBody>
          <a:bodyPr wrap="square" rtlCol="0">
            <a:spAutoFit/>
          </a:bodyPr>
          <a:lstStyle/>
          <a:p>
            <a:pPr algn="ctr"/>
            <a:r>
              <a:rPr lang="en-US" sz="2800" b="1">
                <a:latin typeface="Arial" panose="020B0604020202020204" pitchFamily="34" charset="0"/>
                <a:cs typeface="Arial" panose="020B0604020202020204" pitchFamily="34" charset="0"/>
              </a:rPr>
              <a:t>INSTRUCTIONS</a:t>
            </a:r>
          </a:p>
        </p:txBody>
      </p:sp>
      <p:sp>
        <p:nvSpPr>
          <p:cNvPr id="11" name="Rectangle 10">
            <a:extLst>
              <a:ext uri="{FF2B5EF4-FFF2-40B4-BE49-F238E27FC236}">
                <a16:creationId xmlns:a16="http://schemas.microsoft.com/office/drawing/2014/main" id="{EA0F2E20-1AF2-9F80-AA33-7E09A19894E2}"/>
              </a:ext>
              <a:ext uri="{C183D7F6-B498-43B3-948B-1728B52AA6E4}">
                <adec:decorative xmlns:adec="http://schemas.microsoft.com/office/drawing/2017/decorative" val="1"/>
              </a:ext>
            </a:extLst>
          </p:cNvPr>
          <p:cNvSpPr/>
          <p:nvPr/>
        </p:nvSpPr>
        <p:spPr>
          <a:xfrm>
            <a:off x="8610598" y="9181171"/>
            <a:ext cx="1762127" cy="1409700"/>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83B2D06E-C438-A669-1989-8B2922D202C3}"/>
              </a:ext>
              <a:ext uri="{C183D7F6-B498-43B3-948B-1728B52AA6E4}">
                <adec:decorative xmlns:adec="http://schemas.microsoft.com/office/drawing/2017/decorative" val="1"/>
              </a:ext>
            </a:extLst>
          </p:cNvPr>
          <p:cNvSpPr/>
          <p:nvPr/>
        </p:nvSpPr>
        <p:spPr>
          <a:xfrm>
            <a:off x="1143001" y="13342666"/>
            <a:ext cx="1038224" cy="378781"/>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8F76B22B-DBA0-D255-C7BB-C9456318FFD2}"/>
              </a:ext>
              <a:ext uri="{C183D7F6-B498-43B3-948B-1728B52AA6E4}">
                <adec:decorative xmlns:adec="http://schemas.microsoft.com/office/drawing/2017/decorative" val="1"/>
              </a:ext>
            </a:extLst>
          </p:cNvPr>
          <p:cNvGrpSpPr/>
          <p:nvPr/>
        </p:nvGrpSpPr>
        <p:grpSpPr>
          <a:xfrm>
            <a:off x="619200" y="14395131"/>
            <a:ext cx="10953599" cy="991815"/>
            <a:chOff x="328693" y="2700632"/>
            <a:chExt cx="6062976" cy="502647"/>
          </a:xfrm>
          <a:solidFill>
            <a:schemeClr val="accent5"/>
          </a:solidFill>
        </p:grpSpPr>
        <p:sp>
          <p:nvSpPr>
            <p:cNvPr id="12" name="Freeform 101">
              <a:extLst>
                <a:ext uri="{FF2B5EF4-FFF2-40B4-BE49-F238E27FC236}">
                  <a16:creationId xmlns:a16="http://schemas.microsoft.com/office/drawing/2014/main" id="{1690639E-3E78-0754-2FD4-B47AAF123914}"/>
                </a:ext>
              </a:extLst>
            </p:cNvPr>
            <p:cNvSpPr/>
            <p:nvPr/>
          </p:nvSpPr>
          <p:spPr>
            <a:xfrm>
              <a:off x="328693" y="2700632"/>
              <a:ext cx="6062976" cy="502647"/>
            </a:xfrm>
            <a:prstGeom prst="rect">
              <a:avLst/>
            </a:prstGeom>
            <a:grpFill/>
            <a:ln w="12700">
              <a:solidFill>
                <a:schemeClr val="accent5"/>
              </a:solidFill>
              <a:miter lim="400000"/>
            </a:ln>
          </p:spPr>
          <p:txBody>
            <a:bodyPr lIns="45718" tIns="45718" rIns="45718" bIns="45718" anchor="ct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9pPr>
            </a:lstStyle>
            <a:p>
              <a:pPr>
                <a:defRPr>
                  <a:solidFill>
                    <a:srgbClr val="FFFFFF"/>
                  </a:solidFill>
                </a:defRPr>
              </a:pPr>
              <a:endParaRPr lang="en-US" sz="1400"/>
            </a:p>
          </p:txBody>
        </p:sp>
        <p:pic>
          <p:nvPicPr>
            <p:cNvPr id="13" name="Graphic 12" descr="Checkmark with solid fill">
              <a:extLst>
                <a:ext uri="{FF2B5EF4-FFF2-40B4-BE49-F238E27FC236}">
                  <a16:creationId xmlns:a16="http://schemas.microsoft.com/office/drawing/2014/main" id="{26AD5881-8994-7E97-EDE7-FC62E100936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05905" y="2765624"/>
              <a:ext cx="463807" cy="380601"/>
            </a:xfrm>
            <a:prstGeom prst="rect">
              <a:avLst/>
            </a:prstGeom>
          </p:spPr>
        </p:pic>
      </p:grpSp>
      <p:sp>
        <p:nvSpPr>
          <p:cNvPr id="14" name="TextBox 13">
            <a:extLst>
              <a:ext uri="{FF2B5EF4-FFF2-40B4-BE49-F238E27FC236}">
                <a16:creationId xmlns:a16="http://schemas.microsoft.com/office/drawing/2014/main" id="{96D2410B-D11D-0A03-3A01-D6005C69F3E1}"/>
              </a:ext>
            </a:extLst>
          </p:cNvPr>
          <p:cNvSpPr txBox="1"/>
          <p:nvPr/>
        </p:nvSpPr>
        <p:spPr>
          <a:xfrm>
            <a:off x="1666371" y="14290874"/>
            <a:ext cx="9836681" cy="1200329"/>
          </a:xfrm>
          <a:prstGeom prst="rect">
            <a:avLst/>
          </a:prstGeom>
          <a:noFill/>
        </p:spPr>
        <p:txBody>
          <a:bodyPr wrap="square" rtlCol="0" anchor="ctr">
            <a:spAutoFit/>
          </a:bodyPr>
          <a:lstStyle/>
          <a:p>
            <a:r>
              <a:rPr lang="en-US" sz="2400" b="1">
                <a:latin typeface="Arial" panose="020B0604020202020204" pitchFamily="34" charset="0"/>
                <a:cs typeface="Arial" panose="020B0604020202020204" pitchFamily="34" charset="0"/>
              </a:rPr>
              <a:t>You have successfully verified a credit card transaction and submitted a Procurement Card Transaction Verification Document for approval.</a:t>
            </a:r>
            <a:endParaRPr lang="en-US" sz="3200" b="1">
              <a:latin typeface="Arial" panose="020B0604020202020204" pitchFamily="34" charset="0"/>
              <a:cs typeface="Arial" panose="020B0604020202020204" pitchFamily="34" charset="0"/>
            </a:endParaRPr>
          </a:p>
        </p:txBody>
      </p:sp>
      <p:sp>
        <p:nvSpPr>
          <p:cNvPr id="17" name="Oval 16">
            <a:extLst>
              <a:ext uri="{FF2B5EF4-FFF2-40B4-BE49-F238E27FC236}">
                <a16:creationId xmlns:a16="http://schemas.microsoft.com/office/drawing/2014/main" id="{716CD940-8B20-2447-5CD6-E18CE0F626EE}"/>
              </a:ext>
              <a:ext uri="{C183D7F6-B498-43B3-948B-1728B52AA6E4}">
                <adec:decorative xmlns:adec="http://schemas.microsoft.com/office/drawing/2017/decorative" val="1"/>
              </a:ext>
            </a:extLst>
          </p:cNvPr>
          <p:cNvSpPr>
            <a:spLocks noChangeAspect="1"/>
          </p:cNvSpPr>
          <p:nvPr/>
        </p:nvSpPr>
        <p:spPr>
          <a:xfrm>
            <a:off x="8044533" y="9611701"/>
            <a:ext cx="548640" cy="54864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latin typeface="Arial" panose="020B0604020202020204" pitchFamily="34" charset="0"/>
                <a:cs typeface="Arial" panose="020B0604020202020204" pitchFamily="34" charset="0"/>
              </a:rPr>
              <a:t>14</a:t>
            </a:r>
          </a:p>
        </p:txBody>
      </p:sp>
      <p:sp>
        <p:nvSpPr>
          <p:cNvPr id="18" name="Oval 17">
            <a:extLst>
              <a:ext uri="{FF2B5EF4-FFF2-40B4-BE49-F238E27FC236}">
                <a16:creationId xmlns:a16="http://schemas.microsoft.com/office/drawing/2014/main" id="{F367421F-E6EE-8BD8-72DC-4DAC42F96D44}"/>
              </a:ext>
              <a:ext uri="{C183D7F6-B498-43B3-948B-1728B52AA6E4}">
                <adec:decorative xmlns:adec="http://schemas.microsoft.com/office/drawing/2017/decorative" val="1"/>
              </a:ext>
            </a:extLst>
          </p:cNvPr>
          <p:cNvSpPr>
            <a:spLocks noChangeAspect="1"/>
          </p:cNvSpPr>
          <p:nvPr/>
        </p:nvSpPr>
        <p:spPr>
          <a:xfrm>
            <a:off x="619200" y="13234461"/>
            <a:ext cx="548640" cy="54864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latin typeface="Arial" panose="020B0604020202020204" pitchFamily="34" charset="0"/>
                <a:cs typeface="Arial" panose="020B0604020202020204" pitchFamily="34" charset="0"/>
              </a:rPr>
              <a:t>16</a:t>
            </a:r>
          </a:p>
        </p:txBody>
      </p:sp>
      <p:sp>
        <p:nvSpPr>
          <p:cNvPr id="5" name="Rectangle 4">
            <a:extLst>
              <a:ext uri="{FF2B5EF4-FFF2-40B4-BE49-F238E27FC236}">
                <a16:creationId xmlns:a16="http://schemas.microsoft.com/office/drawing/2014/main" id="{D1C4CD92-9781-8ECF-C074-D0EED59DAA83}"/>
              </a:ext>
              <a:ext uri="{C183D7F6-B498-43B3-948B-1728B52AA6E4}">
                <adec:decorative xmlns:adec="http://schemas.microsoft.com/office/drawing/2017/decorative" val="1"/>
              </a:ext>
            </a:extLst>
          </p:cNvPr>
          <p:cNvSpPr/>
          <p:nvPr/>
        </p:nvSpPr>
        <p:spPr>
          <a:xfrm>
            <a:off x="1596626" y="12120342"/>
            <a:ext cx="6213874" cy="645109"/>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5C944EDC-1155-E082-6C67-51CC0457B7B4}"/>
              </a:ext>
              <a:ext uri="{C183D7F6-B498-43B3-948B-1728B52AA6E4}">
                <adec:decorative xmlns:adec="http://schemas.microsoft.com/office/drawing/2017/decorative" val="1"/>
              </a:ext>
            </a:extLst>
          </p:cNvPr>
          <p:cNvSpPr>
            <a:spLocks noChangeAspect="1"/>
          </p:cNvSpPr>
          <p:nvPr/>
        </p:nvSpPr>
        <p:spPr>
          <a:xfrm>
            <a:off x="4393374" y="11571702"/>
            <a:ext cx="548640" cy="54864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latin typeface="Arial" panose="020B0604020202020204" pitchFamily="34" charset="0"/>
                <a:cs typeface="Arial" panose="020B0604020202020204" pitchFamily="34" charset="0"/>
              </a:rPr>
              <a:t>15</a:t>
            </a:r>
          </a:p>
        </p:txBody>
      </p:sp>
    </p:spTree>
    <p:extLst>
      <p:ext uri="{BB962C8B-B14F-4D97-AF65-F5344CB8AC3E}">
        <p14:creationId xmlns:p14="http://schemas.microsoft.com/office/powerpoint/2010/main" val="30029914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83AD9FE-AACD-E717-9335-70B520799269}"/>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9/8/2025</a:t>
            </a:fld>
            <a:endParaRPr lang="en-US"/>
          </a:p>
        </p:txBody>
      </p:sp>
      <p:sp>
        <p:nvSpPr>
          <p:cNvPr id="3" name="Footer Placeholder 2">
            <a:extLst>
              <a:ext uri="{FF2B5EF4-FFF2-40B4-BE49-F238E27FC236}">
                <a16:creationId xmlns:a16="http://schemas.microsoft.com/office/drawing/2014/main" id="{549974E4-FED9-E34D-3397-72BFB3F936A8}"/>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4" name="Slide Number Placeholder 3">
            <a:extLst>
              <a:ext uri="{FF2B5EF4-FFF2-40B4-BE49-F238E27FC236}">
                <a16:creationId xmlns:a16="http://schemas.microsoft.com/office/drawing/2014/main" id="{C826F22A-9DC2-0131-3DE0-806446DD8C70}"/>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2</a:t>
            </a:fld>
            <a:endParaRPr lang="en-US"/>
          </a:p>
        </p:txBody>
      </p:sp>
      <p:sp>
        <p:nvSpPr>
          <p:cNvPr id="5" name="Title 4">
            <a:extLst>
              <a:ext uri="{FF2B5EF4-FFF2-40B4-BE49-F238E27FC236}">
                <a16:creationId xmlns:a16="http://schemas.microsoft.com/office/drawing/2014/main" id="{AA72F123-7042-8D81-34FB-091C1DD175DE}"/>
              </a:ext>
            </a:extLst>
          </p:cNvPr>
          <p:cNvSpPr>
            <a:spLocks noGrp="1"/>
          </p:cNvSpPr>
          <p:nvPr>
            <p:ph type="title"/>
          </p:nvPr>
        </p:nvSpPr>
        <p:spPr/>
        <p:txBody>
          <a:bodyPr>
            <a:noAutofit/>
          </a:bodyPr>
          <a:lstStyle/>
          <a:p>
            <a:r>
              <a:rPr lang="en-US"/>
              <a:t>Procurement Card Transaction </a:t>
            </a:r>
            <a:br>
              <a:rPr lang="en-US"/>
            </a:br>
            <a:r>
              <a:rPr lang="en-US"/>
              <a:t>Verification (Part 1 of 9)</a:t>
            </a:r>
          </a:p>
        </p:txBody>
      </p:sp>
      <p:sp>
        <p:nvSpPr>
          <p:cNvPr id="13" name="Text Placeholder 12">
            <a:extLst>
              <a:ext uri="{FF2B5EF4-FFF2-40B4-BE49-F238E27FC236}">
                <a16:creationId xmlns:a16="http://schemas.microsoft.com/office/drawing/2014/main" id="{A39BFE7D-1216-2727-34CD-0984617B99D7}"/>
              </a:ext>
            </a:extLst>
          </p:cNvPr>
          <p:cNvSpPr>
            <a:spLocks noGrp="1"/>
          </p:cNvSpPr>
          <p:nvPr>
            <p:ph type="body" sz="quarter" idx="13"/>
          </p:nvPr>
        </p:nvSpPr>
        <p:spPr/>
        <p:txBody>
          <a:bodyPr/>
          <a:lstStyle/>
          <a:p>
            <a:pPr marL="742950" indent="-742950">
              <a:buFont typeface="+mj-lt"/>
              <a:buAutoNum type="arabicPeriod"/>
            </a:pPr>
            <a:r>
              <a:rPr lang="en-US"/>
              <a:t>Enter </a:t>
            </a:r>
            <a:r>
              <a:rPr lang="en-US" b="1"/>
              <a:t>Verify Procurement Card Transaction</a:t>
            </a:r>
            <a:r>
              <a:rPr lang="en-US"/>
              <a:t> in the </a:t>
            </a:r>
            <a:r>
              <a:rPr lang="en-US" b="1"/>
              <a:t>Search </a:t>
            </a:r>
            <a:r>
              <a:rPr lang="en-US"/>
              <a:t>field.</a:t>
            </a:r>
          </a:p>
          <a:p>
            <a:pPr marL="742950" indent="-742950">
              <a:buFont typeface="+mj-lt"/>
              <a:buAutoNum type="arabicPeriod"/>
            </a:pPr>
            <a:r>
              <a:rPr lang="en-US"/>
              <a:t>Click the </a:t>
            </a:r>
            <a:r>
              <a:rPr lang="en-US" b="1"/>
              <a:t>Verify Procurement Card Transactions</a:t>
            </a:r>
            <a:r>
              <a:rPr lang="en-US"/>
              <a:t> task.</a:t>
            </a:r>
          </a:p>
        </p:txBody>
      </p:sp>
      <p:sp>
        <p:nvSpPr>
          <p:cNvPr id="14" name="Text Placeholder 13">
            <a:extLst>
              <a:ext uri="{FF2B5EF4-FFF2-40B4-BE49-F238E27FC236}">
                <a16:creationId xmlns:a16="http://schemas.microsoft.com/office/drawing/2014/main" id="{57CB43C0-E684-8DC4-DD39-1D50E2B1512B}"/>
              </a:ext>
            </a:extLst>
          </p:cNvPr>
          <p:cNvSpPr>
            <a:spLocks noGrp="1"/>
          </p:cNvSpPr>
          <p:nvPr>
            <p:ph type="body" sz="quarter" idx="14"/>
          </p:nvPr>
        </p:nvSpPr>
        <p:spPr/>
        <p:txBody>
          <a:bodyPr/>
          <a:lstStyle/>
          <a:p>
            <a:pPr marL="742950" indent="-742950">
              <a:buFont typeface="+mj-lt"/>
              <a:buAutoNum type="arabicPeriod" startAt="3"/>
            </a:pPr>
            <a:r>
              <a:rPr lang="en-US"/>
              <a:t>Verify the </a:t>
            </a:r>
            <a:r>
              <a:rPr lang="en-US" b="1"/>
              <a:t>Company </a:t>
            </a:r>
            <a:r>
              <a:rPr lang="en-US"/>
              <a:t>and default </a:t>
            </a:r>
            <a:r>
              <a:rPr lang="en-US" b="1"/>
              <a:t>Document Date</a:t>
            </a:r>
            <a:r>
              <a:rPr lang="en-US"/>
              <a:t>, typically no change required. Ask </a:t>
            </a:r>
            <a:r>
              <a:rPr lang="en-US" b="1"/>
              <a:t>Agency Procurement Officer</a:t>
            </a:r>
            <a:r>
              <a:rPr lang="en-US"/>
              <a:t> if unsure.</a:t>
            </a:r>
          </a:p>
          <a:p>
            <a:pPr marL="742950" indent="-742950">
              <a:buFont typeface="+mj-lt"/>
              <a:buAutoNum type="arabicPeriod" startAt="3"/>
            </a:pPr>
            <a:r>
              <a:rPr lang="en-US"/>
              <a:t>Select the single </a:t>
            </a:r>
            <a:r>
              <a:rPr lang="en-US" b="1"/>
              <a:t>Transaction</a:t>
            </a:r>
            <a:r>
              <a:rPr lang="en-US"/>
              <a:t> to verify.</a:t>
            </a:r>
          </a:p>
          <a:p>
            <a:pPr marL="742950" indent="-742950">
              <a:buFont typeface="+mj-lt"/>
              <a:buAutoNum type="arabicPeriod" startAt="3"/>
            </a:pPr>
            <a:r>
              <a:rPr lang="en-US"/>
              <a:t>Click </a:t>
            </a:r>
            <a:r>
              <a:rPr lang="en-US" b="1"/>
              <a:t>OK</a:t>
            </a:r>
            <a:r>
              <a:rPr lang="en-US"/>
              <a:t>.</a:t>
            </a:r>
          </a:p>
        </p:txBody>
      </p:sp>
      <p:sp>
        <p:nvSpPr>
          <p:cNvPr id="7" name="TextBox 6">
            <a:extLst>
              <a:ext uri="{FF2B5EF4-FFF2-40B4-BE49-F238E27FC236}">
                <a16:creationId xmlns:a16="http://schemas.microsoft.com/office/drawing/2014/main" id="{67FF6214-3BBB-D007-039D-F307757716E9}"/>
              </a:ext>
              <a:ext uri="{C183D7F6-B498-43B3-948B-1728B52AA6E4}">
                <adec:decorative xmlns:adec="http://schemas.microsoft.com/office/drawing/2017/decorative" val="1"/>
              </a:ext>
            </a:extLst>
          </p:cNvPr>
          <p:cNvSpPr txBox="1"/>
          <p:nvPr/>
        </p:nvSpPr>
        <p:spPr>
          <a:xfrm>
            <a:off x="4667694" y="1717828"/>
            <a:ext cx="2856613" cy="523220"/>
          </a:xfrm>
          <a:prstGeom prst="rect">
            <a:avLst/>
          </a:prstGeom>
          <a:noFill/>
        </p:spPr>
        <p:txBody>
          <a:bodyPr wrap="square" rtlCol="0">
            <a:spAutoFit/>
          </a:bodyPr>
          <a:lstStyle/>
          <a:p>
            <a:pPr algn="ctr"/>
            <a:r>
              <a:rPr lang="en-US" sz="2800" b="1">
                <a:latin typeface="Arial" panose="020B0604020202020204" pitchFamily="34" charset="0"/>
                <a:cs typeface="Arial" panose="020B0604020202020204" pitchFamily="34" charset="0"/>
              </a:rPr>
              <a:t>INSTRUCTIONS</a:t>
            </a:r>
          </a:p>
        </p:txBody>
      </p:sp>
      <p:pic>
        <p:nvPicPr>
          <p:cNvPr id="8" name="Picture 7">
            <a:extLst>
              <a:ext uri="{FF2B5EF4-FFF2-40B4-BE49-F238E27FC236}">
                <a16:creationId xmlns:a16="http://schemas.microsoft.com/office/drawing/2014/main" id="{AD6FDB3F-F749-9FEF-1D45-5DDFF440C4E8}"/>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50809" y="5374971"/>
            <a:ext cx="9144000" cy="1978863"/>
          </a:xfrm>
          <a:prstGeom prst="rect">
            <a:avLst/>
          </a:prstGeom>
          <a:ln w="12700">
            <a:solidFill>
              <a:schemeClr val="tx1"/>
            </a:solidFill>
          </a:ln>
        </p:spPr>
      </p:pic>
      <p:pic>
        <p:nvPicPr>
          <p:cNvPr id="10" name="Picture 9">
            <a:extLst>
              <a:ext uri="{FF2B5EF4-FFF2-40B4-BE49-F238E27FC236}">
                <a16:creationId xmlns:a16="http://schemas.microsoft.com/office/drawing/2014/main" id="{DA9D80C3-87C2-546B-BA6C-8E78E74FC34E}"/>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8399" y="11921565"/>
            <a:ext cx="7315200" cy="3454185"/>
          </a:xfrm>
          <a:prstGeom prst="rect">
            <a:avLst/>
          </a:prstGeom>
          <a:ln w="12700">
            <a:solidFill>
              <a:schemeClr val="tx1"/>
            </a:solidFill>
          </a:ln>
        </p:spPr>
      </p:pic>
      <p:sp>
        <p:nvSpPr>
          <p:cNvPr id="11" name="Rectangle 10">
            <a:extLst>
              <a:ext uri="{FF2B5EF4-FFF2-40B4-BE49-F238E27FC236}">
                <a16:creationId xmlns:a16="http://schemas.microsoft.com/office/drawing/2014/main" id="{61FC21F7-9862-FAE7-2D79-40C26685FBAB}"/>
              </a:ext>
              <a:ext uri="{C183D7F6-B498-43B3-948B-1728B52AA6E4}">
                <adec:decorative xmlns:adec="http://schemas.microsoft.com/office/drawing/2017/decorative" val="1"/>
              </a:ext>
            </a:extLst>
          </p:cNvPr>
          <p:cNvSpPr/>
          <p:nvPr/>
        </p:nvSpPr>
        <p:spPr>
          <a:xfrm>
            <a:off x="4251157" y="5502442"/>
            <a:ext cx="5967663" cy="786064"/>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2C0107B-4ED5-6EFE-CDE0-F588E4C8F9C1}"/>
              </a:ext>
              <a:ext uri="{C183D7F6-B498-43B3-948B-1728B52AA6E4}">
                <adec:decorative xmlns:adec="http://schemas.microsoft.com/office/drawing/2017/decorative" val="1"/>
              </a:ext>
            </a:extLst>
          </p:cNvPr>
          <p:cNvSpPr/>
          <p:nvPr/>
        </p:nvSpPr>
        <p:spPr>
          <a:xfrm>
            <a:off x="4251157" y="6499669"/>
            <a:ext cx="5178593" cy="786064"/>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D07FC73D-0D5A-1193-C65C-37D1568C137B}"/>
              </a:ext>
              <a:ext uri="{C183D7F6-B498-43B3-948B-1728B52AA6E4}">
                <adec:decorative xmlns:adec="http://schemas.microsoft.com/office/drawing/2017/decorative" val="1"/>
              </a:ext>
            </a:extLst>
          </p:cNvPr>
          <p:cNvSpPr/>
          <p:nvPr/>
        </p:nvSpPr>
        <p:spPr>
          <a:xfrm>
            <a:off x="3257112" y="12542789"/>
            <a:ext cx="1662551" cy="360699"/>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BD6229-9779-9F7D-D916-8D8FDFC4C2DD}"/>
              </a:ext>
              <a:ext uri="{C183D7F6-B498-43B3-948B-1728B52AA6E4}">
                <adec:decorative xmlns:adec="http://schemas.microsoft.com/office/drawing/2017/decorative" val="1"/>
              </a:ext>
            </a:extLst>
          </p:cNvPr>
          <p:cNvSpPr/>
          <p:nvPr/>
        </p:nvSpPr>
        <p:spPr>
          <a:xfrm>
            <a:off x="2600246" y="14067628"/>
            <a:ext cx="6991429" cy="360699"/>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81A05088-FA09-DCA4-2F9C-2EEF27D32094}"/>
              </a:ext>
              <a:ext uri="{C183D7F6-B498-43B3-948B-1728B52AA6E4}">
                <adec:decorative xmlns:adec="http://schemas.microsoft.com/office/drawing/2017/decorative" val="1"/>
              </a:ext>
            </a:extLst>
          </p:cNvPr>
          <p:cNvSpPr>
            <a:spLocks noChangeAspect="1"/>
          </p:cNvSpPr>
          <p:nvPr/>
        </p:nvSpPr>
        <p:spPr>
          <a:xfrm>
            <a:off x="3681251" y="5618218"/>
            <a:ext cx="548640" cy="54864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latin typeface="Arial" panose="020B0604020202020204" pitchFamily="34" charset="0"/>
                <a:cs typeface="Arial" panose="020B0604020202020204" pitchFamily="34" charset="0"/>
              </a:rPr>
              <a:t>1</a:t>
            </a:r>
          </a:p>
        </p:txBody>
      </p:sp>
      <p:sp>
        <p:nvSpPr>
          <p:cNvPr id="18" name="Oval 17">
            <a:extLst>
              <a:ext uri="{FF2B5EF4-FFF2-40B4-BE49-F238E27FC236}">
                <a16:creationId xmlns:a16="http://schemas.microsoft.com/office/drawing/2014/main" id="{D9E22C83-BE49-A4A0-72DE-7EE7792A5166}"/>
              </a:ext>
              <a:ext uri="{C183D7F6-B498-43B3-948B-1728B52AA6E4}">
                <adec:decorative xmlns:adec="http://schemas.microsoft.com/office/drawing/2017/decorative" val="1"/>
              </a:ext>
            </a:extLst>
          </p:cNvPr>
          <p:cNvSpPr>
            <a:spLocks noChangeAspect="1"/>
          </p:cNvSpPr>
          <p:nvPr/>
        </p:nvSpPr>
        <p:spPr>
          <a:xfrm>
            <a:off x="3681251" y="6618381"/>
            <a:ext cx="548640" cy="54864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latin typeface="Arial" panose="020B0604020202020204" pitchFamily="34" charset="0"/>
                <a:cs typeface="Arial" panose="020B0604020202020204" pitchFamily="34" charset="0"/>
              </a:rPr>
              <a:t>2</a:t>
            </a:r>
          </a:p>
        </p:txBody>
      </p:sp>
      <p:sp>
        <p:nvSpPr>
          <p:cNvPr id="19" name="Oval 18">
            <a:extLst>
              <a:ext uri="{FF2B5EF4-FFF2-40B4-BE49-F238E27FC236}">
                <a16:creationId xmlns:a16="http://schemas.microsoft.com/office/drawing/2014/main" id="{D8B7AA0B-9827-C9E5-FBAD-2490BDCBA53A}"/>
              </a:ext>
              <a:ext uri="{C183D7F6-B498-43B3-948B-1728B52AA6E4}">
                <adec:decorative xmlns:adec="http://schemas.microsoft.com/office/drawing/2017/decorative" val="1"/>
              </a:ext>
            </a:extLst>
          </p:cNvPr>
          <p:cNvSpPr>
            <a:spLocks noChangeAspect="1"/>
          </p:cNvSpPr>
          <p:nvPr/>
        </p:nvSpPr>
        <p:spPr>
          <a:xfrm>
            <a:off x="4923613" y="12448818"/>
            <a:ext cx="548640" cy="54864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latin typeface="Arial" panose="020B0604020202020204" pitchFamily="34" charset="0"/>
                <a:cs typeface="Arial" panose="020B0604020202020204" pitchFamily="34" charset="0"/>
              </a:rPr>
              <a:t>3</a:t>
            </a:r>
          </a:p>
        </p:txBody>
      </p:sp>
      <p:sp>
        <p:nvSpPr>
          <p:cNvPr id="20" name="Oval 19">
            <a:extLst>
              <a:ext uri="{FF2B5EF4-FFF2-40B4-BE49-F238E27FC236}">
                <a16:creationId xmlns:a16="http://schemas.microsoft.com/office/drawing/2014/main" id="{E9D4A7C7-B00D-1EBE-C861-35938EA30C02}"/>
              </a:ext>
              <a:ext uri="{C183D7F6-B498-43B3-948B-1728B52AA6E4}">
                <adec:decorative xmlns:adec="http://schemas.microsoft.com/office/drawing/2017/decorative" val="1"/>
              </a:ext>
            </a:extLst>
          </p:cNvPr>
          <p:cNvSpPr>
            <a:spLocks noChangeAspect="1"/>
          </p:cNvSpPr>
          <p:nvPr/>
        </p:nvSpPr>
        <p:spPr>
          <a:xfrm>
            <a:off x="2051606" y="13964521"/>
            <a:ext cx="548640" cy="54864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latin typeface="Arial" panose="020B0604020202020204" pitchFamily="34" charset="0"/>
                <a:cs typeface="Arial" panose="020B0604020202020204" pitchFamily="34" charset="0"/>
              </a:rPr>
              <a:t>4</a:t>
            </a:r>
          </a:p>
        </p:txBody>
      </p:sp>
      <p:sp>
        <p:nvSpPr>
          <p:cNvPr id="6" name="Rectangle 5">
            <a:extLst>
              <a:ext uri="{FF2B5EF4-FFF2-40B4-BE49-F238E27FC236}">
                <a16:creationId xmlns:a16="http://schemas.microsoft.com/office/drawing/2014/main" id="{586D30EB-DBE2-9493-35E2-77B8CD51D833}"/>
              </a:ext>
              <a:ext uri="{C183D7F6-B498-43B3-948B-1728B52AA6E4}">
                <adec:decorative xmlns:adec="http://schemas.microsoft.com/office/drawing/2017/decorative" val="1"/>
              </a:ext>
            </a:extLst>
          </p:cNvPr>
          <p:cNvSpPr/>
          <p:nvPr/>
        </p:nvSpPr>
        <p:spPr>
          <a:xfrm>
            <a:off x="2506821" y="15065033"/>
            <a:ext cx="773589" cy="285375"/>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674D69FA-9F63-6981-0E94-BBD38A10E338}"/>
              </a:ext>
              <a:ext uri="{C183D7F6-B498-43B3-948B-1728B52AA6E4}">
                <adec:decorative xmlns:adec="http://schemas.microsoft.com/office/drawing/2017/decorative" val="1"/>
              </a:ext>
            </a:extLst>
          </p:cNvPr>
          <p:cNvSpPr>
            <a:spLocks noChangeAspect="1"/>
          </p:cNvSpPr>
          <p:nvPr/>
        </p:nvSpPr>
        <p:spPr>
          <a:xfrm>
            <a:off x="1935480" y="14914350"/>
            <a:ext cx="548640" cy="54864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latin typeface="Arial" panose="020B0604020202020204" pitchFamily="34" charset="0"/>
                <a:cs typeface="Arial" panose="020B0604020202020204" pitchFamily="34" charset="0"/>
              </a:rPr>
              <a:t>5</a:t>
            </a:r>
          </a:p>
        </p:txBody>
      </p:sp>
    </p:spTree>
    <p:extLst>
      <p:ext uri="{BB962C8B-B14F-4D97-AF65-F5344CB8AC3E}">
        <p14:creationId xmlns:p14="http://schemas.microsoft.com/office/powerpoint/2010/main" val="21783604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C34FC1C-F77F-0BEC-C5FC-AB5048064EFE}"/>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9/8/2025</a:t>
            </a:fld>
            <a:endParaRPr lang="en-US"/>
          </a:p>
        </p:txBody>
      </p:sp>
      <p:sp>
        <p:nvSpPr>
          <p:cNvPr id="3" name="Footer Placeholder 2">
            <a:extLst>
              <a:ext uri="{FF2B5EF4-FFF2-40B4-BE49-F238E27FC236}">
                <a16:creationId xmlns:a16="http://schemas.microsoft.com/office/drawing/2014/main" id="{4FAA567B-A385-94A9-7732-7C8DB2BA2FEB}"/>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4" name="Slide Number Placeholder 3">
            <a:extLst>
              <a:ext uri="{FF2B5EF4-FFF2-40B4-BE49-F238E27FC236}">
                <a16:creationId xmlns:a16="http://schemas.microsoft.com/office/drawing/2014/main" id="{B0A81400-E04C-ACC6-A5EB-613038822F40}"/>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3</a:t>
            </a:fld>
            <a:endParaRPr lang="en-US"/>
          </a:p>
        </p:txBody>
      </p:sp>
      <p:sp>
        <p:nvSpPr>
          <p:cNvPr id="15" name="Title 14">
            <a:extLst>
              <a:ext uri="{FF2B5EF4-FFF2-40B4-BE49-F238E27FC236}">
                <a16:creationId xmlns:a16="http://schemas.microsoft.com/office/drawing/2014/main" id="{CB60EAC0-D079-D7F5-F3F1-E39F36F89733}"/>
              </a:ext>
            </a:extLst>
          </p:cNvPr>
          <p:cNvSpPr>
            <a:spLocks noGrp="1"/>
          </p:cNvSpPr>
          <p:nvPr>
            <p:ph type="title"/>
          </p:nvPr>
        </p:nvSpPr>
        <p:spPr/>
        <p:txBody>
          <a:bodyPr>
            <a:noAutofit/>
          </a:bodyPr>
          <a:lstStyle/>
          <a:p>
            <a:r>
              <a:rPr lang="en-US"/>
              <a:t>Procurement Card Transaction </a:t>
            </a:r>
            <a:br>
              <a:rPr lang="en-US"/>
            </a:br>
            <a:r>
              <a:rPr lang="en-US"/>
              <a:t>Verification (Part 2 of 9)</a:t>
            </a:r>
          </a:p>
        </p:txBody>
      </p:sp>
      <p:sp>
        <p:nvSpPr>
          <p:cNvPr id="16" name="Text Placeholder 15">
            <a:extLst>
              <a:ext uri="{FF2B5EF4-FFF2-40B4-BE49-F238E27FC236}">
                <a16:creationId xmlns:a16="http://schemas.microsoft.com/office/drawing/2014/main" id="{77618A5B-AC2E-EDDF-5D1D-E9824F16D473}"/>
              </a:ext>
            </a:extLst>
          </p:cNvPr>
          <p:cNvSpPr>
            <a:spLocks noGrp="1"/>
          </p:cNvSpPr>
          <p:nvPr>
            <p:ph type="body" sz="quarter" idx="13"/>
          </p:nvPr>
        </p:nvSpPr>
        <p:spPr/>
        <p:txBody>
          <a:bodyPr>
            <a:normAutofit/>
          </a:bodyPr>
          <a:lstStyle/>
          <a:p>
            <a:pPr marL="742950" indent="-742950">
              <a:buFont typeface="+mj-lt"/>
              <a:buAutoNum type="arabicPeriod" startAt="6"/>
            </a:pPr>
            <a:r>
              <a:rPr lang="en-US"/>
              <a:t>Review </a:t>
            </a:r>
            <a:r>
              <a:rPr lang="en-US" b="1"/>
              <a:t>Supplier </a:t>
            </a:r>
            <a:r>
              <a:rPr lang="en-US"/>
              <a:t>if it auto-populates. It is not required but may default and, on some transactions, may not be a true GA@WORK </a:t>
            </a:r>
            <a:r>
              <a:rPr lang="en-US" b="1"/>
              <a:t>Supplier</a:t>
            </a:r>
            <a:r>
              <a:rPr lang="en-US"/>
              <a:t>. </a:t>
            </a:r>
          </a:p>
          <a:p>
            <a:pPr marL="739775"/>
            <a:r>
              <a:rPr lang="en-US" sz="2800" b="1"/>
              <a:t>Note</a:t>
            </a:r>
            <a:r>
              <a:rPr lang="en-US" sz="2800"/>
              <a:t>: If the </a:t>
            </a:r>
            <a:r>
              <a:rPr lang="en-US" sz="2800" i="1"/>
              <a:t>Supplier</a:t>
            </a:r>
            <a:r>
              <a:rPr lang="en-US" sz="2800"/>
              <a:t> field auto-populates and does not match the Supplier on a related </a:t>
            </a:r>
            <a:r>
              <a:rPr lang="en-US" sz="2800" i="1"/>
              <a:t>Purchase Order</a:t>
            </a:r>
            <a:r>
              <a:rPr lang="en-US" sz="2800"/>
              <a:t>, the </a:t>
            </a:r>
            <a:r>
              <a:rPr lang="en-US" sz="2800" i="1"/>
              <a:t>Supplier</a:t>
            </a:r>
            <a:r>
              <a:rPr lang="en-US" sz="2800"/>
              <a:t> value should be cleared on the verification document to successfully search and select the related </a:t>
            </a:r>
            <a:r>
              <a:rPr lang="en-US" sz="2800" i="1"/>
              <a:t>Purchase Order</a:t>
            </a:r>
            <a:r>
              <a:rPr lang="en-US" sz="2800"/>
              <a:t>.</a:t>
            </a:r>
          </a:p>
          <a:p>
            <a:pPr marL="742950" indent="-742950">
              <a:buFont typeface="+mj-lt"/>
              <a:buAutoNum type="arabicPeriod" startAt="7"/>
            </a:pPr>
            <a:r>
              <a:rPr lang="en-US"/>
              <a:t>If a related </a:t>
            </a:r>
            <a:r>
              <a:rPr lang="en-US" b="1"/>
              <a:t>Purchase Order </a:t>
            </a:r>
            <a:r>
              <a:rPr lang="en-US"/>
              <a:t>exists, search for and select it in the </a:t>
            </a:r>
            <a:r>
              <a:rPr lang="en-US" b="1"/>
              <a:t>Purchase Order </a:t>
            </a:r>
            <a:r>
              <a:rPr lang="en-US"/>
              <a:t>field. </a:t>
            </a:r>
          </a:p>
          <a:p>
            <a:pPr marL="742950" lvl="1" indent="0">
              <a:buNone/>
            </a:pPr>
            <a:r>
              <a:rPr lang="en-US" sz="2800" b="1"/>
              <a:t>Note</a:t>
            </a:r>
            <a:r>
              <a:rPr lang="en-US" sz="2800"/>
              <a:t>: If the vendor provides the </a:t>
            </a:r>
            <a:r>
              <a:rPr lang="en-US" sz="2800" i="1"/>
              <a:t>Purchase</a:t>
            </a:r>
            <a:r>
              <a:rPr lang="en-US" sz="2800"/>
              <a:t> </a:t>
            </a:r>
            <a:r>
              <a:rPr lang="en-US" sz="2800" i="1"/>
              <a:t>Order</a:t>
            </a:r>
            <a:r>
              <a:rPr lang="en-US" sz="2800"/>
              <a:t> data with the charge, the </a:t>
            </a:r>
            <a:r>
              <a:rPr lang="en-US" sz="2800" i="1"/>
              <a:t>Purchase</a:t>
            </a:r>
            <a:r>
              <a:rPr lang="en-US" sz="2800"/>
              <a:t> </a:t>
            </a:r>
            <a:r>
              <a:rPr lang="en-US" sz="2800" i="1"/>
              <a:t>Order</a:t>
            </a:r>
            <a:r>
              <a:rPr lang="en-US" sz="2800"/>
              <a:t> will automatically populate.</a:t>
            </a:r>
          </a:p>
        </p:txBody>
      </p:sp>
      <p:sp>
        <p:nvSpPr>
          <p:cNvPr id="9" name="TextBox 8">
            <a:extLst>
              <a:ext uri="{FF2B5EF4-FFF2-40B4-BE49-F238E27FC236}">
                <a16:creationId xmlns:a16="http://schemas.microsoft.com/office/drawing/2014/main" id="{8A985120-4D61-D681-336B-D39B656D209D}"/>
              </a:ext>
              <a:ext uri="{C183D7F6-B498-43B3-948B-1728B52AA6E4}">
                <adec:decorative xmlns:adec="http://schemas.microsoft.com/office/drawing/2017/decorative" val="1"/>
              </a:ext>
            </a:extLst>
          </p:cNvPr>
          <p:cNvSpPr txBox="1"/>
          <p:nvPr/>
        </p:nvSpPr>
        <p:spPr>
          <a:xfrm>
            <a:off x="4667694" y="1717828"/>
            <a:ext cx="2856613" cy="523220"/>
          </a:xfrm>
          <a:prstGeom prst="rect">
            <a:avLst/>
          </a:prstGeom>
          <a:noFill/>
        </p:spPr>
        <p:txBody>
          <a:bodyPr wrap="square" rtlCol="0">
            <a:spAutoFit/>
          </a:bodyPr>
          <a:lstStyle/>
          <a:p>
            <a:pPr algn="ctr"/>
            <a:r>
              <a:rPr lang="en-US" sz="2800" b="1">
                <a:latin typeface="Arial" panose="020B0604020202020204" pitchFamily="34" charset="0"/>
                <a:cs typeface="Arial" panose="020B0604020202020204" pitchFamily="34" charset="0"/>
              </a:rPr>
              <a:t>INSTRUCTIONS</a:t>
            </a:r>
          </a:p>
        </p:txBody>
      </p:sp>
      <p:pic>
        <p:nvPicPr>
          <p:cNvPr id="8" name="Picture 7">
            <a:extLst>
              <a:ext uri="{FF2B5EF4-FFF2-40B4-BE49-F238E27FC236}">
                <a16:creationId xmlns:a16="http://schemas.microsoft.com/office/drawing/2014/main" id="{0DDCE15B-F759-4BB6-9AE9-1E445E4F63BE}"/>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t="3826" r="2417" b="7547"/>
          <a:stretch>
            <a:fillRect/>
          </a:stretch>
        </p:blipFill>
        <p:spPr>
          <a:xfrm>
            <a:off x="1523998" y="8828314"/>
            <a:ext cx="9144000" cy="6203586"/>
          </a:xfrm>
          <a:prstGeom prst="rect">
            <a:avLst/>
          </a:prstGeom>
          <a:ln w="12700">
            <a:solidFill>
              <a:schemeClr val="tx1"/>
            </a:solidFill>
          </a:ln>
        </p:spPr>
      </p:pic>
      <p:sp>
        <p:nvSpPr>
          <p:cNvPr id="10" name="Rectangle 9">
            <a:extLst>
              <a:ext uri="{FF2B5EF4-FFF2-40B4-BE49-F238E27FC236}">
                <a16:creationId xmlns:a16="http://schemas.microsoft.com/office/drawing/2014/main" id="{49288CC9-33CF-9D01-B519-4139962E9543}"/>
              </a:ext>
              <a:ext uri="{C183D7F6-B498-43B3-948B-1728B52AA6E4}">
                <adec:decorative xmlns:adec="http://schemas.microsoft.com/office/drawing/2017/decorative" val="1"/>
              </a:ext>
            </a:extLst>
          </p:cNvPr>
          <p:cNvSpPr/>
          <p:nvPr/>
        </p:nvSpPr>
        <p:spPr>
          <a:xfrm>
            <a:off x="4937761" y="13118375"/>
            <a:ext cx="4935354" cy="667754"/>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70DCF7E1-2B98-43E9-C97E-D5200CD0BB61}"/>
              </a:ext>
              <a:ext uri="{C183D7F6-B498-43B3-948B-1728B52AA6E4}">
                <adec:decorative xmlns:adec="http://schemas.microsoft.com/office/drawing/2017/decorative" val="1"/>
              </a:ext>
            </a:extLst>
          </p:cNvPr>
          <p:cNvSpPr/>
          <p:nvPr/>
        </p:nvSpPr>
        <p:spPr>
          <a:xfrm>
            <a:off x="4937761" y="12273704"/>
            <a:ext cx="4935354" cy="667754"/>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B9B644EB-E24A-79E4-6B98-EC3F25AB94DF}"/>
              </a:ext>
              <a:ext uri="{C183D7F6-B498-43B3-948B-1728B52AA6E4}">
                <adec:decorative xmlns:adec="http://schemas.microsoft.com/office/drawing/2017/decorative" val="1"/>
              </a:ext>
            </a:extLst>
          </p:cNvPr>
          <p:cNvSpPr>
            <a:spLocks noChangeAspect="1"/>
          </p:cNvSpPr>
          <p:nvPr/>
        </p:nvSpPr>
        <p:spPr>
          <a:xfrm>
            <a:off x="9873115" y="12273704"/>
            <a:ext cx="548640" cy="54864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latin typeface="Arial" panose="020B0604020202020204" pitchFamily="34" charset="0"/>
                <a:cs typeface="Arial" panose="020B0604020202020204" pitchFamily="34" charset="0"/>
              </a:rPr>
              <a:t>6</a:t>
            </a:r>
          </a:p>
        </p:txBody>
      </p:sp>
      <p:sp>
        <p:nvSpPr>
          <p:cNvPr id="7" name="Oval 6">
            <a:extLst>
              <a:ext uri="{FF2B5EF4-FFF2-40B4-BE49-F238E27FC236}">
                <a16:creationId xmlns:a16="http://schemas.microsoft.com/office/drawing/2014/main" id="{A652B06D-11AA-58AF-AFC1-E8A7AE1DC9BD}"/>
              </a:ext>
              <a:ext uri="{C183D7F6-B498-43B3-948B-1728B52AA6E4}">
                <adec:decorative xmlns:adec="http://schemas.microsoft.com/office/drawing/2017/decorative" val="1"/>
              </a:ext>
            </a:extLst>
          </p:cNvPr>
          <p:cNvSpPr>
            <a:spLocks noChangeAspect="1"/>
          </p:cNvSpPr>
          <p:nvPr/>
        </p:nvSpPr>
        <p:spPr>
          <a:xfrm>
            <a:off x="9873115" y="13170909"/>
            <a:ext cx="548640" cy="54864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latin typeface="Arial" panose="020B0604020202020204" pitchFamily="34" charset="0"/>
                <a:cs typeface="Arial" panose="020B0604020202020204" pitchFamily="34" charset="0"/>
              </a:rPr>
              <a:t>7</a:t>
            </a:r>
          </a:p>
        </p:txBody>
      </p:sp>
    </p:spTree>
    <p:extLst>
      <p:ext uri="{BB962C8B-B14F-4D97-AF65-F5344CB8AC3E}">
        <p14:creationId xmlns:p14="http://schemas.microsoft.com/office/powerpoint/2010/main" val="25944377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A70CC7-C918-7B6B-BAE3-0FA44B57986A}"/>
            </a:ext>
          </a:extLst>
        </p:cNvPr>
        <p:cNvGrpSpPr/>
        <p:nvPr/>
      </p:nvGrpSpPr>
      <p:grpSpPr>
        <a:xfrm>
          <a:off x="0" y="0"/>
          <a:ext cx="0" cy="0"/>
          <a:chOff x="0" y="0"/>
          <a:chExt cx="0" cy="0"/>
        </a:xfrm>
      </p:grpSpPr>
      <p:sp>
        <p:nvSpPr>
          <p:cNvPr id="2" name="Date Placeholder 1">
            <a:extLst>
              <a:ext uri="{FF2B5EF4-FFF2-40B4-BE49-F238E27FC236}">
                <a16:creationId xmlns:a16="http://schemas.microsoft.com/office/drawing/2014/main" id="{3EB8A198-FBB1-5BB8-620D-E807ECB6AADD}"/>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9/8/2025</a:t>
            </a:fld>
            <a:endParaRPr lang="en-US"/>
          </a:p>
        </p:txBody>
      </p:sp>
      <p:sp>
        <p:nvSpPr>
          <p:cNvPr id="3" name="Footer Placeholder 2">
            <a:extLst>
              <a:ext uri="{FF2B5EF4-FFF2-40B4-BE49-F238E27FC236}">
                <a16:creationId xmlns:a16="http://schemas.microsoft.com/office/drawing/2014/main" id="{C73C79B7-AD68-4A53-F025-6074BE65F1CC}"/>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4" name="Slide Number Placeholder 3">
            <a:extLst>
              <a:ext uri="{FF2B5EF4-FFF2-40B4-BE49-F238E27FC236}">
                <a16:creationId xmlns:a16="http://schemas.microsoft.com/office/drawing/2014/main" id="{2F1D054C-F3EC-1410-B516-793C8C5EA5CC}"/>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4</a:t>
            </a:fld>
            <a:endParaRPr lang="en-US"/>
          </a:p>
        </p:txBody>
      </p:sp>
      <p:sp>
        <p:nvSpPr>
          <p:cNvPr id="15" name="Title 14">
            <a:extLst>
              <a:ext uri="{FF2B5EF4-FFF2-40B4-BE49-F238E27FC236}">
                <a16:creationId xmlns:a16="http://schemas.microsoft.com/office/drawing/2014/main" id="{B9B81360-B2B1-2F40-64B0-0FCF52F4C802}"/>
              </a:ext>
            </a:extLst>
          </p:cNvPr>
          <p:cNvSpPr>
            <a:spLocks noGrp="1"/>
          </p:cNvSpPr>
          <p:nvPr>
            <p:ph type="title"/>
          </p:nvPr>
        </p:nvSpPr>
        <p:spPr/>
        <p:txBody>
          <a:bodyPr>
            <a:noAutofit/>
          </a:bodyPr>
          <a:lstStyle/>
          <a:p>
            <a:r>
              <a:rPr lang="en-US"/>
              <a:t>Procurement Card Transaction </a:t>
            </a:r>
            <a:br>
              <a:rPr lang="en-US"/>
            </a:br>
            <a:r>
              <a:rPr lang="en-US"/>
              <a:t>Verification (Part 3 of 9)</a:t>
            </a:r>
          </a:p>
        </p:txBody>
      </p:sp>
      <p:sp>
        <p:nvSpPr>
          <p:cNvPr id="16" name="Text Placeholder 15">
            <a:extLst>
              <a:ext uri="{FF2B5EF4-FFF2-40B4-BE49-F238E27FC236}">
                <a16:creationId xmlns:a16="http://schemas.microsoft.com/office/drawing/2014/main" id="{6BF6B4B0-53E8-F6E9-86BF-F5C2359B45AF}"/>
              </a:ext>
            </a:extLst>
          </p:cNvPr>
          <p:cNvSpPr>
            <a:spLocks noGrp="1"/>
          </p:cNvSpPr>
          <p:nvPr>
            <p:ph type="body" sz="quarter" idx="13"/>
          </p:nvPr>
        </p:nvSpPr>
        <p:spPr/>
        <p:txBody>
          <a:bodyPr>
            <a:normAutofit fontScale="92500" lnSpcReduction="10000"/>
          </a:bodyPr>
          <a:lstStyle/>
          <a:p>
            <a:pPr marL="742950" indent="-742950">
              <a:buFont typeface="+mj-lt"/>
              <a:buAutoNum type="arabicPeriod" startAt="8"/>
            </a:pPr>
            <a:r>
              <a:rPr lang="en-US" sz="3900"/>
              <a:t>Review the </a:t>
            </a:r>
            <a:r>
              <a:rPr lang="en-US" sz="3900" b="1"/>
              <a:t>Remaining Transaction Amount to Verify</a:t>
            </a:r>
            <a:r>
              <a:rPr lang="en-US" sz="3900"/>
              <a:t> in the </a:t>
            </a:r>
            <a:r>
              <a:rPr lang="en-US" sz="3900" b="1"/>
              <a:t>Amount</a:t>
            </a:r>
            <a:r>
              <a:rPr lang="en-US" sz="3900"/>
              <a:t> section to confirm the transaction amount is balanced.</a:t>
            </a:r>
          </a:p>
          <a:p>
            <a:pPr marL="739775"/>
            <a:r>
              <a:rPr lang="en-US" sz="3000" b="1"/>
              <a:t>Note</a:t>
            </a:r>
            <a:r>
              <a:rPr lang="en-US" sz="3000"/>
              <a:t>: If PO is linked and the amount is not 0.00, this indicates the related PO lines do not total the exact transaction amount. In this scenario, analysis and manual intervention is required to balance the verification document by either:</a:t>
            </a:r>
          </a:p>
          <a:p>
            <a:pPr marL="1311275" indent="-571500">
              <a:buFont typeface="Arial" panose="020B0604020202020204" pitchFamily="34" charset="0"/>
              <a:buChar char="•"/>
            </a:pPr>
            <a:r>
              <a:rPr lang="en-US" sz="3000"/>
              <a:t>Determining which transaction detail lines require adjustment of either amount or quantity</a:t>
            </a:r>
          </a:p>
          <a:p>
            <a:pPr marL="1311275" indent="-571500">
              <a:buFont typeface="Arial" panose="020B0604020202020204" pitchFamily="34" charset="0"/>
              <a:buChar char="•"/>
            </a:pPr>
            <a:r>
              <a:rPr lang="en-US" sz="3000"/>
              <a:t>Or, inserting new Transaction detail line(s) for the difference. </a:t>
            </a:r>
          </a:p>
          <a:p>
            <a:pPr marL="1311275" indent="-571500">
              <a:buFont typeface="Arial" panose="020B0604020202020204" pitchFamily="34" charset="0"/>
              <a:buChar char="•"/>
            </a:pPr>
            <a:r>
              <a:rPr lang="en-US" sz="3000"/>
              <a:t>Or, working with the PO Buyer to adjust PO line(s) linked in the Business Document Line field.</a:t>
            </a:r>
          </a:p>
          <a:p>
            <a:endParaRPr lang="en-US"/>
          </a:p>
        </p:txBody>
      </p:sp>
      <p:sp>
        <p:nvSpPr>
          <p:cNvPr id="9" name="TextBox 8">
            <a:extLst>
              <a:ext uri="{FF2B5EF4-FFF2-40B4-BE49-F238E27FC236}">
                <a16:creationId xmlns:a16="http://schemas.microsoft.com/office/drawing/2014/main" id="{77F1BA14-F81F-2F1F-1990-158B9EDA4317}"/>
              </a:ext>
              <a:ext uri="{C183D7F6-B498-43B3-948B-1728B52AA6E4}">
                <adec:decorative xmlns:adec="http://schemas.microsoft.com/office/drawing/2017/decorative" val="1"/>
              </a:ext>
            </a:extLst>
          </p:cNvPr>
          <p:cNvSpPr txBox="1"/>
          <p:nvPr/>
        </p:nvSpPr>
        <p:spPr>
          <a:xfrm>
            <a:off x="4667694" y="1717828"/>
            <a:ext cx="2856613" cy="523220"/>
          </a:xfrm>
          <a:prstGeom prst="rect">
            <a:avLst/>
          </a:prstGeom>
          <a:noFill/>
        </p:spPr>
        <p:txBody>
          <a:bodyPr wrap="square" rtlCol="0">
            <a:spAutoFit/>
          </a:bodyPr>
          <a:lstStyle/>
          <a:p>
            <a:pPr algn="ctr"/>
            <a:r>
              <a:rPr lang="en-US" sz="2800" b="1">
                <a:latin typeface="Arial" panose="020B0604020202020204" pitchFamily="34" charset="0"/>
                <a:cs typeface="Arial" panose="020B0604020202020204" pitchFamily="34" charset="0"/>
              </a:rPr>
              <a:t>INSTRUCTIONS</a:t>
            </a:r>
          </a:p>
        </p:txBody>
      </p:sp>
      <p:pic>
        <p:nvPicPr>
          <p:cNvPr id="6" name="Picture 5">
            <a:extLst>
              <a:ext uri="{FF2B5EF4-FFF2-40B4-BE49-F238E27FC236}">
                <a16:creationId xmlns:a16="http://schemas.microsoft.com/office/drawing/2014/main" id="{1D77F51E-FAD1-AD69-057C-77E22C6F543A}"/>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093609" y="8753614"/>
            <a:ext cx="10058400" cy="5306485"/>
          </a:xfrm>
          <a:prstGeom prst="rect">
            <a:avLst/>
          </a:prstGeom>
          <a:ln w="12700">
            <a:solidFill>
              <a:schemeClr val="tx1"/>
            </a:solidFill>
          </a:ln>
        </p:spPr>
      </p:pic>
      <p:sp>
        <p:nvSpPr>
          <p:cNvPr id="7" name="Rectangle 6">
            <a:extLst>
              <a:ext uri="{FF2B5EF4-FFF2-40B4-BE49-F238E27FC236}">
                <a16:creationId xmlns:a16="http://schemas.microsoft.com/office/drawing/2014/main" id="{F2CE6216-EA21-C19D-711F-924601649CB2}"/>
              </a:ext>
              <a:ext uri="{C183D7F6-B498-43B3-948B-1728B52AA6E4}">
                <adec:decorative xmlns:adec="http://schemas.microsoft.com/office/drawing/2017/decorative" val="1"/>
              </a:ext>
            </a:extLst>
          </p:cNvPr>
          <p:cNvSpPr/>
          <p:nvPr/>
        </p:nvSpPr>
        <p:spPr>
          <a:xfrm>
            <a:off x="7524307" y="9168881"/>
            <a:ext cx="3627702" cy="4891218"/>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754C65A4-34F8-1AAD-B95D-005D94526111}"/>
              </a:ext>
              <a:ext uri="{C183D7F6-B498-43B3-948B-1728B52AA6E4}">
                <adec:decorative xmlns:adec="http://schemas.microsoft.com/office/drawing/2017/decorative" val="1"/>
              </a:ext>
            </a:extLst>
          </p:cNvPr>
          <p:cNvSpPr/>
          <p:nvPr/>
        </p:nvSpPr>
        <p:spPr>
          <a:xfrm>
            <a:off x="1093608" y="9393816"/>
            <a:ext cx="5002391" cy="3965345"/>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350663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A2E226-8F65-17CC-F60B-42C73844514C}"/>
            </a:ext>
          </a:extLst>
        </p:cNvPr>
        <p:cNvGrpSpPr/>
        <p:nvPr/>
      </p:nvGrpSpPr>
      <p:grpSpPr>
        <a:xfrm>
          <a:off x="0" y="0"/>
          <a:ext cx="0" cy="0"/>
          <a:chOff x="0" y="0"/>
          <a:chExt cx="0" cy="0"/>
        </a:xfrm>
      </p:grpSpPr>
      <p:sp>
        <p:nvSpPr>
          <p:cNvPr id="2" name="Date Placeholder 1">
            <a:extLst>
              <a:ext uri="{FF2B5EF4-FFF2-40B4-BE49-F238E27FC236}">
                <a16:creationId xmlns:a16="http://schemas.microsoft.com/office/drawing/2014/main" id="{63C3E14E-081E-B115-C51B-DD44EA2DB925}"/>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9/8/2025</a:t>
            </a:fld>
            <a:endParaRPr lang="en-US"/>
          </a:p>
        </p:txBody>
      </p:sp>
      <p:sp>
        <p:nvSpPr>
          <p:cNvPr id="3" name="Footer Placeholder 2">
            <a:extLst>
              <a:ext uri="{FF2B5EF4-FFF2-40B4-BE49-F238E27FC236}">
                <a16:creationId xmlns:a16="http://schemas.microsoft.com/office/drawing/2014/main" id="{23E9C88F-2CBA-1335-8DE2-193A7799676E}"/>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4" name="Slide Number Placeholder 3">
            <a:extLst>
              <a:ext uri="{FF2B5EF4-FFF2-40B4-BE49-F238E27FC236}">
                <a16:creationId xmlns:a16="http://schemas.microsoft.com/office/drawing/2014/main" id="{3C1A5FD4-2BCA-8512-7F2D-C93136C4D155}"/>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5</a:t>
            </a:fld>
            <a:endParaRPr lang="en-US"/>
          </a:p>
        </p:txBody>
      </p:sp>
      <p:sp>
        <p:nvSpPr>
          <p:cNvPr id="15" name="Title 14">
            <a:extLst>
              <a:ext uri="{FF2B5EF4-FFF2-40B4-BE49-F238E27FC236}">
                <a16:creationId xmlns:a16="http://schemas.microsoft.com/office/drawing/2014/main" id="{8954394F-812D-BC8A-2A7C-CE8AC8747FDF}"/>
              </a:ext>
            </a:extLst>
          </p:cNvPr>
          <p:cNvSpPr>
            <a:spLocks noGrp="1"/>
          </p:cNvSpPr>
          <p:nvPr>
            <p:ph type="title"/>
          </p:nvPr>
        </p:nvSpPr>
        <p:spPr/>
        <p:txBody>
          <a:bodyPr>
            <a:noAutofit/>
          </a:bodyPr>
          <a:lstStyle/>
          <a:p>
            <a:r>
              <a:rPr lang="en-US"/>
              <a:t>Procurement Card Transaction </a:t>
            </a:r>
            <a:br>
              <a:rPr lang="en-US"/>
            </a:br>
            <a:r>
              <a:rPr lang="en-US"/>
              <a:t>Verification (Part 4 of 9)</a:t>
            </a:r>
          </a:p>
        </p:txBody>
      </p:sp>
      <p:sp>
        <p:nvSpPr>
          <p:cNvPr id="5" name="Text Placeholder 4">
            <a:extLst>
              <a:ext uri="{FF2B5EF4-FFF2-40B4-BE49-F238E27FC236}">
                <a16:creationId xmlns:a16="http://schemas.microsoft.com/office/drawing/2014/main" id="{957B8EF4-B29A-FCAF-AF4A-84842045A972}"/>
              </a:ext>
            </a:extLst>
          </p:cNvPr>
          <p:cNvSpPr>
            <a:spLocks noGrp="1"/>
          </p:cNvSpPr>
          <p:nvPr>
            <p:ph type="body" sz="quarter" idx="13"/>
          </p:nvPr>
        </p:nvSpPr>
        <p:spPr>
          <a:xfrm>
            <a:off x="838199" y="2358030"/>
            <a:ext cx="10569221" cy="12881970"/>
          </a:xfrm>
        </p:spPr>
        <p:txBody>
          <a:bodyPr>
            <a:normAutofit fontScale="92500" lnSpcReduction="10000"/>
          </a:bodyPr>
          <a:lstStyle/>
          <a:p>
            <a:pPr marL="742950" indent="-742950">
              <a:buFont typeface="+mj-lt"/>
              <a:buAutoNum type="arabicPeriod" startAt="9"/>
            </a:pPr>
            <a:r>
              <a:rPr lang="en-US" sz="3900"/>
              <a:t>Verify the following </a:t>
            </a:r>
            <a:r>
              <a:rPr lang="en-US" sz="3900" b="1"/>
              <a:t>Transaction Details </a:t>
            </a:r>
            <a:r>
              <a:rPr lang="en-US" sz="3900"/>
              <a:t>in the </a:t>
            </a:r>
            <a:r>
              <a:rPr lang="en-US" sz="3900" b="1"/>
              <a:t>Transaction Grid</a:t>
            </a:r>
            <a:r>
              <a:rPr lang="en-US" sz="3900"/>
              <a:t> and adjust as needed.</a:t>
            </a:r>
          </a:p>
          <a:p>
            <a:pPr lvl="1" indent="-685800"/>
            <a:r>
              <a:rPr lang="en-US" sz="3000"/>
              <a:t>Verify</a:t>
            </a:r>
            <a:r>
              <a:rPr lang="en-US" sz="3000" b="1"/>
              <a:t> Number of Items </a:t>
            </a:r>
            <a:r>
              <a:rPr lang="en-US" sz="3000"/>
              <a:t>is correct </a:t>
            </a:r>
          </a:p>
          <a:p>
            <a:pPr lvl="1" indent="-685800"/>
            <a:r>
              <a:rPr lang="en-US" sz="3000"/>
              <a:t>Verify the </a:t>
            </a:r>
            <a:r>
              <a:rPr lang="en-US" sz="3000" b="1"/>
              <a:t>Company</a:t>
            </a:r>
            <a:r>
              <a:rPr lang="en-US" sz="3000"/>
              <a:t> field is populated with the Company to which the cardholder is assigned. </a:t>
            </a:r>
          </a:p>
          <a:p>
            <a:pPr lvl="1" indent="-685800"/>
            <a:r>
              <a:rPr lang="en-US" sz="3000" b="1"/>
              <a:t>Line Item Description</a:t>
            </a:r>
            <a:r>
              <a:rPr lang="en-US" sz="3000"/>
              <a:t> &amp; </a:t>
            </a:r>
            <a:r>
              <a:rPr lang="en-US" sz="3000" b="1"/>
              <a:t>Spend Category </a:t>
            </a:r>
            <a:r>
              <a:rPr lang="en-US" sz="3000"/>
              <a:t>fields should be entered manually, if no PO line is linked</a:t>
            </a:r>
          </a:p>
          <a:p>
            <a:pPr lvl="1" indent="-685800"/>
            <a:r>
              <a:rPr lang="en-US" sz="3000" b="1"/>
              <a:t>Quantity</a:t>
            </a:r>
            <a:r>
              <a:rPr lang="en-US" sz="3000"/>
              <a:t> will auto-populate if a Goods PO line is linked. If transaction is associated with a Services PO line or no PO line at all, this field can be blank.</a:t>
            </a:r>
          </a:p>
          <a:p>
            <a:pPr lvl="1" indent="-685800"/>
            <a:r>
              <a:rPr lang="en-US" sz="3000" b="1"/>
              <a:t>Transaction Amount </a:t>
            </a:r>
            <a:r>
              <a:rPr lang="en-US" sz="3000"/>
              <a:t>- </a:t>
            </a:r>
            <a:r>
              <a:rPr lang="en-US" sz="3000" b="1"/>
              <a:t>Unit of Measure </a:t>
            </a:r>
            <a:r>
              <a:rPr lang="en-US" sz="3000"/>
              <a:t>and </a:t>
            </a:r>
            <a:r>
              <a:rPr lang="en-US" sz="3000" b="1"/>
              <a:t>Unit</a:t>
            </a:r>
            <a:r>
              <a:rPr lang="en-US" sz="3000"/>
              <a:t> </a:t>
            </a:r>
            <a:r>
              <a:rPr lang="en-US" sz="3000" b="1"/>
              <a:t>Cost</a:t>
            </a:r>
            <a:r>
              <a:rPr lang="en-US" sz="3000"/>
              <a:t> will populate if a Goods PO line is linked. If transaction is associated with a Services PO line or no PO line. Values can be adjusted or left blank.</a:t>
            </a:r>
          </a:p>
          <a:p>
            <a:pPr lvl="1" indent="-685800"/>
            <a:r>
              <a:rPr lang="en-US" sz="3000" b="1"/>
              <a:t>Extended Amount </a:t>
            </a:r>
            <a:r>
              <a:rPr lang="en-US" sz="3000"/>
              <a:t>will auto-populate, regardless of whether a PO is linked. Adjust the amount as needed.</a:t>
            </a:r>
          </a:p>
          <a:p>
            <a:pPr lvl="1" indent="-685800"/>
            <a:r>
              <a:rPr lang="en-US" sz="3000" b="1"/>
              <a:t>Memo</a:t>
            </a:r>
            <a:r>
              <a:rPr lang="en-US" sz="3000"/>
              <a:t> field (P-Card verification comment required - even if comment copies from linked PO line). Input P-Card related comment, (ex: to indicate receipt, P-Card Prior Approval document, or other document is attached). Input P-Card Prior Approval (PCPA) Document ID if transaction authorized by creating and submitting a Prior Approval Request.</a:t>
            </a:r>
          </a:p>
          <a:p>
            <a:pPr lvl="1" indent="-685800"/>
            <a:r>
              <a:rPr lang="en-US" sz="3000" b="1"/>
              <a:t>Worktags</a:t>
            </a:r>
            <a:r>
              <a:rPr lang="en-US" sz="3000"/>
              <a:t> (required &amp; non-required). Manual entry of all Worktags (including Spend Category) is required, if no related PO is linked. Review of all Worktags (including Spend Category) for accuracy required on transaction detail lines with a PO linked. </a:t>
            </a:r>
          </a:p>
          <a:p>
            <a:pPr lvl="1" indent="0">
              <a:buNone/>
            </a:pPr>
            <a:r>
              <a:rPr lang="en-US" sz="3000" b="1"/>
              <a:t>Note</a:t>
            </a:r>
            <a:r>
              <a:rPr lang="en-US" sz="3000"/>
              <a:t>: Contact PO Buyer with questions or to request corrections. Confirm all required &amp; non-required </a:t>
            </a:r>
            <a:r>
              <a:rPr lang="en-US" sz="3000" err="1"/>
              <a:t>Worktag</a:t>
            </a:r>
            <a:r>
              <a:rPr lang="en-US" sz="3000"/>
              <a:t> fields are populated, as appropriate, to define a valid budget. Budget Reference cannot be a future budget year.</a:t>
            </a:r>
            <a:br>
              <a:rPr lang="en-US" sz="2800"/>
            </a:br>
            <a:endParaRPr lang="en-US" sz="2800"/>
          </a:p>
        </p:txBody>
      </p:sp>
      <p:sp>
        <p:nvSpPr>
          <p:cNvPr id="9" name="TextBox 8">
            <a:extLst>
              <a:ext uri="{FF2B5EF4-FFF2-40B4-BE49-F238E27FC236}">
                <a16:creationId xmlns:a16="http://schemas.microsoft.com/office/drawing/2014/main" id="{E04C686B-A204-B3B1-ECFA-291E5E861012}"/>
              </a:ext>
              <a:ext uri="{C183D7F6-B498-43B3-948B-1728B52AA6E4}">
                <adec:decorative xmlns:adec="http://schemas.microsoft.com/office/drawing/2017/decorative" val="1"/>
              </a:ext>
            </a:extLst>
          </p:cNvPr>
          <p:cNvSpPr txBox="1"/>
          <p:nvPr/>
        </p:nvSpPr>
        <p:spPr>
          <a:xfrm>
            <a:off x="4667694" y="1717828"/>
            <a:ext cx="2856613" cy="523220"/>
          </a:xfrm>
          <a:prstGeom prst="rect">
            <a:avLst/>
          </a:prstGeom>
          <a:noFill/>
        </p:spPr>
        <p:txBody>
          <a:bodyPr wrap="square" rtlCol="0">
            <a:spAutoFit/>
          </a:bodyPr>
          <a:lstStyle/>
          <a:p>
            <a:pPr algn="ctr"/>
            <a:r>
              <a:rPr lang="en-US" sz="2800" b="1">
                <a:latin typeface="Arial" panose="020B0604020202020204" pitchFamily="34" charset="0"/>
                <a:cs typeface="Arial" panose="020B0604020202020204" pitchFamily="34" charset="0"/>
              </a:rPr>
              <a:t>INSTRUCTIONS</a:t>
            </a:r>
          </a:p>
        </p:txBody>
      </p:sp>
    </p:spTree>
    <p:extLst>
      <p:ext uri="{BB962C8B-B14F-4D97-AF65-F5344CB8AC3E}">
        <p14:creationId xmlns:p14="http://schemas.microsoft.com/office/powerpoint/2010/main" val="17751229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A68F7B-AB31-965B-E1FC-158E23957697}"/>
            </a:ext>
          </a:extLst>
        </p:cNvPr>
        <p:cNvGrpSpPr/>
        <p:nvPr/>
      </p:nvGrpSpPr>
      <p:grpSpPr>
        <a:xfrm>
          <a:off x="0" y="0"/>
          <a:ext cx="0" cy="0"/>
          <a:chOff x="0" y="0"/>
          <a:chExt cx="0" cy="0"/>
        </a:xfrm>
      </p:grpSpPr>
      <p:sp>
        <p:nvSpPr>
          <p:cNvPr id="2" name="Date Placeholder 1">
            <a:extLst>
              <a:ext uri="{FF2B5EF4-FFF2-40B4-BE49-F238E27FC236}">
                <a16:creationId xmlns:a16="http://schemas.microsoft.com/office/drawing/2014/main" id="{AAF86672-AFEE-F6DF-B549-70270E543258}"/>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9/8/2025</a:t>
            </a:fld>
            <a:endParaRPr lang="en-US"/>
          </a:p>
        </p:txBody>
      </p:sp>
      <p:sp>
        <p:nvSpPr>
          <p:cNvPr id="3" name="Footer Placeholder 2">
            <a:extLst>
              <a:ext uri="{FF2B5EF4-FFF2-40B4-BE49-F238E27FC236}">
                <a16:creationId xmlns:a16="http://schemas.microsoft.com/office/drawing/2014/main" id="{27CF936D-113C-6D4C-5684-CD5548326CEF}"/>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4" name="Slide Number Placeholder 3">
            <a:extLst>
              <a:ext uri="{FF2B5EF4-FFF2-40B4-BE49-F238E27FC236}">
                <a16:creationId xmlns:a16="http://schemas.microsoft.com/office/drawing/2014/main" id="{4FC95EAB-3806-D924-5D3B-9F22748F8EFD}"/>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6</a:t>
            </a:fld>
            <a:endParaRPr lang="en-US"/>
          </a:p>
        </p:txBody>
      </p:sp>
      <p:sp>
        <p:nvSpPr>
          <p:cNvPr id="15" name="Title 14">
            <a:extLst>
              <a:ext uri="{FF2B5EF4-FFF2-40B4-BE49-F238E27FC236}">
                <a16:creationId xmlns:a16="http://schemas.microsoft.com/office/drawing/2014/main" id="{322A6E7E-F247-148B-A56D-01DF79888B83}"/>
              </a:ext>
            </a:extLst>
          </p:cNvPr>
          <p:cNvSpPr>
            <a:spLocks noGrp="1"/>
          </p:cNvSpPr>
          <p:nvPr>
            <p:ph type="title"/>
          </p:nvPr>
        </p:nvSpPr>
        <p:spPr/>
        <p:txBody>
          <a:bodyPr>
            <a:noAutofit/>
          </a:bodyPr>
          <a:lstStyle/>
          <a:p>
            <a:r>
              <a:rPr lang="en-US"/>
              <a:t>Procurement Card Transaction </a:t>
            </a:r>
            <a:br>
              <a:rPr lang="en-US"/>
            </a:br>
            <a:r>
              <a:rPr lang="en-US"/>
              <a:t>Verification (Part 5 of 9)</a:t>
            </a:r>
          </a:p>
        </p:txBody>
      </p:sp>
      <p:sp>
        <p:nvSpPr>
          <p:cNvPr id="5" name="Text Placeholder 4">
            <a:extLst>
              <a:ext uri="{FF2B5EF4-FFF2-40B4-BE49-F238E27FC236}">
                <a16:creationId xmlns:a16="http://schemas.microsoft.com/office/drawing/2014/main" id="{E98FD065-B2F0-55F2-7D21-A40F057C1206}"/>
              </a:ext>
            </a:extLst>
          </p:cNvPr>
          <p:cNvSpPr>
            <a:spLocks noGrp="1"/>
          </p:cNvSpPr>
          <p:nvPr>
            <p:ph type="body" sz="quarter" idx="13"/>
          </p:nvPr>
        </p:nvSpPr>
        <p:spPr>
          <a:xfrm>
            <a:off x="838199" y="2358030"/>
            <a:ext cx="10569221" cy="9789339"/>
          </a:xfrm>
        </p:spPr>
        <p:txBody>
          <a:bodyPr>
            <a:normAutofit/>
          </a:bodyPr>
          <a:lstStyle/>
          <a:p>
            <a:pPr marL="742950" indent="-742950">
              <a:buFont typeface="+mj-lt"/>
              <a:buAutoNum type="arabicPeriod" startAt="9"/>
            </a:pPr>
            <a:r>
              <a:rPr lang="en-US"/>
              <a:t>Verify the following </a:t>
            </a:r>
            <a:r>
              <a:rPr lang="en-US" b="1"/>
              <a:t>Transaction Details </a:t>
            </a:r>
            <a:r>
              <a:rPr lang="en-US"/>
              <a:t>in the </a:t>
            </a:r>
            <a:r>
              <a:rPr lang="en-US" b="1"/>
              <a:t>Transaction Grid</a:t>
            </a:r>
            <a:r>
              <a:rPr lang="en-US"/>
              <a:t> and adjust as needed. (Continued)</a:t>
            </a:r>
          </a:p>
          <a:p>
            <a:pPr lvl="1" indent="-685800"/>
            <a:r>
              <a:rPr lang="en-US" sz="2800" b="1"/>
              <a:t>Additional Worktags </a:t>
            </a:r>
            <a:r>
              <a:rPr lang="en-US" sz="2800"/>
              <a:t>- The Employee </a:t>
            </a:r>
            <a:r>
              <a:rPr lang="en-US" sz="2800" err="1"/>
              <a:t>Worktag</a:t>
            </a:r>
            <a:r>
              <a:rPr lang="en-US" sz="2800"/>
              <a:t> should be selected to search for and link the employee traveling for any travel related credit card charges.</a:t>
            </a:r>
          </a:p>
          <a:p>
            <a:pPr lvl="1" indent="-685800"/>
            <a:r>
              <a:rPr lang="en-US" sz="2800" b="1"/>
              <a:t>Splits</a:t>
            </a:r>
            <a:r>
              <a:rPr lang="en-US" sz="2800"/>
              <a:t> - create split lines as appropriate for accurately charging transaction across multiple budgets.</a:t>
            </a:r>
          </a:p>
          <a:p>
            <a:pPr lvl="1" indent="-685800"/>
            <a:r>
              <a:rPr lang="en-US" sz="2800" b="1"/>
              <a:t>Attachments</a:t>
            </a:r>
            <a:r>
              <a:rPr lang="en-US" sz="2800"/>
              <a:t> - Upload of related receipt is required. Upload all other purchase related documents, as appropriate.</a:t>
            </a:r>
          </a:p>
          <a:p>
            <a:pPr lvl="1" indent="-685800"/>
            <a:r>
              <a:rPr lang="en-US" sz="2800"/>
              <a:t>Enter a </a:t>
            </a:r>
            <a:r>
              <a:rPr lang="en-US" sz="2800" b="1"/>
              <a:t>Comment</a:t>
            </a:r>
            <a:r>
              <a:rPr lang="en-US" sz="2800"/>
              <a:t> - this field is optional and can be used to add related comments intended to be seen by approvers.</a:t>
            </a:r>
          </a:p>
          <a:p>
            <a:pPr lvl="1" indent="-685800"/>
            <a:r>
              <a:rPr lang="en-US" sz="2800"/>
              <a:t>Click </a:t>
            </a:r>
            <a:r>
              <a:rPr lang="en-US" sz="2800" b="1"/>
              <a:t>Submit</a:t>
            </a:r>
            <a:r>
              <a:rPr lang="en-US" sz="2800"/>
              <a:t>. </a:t>
            </a:r>
          </a:p>
          <a:p>
            <a:pPr marL="1382713" lvl="1" indent="0">
              <a:buNone/>
            </a:pPr>
            <a:r>
              <a:rPr lang="en-US" sz="2800" b="1"/>
              <a:t>Note</a:t>
            </a:r>
            <a:r>
              <a:rPr lang="en-US" sz="2800"/>
              <a:t>: You may also </a:t>
            </a:r>
            <a:r>
              <a:rPr lang="en-US" sz="2800" i="1"/>
              <a:t>Save for Later </a:t>
            </a:r>
            <a:r>
              <a:rPr lang="en-US" sz="2800"/>
              <a:t>or </a:t>
            </a:r>
            <a:r>
              <a:rPr lang="en-US" sz="2800" i="1"/>
              <a:t>Close</a:t>
            </a:r>
            <a:r>
              <a:rPr lang="en-US" sz="2800"/>
              <a:t> the without saving changes.</a:t>
            </a:r>
            <a:br>
              <a:rPr lang="en-US"/>
            </a:br>
            <a:br>
              <a:rPr lang="en-US" sz="2800"/>
            </a:br>
            <a:endParaRPr lang="en-US" sz="2800"/>
          </a:p>
        </p:txBody>
      </p:sp>
      <p:sp>
        <p:nvSpPr>
          <p:cNvPr id="9" name="TextBox 8">
            <a:extLst>
              <a:ext uri="{FF2B5EF4-FFF2-40B4-BE49-F238E27FC236}">
                <a16:creationId xmlns:a16="http://schemas.microsoft.com/office/drawing/2014/main" id="{7FCEF76A-0C6D-549B-94E1-0ACDBC979D03}"/>
              </a:ext>
              <a:ext uri="{C183D7F6-B498-43B3-948B-1728B52AA6E4}">
                <adec:decorative xmlns:adec="http://schemas.microsoft.com/office/drawing/2017/decorative" val="1"/>
              </a:ext>
            </a:extLst>
          </p:cNvPr>
          <p:cNvSpPr txBox="1"/>
          <p:nvPr/>
        </p:nvSpPr>
        <p:spPr>
          <a:xfrm>
            <a:off x="4667694" y="1717828"/>
            <a:ext cx="2856613" cy="523220"/>
          </a:xfrm>
          <a:prstGeom prst="rect">
            <a:avLst/>
          </a:prstGeom>
          <a:noFill/>
        </p:spPr>
        <p:txBody>
          <a:bodyPr wrap="square" rtlCol="0">
            <a:spAutoFit/>
          </a:bodyPr>
          <a:lstStyle/>
          <a:p>
            <a:pPr algn="ctr"/>
            <a:r>
              <a:rPr lang="en-US" sz="2800" b="1">
                <a:latin typeface="Arial" panose="020B0604020202020204" pitchFamily="34" charset="0"/>
                <a:cs typeface="Arial" panose="020B0604020202020204" pitchFamily="34" charset="0"/>
              </a:rPr>
              <a:t>INSTRUCTIONS</a:t>
            </a:r>
          </a:p>
        </p:txBody>
      </p:sp>
      <p:pic>
        <p:nvPicPr>
          <p:cNvPr id="10" name="Picture 9">
            <a:extLst>
              <a:ext uri="{FF2B5EF4-FFF2-40B4-BE49-F238E27FC236}">
                <a16:creationId xmlns:a16="http://schemas.microsoft.com/office/drawing/2014/main" id="{0F02884E-50AD-7747-01D3-58E49725EB92}"/>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5398" y="10326993"/>
            <a:ext cx="10058400" cy="4023360"/>
          </a:xfrm>
          <a:prstGeom prst="rect">
            <a:avLst/>
          </a:prstGeom>
          <a:ln w="12700">
            <a:solidFill>
              <a:schemeClr val="tx1"/>
            </a:solidFill>
          </a:ln>
        </p:spPr>
      </p:pic>
      <p:sp>
        <p:nvSpPr>
          <p:cNvPr id="11" name="Rectangle 10">
            <a:extLst>
              <a:ext uri="{FF2B5EF4-FFF2-40B4-BE49-F238E27FC236}">
                <a16:creationId xmlns:a16="http://schemas.microsoft.com/office/drawing/2014/main" id="{DF90F4E3-9EC2-55C4-F128-31C6D080F6E9}"/>
              </a:ext>
              <a:ext uri="{C183D7F6-B498-43B3-948B-1728B52AA6E4}">
                <adec:decorative xmlns:adec="http://schemas.microsoft.com/office/drawing/2017/decorative" val="1"/>
              </a:ext>
            </a:extLst>
          </p:cNvPr>
          <p:cNvSpPr/>
          <p:nvPr/>
        </p:nvSpPr>
        <p:spPr>
          <a:xfrm>
            <a:off x="1543555" y="10857432"/>
            <a:ext cx="9634984" cy="549702"/>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759894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940629-45A4-9BD0-EDDE-33E7FD75FF0F}"/>
            </a:ext>
          </a:extLst>
        </p:cNvPr>
        <p:cNvGrpSpPr/>
        <p:nvPr/>
      </p:nvGrpSpPr>
      <p:grpSpPr>
        <a:xfrm>
          <a:off x="0" y="0"/>
          <a:ext cx="0" cy="0"/>
          <a:chOff x="0" y="0"/>
          <a:chExt cx="0" cy="0"/>
        </a:xfrm>
      </p:grpSpPr>
      <p:sp>
        <p:nvSpPr>
          <p:cNvPr id="2" name="Date Placeholder 1">
            <a:extLst>
              <a:ext uri="{FF2B5EF4-FFF2-40B4-BE49-F238E27FC236}">
                <a16:creationId xmlns:a16="http://schemas.microsoft.com/office/drawing/2014/main" id="{7874EFCA-7CF7-5DB0-B07B-B8A4A749F0AA}"/>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9/8/2025</a:t>
            </a:fld>
            <a:endParaRPr lang="en-US"/>
          </a:p>
        </p:txBody>
      </p:sp>
      <p:sp>
        <p:nvSpPr>
          <p:cNvPr id="3" name="Footer Placeholder 2">
            <a:extLst>
              <a:ext uri="{FF2B5EF4-FFF2-40B4-BE49-F238E27FC236}">
                <a16:creationId xmlns:a16="http://schemas.microsoft.com/office/drawing/2014/main" id="{EB1617EA-2DAE-6ACC-17B7-D292E10D888E}"/>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4" name="Slide Number Placeholder 3">
            <a:extLst>
              <a:ext uri="{FF2B5EF4-FFF2-40B4-BE49-F238E27FC236}">
                <a16:creationId xmlns:a16="http://schemas.microsoft.com/office/drawing/2014/main" id="{F741C1E2-B96F-8EE7-9985-765B48DECFA6}"/>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7</a:t>
            </a:fld>
            <a:endParaRPr lang="en-US"/>
          </a:p>
        </p:txBody>
      </p:sp>
      <p:sp>
        <p:nvSpPr>
          <p:cNvPr id="5" name="Title 4">
            <a:extLst>
              <a:ext uri="{FF2B5EF4-FFF2-40B4-BE49-F238E27FC236}">
                <a16:creationId xmlns:a16="http://schemas.microsoft.com/office/drawing/2014/main" id="{00205564-DE32-8890-F67D-D00BC054DDCF}"/>
              </a:ext>
              <a:ext uri="{C183D7F6-B498-43B3-948B-1728B52AA6E4}">
                <adec:decorative xmlns:adec="http://schemas.microsoft.com/office/drawing/2017/decorative" val="0"/>
              </a:ext>
            </a:extLst>
          </p:cNvPr>
          <p:cNvSpPr>
            <a:spLocks noGrp="1"/>
          </p:cNvSpPr>
          <p:nvPr>
            <p:ph type="title"/>
          </p:nvPr>
        </p:nvSpPr>
        <p:spPr/>
        <p:txBody>
          <a:bodyPr>
            <a:noAutofit/>
          </a:bodyPr>
          <a:lstStyle/>
          <a:p>
            <a:r>
              <a:rPr lang="en-US"/>
              <a:t>Procurement Card Transaction </a:t>
            </a:r>
            <a:br>
              <a:rPr lang="en-US"/>
            </a:br>
            <a:r>
              <a:rPr lang="en-US"/>
              <a:t>Verification (Part 6 of 9)</a:t>
            </a:r>
          </a:p>
        </p:txBody>
      </p:sp>
      <p:sp>
        <p:nvSpPr>
          <p:cNvPr id="13" name="Text Placeholder 12">
            <a:extLst>
              <a:ext uri="{FF2B5EF4-FFF2-40B4-BE49-F238E27FC236}">
                <a16:creationId xmlns:a16="http://schemas.microsoft.com/office/drawing/2014/main" id="{134E1798-794B-439E-619D-C669CCCFE9A8}"/>
              </a:ext>
            </a:extLst>
          </p:cNvPr>
          <p:cNvSpPr>
            <a:spLocks noGrp="1"/>
          </p:cNvSpPr>
          <p:nvPr>
            <p:ph type="body" sz="quarter" idx="13"/>
          </p:nvPr>
        </p:nvSpPr>
        <p:spPr>
          <a:xfrm>
            <a:off x="838199" y="2358030"/>
            <a:ext cx="10569221" cy="7047227"/>
          </a:xfrm>
        </p:spPr>
        <p:txBody>
          <a:bodyPr/>
          <a:lstStyle/>
          <a:p>
            <a:pPr marL="742950" indent="-742950">
              <a:buFont typeface="+mj-lt"/>
              <a:buAutoNum type="arabicPeriod" startAt="10"/>
            </a:pPr>
            <a:r>
              <a:rPr lang="en-US"/>
              <a:t>Click </a:t>
            </a:r>
            <a:r>
              <a:rPr lang="en-US" b="1"/>
              <a:t>Add</a:t>
            </a:r>
            <a:r>
              <a:rPr lang="en-US"/>
              <a:t> (</a:t>
            </a:r>
            <a:r>
              <a:rPr lang="en-US" b="1"/>
              <a:t>+</a:t>
            </a:r>
            <a:r>
              <a:rPr lang="en-US"/>
              <a:t>)</a:t>
            </a:r>
            <a:r>
              <a:rPr lang="en-US" b="1"/>
              <a:t> </a:t>
            </a:r>
            <a:r>
              <a:rPr lang="en-US"/>
              <a:t>to add a </a:t>
            </a:r>
            <a:r>
              <a:rPr lang="en-US" b="1"/>
              <a:t>Transaction Line</a:t>
            </a:r>
            <a:r>
              <a:rPr lang="en-US"/>
              <a:t>, if applicable. Click </a:t>
            </a:r>
            <a:r>
              <a:rPr lang="en-US" b="1"/>
              <a:t>Remove</a:t>
            </a:r>
            <a:r>
              <a:rPr lang="en-US"/>
              <a:t> (</a:t>
            </a:r>
            <a:r>
              <a:rPr lang="en-US" b="1"/>
              <a:t>-</a:t>
            </a:r>
            <a:r>
              <a:rPr lang="en-US"/>
              <a:t>) to remove transaction detail lines. Alternative options for balancing an overage on a verification document include: </a:t>
            </a:r>
          </a:p>
          <a:p>
            <a:pPr marL="2114550" lvl="1" indent="-742950"/>
            <a:r>
              <a:rPr lang="en-US" sz="3600"/>
              <a:t>Increasing the Extended Amount</a:t>
            </a:r>
          </a:p>
          <a:p>
            <a:pPr marL="2114550" lvl="1" indent="-742950"/>
            <a:r>
              <a:rPr lang="en-US" sz="3600"/>
              <a:t>Requestion the PO Buyer increase the PO line amount through a Change Order </a:t>
            </a:r>
          </a:p>
          <a:p>
            <a:pPr marL="749300"/>
            <a:r>
              <a:rPr lang="en-US" sz="2800" b="1"/>
              <a:t>Note</a:t>
            </a:r>
            <a:r>
              <a:rPr lang="en-US" sz="2800"/>
              <a:t>: Additional transaction detail lines could be needed (ex: to balance a verification document where the transaction amount includes shipping, causing the transaction to exceed the total PO lines where no shipping charge was included).</a:t>
            </a:r>
          </a:p>
          <a:p>
            <a:endParaRPr lang="en-US"/>
          </a:p>
        </p:txBody>
      </p:sp>
      <p:sp>
        <p:nvSpPr>
          <p:cNvPr id="7" name="TextBox 6">
            <a:extLst>
              <a:ext uri="{FF2B5EF4-FFF2-40B4-BE49-F238E27FC236}">
                <a16:creationId xmlns:a16="http://schemas.microsoft.com/office/drawing/2014/main" id="{E574D5D7-0368-D5E0-C1C1-97C3C4E3B9A7}"/>
              </a:ext>
              <a:ext uri="{C183D7F6-B498-43B3-948B-1728B52AA6E4}">
                <adec:decorative xmlns:adec="http://schemas.microsoft.com/office/drawing/2017/decorative" val="1"/>
              </a:ext>
            </a:extLst>
          </p:cNvPr>
          <p:cNvSpPr txBox="1"/>
          <p:nvPr/>
        </p:nvSpPr>
        <p:spPr>
          <a:xfrm>
            <a:off x="4667694" y="1717828"/>
            <a:ext cx="2856613" cy="523220"/>
          </a:xfrm>
          <a:prstGeom prst="rect">
            <a:avLst/>
          </a:prstGeom>
          <a:noFill/>
        </p:spPr>
        <p:txBody>
          <a:bodyPr wrap="square" rtlCol="0">
            <a:spAutoFit/>
          </a:bodyPr>
          <a:lstStyle/>
          <a:p>
            <a:pPr algn="ctr"/>
            <a:r>
              <a:rPr lang="en-US" sz="2800" b="1">
                <a:latin typeface="Arial" panose="020B0604020202020204" pitchFamily="34" charset="0"/>
                <a:cs typeface="Arial" panose="020B0604020202020204" pitchFamily="34" charset="0"/>
              </a:rPr>
              <a:t>INSTRUCTIONS</a:t>
            </a:r>
          </a:p>
        </p:txBody>
      </p:sp>
      <p:pic>
        <p:nvPicPr>
          <p:cNvPr id="22" name="Picture 21">
            <a:extLst>
              <a:ext uri="{FF2B5EF4-FFF2-40B4-BE49-F238E27FC236}">
                <a16:creationId xmlns:a16="http://schemas.microsoft.com/office/drawing/2014/main" id="{B6BF0718-BE64-B0DC-514D-93F0C49B3A62}"/>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22409" y="9556408"/>
            <a:ext cx="6400800" cy="4557927"/>
          </a:xfrm>
          <a:prstGeom prst="rect">
            <a:avLst/>
          </a:prstGeom>
          <a:ln w="12700">
            <a:solidFill>
              <a:schemeClr val="tx1"/>
            </a:solidFill>
          </a:ln>
        </p:spPr>
      </p:pic>
      <p:sp>
        <p:nvSpPr>
          <p:cNvPr id="25" name="Rectangle 24">
            <a:extLst>
              <a:ext uri="{FF2B5EF4-FFF2-40B4-BE49-F238E27FC236}">
                <a16:creationId xmlns:a16="http://schemas.microsoft.com/office/drawing/2014/main" id="{F98DB700-32D1-0F1E-B712-A1DCA2708562}"/>
              </a:ext>
              <a:ext uri="{C183D7F6-B498-43B3-948B-1728B52AA6E4}">
                <adec:decorative xmlns:adec="http://schemas.microsoft.com/office/drawing/2017/decorative" val="1"/>
              </a:ext>
            </a:extLst>
          </p:cNvPr>
          <p:cNvSpPr/>
          <p:nvPr/>
        </p:nvSpPr>
        <p:spPr>
          <a:xfrm>
            <a:off x="3581400" y="9925628"/>
            <a:ext cx="1415548" cy="1439057"/>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726157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EB0652-DDAB-11F3-F210-905F148001DB}"/>
            </a:ext>
          </a:extLst>
        </p:cNvPr>
        <p:cNvGrpSpPr/>
        <p:nvPr/>
      </p:nvGrpSpPr>
      <p:grpSpPr>
        <a:xfrm>
          <a:off x="0" y="0"/>
          <a:ext cx="0" cy="0"/>
          <a:chOff x="0" y="0"/>
          <a:chExt cx="0" cy="0"/>
        </a:xfrm>
      </p:grpSpPr>
      <p:sp>
        <p:nvSpPr>
          <p:cNvPr id="2" name="Date Placeholder 1">
            <a:extLst>
              <a:ext uri="{FF2B5EF4-FFF2-40B4-BE49-F238E27FC236}">
                <a16:creationId xmlns:a16="http://schemas.microsoft.com/office/drawing/2014/main" id="{8BBEE94F-2EBF-98D7-52EE-42D890470E4A}"/>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9/8/2025</a:t>
            </a:fld>
            <a:endParaRPr lang="en-US"/>
          </a:p>
        </p:txBody>
      </p:sp>
      <p:sp>
        <p:nvSpPr>
          <p:cNvPr id="3" name="Footer Placeholder 2">
            <a:extLst>
              <a:ext uri="{FF2B5EF4-FFF2-40B4-BE49-F238E27FC236}">
                <a16:creationId xmlns:a16="http://schemas.microsoft.com/office/drawing/2014/main" id="{30C91292-99D7-0A6B-B6A7-AD002BA815E5}"/>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4" name="Slide Number Placeholder 3">
            <a:extLst>
              <a:ext uri="{FF2B5EF4-FFF2-40B4-BE49-F238E27FC236}">
                <a16:creationId xmlns:a16="http://schemas.microsoft.com/office/drawing/2014/main" id="{7B25DF10-4AED-791E-06C8-435BC362F81B}"/>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8</a:t>
            </a:fld>
            <a:endParaRPr lang="en-US"/>
          </a:p>
        </p:txBody>
      </p:sp>
      <p:sp>
        <p:nvSpPr>
          <p:cNvPr id="5" name="Title 4">
            <a:extLst>
              <a:ext uri="{FF2B5EF4-FFF2-40B4-BE49-F238E27FC236}">
                <a16:creationId xmlns:a16="http://schemas.microsoft.com/office/drawing/2014/main" id="{0E1C8FEA-86A7-275E-A357-9D16C431FE64}"/>
              </a:ext>
              <a:ext uri="{C183D7F6-B498-43B3-948B-1728B52AA6E4}">
                <adec:decorative xmlns:adec="http://schemas.microsoft.com/office/drawing/2017/decorative" val="0"/>
              </a:ext>
            </a:extLst>
          </p:cNvPr>
          <p:cNvSpPr>
            <a:spLocks noGrp="1"/>
          </p:cNvSpPr>
          <p:nvPr>
            <p:ph type="title"/>
          </p:nvPr>
        </p:nvSpPr>
        <p:spPr/>
        <p:txBody>
          <a:bodyPr>
            <a:noAutofit/>
          </a:bodyPr>
          <a:lstStyle/>
          <a:p>
            <a:r>
              <a:rPr lang="en-US"/>
              <a:t>Procurement Card Transaction </a:t>
            </a:r>
            <a:br>
              <a:rPr lang="en-US"/>
            </a:br>
            <a:r>
              <a:rPr lang="en-US"/>
              <a:t>Verification (Part 7 of 9)</a:t>
            </a:r>
          </a:p>
        </p:txBody>
      </p:sp>
      <p:sp>
        <p:nvSpPr>
          <p:cNvPr id="14" name="Text Placeholder 13">
            <a:extLst>
              <a:ext uri="{FF2B5EF4-FFF2-40B4-BE49-F238E27FC236}">
                <a16:creationId xmlns:a16="http://schemas.microsoft.com/office/drawing/2014/main" id="{68C74B32-A580-9D89-135E-86E87F0125C1}"/>
              </a:ext>
            </a:extLst>
          </p:cNvPr>
          <p:cNvSpPr>
            <a:spLocks noGrp="1"/>
          </p:cNvSpPr>
          <p:nvPr>
            <p:ph type="body" sz="quarter" idx="13"/>
          </p:nvPr>
        </p:nvSpPr>
        <p:spPr/>
        <p:txBody>
          <a:bodyPr/>
          <a:lstStyle/>
          <a:p>
            <a:pPr marL="742950" indent="-742950">
              <a:buFont typeface="+mj-lt"/>
              <a:buAutoNum type="arabicPeriod" startAt="11"/>
            </a:pPr>
            <a:r>
              <a:rPr lang="en-US"/>
              <a:t>Verify manually added </a:t>
            </a:r>
            <a:r>
              <a:rPr lang="en-US" b="1"/>
              <a:t>Transaction Details </a:t>
            </a:r>
            <a:r>
              <a:rPr lang="en-US"/>
              <a:t>lines, including coding with correct </a:t>
            </a:r>
            <a:r>
              <a:rPr lang="en-US" b="1"/>
              <a:t>Worktags</a:t>
            </a:r>
            <a:r>
              <a:rPr lang="en-US"/>
              <a:t> and creating splits, as appropriate.</a:t>
            </a:r>
          </a:p>
        </p:txBody>
      </p:sp>
      <p:sp>
        <p:nvSpPr>
          <p:cNvPr id="7" name="TextBox 6">
            <a:extLst>
              <a:ext uri="{FF2B5EF4-FFF2-40B4-BE49-F238E27FC236}">
                <a16:creationId xmlns:a16="http://schemas.microsoft.com/office/drawing/2014/main" id="{C7A8C1A7-9A3A-D971-D306-1707B5156482}"/>
              </a:ext>
              <a:ext uri="{C183D7F6-B498-43B3-948B-1728B52AA6E4}">
                <adec:decorative xmlns:adec="http://schemas.microsoft.com/office/drawing/2017/decorative" val="1"/>
              </a:ext>
            </a:extLst>
          </p:cNvPr>
          <p:cNvSpPr txBox="1"/>
          <p:nvPr/>
        </p:nvSpPr>
        <p:spPr>
          <a:xfrm>
            <a:off x="4667694" y="1717828"/>
            <a:ext cx="2856613" cy="523220"/>
          </a:xfrm>
          <a:prstGeom prst="rect">
            <a:avLst/>
          </a:prstGeom>
          <a:noFill/>
        </p:spPr>
        <p:txBody>
          <a:bodyPr wrap="square" rtlCol="0">
            <a:spAutoFit/>
          </a:bodyPr>
          <a:lstStyle/>
          <a:p>
            <a:pPr algn="ctr"/>
            <a:r>
              <a:rPr lang="en-US" sz="2800" b="1">
                <a:latin typeface="Arial" panose="020B0604020202020204" pitchFamily="34" charset="0"/>
                <a:cs typeface="Arial" panose="020B0604020202020204" pitchFamily="34" charset="0"/>
              </a:rPr>
              <a:t>INSTRUCTIONS</a:t>
            </a:r>
          </a:p>
        </p:txBody>
      </p:sp>
      <p:pic>
        <p:nvPicPr>
          <p:cNvPr id="8" name="Picture 7">
            <a:extLst>
              <a:ext uri="{FF2B5EF4-FFF2-40B4-BE49-F238E27FC236}">
                <a16:creationId xmlns:a16="http://schemas.microsoft.com/office/drawing/2014/main" id="{7DCCDBE7-35AF-4302-F415-B11AC2CFCC73}"/>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800" y="4432918"/>
            <a:ext cx="10058400" cy="3695082"/>
          </a:xfrm>
          <a:prstGeom prst="rect">
            <a:avLst/>
          </a:prstGeom>
          <a:ln w="12700">
            <a:solidFill>
              <a:schemeClr val="tx1"/>
            </a:solidFill>
          </a:ln>
        </p:spPr>
      </p:pic>
      <p:sp>
        <p:nvSpPr>
          <p:cNvPr id="26" name="Rectangle 25">
            <a:extLst>
              <a:ext uri="{FF2B5EF4-FFF2-40B4-BE49-F238E27FC236}">
                <a16:creationId xmlns:a16="http://schemas.microsoft.com/office/drawing/2014/main" id="{2E602A45-30AB-5EE5-D86B-5A3BB6D73C25}"/>
              </a:ext>
              <a:ext uri="{C183D7F6-B498-43B3-948B-1728B52AA6E4}">
                <adec:decorative xmlns:adec="http://schemas.microsoft.com/office/drawing/2017/decorative" val="1"/>
              </a:ext>
            </a:extLst>
          </p:cNvPr>
          <p:cNvSpPr/>
          <p:nvPr/>
        </p:nvSpPr>
        <p:spPr>
          <a:xfrm>
            <a:off x="1850344" y="5154385"/>
            <a:ext cx="9124274" cy="2628681"/>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822544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F5D26F-43C4-8444-6D2D-14B67798C04B}"/>
            </a:ext>
          </a:extLst>
        </p:cNvPr>
        <p:cNvGrpSpPr/>
        <p:nvPr/>
      </p:nvGrpSpPr>
      <p:grpSpPr>
        <a:xfrm>
          <a:off x="0" y="0"/>
          <a:ext cx="0" cy="0"/>
          <a:chOff x="0" y="0"/>
          <a:chExt cx="0" cy="0"/>
        </a:xfrm>
      </p:grpSpPr>
      <p:sp>
        <p:nvSpPr>
          <p:cNvPr id="2" name="Date Placeholder 1">
            <a:extLst>
              <a:ext uri="{FF2B5EF4-FFF2-40B4-BE49-F238E27FC236}">
                <a16:creationId xmlns:a16="http://schemas.microsoft.com/office/drawing/2014/main" id="{12BFEFD2-AE9A-24BA-0303-80423C8FF6AE}"/>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9/8/2025</a:t>
            </a:fld>
            <a:endParaRPr lang="en-US"/>
          </a:p>
        </p:txBody>
      </p:sp>
      <p:sp>
        <p:nvSpPr>
          <p:cNvPr id="3" name="Footer Placeholder 2">
            <a:extLst>
              <a:ext uri="{FF2B5EF4-FFF2-40B4-BE49-F238E27FC236}">
                <a16:creationId xmlns:a16="http://schemas.microsoft.com/office/drawing/2014/main" id="{927C3B9E-CC99-E1EA-6635-BA052B8872F9}"/>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4" name="Slide Number Placeholder 3">
            <a:extLst>
              <a:ext uri="{FF2B5EF4-FFF2-40B4-BE49-F238E27FC236}">
                <a16:creationId xmlns:a16="http://schemas.microsoft.com/office/drawing/2014/main" id="{4275B2A3-6D70-5790-D8BF-2FBEEE7A5C26}"/>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9</a:t>
            </a:fld>
            <a:endParaRPr lang="en-US"/>
          </a:p>
        </p:txBody>
      </p:sp>
      <p:sp>
        <p:nvSpPr>
          <p:cNvPr id="15" name="Title 14">
            <a:extLst>
              <a:ext uri="{FF2B5EF4-FFF2-40B4-BE49-F238E27FC236}">
                <a16:creationId xmlns:a16="http://schemas.microsoft.com/office/drawing/2014/main" id="{F09EB047-3008-9368-6764-84890373F889}"/>
              </a:ext>
            </a:extLst>
          </p:cNvPr>
          <p:cNvSpPr>
            <a:spLocks noGrp="1"/>
          </p:cNvSpPr>
          <p:nvPr>
            <p:ph type="title"/>
          </p:nvPr>
        </p:nvSpPr>
        <p:spPr/>
        <p:txBody>
          <a:bodyPr>
            <a:noAutofit/>
          </a:bodyPr>
          <a:lstStyle/>
          <a:p>
            <a:r>
              <a:rPr lang="en-US"/>
              <a:t>Procurement Card Transaction </a:t>
            </a:r>
            <a:br>
              <a:rPr lang="en-US"/>
            </a:br>
            <a:r>
              <a:rPr lang="en-US"/>
              <a:t>Verification (Part 8 of 9)</a:t>
            </a:r>
          </a:p>
        </p:txBody>
      </p:sp>
      <p:sp>
        <p:nvSpPr>
          <p:cNvPr id="16" name="Text Placeholder 15">
            <a:extLst>
              <a:ext uri="{FF2B5EF4-FFF2-40B4-BE49-F238E27FC236}">
                <a16:creationId xmlns:a16="http://schemas.microsoft.com/office/drawing/2014/main" id="{98691F34-FD4F-2AE7-1FA6-AB0978ECDFCB}"/>
              </a:ext>
            </a:extLst>
          </p:cNvPr>
          <p:cNvSpPr>
            <a:spLocks noGrp="1"/>
          </p:cNvSpPr>
          <p:nvPr>
            <p:ph type="body" sz="quarter" idx="13"/>
          </p:nvPr>
        </p:nvSpPr>
        <p:spPr>
          <a:xfrm>
            <a:off x="838199" y="2358030"/>
            <a:ext cx="10569221" cy="9820873"/>
          </a:xfrm>
        </p:spPr>
        <p:txBody>
          <a:bodyPr>
            <a:normAutofit/>
          </a:bodyPr>
          <a:lstStyle/>
          <a:p>
            <a:pPr marL="742950" indent="-742950">
              <a:buFont typeface="+mj-lt"/>
              <a:buAutoNum type="arabicPeriod" startAt="12"/>
            </a:pPr>
            <a:r>
              <a:rPr lang="en-US"/>
              <a:t>Review </a:t>
            </a:r>
            <a:r>
              <a:rPr lang="en-US" b="1"/>
              <a:t>Transaction</a:t>
            </a:r>
            <a:r>
              <a:rPr lang="en-US"/>
              <a:t> section to confirm PO related to the transaction being verified is linked, if applicable.</a:t>
            </a:r>
          </a:p>
          <a:p>
            <a:pPr marL="742950" indent="-742950">
              <a:buFont typeface="+mj-lt"/>
              <a:buAutoNum type="arabicPeriod" startAt="12"/>
            </a:pPr>
            <a:r>
              <a:rPr lang="en-US"/>
              <a:t>Review the </a:t>
            </a:r>
            <a:r>
              <a:rPr lang="en-US" b="1"/>
              <a:t>Amount</a:t>
            </a:r>
            <a:r>
              <a:rPr lang="en-US"/>
              <a:t> section to confirm that the </a:t>
            </a:r>
            <a:r>
              <a:rPr lang="en-US" b="1"/>
              <a:t>Remaining Transaction Amount </a:t>
            </a:r>
            <a:r>
              <a:rPr lang="en-US"/>
              <a:t>is 0.00, indicating the total of all transaction details line amounts equal the </a:t>
            </a:r>
            <a:r>
              <a:rPr lang="en-US" b="1"/>
              <a:t>Credit Card Transaction Amount</a:t>
            </a:r>
            <a:r>
              <a:rPr lang="en-US"/>
              <a:t>. If 0.00, the verification document is balanced successfully.</a:t>
            </a:r>
          </a:p>
          <a:p>
            <a:pPr marL="754063" lvl="1" indent="0">
              <a:buNone/>
            </a:pPr>
            <a:r>
              <a:rPr lang="en-US" sz="2800" b="1"/>
              <a:t>Note: </a:t>
            </a:r>
            <a:r>
              <a:rPr lang="en-US" sz="2800"/>
              <a:t>If the </a:t>
            </a:r>
            <a:r>
              <a:rPr lang="en-US" sz="2800" i="1"/>
              <a:t>Remaining Transaction Amount to Verify </a:t>
            </a:r>
            <a:r>
              <a:rPr lang="en-US" sz="2800"/>
              <a:t>is not 0.00, analyze the transaction details lines (considering PO line amounts, if linked), to determine which line amount(s) should be adjusted, removed, or added, to balance the </a:t>
            </a:r>
            <a:r>
              <a:rPr lang="en-US" sz="2800" i="1"/>
              <a:t>Credit Card Transaction Amount </a:t>
            </a:r>
            <a:r>
              <a:rPr lang="en-US" sz="2800"/>
              <a:t>to </a:t>
            </a:r>
            <a:r>
              <a:rPr lang="en-US" sz="2800" i="1"/>
              <a:t>the Procurement Card Verification Transaction Details</a:t>
            </a:r>
            <a:r>
              <a:rPr lang="en-US" sz="2800"/>
              <a:t> line(s) appropriately.</a:t>
            </a:r>
          </a:p>
          <a:p>
            <a:pPr marL="754063" lvl="1" indent="0">
              <a:buNone/>
            </a:pPr>
            <a:endParaRPr lang="en-US" sz="2800"/>
          </a:p>
        </p:txBody>
      </p:sp>
      <p:sp>
        <p:nvSpPr>
          <p:cNvPr id="9" name="TextBox 8">
            <a:extLst>
              <a:ext uri="{FF2B5EF4-FFF2-40B4-BE49-F238E27FC236}">
                <a16:creationId xmlns:a16="http://schemas.microsoft.com/office/drawing/2014/main" id="{D7BD8BF5-6C25-0D00-39B9-7B1DFD46341F}"/>
              </a:ext>
              <a:ext uri="{C183D7F6-B498-43B3-948B-1728B52AA6E4}">
                <adec:decorative xmlns:adec="http://schemas.microsoft.com/office/drawing/2017/decorative" val="1"/>
              </a:ext>
            </a:extLst>
          </p:cNvPr>
          <p:cNvSpPr txBox="1"/>
          <p:nvPr/>
        </p:nvSpPr>
        <p:spPr>
          <a:xfrm>
            <a:off x="4667694" y="1717828"/>
            <a:ext cx="2856613" cy="523220"/>
          </a:xfrm>
          <a:prstGeom prst="rect">
            <a:avLst/>
          </a:prstGeom>
          <a:noFill/>
        </p:spPr>
        <p:txBody>
          <a:bodyPr wrap="square" rtlCol="0">
            <a:spAutoFit/>
          </a:bodyPr>
          <a:lstStyle/>
          <a:p>
            <a:pPr algn="ctr"/>
            <a:r>
              <a:rPr lang="en-US" sz="2800" b="1">
                <a:latin typeface="Arial" panose="020B0604020202020204" pitchFamily="34" charset="0"/>
                <a:cs typeface="Arial" panose="020B0604020202020204" pitchFamily="34" charset="0"/>
              </a:rPr>
              <a:t>INSTRUCTIONS</a:t>
            </a:r>
          </a:p>
        </p:txBody>
      </p:sp>
      <p:pic>
        <p:nvPicPr>
          <p:cNvPr id="7" name="Picture 6">
            <a:extLst>
              <a:ext uri="{FF2B5EF4-FFF2-40B4-BE49-F238E27FC236}">
                <a16:creationId xmlns:a16="http://schemas.microsoft.com/office/drawing/2014/main" id="{B31D41C6-C568-47D1-A4CC-267DA6064EDF}"/>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3609" y="10496605"/>
            <a:ext cx="10058400" cy="3706513"/>
          </a:xfrm>
          <a:prstGeom prst="rect">
            <a:avLst/>
          </a:prstGeom>
          <a:ln w="9525">
            <a:solidFill>
              <a:schemeClr val="tx1"/>
            </a:solidFill>
          </a:ln>
        </p:spPr>
      </p:pic>
      <p:sp>
        <p:nvSpPr>
          <p:cNvPr id="11" name="Rectangle 10">
            <a:extLst>
              <a:ext uri="{FF2B5EF4-FFF2-40B4-BE49-F238E27FC236}">
                <a16:creationId xmlns:a16="http://schemas.microsoft.com/office/drawing/2014/main" id="{207D1DB0-7707-7227-E25E-7C1CB76E3CD3}"/>
              </a:ext>
              <a:ext uri="{C183D7F6-B498-43B3-948B-1728B52AA6E4}">
                <adec:decorative xmlns:adec="http://schemas.microsoft.com/office/drawing/2017/decorative" val="1"/>
              </a:ext>
            </a:extLst>
          </p:cNvPr>
          <p:cNvSpPr/>
          <p:nvPr/>
        </p:nvSpPr>
        <p:spPr>
          <a:xfrm>
            <a:off x="5901831" y="10817468"/>
            <a:ext cx="5007469" cy="3385650"/>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F02FEC7B-FA75-4748-A6BF-0AAE5C66C05B}"/>
              </a:ext>
              <a:ext uri="{C183D7F6-B498-43B3-948B-1728B52AA6E4}">
                <adec:decorative xmlns:adec="http://schemas.microsoft.com/office/drawing/2017/decorative" val="1"/>
              </a:ext>
            </a:extLst>
          </p:cNvPr>
          <p:cNvSpPr/>
          <p:nvPr/>
        </p:nvSpPr>
        <p:spPr>
          <a:xfrm>
            <a:off x="1093609" y="10817468"/>
            <a:ext cx="4278491" cy="3080502"/>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81211E0B-5771-7CE5-6806-CD7503FB6A0B}"/>
              </a:ext>
              <a:ext uri="{C183D7F6-B498-43B3-948B-1728B52AA6E4}">
                <adec:decorative xmlns:adec="http://schemas.microsoft.com/office/drawing/2017/decorative" val="1"/>
              </a:ext>
            </a:extLst>
          </p:cNvPr>
          <p:cNvSpPr>
            <a:spLocks noChangeAspect="1"/>
          </p:cNvSpPr>
          <p:nvPr/>
        </p:nvSpPr>
        <p:spPr>
          <a:xfrm>
            <a:off x="563878" y="12083399"/>
            <a:ext cx="548640" cy="54864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latin typeface="Arial" panose="020B0604020202020204" pitchFamily="34" charset="0"/>
                <a:cs typeface="Arial" panose="020B0604020202020204" pitchFamily="34" charset="0"/>
              </a:rPr>
              <a:t>12</a:t>
            </a:r>
          </a:p>
        </p:txBody>
      </p:sp>
      <p:sp>
        <p:nvSpPr>
          <p:cNvPr id="8" name="Oval 7">
            <a:extLst>
              <a:ext uri="{FF2B5EF4-FFF2-40B4-BE49-F238E27FC236}">
                <a16:creationId xmlns:a16="http://schemas.microsoft.com/office/drawing/2014/main" id="{DBBE1AA4-AE04-7F87-83A5-C66E94E507D5}"/>
              </a:ext>
              <a:ext uri="{C183D7F6-B498-43B3-948B-1728B52AA6E4}">
                <adec:decorative xmlns:adec="http://schemas.microsoft.com/office/drawing/2017/decorative" val="1"/>
              </a:ext>
            </a:extLst>
          </p:cNvPr>
          <p:cNvSpPr>
            <a:spLocks noChangeAspect="1"/>
          </p:cNvSpPr>
          <p:nvPr/>
        </p:nvSpPr>
        <p:spPr>
          <a:xfrm>
            <a:off x="8131245" y="10268828"/>
            <a:ext cx="548640" cy="54864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latin typeface="Arial" panose="020B0604020202020204" pitchFamily="34" charset="0"/>
                <a:cs typeface="Arial" panose="020B0604020202020204" pitchFamily="34" charset="0"/>
              </a:rPr>
              <a:t>13</a:t>
            </a:r>
          </a:p>
        </p:txBody>
      </p:sp>
    </p:spTree>
    <p:extLst>
      <p:ext uri="{BB962C8B-B14F-4D97-AF65-F5344CB8AC3E}">
        <p14:creationId xmlns:p14="http://schemas.microsoft.com/office/powerpoint/2010/main" val="200857211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Job Aid Template">
  <a:themeElements>
    <a:clrScheme name="GA@WORK">
      <a:dk1>
        <a:sysClr val="windowText" lastClr="000000"/>
      </a:dk1>
      <a:lt1>
        <a:sysClr val="window" lastClr="FFFFFF"/>
      </a:lt1>
      <a:dk2>
        <a:srgbClr val="235789"/>
      </a:dk2>
      <a:lt2>
        <a:srgbClr val="B3B3B3"/>
      </a:lt2>
      <a:accent1>
        <a:srgbClr val="F7921E"/>
      </a:accent1>
      <a:accent2>
        <a:srgbClr val="F3B700"/>
      </a:accent2>
      <a:accent3>
        <a:srgbClr val="7FA267"/>
      </a:accent3>
      <a:accent4>
        <a:srgbClr val="A72608"/>
      </a:accent4>
      <a:accent5>
        <a:srgbClr val="90C3C8"/>
      </a:accent5>
      <a:accent6>
        <a:srgbClr val="000000"/>
      </a:accent6>
      <a:hlink>
        <a:srgbClr val="000000"/>
      </a:hlink>
      <a:folHlink>
        <a:srgbClr val="F7921E"/>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Administrative">
  <a:themeElements>
    <a:clrScheme name="GA@WORK">
      <a:dk1>
        <a:sysClr val="windowText" lastClr="000000"/>
      </a:dk1>
      <a:lt1>
        <a:sysClr val="window" lastClr="FFFFFF"/>
      </a:lt1>
      <a:dk2>
        <a:srgbClr val="235789"/>
      </a:dk2>
      <a:lt2>
        <a:srgbClr val="B3B3B3"/>
      </a:lt2>
      <a:accent1>
        <a:srgbClr val="F7921E"/>
      </a:accent1>
      <a:accent2>
        <a:srgbClr val="F3B700"/>
      </a:accent2>
      <a:accent3>
        <a:srgbClr val="7FA267"/>
      </a:accent3>
      <a:accent4>
        <a:srgbClr val="A72608"/>
      </a:accent4>
      <a:accent5>
        <a:srgbClr val="90C3C8"/>
      </a:accent5>
      <a:accent6>
        <a:srgbClr val="000000"/>
      </a:accent6>
      <a:hlink>
        <a:srgbClr val="000000"/>
      </a:hlink>
      <a:folHlink>
        <a:srgbClr val="F7921E"/>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8EAE3A79BBFD64492F0113C7CC0E81F" ma:contentTypeVersion="12" ma:contentTypeDescription="Create a new document." ma:contentTypeScope="" ma:versionID="2d00a3bfb90a7342a919c30f384c47e3">
  <xsd:schema xmlns:xsd="http://www.w3.org/2001/XMLSchema" xmlns:xs="http://www.w3.org/2001/XMLSchema" xmlns:p="http://schemas.microsoft.com/office/2006/metadata/properties" xmlns:ns2="455827e1-3cad-47df-a2cc-3bbe25ba25c0" xmlns:ns3="1f6a4403-3194-4bb4-a459-db1dbbb51f9b" targetNamespace="http://schemas.microsoft.com/office/2006/metadata/properties" ma:root="true" ma:fieldsID="272850b15b7704d5af47cf7a72a578b9" ns2:_="" ns3:_="">
    <xsd:import namespace="455827e1-3cad-47df-a2cc-3bbe25ba25c0"/>
    <xsd:import namespace="1f6a4403-3194-4bb4-a459-db1dbbb51f9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5827e1-3cad-47df-a2cc-3bbe25ba25c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1b9b15-6ca2-435f-87bd-c880ab911653"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f6a4403-3194-4bb4-a459-db1dbbb51f9b"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9289526b-6c3c-45fa-9c6d-2a29dee24c6f}" ma:internalName="TaxCatchAll" ma:showField="CatchAllData" ma:web="1f6a4403-3194-4bb4-a459-db1dbbb51f9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55827e1-3cad-47df-a2cc-3bbe25ba25c0">
      <Terms xmlns="http://schemas.microsoft.com/office/infopath/2007/PartnerControls"/>
    </lcf76f155ced4ddcb4097134ff3c332f>
    <TaxCatchAll xmlns="1f6a4403-3194-4bb4-a459-db1dbbb51f9b" xsi:nil="true"/>
  </documentManagement>
</p:properties>
</file>

<file path=customXml/itemProps1.xml><?xml version="1.0" encoding="utf-8"?>
<ds:datastoreItem xmlns:ds="http://schemas.openxmlformats.org/officeDocument/2006/customXml" ds:itemID="{36BFE8AC-A0E6-4DC6-9051-1E12D7AE2130}"/>
</file>

<file path=customXml/itemProps2.xml><?xml version="1.0" encoding="utf-8"?>
<ds:datastoreItem xmlns:ds="http://schemas.openxmlformats.org/officeDocument/2006/customXml" ds:itemID="{D17FB6B5-495C-4BE2-9DC0-3AE005212118}">
  <ds:schemaRefs>
    <ds:schemaRef ds:uri="http://schemas.microsoft.com/sharepoint/v3/contenttype/forms"/>
  </ds:schemaRefs>
</ds:datastoreItem>
</file>

<file path=customXml/itemProps3.xml><?xml version="1.0" encoding="utf-8"?>
<ds:datastoreItem xmlns:ds="http://schemas.openxmlformats.org/officeDocument/2006/customXml" ds:itemID="{155037ED-0B11-4449-BF81-C0D1539FFB91}">
  <ds:schemaRefs>
    <ds:schemaRef ds:uri="http://schemas.microsoft.com/office/2006/documentManagement/types"/>
    <ds:schemaRef ds:uri="http://schemas.microsoft.com/office/2006/metadata/properties"/>
    <ds:schemaRef ds:uri="http://www.w3.org/XML/1998/namespace"/>
    <ds:schemaRef ds:uri="8d5ae7cb-5eaa-45bd-87a9-9ecdfd4d7a10"/>
    <ds:schemaRef ds:uri="http://purl.org/dc/terms/"/>
    <ds:schemaRef ds:uri="http://purl.org/dc/elements/1.1/"/>
    <ds:schemaRef ds:uri="http://schemas.microsoft.com/office/infopath/2007/PartnerControls"/>
    <ds:schemaRef ds:uri="http://schemas.openxmlformats.org/package/2006/metadata/core-properties"/>
    <ds:schemaRef ds:uri="91b022cc-d96d-4c7a-a6ef-47af526da2c2"/>
    <ds:schemaRef ds:uri="http://purl.org/dc/dcmitype/"/>
  </ds:schemaRefs>
</ds:datastoreItem>
</file>

<file path=docMetadata/LabelInfo.xml><?xml version="1.0" encoding="utf-8"?>
<clbl:labelList xmlns:clbl="http://schemas.microsoft.com/office/2020/mipLabelMetadata">
  <clbl:label id="{512da10d-071b-4b94-8abc-9ec4044d1516}" enabled="0" method="" siteId="{512da10d-071b-4b94-8abc-9ec4044d1516}" removed="1"/>
  <clbl:label id="{ea60d57e-af5b-4752-ac57-3e4f28ca11dc}" enabled="1" method="Standard" siteId="{36da45f1-dd2c-4d1f-af13-5abe46b99921}" removed="0"/>
</clbl:labelList>
</file>

<file path=docProps/app.xml><?xml version="1.0" encoding="utf-8"?>
<Properties xmlns="http://schemas.openxmlformats.org/officeDocument/2006/extended-properties" xmlns:vt="http://schemas.openxmlformats.org/officeDocument/2006/docPropsVTypes">
  <Template>Office Theme</Template>
  <TotalTime>0</TotalTime>
  <Words>1295</Words>
  <Application>Microsoft Office PowerPoint</Application>
  <PresentationFormat>Custom</PresentationFormat>
  <Paragraphs>120</Paragraphs>
  <Slides>10</Slides>
  <Notes>0</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10</vt:i4>
      </vt:variant>
    </vt:vector>
  </HeadingPairs>
  <TitlesOfParts>
    <vt:vector size="14" baseType="lpstr">
      <vt:lpstr>Arial</vt:lpstr>
      <vt:lpstr>Calibri</vt:lpstr>
      <vt:lpstr>Job Aid Template</vt:lpstr>
      <vt:lpstr>1_Administrative</vt:lpstr>
      <vt:lpstr>Procurement Card  Transaction Verification</vt:lpstr>
      <vt:lpstr>Procurement Card Transaction  Verification (Part 1 of 9)</vt:lpstr>
      <vt:lpstr>Procurement Card Transaction  Verification (Part 2 of 9)</vt:lpstr>
      <vt:lpstr>Procurement Card Transaction  Verification (Part 3 of 9)</vt:lpstr>
      <vt:lpstr>Procurement Card Transaction  Verification (Part 4 of 9)</vt:lpstr>
      <vt:lpstr>Procurement Card Transaction  Verification (Part 5 of 9)</vt:lpstr>
      <vt:lpstr>Procurement Card Transaction  Verification (Part 6 of 9)</vt:lpstr>
      <vt:lpstr>Procurement Card Transaction  Verification (Part 7 of 9)</vt:lpstr>
      <vt:lpstr>Procurement Card Transaction  Verification (Part 8 of 9)</vt:lpstr>
      <vt:lpstr>Procurement Card Transaction  Verification (Part 9 of 9)</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Suite_Workstream_Title</dc:title>
  <dc:creator>Bennett, Sarah</dc:creator>
  <cp:lastModifiedBy>Swartout, Darcy</cp:lastModifiedBy>
  <cp:revision>1</cp:revision>
  <cp:lastPrinted>2024-05-14T19:49:44Z</cp:lastPrinted>
  <dcterms:created xsi:type="dcterms:W3CDTF">2024-01-04T16:25:20Z</dcterms:created>
  <dcterms:modified xsi:type="dcterms:W3CDTF">2025-09-08T18:13:49Z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2024-01-04T16:25:20Z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502715d2-dc1c-4686-9400-29020d63069a</vt:lpwstr>
  </property>
  <property fmtid="{D5CDD505-2E9C-101B-9397-08002B2CF9AE}" pid="8" name="MSIP_Label_ea60d57e-af5b-4752-ac57-3e4f28ca11dc_ContentBits">
    <vt:lpwstr>0</vt:lpwstr>
  </property>
  <property fmtid="{D5CDD505-2E9C-101B-9397-08002B2CF9AE}" pid="9" name="ContentTypeId">
    <vt:lpwstr>0x010100A8EAE3A79BBFD64492F0113C7CC0E81F</vt:lpwstr>
  </property>
  <property fmtid="{D5CDD505-2E9C-101B-9397-08002B2CF9AE}" pid="10" name="MediaServiceImageTags">
    <vt:lpwstr/>
  </property>
</Properties>
</file>