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4"/>
    <p:sldMasterId id="2147483749" r:id="rId5"/>
  </p:sldMasterIdLst>
  <p:notesMasterIdLst>
    <p:notesMasterId r:id="rId13"/>
  </p:notesMasterIdLst>
  <p:sldIdLst>
    <p:sldId id="365" r:id="rId6"/>
    <p:sldId id="364" r:id="rId7"/>
    <p:sldId id="377" r:id="rId8"/>
    <p:sldId id="372" r:id="rId9"/>
    <p:sldId id="379" r:id="rId10"/>
    <p:sldId id="380" r:id="rId11"/>
    <p:sldId id="381" r:id="rId12"/>
  </p:sldIdLst>
  <p:sldSz cx="12192000" cy="16256000"/>
  <p:notesSz cx="7315200" cy="9601200"/>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20" userDrawn="1">
          <p15:clr>
            <a:srgbClr val="A4A3A4"/>
          </p15:clr>
        </p15:guide>
        <p15:guide id="2" pos="910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720932C-58B8-903E-3C52-6D463B34B2BE}" name="Blackshear, Toni" initials="TB" userId="S::toni.blackshear@sao.ga.gov::728cc639-1579-4431-8c20-805d8be18b62" providerId="AD"/>
  <p188:author id="{85962F3F-1C78-67CE-6023-3987B0B6593D}" name="Sipe, Jamie" initials="JS" userId="S::jamie.sipe@sao.ga.gov::7135933e-2247-4fda-8566-f650ed1ae2f7" providerId="AD"/>
  <p188:author id="{F91B0641-7AD4-5A68-D1F4-7C9063A67663}" name="Swartout, Darcy" initials="SD" userId="S::dswartout@deloitte.com::bc7a7b0f-5bcf-46d3-acb2-99bb7206cb2b" providerId="AD"/>
  <p188:author id="{2067D861-83EF-3D19-890D-D40E1191CC6E}" name="Wilcox, Joel" initials="JW" userId="S::joel.wilcox@doas.ga.gov::21224015-5a1b-4359-9ea3-ef6249ba0b36" providerId="AD"/>
  <p188:author id="{5E7EEB6D-FC5D-0EF7-944D-3FE6C93231BC}" name="Zubas, Rhonda" initials="RZ" userId="S::Rhonda.Zubas@sao.ga.gov::9acaef63-65ff-4a01-974a-c47ded9e3d5f" providerId="AD"/>
  <p188:author id="{BFFD038E-6017-C843-98BD-7DB9884C9DDE}" name="Sipe, Jamie" initials="SJ" userId="S::jasipe@deloitte.com::5bc06a04-23d5-42bd-853b-0cd5205b0fa0" providerId="AD"/>
  <p188:author id="{7FD813AB-63FB-AD23-24AA-0B6D0F8125E9}" name="Biador, Kim" initials="BK" userId="S::kim.biador@sao.ga.gov::fca14e35-9508-4b00-aeb1-b6a35bc0345e" providerId="AD"/>
  <p188:author id="{2A43C1D0-EC98-7D0A-7928-9806C2BF5745}" name="Harder, April" initials="HA" userId="S::april.harder@doas.ga.gov::57594db7-b972-42d4-8c77-65bd0785c8b0" providerId="AD"/>
  <p188:author id="{2AFD9AF1-72FD-DABD-77A2-2F9C0E103930}" name="Bennett, Sarah" initials="BS" userId="S::sarabennett@deloitte.com::e3a7b89e-ccd3-495f-9a2d-e395c84ccd09" providerId="AD"/>
  <p188:author id="{3033C2F6-E6C9-0691-B99F-BAFE8E228662}" name="Swartout, Darcy" initials="DS" userId="S::darcy.swartout@sao.ga.gov::1c015fc4-41a8-4efb-8017-be6f6fc86c3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030A0"/>
    <a:srgbClr val="3B1C5B"/>
    <a:srgbClr val="8D2B64"/>
    <a:srgbClr val="F738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F86A2D-2637-4238-BB11-B13538F2B360}" v="1" dt="2025-09-08T18:13:34.498"/>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3" d="100"/>
          <a:sy n="43" d="100"/>
        </p:scale>
        <p:origin x="2262" y="78"/>
      </p:cViewPr>
      <p:guideLst>
        <p:guide orient="horz" pos="5120"/>
        <p:guide pos="910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der, April" userId="S::april.harder@doas.ga.gov::57594db7-b972-42d4-8c77-65bd0785c8b0" providerId="AD" clId="Web-{2CACB4CF-049C-0138-3563-CB4198CC6E8A}"/>
    <pc:docChg chg="modSld">
      <pc:chgData name="Harder, April" userId="S::april.harder@doas.ga.gov::57594db7-b972-42d4-8c77-65bd0785c8b0" providerId="AD" clId="Web-{2CACB4CF-049C-0138-3563-CB4198CC6E8A}" dt="2025-08-29T00:36:17.902" v="257" actId="20577"/>
      <pc:docMkLst>
        <pc:docMk/>
      </pc:docMkLst>
      <pc:sldChg chg="modSp">
        <pc:chgData name="Harder, April" userId="S::april.harder@doas.ga.gov::57594db7-b972-42d4-8c77-65bd0785c8b0" providerId="AD" clId="Web-{2CACB4CF-049C-0138-3563-CB4198CC6E8A}" dt="2025-08-29T00:24:19.558" v="43" actId="20577"/>
        <pc:sldMkLst>
          <pc:docMk/>
          <pc:sldMk cId="810279255" sldId="372"/>
        </pc:sldMkLst>
        <pc:spChg chg="mod">
          <ac:chgData name="Harder, April" userId="S::april.harder@doas.ga.gov::57594db7-b972-42d4-8c77-65bd0785c8b0" providerId="AD" clId="Web-{2CACB4CF-049C-0138-3563-CB4198CC6E8A}" dt="2025-08-29T00:24:19.558" v="43" actId="20577"/>
          <ac:spMkLst>
            <pc:docMk/>
            <pc:sldMk cId="810279255" sldId="372"/>
            <ac:spMk id="16" creationId="{45046ED5-8048-55AC-8FBB-180E7918FF4B}"/>
          </ac:spMkLst>
        </pc:spChg>
      </pc:sldChg>
      <pc:sldChg chg="modSp">
        <pc:chgData name="Harder, April" userId="S::april.harder@doas.ga.gov::57594db7-b972-42d4-8c77-65bd0785c8b0" providerId="AD" clId="Web-{2CACB4CF-049C-0138-3563-CB4198CC6E8A}" dt="2025-08-29T00:29:59.667" v="220" actId="20577"/>
        <pc:sldMkLst>
          <pc:docMk/>
          <pc:sldMk cId="2712368486" sldId="379"/>
        </pc:sldMkLst>
        <pc:spChg chg="mod">
          <ac:chgData name="Harder, April" userId="S::april.harder@doas.ga.gov::57594db7-b972-42d4-8c77-65bd0785c8b0" providerId="AD" clId="Web-{2CACB4CF-049C-0138-3563-CB4198CC6E8A}" dt="2025-08-29T00:29:59.667" v="220" actId="20577"/>
          <ac:spMkLst>
            <pc:docMk/>
            <pc:sldMk cId="2712368486" sldId="379"/>
            <ac:spMk id="6" creationId="{02094368-B9A7-61D0-71CD-7832803F4589}"/>
          </ac:spMkLst>
        </pc:spChg>
        <pc:spChg chg="mod">
          <ac:chgData name="Harder, April" userId="S::april.harder@doas.ga.gov::57594db7-b972-42d4-8c77-65bd0785c8b0" providerId="AD" clId="Web-{2CACB4CF-049C-0138-3563-CB4198CC6E8A}" dt="2025-08-29T00:29:15.261" v="211" actId="20577"/>
          <ac:spMkLst>
            <pc:docMk/>
            <pc:sldMk cId="2712368486" sldId="379"/>
            <ac:spMk id="7" creationId="{830FB54F-8665-C956-BC5A-2CA8A9782832}"/>
          </ac:spMkLst>
        </pc:spChg>
      </pc:sldChg>
      <pc:sldChg chg="modSp">
        <pc:chgData name="Harder, April" userId="S::april.harder@doas.ga.gov::57594db7-b972-42d4-8c77-65bd0785c8b0" providerId="AD" clId="Web-{2CACB4CF-049C-0138-3563-CB4198CC6E8A}" dt="2025-08-29T00:36:17.902" v="257" actId="20577"/>
        <pc:sldMkLst>
          <pc:docMk/>
          <pc:sldMk cId="200160903" sldId="381"/>
        </pc:sldMkLst>
        <pc:spChg chg="mod">
          <ac:chgData name="Harder, April" userId="S::april.harder@doas.ga.gov::57594db7-b972-42d4-8c77-65bd0785c8b0" providerId="AD" clId="Web-{2CACB4CF-049C-0138-3563-CB4198CC6E8A}" dt="2025-08-29T00:36:17.902" v="257" actId="20577"/>
          <ac:spMkLst>
            <pc:docMk/>
            <pc:sldMk cId="200160903" sldId="381"/>
            <ac:spMk id="19" creationId="{5C6DA68D-AEBD-4D45-6FCD-54E4FCD1D113}"/>
          </ac:spMkLst>
        </pc:spChg>
      </pc:sldChg>
    </pc:docChg>
  </pc:docChgLst>
  <pc:docChgLst>
    <pc:chgData name="Franklin, Cindy" userId="S::cindy.franklin@sao.ga.gov::137d06bd-b649-423d-b1b3-a876fc821453" providerId="AD" clId="Web-{375BE1DC-4419-86C5-0FF1-935965103557}"/>
    <pc:docChg chg="modSld">
      <pc:chgData name="Franklin, Cindy" userId="S::cindy.franklin@sao.ga.gov::137d06bd-b649-423d-b1b3-a876fc821453" providerId="AD" clId="Web-{375BE1DC-4419-86C5-0FF1-935965103557}" dt="2025-06-10T17:00:44.961" v="1"/>
      <pc:docMkLst>
        <pc:docMk/>
      </pc:docMkLst>
      <pc:sldChg chg="addSp delSp modSp mod modClrScheme chgLayout">
        <pc:chgData name="Franklin, Cindy" userId="S::cindy.franklin@sao.ga.gov::137d06bd-b649-423d-b1b3-a876fc821453" providerId="AD" clId="Web-{375BE1DC-4419-86C5-0FF1-935965103557}" dt="2025-06-10T17:00:44.961" v="1"/>
        <pc:sldMkLst>
          <pc:docMk/>
          <pc:sldMk cId="2594437778" sldId="364"/>
        </pc:sldMkLst>
      </pc:sldChg>
    </pc:docChg>
  </pc:docChgLst>
  <pc:docChgLst>
    <pc:chgData name="Zubas, Rhonda" userId="9acaef63-65ff-4a01-974a-c47ded9e3d5f" providerId="ADAL" clId="{EB5C1C8F-4C70-478B-8604-53A4874F43FA}"/>
    <pc:docChg chg="modSld">
      <pc:chgData name="Zubas, Rhonda" userId="9acaef63-65ff-4a01-974a-c47ded9e3d5f" providerId="ADAL" clId="{EB5C1C8F-4C70-478B-8604-53A4874F43FA}" dt="2025-08-29T18:14:26.489" v="3" actId="20577"/>
      <pc:docMkLst>
        <pc:docMk/>
      </pc:docMkLst>
      <pc:sldChg chg="modSp mod">
        <pc:chgData name="Zubas, Rhonda" userId="9acaef63-65ff-4a01-974a-c47ded9e3d5f" providerId="ADAL" clId="{EB5C1C8F-4C70-478B-8604-53A4874F43FA}" dt="2025-08-29T18:14:26.489" v="3" actId="20577"/>
        <pc:sldMkLst>
          <pc:docMk/>
          <pc:sldMk cId="200160903" sldId="381"/>
        </pc:sldMkLst>
        <pc:spChg chg="mod">
          <ac:chgData name="Zubas, Rhonda" userId="9acaef63-65ff-4a01-974a-c47ded9e3d5f" providerId="ADAL" clId="{EB5C1C8F-4C70-478B-8604-53A4874F43FA}" dt="2025-08-29T18:14:19.913" v="1" actId="20577"/>
          <ac:spMkLst>
            <pc:docMk/>
            <pc:sldMk cId="200160903" sldId="381"/>
            <ac:spMk id="13" creationId="{482DD678-C543-7406-2E3F-1CA9F9A9E4F1}"/>
          </ac:spMkLst>
        </pc:spChg>
        <pc:spChg chg="mod">
          <ac:chgData name="Zubas, Rhonda" userId="9acaef63-65ff-4a01-974a-c47ded9e3d5f" providerId="ADAL" clId="{EB5C1C8F-4C70-478B-8604-53A4874F43FA}" dt="2025-08-29T18:14:26.489" v="3" actId="20577"/>
          <ac:spMkLst>
            <pc:docMk/>
            <pc:sldMk cId="200160903" sldId="381"/>
            <ac:spMk id="14" creationId="{D997D1B0-512D-69F5-A5AC-286C9DCDA798}"/>
          </ac:spMkLst>
        </pc:spChg>
      </pc:sldChg>
    </pc:docChg>
  </pc:docChgLst>
  <pc:docChgLst>
    <pc:chgData name="Harder, April" userId="S::april.harder@doas.ga.gov::57594db7-b972-42d4-8c77-65bd0785c8b0" providerId="AD" clId="Web-{C412F072-7C47-9D84-B0A5-B4385DFBCF34}"/>
    <pc:docChg chg="modSld">
      <pc:chgData name="Harder, April" userId="S::april.harder@doas.ga.gov::57594db7-b972-42d4-8c77-65bd0785c8b0" providerId="AD" clId="Web-{C412F072-7C47-9D84-B0A5-B4385DFBCF34}" dt="2025-08-26T18:24:22.636" v="408" actId="20577"/>
      <pc:docMkLst>
        <pc:docMk/>
      </pc:docMkLst>
      <pc:sldChg chg="modSp">
        <pc:chgData name="Harder, April" userId="S::april.harder@doas.ga.gov::57594db7-b972-42d4-8c77-65bd0785c8b0" providerId="AD" clId="Web-{C412F072-7C47-9D84-B0A5-B4385DFBCF34}" dt="2025-08-26T17:30:40.362" v="1" actId="20577"/>
        <pc:sldMkLst>
          <pc:docMk/>
          <pc:sldMk cId="2594437778" sldId="364"/>
        </pc:sldMkLst>
        <pc:spChg chg="mod">
          <ac:chgData name="Harder, April" userId="S::april.harder@doas.ga.gov::57594db7-b972-42d4-8c77-65bd0785c8b0" providerId="AD" clId="Web-{C412F072-7C47-9D84-B0A5-B4385DFBCF34}" dt="2025-08-26T17:30:40.362" v="1" actId="20577"/>
          <ac:spMkLst>
            <pc:docMk/>
            <pc:sldMk cId="2594437778" sldId="364"/>
            <ac:spMk id="5" creationId="{62CEEAED-9328-612B-89F6-DA2ABF7F9D6C}"/>
          </ac:spMkLst>
        </pc:spChg>
      </pc:sldChg>
      <pc:sldChg chg="modSp">
        <pc:chgData name="Harder, April" userId="S::april.harder@doas.ga.gov::57594db7-b972-42d4-8c77-65bd0785c8b0" providerId="AD" clId="Web-{C412F072-7C47-9D84-B0A5-B4385DFBCF34}" dt="2025-08-26T18:24:22.636" v="408" actId="20577"/>
        <pc:sldMkLst>
          <pc:docMk/>
          <pc:sldMk cId="3196373839" sldId="369"/>
        </pc:sldMkLst>
      </pc:sldChg>
      <pc:sldChg chg="addSp delSp modSp">
        <pc:chgData name="Harder, April" userId="S::april.harder@doas.ga.gov::57594db7-b972-42d4-8c77-65bd0785c8b0" providerId="AD" clId="Web-{C412F072-7C47-9D84-B0A5-B4385DFBCF34}" dt="2025-08-26T18:19:56.411" v="366" actId="14100"/>
        <pc:sldMkLst>
          <pc:docMk/>
          <pc:sldMk cId="810279255" sldId="372"/>
        </pc:sldMkLst>
        <pc:picChg chg="add mod">
          <ac:chgData name="Harder, April" userId="S::april.harder@doas.ga.gov::57594db7-b972-42d4-8c77-65bd0785c8b0" providerId="AD" clId="Web-{C412F072-7C47-9D84-B0A5-B4385DFBCF34}" dt="2025-08-26T18:19:56.411" v="366" actId="14100"/>
          <ac:picMkLst>
            <pc:docMk/>
            <pc:sldMk cId="810279255" sldId="372"/>
            <ac:picMk id="8" creationId="{5B92A17C-F107-E393-920D-D9C2246B254C}"/>
          </ac:picMkLst>
        </pc:picChg>
      </pc:sldChg>
      <pc:sldChg chg="addSp modSp">
        <pc:chgData name="Harder, April" userId="S::april.harder@doas.ga.gov::57594db7-b972-42d4-8c77-65bd0785c8b0" providerId="AD" clId="Web-{C412F072-7C47-9D84-B0A5-B4385DFBCF34}" dt="2025-08-26T18:22:27.993" v="400" actId="14100"/>
        <pc:sldMkLst>
          <pc:docMk/>
          <pc:sldMk cId="773079341" sldId="373"/>
        </pc:sldMkLst>
      </pc:sldChg>
    </pc:docChg>
  </pc:docChgLst>
  <pc:docChgLst>
    <pc:chgData name="Franklin, Cindy" userId="137d06bd-b649-423d-b1b3-a876fc821453" providerId="ADAL" clId="{67CA8F4C-6278-4E7C-B5DF-2567979F701D}"/>
    <pc:docChg chg="custSel modSld">
      <pc:chgData name="Franklin, Cindy" userId="137d06bd-b649-423d-b1b3-a876fc821453" providerId="ADAL" clId="{67CA8F4C-6278-4E7C-B5DF-2567979F701D}" dt="2025-06-06T17:20:05.479" v="2" actId="700"/>
      <pc:docMkLst>
        <pc:docMk/>
      </pc:docMkLst>
      <pc:sldChg chg="addSp delSp modSp mod modClrScheme chgLayout">
        <pc:chgData name="Franklin, Cindy" userId="137d06bd-b649-423d-b1b3-a876fc821453" providerId="ADAL" clId="{67CA8F4C-6278-4E7C-B5DF-2567979F701D}" dt="2025-06-06T17:20:05.479" v="2" actId="700"/>
        <pc:sldMkLst>
          <pc:docMk/>
          <pc:sldMk cId="2594437778" sldId="364"/>
        </pc:sldMkLst>
      </pc:sldChg>
    </pc:docChg>
  </pc:docChgLst>
  <pc:docChgLst>
    <pc:chgData name="Swartout, Darcy" userId="S::darcy.swartout@sao.ga.gov::1c015fc4-41a8-4efb-8017-be6f6fc86c37" providerId="AD" clId="Web-{6F391AE9-85DF-965E-CA16-5E4F5754CB16}"/>
    <pc:docChg chg="modSld">
      <pc:chgData name="Swartout, Darcy" userId="S::darcy.swartout@sao.ga.gov::1c015fc4-41a8-4efb-8017-be6f6fc86c37" providerId="AD" clId="Web-{6F391AE9-85DF-965E-CA16-5E4F5754CB16}" dt="2025-08-26T16:35:30.828" v="72" actId="20577"/>
      <pc:docMkLst>
        <pc:docMk/>
      </pc:docMkLst>
      <pc:sldChg chg="modSp modCm">
        <pc:chgData name="Swartout, Darcy" userId="S::darcy.swartout@sao.ga.gov::1c015fc4-41a8-4efb-8017-be6f6fc86c37" providerId="AD" clId="Web-{6F391AE9-85DF-965E-CA16-5E4F5754CB16}" dt="2025-08-26T16:30:36.545" v="8" actId="20577"/>
        <pc:sldMkLst>
          <pc:docMk/>
          <pc:sldMk cId="2529097494" sldId="365"/>
        </pc:sldMkLst>
        <pc:spChg chg="mod">
          <ac:chgData name="Swartout, Darcy" userId="S::darcy.swartout@sao.ga.gov::1c015fc4-41a8-4efb-8017-be6f6fc86c37" providerId="AD" clId="Web-{6F391AE9-85DF-965E-CA16-5E4F5754CB16}" dt="2025-08-26T16:30:36.545" v="8" actId="20577"/>
          <ac:spMkLst>
            <pc:docMk/>
            <pc:sldMk cId="2529097494" sldId="365"/>
            <ac:spMk id="6" creationId="{11A325F9-DCFC-2886-9462-28EC4767A2A5}"/>
          </ac:spMkLst>
        </pc:spChg>
        <pc:spChg chg="mod">
          <ac:chgData name="Swartout, Darcy" userId="S::darcy.swartout@sao.ga.gov::1c015fc4-41a8-4efb-8017-be6f6fc86c37" providerId="AD" clId="Web-{6F391AE9-85DF-965E-CA16-5E4F5754CB16}" dt="2025-08-26T16:29:28.404" v="6" actId="20577"/>
          <ac:spMkLst>
            <pc:docMk/>
            <pc:sldMk cId="2529097494" sldId="365"/>
            <ac:spMk id="9" creationId="{B71822B1-E660-DC48-4D7B-6B8C0648C541}"/>
          </ac:spMkLst>
        </pc:spChg>
        <pc:extLst>
          <p:ext xmlns:p="http://schemas.openxmlformats.org/presentationml/2006/main" uri="{D6D511B9-2390-475A-947B-AFAB55BFBCF1}">
            <pc226:cmChg xmlns:pc226="http://schemas.microsoft.com/office/powerpoint/2022/06/main/command" chg="mod">
              <pc226:chgData name="Swartout, Darcy" userId="S::darcy.swartout@sao.ga.gov::1c015fc4-41a8-4efb-8017-be6f6fc86c37" providerId="AD" clId="Web-{6F391AE9-85DF-965E-CA16-5E4F5754CB16}" dt="2025-08-26T16:29:35.576" v="7" actId="20577"/>
              <pc2:cmMkLst xmlns:pc2="http://schemas.microsoft.com/office/powerpoint/2019/9/main/command">
                <pc:docMk/>
                <pc:sldMk cId="2529097494" sldId="365"/>
                <pc2:cmMk id="{3036143E-A682-4AEC-904E-FF50C57F9F77}"/>
              </pc2:cmMkLst>
            </pc226:cmChg>
            <pc226:cmChg xmlns:pc226="http://schemas.microsoft.com/office/powerpoint/2022/06/main/command" chg="mod">
              <pc226:chgData name="Swartout, Darcy" userId="S::darcy.swartout@sao.ga.gov::1c015fc4-41a8-4efb-8017-be6f6fc86c37" providerId="AD" clId="Web-{6F391AE9-85DF-965E-CA16-5E4F5754CB16}" dt="2025-08-26T16:29:14.450" v="5" actId="20577"/>
              <pc2:cmMkLst xmlns:pc2="http://schemas.microsoft.com/office/powerpoint/2019/9/main/command">
                <pc:docMk/>
                <pc:sldMk cId="2529097494" sldId="365"/>
                <pc2:cmMk id="{37B021AA-6240-4097-89BA-07C894D1A38F}"/>
              </pc2:cmMkLst>
            </pc226:cmChg>
            <pc226:cmChg xmlns:pc226="http://schemas.microsoft.com/office/powerpoint/2022/06/main/command" chg="mod">
              <pc226:chgData name="Swartout, Darcy" userId="S::darcy.swartout@sao.ga.gov::1c015fc4-41a8-4efb-8017-be6f6fc86c37" providerId="AD" clId="Web-{6F391AE9-85DF-965E-CA16-5E4F5754CB16}" dt="2025-08-26T16:29:35.576" v="7" actId="20577"/>
              <pc2:cmMkLst xmlns:pc2="http://schemas.microsoft.com/office/powerpoint/2019/9/main/command">
                <pc:docMk/>
                <pc:sldMk cId="2529097494" sldId="365"/>
                <pc2:cmMk id="{74F7F0FB-EB0F-496A-BA8E-15E97640441F}"/>
              </pc2:cmMkLst>
            </pc226:cmChg>
          </p:ext>
        </pc:extLst>
      </pc:sldChg>
      <pc:sldChg chg="modSp">
        <pc:chgData name="Swartout, Darcy" userId="S::darcy.swartout@sao.ga.gov::1c015fc4-41a8-4efb-8017-be6f6fc86c37" providerId="AD" clId="Web-{6F391AE9-85DF-965E-CA16-5E4F5754CB16}" dt="2025-08-26T16:35:30.828" v="72" actId="20577"/>
        <pc:sldMkLst>
          <pc:docMk/>
          <pc:sldMk cId="3196373839" sldId="369"/>
        </pc:sldMkLst>
      </pc:sldChg>
    </pc:docChg>
  </pc:docChgLst>
  <pc:docChgLst>
    <pc:chgData name="Harder, April" userId="S::april.harder@doas.ga.gov::57594db7-b972-42d4-8c77-65bd0785c8b0" providerId="AD" clId="Web-{D4E6BD96-0B75-A4FC-46F8-19C040609DD5}"/>
    <pc:docChg chg="mod">
      <pc:chgData name="Harder, April" userId="S::april.harder@doas.ga.gov::57594db7-b972-42d4-8c77-65bd0785c8b0" providerId="AD" clId="Web-{D4E6BD96-0B75-A4FC-46F8-19C040609DD5}" dt="2025-08-08T20:39:01.616" v="0"/>
      <pc:docMkLst>
        <pc:docMk/>
      </pc:docMkLst>
    </pc:docChg>
  </pc:docChgLst>
  <pc:docChgLst>
    <pc:chgData name="Sears, Amy" userId="S::amy.sears@sao.ga.gov::18f4f2ee-2f64-4090-b3fc-159d1fc1b307" providerId="AD" clId="Web-{2E1FDA79-483A-8FA9-857C-ECB1E42BEF6C}"/>
    <pc:docChg chg="modSld">
      <pc:chgData name="Sears, Amy" userId="S::amy.sears@sao.ga.gov::18f4f2ee-2f64-4090-b3fc-159d1fc1b307" providerId="AD" clId="Web-{2E1FDA79-483A-8FA9-857C-ECB1E42BEF6C}" dt="2025-05-29T19:12:29.974" v="1" actId="1076"/>
      <pc:docMkLst>
        <pc:docMk/>
      </pc:docMkLst>
      <pc:sldChg chg="modSp">
        <pc:chgData name="Sears, Amy" userId="S::amy.sears@sao.ga.gov::18f4f2ee-2f64-4090-b3fc-159d1fc1b307" providerId="AD" clId="Web-{2E1FDA79-483A-8FA9-857C-ECB1E42BEF6C}" dt="2025-05-29T19:12:29.974" v="1" actId="1076"/>
        <pc:sldMkLst>
          <pc:docMk/>
          <pc:sldMk cId="434607786" sldId="352"/>
        </pc:sldMkLst>
      </pc:sldChg>
    </pc:docChg>
  </pc:docChgLst>
  <pc:docChgLst>
    <pc:chgData name="Harder, April" userId="S::april.harder@doas.ga.gov::57594db7-b972-42d4-8c77-65bd0785c8b0" providerId="AD" clId="Web-{A124604D-6F80-3E30-35ED-5519B42B12CC}"/>
    <pc:docChg chg="modSld">
      <pc:chgData name="Harder, April" userId="S::april.harder@doas.ga.gov::57594db7-b972-42d4-8c77-65bd0785c8b0" providerId="AD" clId="Web-{A124604D-6F80-3E30-35ED-5519B42B12CC}" dt="2025-08-29T13:06:51.393" v="471" actId="20577"/>
      <pc:docMkLst>
        <pc:docMk/>
      </pc:docMkLst>
      <pc:sldChg chg="modSp modCm">
        <pc:chgData name="Harder, April" userId="S::april.harder@doas.ga.gov::57594db7-b972-42d4-8c77-65bd0785c8b0" providerId="AD" clId="Web-{A124604D-6F80-3E30-35ED-5519B42B12CC}" dt="2025-08-29T12:42:14.961" v="257" actId="20577"/>
        <pc:sldMkLst>
          <pc:docMk/>
          <pc:sldMk cId="2594437778" sldId="364"/>
        </pc:sldMkLst>
        <pc:spChg chg="mod">
          <ac:chgData name="Harder, April" userId="S::april.harder@doas.ga.gov::57594db7-b972-42d4-8c77-65bd0785c8b0" providerId="AD" clId="Web-{A124604D-6F80-3E30-35ED-5519B42B12CC}" dt="2025-08-29T12:42:14.961" v="257" actId="20577"/>
          <ac:spMkLst>
            <pc:docMk/>
            <pc:sldMk cId="2594437778" sldId="364"/>
            <ac:spMk id="5" creationId="{62CEEAED-9328-612B-89F6-DA2ABF7F9D6C}"/>
          </ac:spMkLst>
        </pc:spChg>
        <pc:extLst>
          <p:ext xmlns:p="http://schemas.openxmlformats.org/presentationml/2006/main" uri="{D6D511B9-2390-475A-947B-AFAB55BFBCF1}">
            <pc226:cmChg xmlns:pc226="http://schemas.microsoft.com/office/powerpoint/2022/06/main/command" chg="mod">
              <pc226:chgData name="Harder, April" userId="S::april.harder@doas.ga.gov::57594db7-b972-42d4-8c77-65bd0785c8b0" providerId="AD" clId="Web-{A124604D-6F80-3E30-35ED-5519B42B12CC}" dt="2025-08-29T12:42:11.992" v="256" actId="20577"/>
              <pc2:cmMkLst xmlns:pc2="http://schemas.microsoft.com/office/powerpoint/2019/9/main/command">
                <pc:docMk/>
                <pc:sldMk cId="2594437778" sldId="364"/>
                <pc2:cmMk id="{DC461608-D6E2-466F-9A64-E0BF8D5FC064}"/>
              </pc2:cmMkLst>
            </pc226:cmChg>
          </p:ext>
        </pc:extLst>
      </pc:sldChg>
      <pc:sldChg chg="modSp modCm">
        <pc:chgData name="Harder, April" userId="S::april.harder@doas.ga.gov::57594db7-b972-42d4-8c77-65bd0785c8b0" providerId="AD" clId="Web-{A124604D-6F80-3E30-35ED-5519B42B12CC}" dt="2025-08-29T13:02:01.911" v="439" actId="20577"/>
        <pc:sldMkLst>
          <pc:docMk/>
          <pc:sldMk cId="2529097494" sldId="365"/>
        </pc:sldMkLst>
        <pc:spChg chg="mod">
          <ac:chgData name="Harder, April" userId="S::april.harder@doas.ga.gov::57594db7-b972-42d4-8c77-65bd0785c8b0" providerId="AD" clId="Web-{A124604D-6F80-3E30-35ED-5519B42B12CC}" dt="2025-08-29T13:02:01.911" v="439" actId="20577"/>
          <ac:spMkLst>
            <pc:docMk/>
            <pc:sldMk cId="2529097494" sldId="365"/>
            <ac:spMk id="7" creationId="{55CB5F00-1815-EC7F-2599-B9E60B0E1808}"/>
          </ac:spMkLst>
        </pc:spChg>
        <pc:extLst>
          <p:ext xmlns:p="http://schemas.openxmlformats.org/presentationml/2006/main" uri="{D6D511B9-2390-475A-947B-AFAB55BFBCF1}">
            <pc226:cmChg xmlns:pc226="http://schemas.microsoft.com/office/powerpoint/2022/06/main/command" chg="mod">
              <pc226:chgData name="Harder, April" userId="S::april.harder@doas.ga.gov::57594db7-b972-42d4-8c77-65bd0785c8b0" providerId="AD" clId="Web-{A124604D-6F80-3E30-35ED-5519B42B12CC}" dt="2025-08-29T13:01:36.536" v="438" actId="20577"/>
              <pc2:cmMkLst xmlns:pc2="http://schemas.microsoft.com/office/powerpoint/2019/9/main/command">
                <pc:docMk/>
                <pc:sldMk cId="2529097494" sldId="365"/>
                <pc2:cmMk id="{33398D3F-DA0B-42C3-988E-FE8613685A18}"/>
              </pc2:cmMkLst>
            </pc226:cmChg>
            <pc226:cmChg xmlns:pc226="http://schemas.microsoft.com/office/powerpoint/2022/06/main/command" chg="mod">
              <pc226:chgData name="Harder, April" userId="S::april.harder@doas.ga.gov::57594db7-b972-42d4-8c77-65bd0785c8b0" providerId="AD" clId="Web-{A124604D-6F80-3E30-35ED-5519B42B12CC}" dt="2025-08-29T13:01:36.536" v="438" actId="20577"/>
              <pc2:cmMkLst xmlns:pc2="http://schemas.microsoft.com/office/powerpoint/2019/9/main/command">
                <pc:docMk/>
                <pc:sldMk cId="2529097494" sldId="365"/>
                <pc2:cmMk id="{AFB8C57D-51A1-492E-BB33-73DCFCEA8173}"/>
              </pc2:cmMkLst>
            </pc226:cmChg>
            <pc226:cmChg xmlns:pc226="http://schemas.microsoft.com/office/powerpoint/2022/06/main/command" chg="mod">
              <pc226:chgData name="Harder, April" userId="S::april.harder@doas.ga.gov::57594db7-b972-42d4-8c77-65bd0785c8b0" providerId="AD" clId="Web-{A124604D-6F80-3E30-35ED-5519B42B12CC}" dt="2025-08-29T12:23:49.011" v="9" actId="20577"/>
              <pc2:cmMkLst xmlns:pc2="http://schemas.microsoft.com/office/powerpoint/2019/9/main/command">
                <pc:docMk/>
                <pc:sldMk cId="2529097494" sldId="365"/>
                <pc2:cmMk id="{13CA8999-B192-4BB5-8564-4ECA44463D55}"/>
              </pc2:cmMkLst>
            </pc226:cmChg>
            <pc226:cmChg xmlns:pc226="http://schemas.microsoft.com/office/powerpoint/2022/06/main/command" chg="mod">
              <pc226:chgData name="Harder, April" userId="S::april.harder@doas.ga.gov::57594db7-b972-42d4-8c77-65bd0785c8b0" providerId="AD" clId="Web-{A124604D-6F80-3E30-35ED-5519B42B12CC}" dt="2025-08-29T13:01:36.536" v="438" actId="20577"/>
              <pc2:cmMkLst xmlns:pc2="http://schemas.microsoft.com/office/powerpoint/2019/9/main/command">
                <pc:docMk/>
                <pc:sldMk cId="2529097494" sldId="365"/>
                <pc2:cmMk id="{C5520A9C-A2A2-4F08-A7A5-DDD527B78D1E}"/>
              </pc2:cmMkLst>
            </pc226:cmChg>
            <pc226:cmChg xmlns:pc226="http://schemas.microsoft.com/office/powerpoint/2022/06/main/command" chg="mod">
              <pc226:chgData name="Harder, April" userId="S::april.harder@doas.ga.gov::57594db7-b972-42d4-8c77-65bd0785c8b0" providerId="AD" clId="Web-{A124604D-6F80-3E30-35ED-5519B42B12CC}" dt="2025-08-29T13:01:36.536" v="438" actId="20577"/>
              <pc2:cmMkLst xmlns:pc2="http://schemas.microsoft.com/office/powerpoint/2019/9/main/command">
                <pc:docMk/>
                <pc:sldMk cId="2529097494" sldId="365"/>
                <pc2:cmMk id="{37B021AA-6240-4097-89BA-07C894D1A38F}"/>
              </pc2:cmMkLst>
            </pc226:cmChg>
          </p:ext>
        </pc:extLst>
      </pc:sldChg>
      <pc:sldChg chg="modSp modCm">
        <pc:chgData name="Harder, April" userId="S::april.harder@doas.ga.gov::57594db7-b972-42d4-8c77-65bd0785c8b0" providerId="AD" clId="Web-{A124604D-6F80-3E30-35ED-5519B42B12CC}" dt="2025-08-29T12:52:19.803" v="403" actId="20577"/>
        <pc:sldMkLst>
          <pc:docMk/>
          <pc:sldMk cId="810279255" sldId="372"/>
        </pc:sldMkLst>
        <pc:spChg chg="mod">
          <ac:chgData name="Harder, April" userId="S::april.harder@doas.ga.gov::57594db7-b972-42d4-8c77-65bd0785c8b0" providerId="AD" clId="Web-{A124604D-6F80-3E30-35ED-5519B42B12CC}" dt="2025-08-29T12:52:19.803" v="403" actId="20577"/>
          <ac:spMkLst>
            <pc:docMk/>
            <pc:sldMk cId="810279255" sldId="372"/>
            <ac:spMk id="16" creationId="{45046ED5-8048-55AC-8FBB-180E7918FF4B}"/>
          </ac:spMkLst>
        </pc:spChg>
        <pc:extLst>
          <p:ext xmlns:p="http://schemas.openxmlformats.org/presentationml/2006/main" uri="{D6D511B9-2390-475A-947B-AFAB55BFBCF1}">
            <pc226:cmChg xmlns:pc226="http://schemas.microsoft.com/office/powerpoint/2022/06/main/command" chg="mod">
              <pc226:chgData name="Harder, April" userId="S::april.harder@doas.ga.gov::57594db7-b972-42d4-8c77-65bd0785c8b0" providerId="AD" clId="Web-{A124604D-6F80-3E30-35ED-5519B42B12CC}" dt="2025-08-29T12:52:19.803" v="403" actId="20577"/>
              <pc2:cmMkLst xmlns:pc2="http://schemas.microsoft.com/office/powerpoint/2019/9/main/command">
                <pc:docMk/>
                <pc:sldMk cId="810279255" sldId="372"/>
                <pc2:cmMk id="{2EF60F7D-98AC-4204-B817-371085CFF8D7}"/>
              </pc2:cmMkLst>
            </pc226:cmChg>
          </p:ext>
        </pc:extLst>
      </pc:sldChg>
      <pc:sldChg chg="modSp modCm">
        <pc:chgData name="Harder, April" userId="S::april.harder@doas.ga.gov::57594db7-b972-42d4-8c77-65bd0785c8b0" providerId="AD" clId="Web-{A124604D-6F80-3E30-35ED-5519B42B12CC}" dt="2025-08-29T13:06:51.393" v="471" actId="20577"/>
        <pc:sldMkLst>
          <pc:docMk/>
          <pc:sldMk cId="1994778633" sldId="377"/>
        </pc:sldMkLst>
        <pc:spChg chg="mod">
          <ac:chgData name="Harder, April" userId="S::april.harder@doas.ga.gov::57594db7-b972-42d4-8c77-65bd0785c8b0" providerId="AD" clId="Web-{A124604D-6F80-3E30-35ED-5519B42B12CC}" dt="2025-08-29T13:06:51.393" v="471" actId="20577"/>
          <ac:spMkLst>
            <pc:docMk/>
            <pc:sldMk cId="1994778633" sldId="377"/>
            <ac:spMk id="7" creationId="{9C850719-AF8C-2560-D5EA-AD5F4C9C2161}"/>
          </ac:spMkLst>
        </pc:spChg>
        <pc:extLst>
          <p:ext xmlns:p="http://schemas.openxmlformats.org/presentationml/2006/main" uri="{D6D511B9-2390-475A-947B-AFAB55BFBCF1}">
            <pc226:cmChg xmlns:pc226="http://schemas.microsoft.com/office/powerpoint/2022/06/main/command" chg="mod">
              <pc226:chgData name="Harder, April" userId="S::april.harder@doas.ga.gov::57594db7-b972-42d4-8c77-65bd0785c8b0" providerId="AD" clId="Web-{A124604D-6F80-3E30-35ED-5519B42B12CC}" dt="2025-08-29T12:44:43.679" v="318" actId="20577"/>
              <pc2:cmMkLst xmlns:pc2="http://schemas.microsoft.com/office/powerpoint/2019/9/main/command">
                <pc:docMk/>
                <pc:sldMk cId="1994778633" sldId="377"/>
                <pc2:cmMk id="{26AA8228-12D1-4E91-A785-2D73519F478A}"/>
              </pc2:cmMkLst>
            </pc226:cmChg>
            <pc226:cmChg xmlns:pc226="http://schemas.microsoft.com/office/powerpoint/2022/06/main/command" chg="mod">
              <pc226:chgData name="Harder, April" userId="S::april.harder@doas.ga.gov::57594db7-b972-42d4-8c77-65bd0785c8b0" providerId="AD" clId="Web-{A124604D-6F80-3E30-35ED-5519B42B12CC}" dt="2025-08-29T12:45:02.242" v="321" actId="20577"/>
              <pc2:cmMkLst xmlns:pc2="http://schemas.microsoft.com/office/powerpoint/2019/9/main/command">
                <pc:docMk/>
                <pc:sldMk cId="1994778633" sldId="377"/>
                <pc2:cmMk id="{5F2894C2-07AD-4D39-8D5A-56250E5F45BF}"/>
              </pc2:cmMkLst>
            </pc226:cmChg>
          </p:ext>
        </pc:extLst>
      </pc:sldChg>
    </pc:docChg>
  </pc:docChgLst>
  <pc:docChgLst>
    <pc:chgData name="Biador, Kim" userId="S::kim.biador@sao.ga.gov::fca14e35-9508-4b00-aeb1-b6a35bc0345e" providerId="AD" clId="Web-{E937C6FA-5D06-677D-8E9A-835DD8B11F02}"/>
    <pc:docChg chg="modSld">
      <pc:chgData name="Biador, Kim" userId="S::kim.biador@sao.ga.gov::fca14e35-9508-4b00-aeb1-b6a35bc0345e" providerId="AD" clId="Web-{E937C6FA-5D06-677D-8E9A-835DD8B11F02}" dt="2025-08-11T16:31:27.349" v="94" actId="20577"/>
      <pc:docMkLst>
        <pc:docMk/>
      </pc:docMkLst>
      <pc:sldChg chg="modSp">
        <pc:chgData name="Biador, Kim" userId="S::kim.biador@sao.ga.gov::fca14e35-9508-4b00-aeb1-b6a35bc0345e" providerId="AD" clId="Web-{E937C6FA-5D06-677D-8E9A-835DD8B11F02}" dt="2025-08-11T16:28:49.177" v="13" actId="20577"/>
        <pc:sldMkLst>
          <pc:docMk/>
          <pc:sldMk cId="2594437778" sldId="364"/>
        </pc:sldMkLst>
        <pc:spChg chg="mod">
          <ac:chgData name="Biador, Kim" userId="S::kim.biador@sao.ga.gov::fca14e35-9508-4b00-aeb1-b6a35bc0345e" providerId="AD" clId="Web-{E937C6FA-5D06-677D-8E9A-835DD8B11F02}" dt="2025-08-11T16:28:49.177" v="13" actId="20577"/>
          <ac:spMkLst>
            <pc:docMk/>
            <pc:sldMk cId="2594437778" sldId="364"/>
            <ac:spMk id="15" creationId="{CB60EAC0-D079-D7F5-F3F1-E39F36F89733}"/>
          </ac:spMkLst>
        </pc:spChg>
      </pc:sldChg>
      <pc:sldChg chg="modSp modCm">
        <pc:chgData name="Biador, Kim" userId="S::kim.biador@sao.ga.gov::fca14e35-9508-4b00-aeb1-b6a35bc0345e" providerId="AD" clId="Web-{E937C6FA-5D06-677D-8E9A-835DD8B11F02}" dt="2025-08-11T16:31:27.349" v="94" actId="20577"/>
        <pc:sldMkLst>
          <pc:docMk/>
          <pc:sldMk cId="2529097494" sldId="365"/>
        </pc:sldMkLst>
        <pc:spChg chg="mod">
          <ac:chgData name="Biador, Kim" userId="S::kim.biador@sao.ga.gov::fca14e35-9508-4b00-aeb1-b6a35bc0345e" providerId="AD" clId="Web-{E937C6FA-5D06-677D-8E9A-835DD8B11F02}" dt="2025-08-11T16:28:44.818" v="6" actId="20577"/>
          <ac:spMkLst>
            <pc:docMk/>
            <pc:sldMk cId="2529097494" sldId="365"/>
            <ac:spMk id="5" creationId="{D6E0B337-8DA2-78BA-F4A2-712586723766}"/>
          </ac:spMkLst>
        </pc:spChg>
        <pc:spChg chg="mod">
          <ac:chgData name="Biador, Kim" userId="S::kim.biador@sao.ga.gov::fca14e35-9508-4b00-aeb1-b6a35bc0345e" providerId="AD" clId="Web-{E937C6FA-5D06-677D-8E9A-835DD8B11F02}" dt="2025-08-11T16:29:47.380" v="44" actId="20577"/>
          <ac:spMkLst>
            <pc:docMk/>
            <pc:sldMk cId="2529097494" sldId="365"/>
            <ac:spMk id="6" creationId="{11A325F9-DCFC-2886-9462-28EC4767A2A5}"/>
          </ac:spMkLst>
        </pc:spChg>
        <pc:spChg chg="mod">
          <ac:chgData name="Biador, Kim" userId="S::kim.biador@sao.ga.gov::fca14e35-9508-4b00-aeb1-b6a35bc0345e" providerId="AD" clId="Web-{E937C6FA-5D06-677D-8E9A-835DD8B11F02}" dt="2025-08-11T16:31:27.349" v="94" actId="20577"/>
          <ac:spMkLst>
            <pc:docMk/>
            <pc:sldMk cId="2529097494" sldId="365"/>
            <ac:spMk id="7" creationId="{55CB5F00-1815-EC7F-2599-B9E60B0E1808}"/>
          </ac:spMkLst>
        </pc:spChg>
        <pc:extLst>
          <p:ext xmlns:p="http://schemas.openxmlformats.org/presentationml/2006/main" uri="{D6D511B9-2390-475A-947B-AFAB55BFBCF1}">
            <pc226:cmChg xmlns:pc226="http://schemas.microsoft.com/office/powerpoint/2022/06/main/command" chg="mod">
              <pc226:chgData name="Biador, Kim" userId="S::kim.biador@sao.ga.gov::fca14e35-9508-4b00-aeb1-b6a35bc0345e" providerId="AD" clId="Web-{E937C6FA-5D06-677D-8E9A-835DD8B11F02}" dt="2025-08-11T16:28:43.896" v="5" actId="20577"/>
              <pc2:cmMkLst xmlns:pc2="http://schemas.microsoft.com/office/powerpoint/2019/9/main/command">
                <pc:docMk/>
                <pc:sldMk cId="2529097494" sldId="365"/>
                <pc2:cmMk id="{F543CCBE-9D74-4F9B-8A7F-66D1B76AFD4F}"/>
              </pc2:cmMkLst>
            </pc226:cmChg>
          </p:ext>
        </pc:extLst>
      </pc:sldChg>
      <pc:sldChg chg="addSp delSp modSp">
        <pc:chgData name="Biador, Kim" userId="S::kim.biador@sao.ga.gov::fca14e35-9508-4b00-aeb1-b6a35bc0345e" providerId="AD" clId="Web-{E937C6FA-5D06-677D-8E9A-835DD8B11F02}" dt="2025-08-11T16:29:02.849" v="18" actId="20577"/>
        <pc:sldMkLst>
          <pc:docMk/>
          <pc:sldMk cId="2175595676" sldId="368"/>
        </pc:sldMkLst>
      </pc:sldChg>
      <pc:sldChg chg="modSp">
        <pc:chgData name="Biador, Kim" userId="S::kim.biador@sao.ga.gov::fca14e35-9508-4b00-aeb1-b6a35bc0345e" providerId="AD" clId="Web-{E937C6FA-5D06-677D-8E9A-835DD8B11F02}" dt="2025-08-11T16:30:17.959" v="50" actId="20577"/>
        <pc:sldMkLst>
          <pc:docMk/>
          <pc:sldMk cId="3196373839" sldId="369"/>
        </pc:sldMkLst>
      </pc:sldChg>
      <pc:sldChg chg="modSp">
        <pc:chgData name="Biador, Kim" userId="S::kim.biador@sao.ga.gov::fca14e35-9508-4b00-aeb1-b6a35bc0345e" providerId="AD" clId="Web-{E937C6FA-5D06-677D-8E9A-835DD8B11F02}" dt="2025-08-11T16:31:20.959" v="93" actId="20577"/>
        <pc:sldMkLst>
          <pc:docMk/>
          <pc:sldMk cId="2016708577" sldId="370"/>
        </pc:sldMkLst>
      </pc:sldChg>
      <pc:sldChg chg="modSp">
        <pc:chgData name="Biador, Kim" userId="S::kim.biador@sao.ga.gov::fca14e35-9508-4b00-aeb1-b6a35bc0345e" providerId="AD" clId="Web-{E937C6FA-5D06-677D-8E9A-835DD8B11F02}" dt="2025-08-11T16:29:39.865" v="42" actId="20577"/>
        <pc:sldMkLst>
          <pc:docMk/>
          <pc:sldMk cId="1813566774" sldId="371"/>
        </pc:sldMkLst>
      </pc:sldChg>
    </pc:docChg>
  </pc:docChgLst>
  <pc:docChgLst>
    <pc:chgData name="Morrell, Nena" userId="S::nena.morrell@sao.ga.gov::df4f7f60-df27-4be7-be40-033bab147c59" providerId="AD" clId="Web-{D133EBD0-6FD3-C96C-F816-3C669E736309}"/>
    <pc:docChg chg="modSld">
      <pc:chgData name="Morrell, Nena" userId="S::nena.morrell@sao.ga.gov::df4f7f60-df27-4be7-be40-033bab147c59" providerId="AD" clId="Web-{D133EBD0-6FD3-C96C-F816-3C669E736309}" dt="2025-06-24T18:18:16.108" v="2" actId="20577"/>
      <pc:docMkLst>
        <pc:docMk/>
      </pc:docMkLst>
      <pc:sldChg chg="modSp">
        <pc:chgData name="Morrell, Nena" userId="S::nena.morrell@sao.ga.gov::df4f7f60-df27-4be7-be40-033bab147c59" providerId="AD" clId="Web-{D133EBD0-6FD3-C96C-F816-3C669E736309}" dt="2025-06-24T18:18:16.108" v="2" actId="20577"/>
        <pc:sldMkLst>
          <pc:docMk/>
          <pc:sldMk cId="1339528299" sldId="355"/>
        </pc:sldMkLst>
      </pc:sldChg>
    </pc:docChg>
  </pc:docChgLst>
  <pc:docChgLst>
    <pc:chgData name="Biador, Kim" userId="fca14e35-9508-4b00-aeb1-b6a35bc0345e" providerId="ADAL" clId="{778971CB-DD13-4EA7-9DED-7309026D459D}"/>
    <pc:docChg chg="modSld">
      <pc:chgData name="Biador, Kim" userId="fca14e35-9508-4b00-aeb1-b6a35bc0345e" providerId="ADAL" clId="{778971CB-DD13-4EA7-9DED-7309026D459D}" dt="2025-08-11T16:12:59.851" v="4" actId="1076"/>
      <pc:docMkLst>
        <pc:docMk/>
      </pc:docMkLst>
      <pc:sldChg chg="modSp mod">
        <pc:chgData name="Biador, Kim" userId="fca14e35-9508-4b00-aeb1-b6a35bc0345e" providerId="ADAL" clId="{778971CB-DD13-4EA7-9DED-7309026D459D}" dt="2025-08-11T16:11:56.218" v="0" actId="732"/>
        <pc:sldMkLst>
          <pc:docMk/>
          <pc:sldMk cId="2175595676" sldId="368"/>
        </pc:sldMkLst>
      </pc:sldChg>
      <pc:sldChg chg="modSp mod">
        <pc:chgData name="Biador, Kim" userId="fca14e35-9508-4b00-aeb1-b6a35bc0345e" providerId="ADAL" clId="{778971CB-DD13-4EA7-9DED-7309026D459D}" dt="2025-08-11T16:12:19.017" v="1" actId="732"/>
        <pc:sldMkLst>
          <pc:docMk/>
          <pc:sldMk cId="3196373839" sldId="369"/>
        </pc:sldMkLst>
      </pc:sldChg>
      <pc:sldChg chg="modSp mod">
        <pc:chgData name="Biador, Kim" userId="fca14e35-9508-4b00-aeb1-b6a35bc0345e" providerId="ADAL" clId="{778971CB-DD13-4EA7-9DED-7309026D459D}" dt="2025-08-11T16:12:59.851" v="4" actId="1076"/>
        <pc:sldMkLst>
          <pc:docMk/>
          <pc:sldMk cId="2016708577" sldId="370"/>
        </pc:sldMkLst>
      </pc:sldChg>
    </pc:docChg>
  </pc:docChgLst>
  <pc:docChgLst>
    <pc:chgData name="Lochridge, Nicole" userId="993c282e-9522-4ce8-8176-efe15df5aaa7" providerId="ADAL" clId="{D880AE22-9B42-459D-8AB8-3B032D609C2B}"/>
    <pc:docChg chg="custSel modSld">
      <pc:chgData name="Lochridge, Nicole" userId="993c282e-9522-4ce8-8176-efe15df5aaa7" providerId="ADAL" clId="{D880AE22-9B42-459D-8AB8-3B032D609C2B}" dt="2025-07-21T20:46:50.252" v="262" actId="20577"/>
      <pc:docMkLst>
        <pc:docMk/>
      </pc:docMkLst>
      <pc:sldChg chg="modSp mod">
        <pc:chgData name="Lochridge, Nicole" userId="993c282e-9522-4ce8-8176-efe15df5aaa7" providerId="ADAL" clId="{D880AE22-9B42-459D-8AB8-3B032D609C2B}" dt="2025-07-21T20:46:50.252" v="262" actId="20577"/>
        <pc:sldMkLst>
          <pc:docMk/>
          <pc:sldMk cId="1813566774" sldId="371"/>
        </pc:sldMkLst>
      </pc:sldChg>
    </pc:docChg>
  </pc:docChgLst>
  <pc:docChgLst>
    <pc:chgData name="Swartout, Darcy" userId="1c015fc4-41a8-4efb-8017-be6f6fc86c37" providerId="ADAL" clId="{CD89A7CA-8C24-4709-B726-A6E0E229C825}"/>
    <pc:docChg chg="undo custSel addSld delSld modSld sldOrd addSection delSection modSection">
      <pc:chgData name="Swartout, Darcy" userId="1c015fc4-41a8-4efb-8017-be6f6fc86c37" providerId="ADAL" clId="{CD89A7CA-8C24-4709-B726-A6E0E229C825}" dt="2025-08-29T13:27:48.688" v="6676" actId="1036"/>
      <pc:docMkLst>
        <pc:docMk/>
      </pc:docMkLst>
      <pc:sldChg chg="addSp delSp modSp mod modClrScheme modCm chgLayout">
        <pc:chgData name="Swartout, Darcy" userId="1c015fc4-41a8-4efb-8017-be6f6fc86c37" providerId="ADAL" clId="{CD89A7CA-8C24-4709-B726-A6E0E229C825}" dt="2025-08-28T20:56:35.149" v="6558" actId="962"/>
        <pc:sldMkLst>
          <pc:docMk/>
          <pc:sldMk cId="2594437778" sldId="364"/>
        </pc:sldMkLst>
        <pc:spChg chg="mod ord">
          <ac:chgData name="Swartout, Darcy" userId="1c015fc4-41a8-4efb-8017-be6f6fc86c37" providerId="ADAL" clId="{CD89A7CA-8C24-4709-B726-A6E0E229C825}" dt="2025-08-26T15:38:53.864" v="16" actId="700"/>
          <ac:spMkLst>
            <pc:docMk/>
            <pc:sldMk cId="2594437778" sldId="364"/>
            <ac:spMk id="2" creationId="{FC34FC1C-F77F-0BEC-C5FC-AB5048064EFE}"/>
          </ac:spMkLst>
        </pc:spChg>
        <pc:spChg chg="mod ord">
          <ac:chgData name="Swartout, Darcy" userId="1c015fc4-41a8-4efb-8017-be6f6fc86c37" providerId="ADAL" clId="{CD89A7CA-8C24-4709-B726-A6E0E229C825}" dt="2025-08-26T15:38:53.864" v="16" actId="700"/>
          <ac:spMkLst>
            <pc:docMk/>
            <pc:sldMk cId="2594437778" sldId="364"/>
            <ac:spMk id="3" creationId="{4FAA567B-A385-94A9-7732-7C8DB2BA2FEB}"/>
          </ac:spMkLst>
        </pc:spChg>
        <pc:spChg chg="mod ord">
          <ac:chgData name="Swartout, Darcy" userId="1c015fc4-41a8-4efb-8017-be6f6fc86c37" providerId="ADAL" clId="{CD89A7CA-8C24-4709-B726-A6E0E229C825}" dt="2025-08-26T15:38:53.864" v="16" actId="700"/>
          <ac:spMkLst>
            <pc:docMk/>
            <pc:sldMk cId="2594437778" sldId="364"/>
            <ac:spMk id="4" creationId="{B0A81400-E04C-ACC6-A5EB-613038822F40}"/>
          </ac:spMkLst>
        </pc:spChg>
        <pc:spChg chg="add mod ord">
          <ac:chgData name="Swartout, Darcy" userId="1c015fc4-41a8-4efb-8017-be6f6fc86c37" providerId="ADAL" clId="{CD89A7CA-8C24-4709-B726-A6E0E229C825}" dt="2025-08-28T20:42:06.037" v="5887" actId="20577"/>
          <ac:spMkLst>
            <pc:docMk/>
            <pc:sldMk cId="2594437778" sldId="364"/>
            <ac:spMk id="5" creationId="{62CEEAED-9328-612B-89F6-DA2ABF7F9D6C}"/>
          </ac:spMkLst>
        </pc:spChg>
        <pc:spChg chg="add mod ord">
          <ac:chgData name="Swartout, Darcy" userId="1c015fc4-41a8-4efb-8017-be6f6fc86c37" providerId="ADAL" clId="{CD89A7CA-8C24-4709-B726-A6E0E229C825}" dt="2025-08-28T20:41:27.492" v="5853" actId="14100"/>
          <ac:spMkLst>
            <pc:docMk/>
            <pc:sldMk cId="2594437778" sldId="364"/>
            <ac:spMk id="8" creationId="{56D42BB5-0BC6-76D1-7E89-DBB0E27E140D}"/>
          </ac:spMkLst>
        </pc:spChg>
        <pc:spChg chg="mod ord">
          <ac:chgData name="Swartout, Darcy" userId="1c015fc4-41a8-4efb-8017-be6f6fc86c37" providerId="ADAL" clId="{CD89A7CA-8C24-4709-B726-A6E0E229C825}" dt="2025-08-28T17:21:09.107" v="5747" actId="1036"/>
          <ac:spMkLst>
            <pc:docMk/>
            <pc:sldMk cId="2594437778" sldId="364"/>
            <ac:spMk id="10" creationId="{A37E06FB-8D58-E26B-4A68-809121035FE3}"/>
          </ac:spMkLst>
        </pc:spChg>
        <pc:spChg chg="mod ord">
          <ac:chgData name="Swartout, Darcy" userId="1c015fc4-41a8-4efb-8017-be6f6fc86c37" providerId="ADAL" clId="{CD89A7CA-8C24-4709-B726-A6E0E229C825}" dt="2025-08-26T20:17:13.400" v="2283" actId="20577"/>
          <ac:spMkLst>
            <pc:docMk/>
            <pc:sldMk cId="2594437778" sldId="364"/>
            <ac:spMk id="15" creationId="{CB60EAC0-D079-D7F5-F3F1-E39F36F89733}"/>
          </ac:spMkLst>
        </pc:spChg>
        <pc:spChg chg="mod ord">
          <ac:chgData name="Swartout, Darcy" userId="1c015fc4-41a8-4efb-8017-be6f6fc86c37" providerId="ADAL" clId="{CD89A7CA-8C24-4709-B726-A6E0E229C825}" dt="2025-08-26T16:55:28.350" v="1377" actId="20577"/>
          <ac:spMkLst>
            <pc:docMk/>
            <pc:sldMk cId="2594437778" sldId="364"/>
            <ac:spMk id="16" creationId="{77618A5B-AC2E-EDDF-5D1D-E9824F16D473}"/>
          </ac:spMkLst>
        </pc:spChg>
        <pc:spChg chg="add mod">
          <ac:chgData name="Swartout, Darcy" userId="1c015fc4-41a8-4efb-8017-be6f6fc86c37" providerId="ADAL" clId="{CD89A7CA-8C24-4709-B726-A6E0E229C825}" dt="2025-08-28T20:41:43.538" v="5867" actId="1036"/>
          <ac:spMkLst>
            <pc:docMk/>
            <pc:sldMk cId="2594437778" sldId="364"/>
            <ac:spMk id="25" creationId="{A798CF18-8EC0-1B53-4179-2B881B4B0F32}"/>
          </ac:spMkLst>
        </pc:spChg>
        <pc:picChg chg="add mod">
          <ac:chgData name="Swartout, Darcy" userId="1c015fc4-41a8-4efb-8017-be6f6fc86c37" providerId="ADAL" clId="{CD89A7CA-8C24-4709-B726-A6E0E229C825}" dt="2025-08-28T20:56:35.149" v="6558" actId="962"/>
          <ac:picMkLst>
            <pc:docMk/>
            <pc:sldMk cId="2594437778" sldId="364"/>
            <ac:picMk id="22" creationId="{67BA0803-0B48-B703-3341-4CB1F619B1CD}"/>
          </ac:picMkLst>
        </pc:picChg>
        <pc:picChg chg="add mod">
          <ac:chgData name="Swartout, Darcy" userId="1c015fc4-41a8-4efb-8017-be6f6fc86c37" providerId="ADAL" clId="{CD89A7CA-8C24-4709-B726-A6E0E229C825}" dt="2025-08-28T20:41:09.125" v="5849" actId="1035"/>
          <ac:picMkLst>
            <pc:docMk/>
            <pc:sldMk cId="2594437778" sldId="364"/>
            <ac:picMk id="23" creationId="{A0EF8AA4-5518-CB5E-92AD-3DD7D6FC10BB}"/>
          </ac:picMkLst>
        </pc:picChg>
        <pc:picChg chg="add mod">
          <ac:chgData name="Swartout, Darcy" userId="1c015fc4-41a8-4efb-8017-be6f6fc86c37" providerId="ADAL" clId="{CD89A7CA-8C24-4709-B726-A6E0E229C825}" dt="2025-08-28T20:41:43.538" v="5867" actId="1036"/>
          <ac:picMkLst>
            <pc:docMk/>
            <pc:sldMk cId="2594437778" sldId="364"/>
            <ac:picMk id="24" creationId="{C317512F-57DB-F595-2FA1-8080E8407699}"/>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D89A7CA-8C24-4709-B726-A6E0E229C825}" dt="2025-08-28T20:42:06.037" v="5887" actId="20577"/>
              <pc2:cmMkLst xmlns:pc2="http://schemas.microsoft.com/office/powerpoint/2019/9/main/command">
                <pc:docMk/>
                <pc:sldMk cId="2594437778" sldId="364"/>
                <pc2:cmMk id="{DC461608-D6E2-466F-9A64-E0BF8D5FC064}"/>
              </pc2:cmMkLst>
            </pc226:cmChg>
          </p:ext>
        </pc:extLst>
      </pc:sldChg>
      <pc:sldChg chg="modSp mod modCm">
        <pc:chgData name="Swartout, Darcy" userId="1c015fc4-41a8-4efb-8017-be6f6fc86c37" providerId="ADAL" clId="{CD89A7CA-8C24-4709-B726-A6E0E229C825}" dt="2025-08-28T21:07:39.841" v="6595" actId="113"/>
        <pc:sldMkLst>
          <pc:docMk/>
          <pc:sldMk cId="2529097494" sldId="365"/>
        </pc:sldMkLst>
        <pc:spChg chg="mod">
          <ac:chgData name="Swartout, Darcy" userId="1c015fc4-41a8-4efb-8017-be6f6fc86c37" providerId="ADAL" clId="{CD89A7CA-8C24-4709-B726-A6E0E229C825}" dt="2025-08-28T21:07:39.841" v="6595" actId="113"/>
          <ac:spMkLst>
            <pc:docMk/>
            <pc:sldMk cId="2529097494" sldId="365"/>
            <ac:spMk id="6" creationId="{11A325F9-DCFC-2886-9462-28EC4767A2A5}"/>
          </ac:spMkLst>
        </pc:spChg>
        <pc:spChg chg="mod">
          <ac:chgData name="Swartout, Darcy" userId="1c015fc4-41a8-4efb-8017-be6f6fc86c37" providerId="ADAL" clId="{CD89A7CA-8C24-4709-B726-A6E0E229C825}" dt="2025-08-28T19:29:42.581" v="5826" actId="20577"/>
          <ac:spMkLst>
            <pc:docMk/>
            <pc:sldMk cId="2529097494" sldId="365"/>
            <ac:spMk id="7" creationId="{55CB5F00-1815-EC7F-2599-B9E60B0E1808}"/>
          </ac:spMkLst>
        </pc:spChg>
        <pc:spChg chg="mod">
          <ac:chgData name="Swartout, Darcy" userId="1c015fc4-41a8-4efb-8017-be6f6fc86c37" providerId="ADAL" clId="{CD89A7CA-8C24-4709-B726-A6E0E229C825}" dt="2025-08-26T20:20:26.977" v="2368" actId="20577"/>
          <ac:spMkLst>
            <pc:docMk/>
            <pc:sldMk cId="2529097494" sldId="365"/>
            <ac:spMk id="9" creationId="{B71822B1-E660-DC48-4D7B-6B8C0648C541}"/>
          </ac:spMkLst>
        </pc:spChg>
        <pc:spChg chg="mod">
          <ac:chgData name="Swartout, Darcy" userId="1c015fc4-41a8-4efb-8017-be6f6fc86c37" providerId="ADAL" clId="{CD89A7CA-8C24-4709-B726-A6E0E229C825}" dt="2025-08-28T17:17:00.045" v="5721" actId="20577"/>
          <ac:spMkLst>
            <pc:docMk/>
            <pc:sldMk cId="2529097494" sldId="365"/>
            <ac:spMk id="10" creationId="{258B7251-486A-264C-FFCE-951D2D15EE87}"/>
          </ac:spMkLst>
        </pc:sp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D89A7CA-8C24-4709-B726-A6E0E229C825}" dt="2025-08-28T19:27:47.054" v="5808" actId="20577"/>
              <pc2:cmMkLst xmlns:pc2="http://schemas.microsoft.com/office/powerpoint/2019/9/main/command">
                <pc:docMk/>
                <pc:sldMk cId="2529097494" sldId="365"/>
                <pc2:cmMk id="{BCC18C33-CDCD-491F-B738-2DD1625BE46B}"/>
              </pc2:cmMkLst>
            </pc226:cmChg>
            <pc226:cmChg xmlns:pc226="http://schemas.microsoft.com/office/powerpoint/2022/06/main/command" chg="mod">
              <pc226:chgData name="Swartout, Darcy" userId="1c015fc4-41a8-4efb-8017-be6f6fc86c37" providerId="ADAL" clId="{CD89A7CA-8C24-4709-B726-A6E0E229C825}" dt="2025-08-28T19:27:47.054" v="5808" actId="20577"/>
              <pc2:cmMkLst xmlns:pc2="http://schemas.microsoft.com/office/powerpoint/2019/9/main/command">
                <pc:docMk/>
                <pc:sldMk cId="2529097494" sldId="365"/>
                <pc2:cmMk id="{3036143E-A682-4AEC-904E-FF50C57F9F77}"/>
              </pc2:cmMkLst>
            </pc226:cmChg>
            <pc226:cmChg xmlns:pc226="http://schemas.microsoft.com/office/powerpoint/2022/06/main/command" chg="mod">
              <pc226:chgData name="Swartout, Darcy" userId="1c015fc4-41a8-4efb-8017-be6f6fc86c37" providerId="ADAL" clId="{CD89A7CA-8C24-4709-B726-A6E0E229C825}" dt="2025-08-28T19:29:42.581" v="5826" actId="20577"/>
              <pc2:cmMkLst xmlns:pc2="http://schemas.microsoft.com/office/powerpoint/2019/9/main/command">
                <pc:docMk/>
                <pc:sldMk cId="2529097494" sldId="365"/>
                <pc2:cmMk id="{33398D3F-DA0B-42C3-988E-FE8613685A18}"/>
              </pc2:cmMkLst>
            </pc226:cmChg>
            <pc226:cmChg xmlns:pc226="http://schemas.microsoft.com/office/powerpoint/2022/06/main/command" chg="mod">
              <pc226:chgData name="Swartout, Darcy" userId="1c015fc4-41a8-4efb-8017-be6f6fc86c37" providerId="ADAL" clId="{CD89A7CA-8C24-4709-B726-A6E0E229C825}" dt="2025-08-28T16:17:18.943" v="4236" actId="6549"/>
              <pc2:cmMkLst xmlns:pc2="http://schemas.microsoft.com/office/powerpoint/2019/9/main/command">
                <pc:docMk/>
                <pc:sldMk cId="2529097494" sldId="365"/>
                <pc2:cmMk id="{AFB8C57D-51A1-492E-BB33-73DCFCEA8173}"/>
              </pc2:cmMkLst>
            </pc226:cmChg>
            <pc226:cmChg xmlns:pc226="http://schemas.microsoft.com/office/powerpoint/2022/06/main/command" chg="mod">
              <pc226:chgData name="Swartout, Darcy" userId="1c015fc4-41a8-4efb-8017-be6f6fc86c37" providerId="ADAL" clId="{CD89A7CA-8C24-4709-B726-A6E0E229C825}" dt="2025-08-28T19:29:42.581" v="5826" actId="20577"/>
              <pc2:cmMkLst xmlns:pc2="http://schemas.microsoft.com/office/powerpoint/2019/9/main/command">
                <pc:docMk/>
                <pc:sldMk cId="2529097494" sldId="365"/>
                <pc2:cmMk id="{C5520A9C-A2A2-4F08-A7A5-DDD527B78D1E}"/>
              </pc2:cmMkLst>
            </pc226:cmChg>
            <pc226:cmChg xmlns:pc226="http://schemas.microsoft.com/office/powerpoint/2022/06/main/command" chg="mod">
              <pc226:chgData name="Swartout, Darcy" userId="1c015fc4-41a8-4efb-8017-be6f6fc86c37" providerId="ADAL" clId="{CD89A7CA-8C24-4709-B726-A6E0E229C825}" dt="2025-08-28T19:29:42.581" v="5826" actId="20577"/>
              <pc2:cmMkLst xmlns:pc2="http://schemas.microsoft.com/office/powerpoint/2019/9/main/command">
                <pc:docMk/>
                <pc:sldMk cId="2529097494" sldId="365"/>
                <pc2:cmMk id="{37B021AA-6240-4097-89BA-07C894D1A38F}"/>
              </pc2:cmMkLst>
            </pc226:cmChg>
            <pc226:cmChg xmlns:pc226="http://schemas.microsoft.com/office/powerpoint/2022/06/main/command" chg="mod">
              <pc226:chgData name="Swartout, Darcy" userId="1c015fc4-41a8-4efb-8017-be6f6fc86c37" providerId="ADAL" clId="{CD89A7CA-8C24-4709-B726-A6E0E229C825}" dt="2025-08-28T19:27:47.054" v="5808" actId="20577"/>
              <pc2:cmMkLst xmlns:pc2="http://schemas.microsoft.com/office/powerpoint/2019/9/main/command">
                <pc:docMk/>
                <pc:sldMk cId="2529097494" sldId="365"/>
                <pc2:cmMk id="{74F7F0FB-EB0F-496A-BA8E-15E97640441F}"/>
              </pc2:cmMkLst>
            </pc226:cmChg>
          </p:ext>
        </pc:extLst>
      </pc:sldChg>
      <pc:sldChg chg="modSp del mod">
        <pc:chgData name="Swartout, Darcy" userId="1c015fc4-41a8-4efb-8017-be6f6fc86c37" providerId="ADAL" clId="{CD89A7CA-8C24-4709-B726-A6E0E229C825}" dt="2025-08-26T15:39:47.668" v="38" actId="47"/>
        <pc:sldMkLst>
          <pc:docMk/>
          <pc:sldMk cId="2175595676" sldId="368"/>
        </pc:sldMkLst>
      </pc:sldChg>
      <pc:sldChg chg="addSp delSp modSp del mod ord modClrScheme modCm chgLayout">
        <pc:chgData name="Swartout, Darcy" userId="1c015fc4-41a8-4efb-8017-be6f6fc86c37" providerId="ADAL" clId="{CD89A7CA-8C24-4709-B726-A6E0E229C825}" dt="2025-08-28T20:55:54.729" v="6554" actId="47"/>
        <pc:sldMkLst>
          <pc:docMk/>
          <pc:sldMk cId="3196373839" sldId="369"/>
        </pc:sldMkLst>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D89A7CA-8C24-4709-B726-A6E0E229C825}" dt="2025-08-28T15:04:26.578" v="3331" actId="20577"/>
              <pc2:cmMkLst xmlns:pc2="http://schemas.microsoft.com/office/powerpoint/2019/9/main/command">
                <pc:docMk/>
                <pc:sldMk cId="3196373839" sldId="369"/>
                <pc2:cmMk id="{87A05B62-3E65-4B02-9168-C1499F0BE679}"/>
              </pc2:cmMkLst>
            </pc226:cmChg>
            <pc226:cmChg xmlns:pc226="http://schemas.microsoft.com/office/powerpoint/2022/06/main/command" chg="mod">
              <pc226:chgData name="Swartout, Darcy" userId="1c015fc4-41a8-4efb-8017-be6f6fc86c37" providerId="ADAL" clId="{CD89A7CA-8C24-4709-B726-A6E0E229C825}" dt="2025-08-28T15:04:26.578" v="3331" actId="20577"/>
              <pc2:cmMkLst xmlns:pc2="http://schemas.microsoft.com/office/powerpoint/2019/9/main/command">
                <pc:docMk/>
                <pc:sldMk cId="3196373839" sldId="369"/>
                <pc2:cmMk id="{0B146FB2-959F-4DE6-B3A1-5822AFFC141D}"/>
              </pc2:cmMkLst>
            </pc226:cmChg>
          </p:ext>
        </pc:extLst>
      </pc:sldChg>
      <pc:sldChg chg="del">
        <pc:chgData name="Swartout, Darcy" userId="1c015fc4-41a8-4efb-8017-be6f6fc86c37" providerId="ADAL" clId="{CD89A7CA-8C24-4709-B726-A6E0E229C825}" dt="2025-08-26T15:40:27.846" v="47" actId="47"/>
        <pc:sldMkLst>
          <pc:docMk/>
          <pc:sldMk cId="2016708577" sldId="370"/>
        </pc:sldMkLst>
      </pc:sldChg>
      <pc:sldChg chg="addSp delSp modSp del mod modShow">
        <pc:chgData name="Swartout, Darcy" userId="1c015fc4-41a8-4efb-8017-be6f6fc86c37" providerId="ADAL" clId="{CD89A7CA-8C24-4709-B726-A6E0E229C825}" dt="2025-08-26T19:35:28.728" v="1431" actId="47"/>
        <pc:sldMkLst>
          <pc:docMk/>
          <pc:sldMk cId="1813566774" sldId="371"/>
        </pc:sldMkLst>
      </pc:sldChg>
      <pc:sldChg chg="addSp delSp modSp add mod ord">
        <pc:chgData name="Swartout, Darcy" userId="1c015fc4-41a8-4efb-8017-be6f6fc86c37" providerId="ADAL" clId="{CD89A7CA-8C24-4709-B726-A6E0E229C825}" dt="2025-08-29T13:26:09.730" v="6596" actId="114"/>
        <pc:sldMkLst>
          <pc:docMk/>
          <pc:sldMk cId="810279255" sldId="372"/>
        </pc:sldMkLst>
        <pc:spChg chg="add mod">
          <ac:chgData name="Swartout, Darcy" userId="1c015fc4-41a8-4efb-8017-be6f6fc86c37" providerId="ADAL" clId="{CD89A7CA-8C24-4709-B726-A6E0E229C825}" dt="2025-08-26T20:35:37.334" v="3214" actId="1036"/>
          <ac:spMkLst>
            <pc:docMk/>
            <pc:sldMk cId="810279255" sldId="372"/>
            <ac:spMk id="5" creationId="{45EDC4F9-485F-4C31-0FE5-31E9479314A2}"/>
          </ac:spMkLst>
        </pc:spChg>
        <pc:spChg chg="add mod">
          <ac:chgData name="Swartout, Darcy" userId="1c015fc4-41a8-4efb-8017-be6f6fc86c37" providerId="ADAL" clId="{CD89A7CA-8C24-4709-B726-A6E0E229C825}" dt="2025-08-26T20:35:37.334" v="3214" actId="1036"/>
          <ac:spMkLst>
            <pc:docMk/>
            <pc:sldMk cId="810279255" sldId="372"/>
            <ac:spMk id="6" creationId="{5EA7305F-5E58-81AA-CD4B-0E4EC4B4B3AF}"/>
          </ac:spMkLst>
        </pc:spChg>
        <pc:spChg chg="add mod">
          <ac:chgData name="Swartout, Darcy" userId="1c015fc4-41a8-4efb-8017-be6f6fc86c37" providerId="ADAL" clId="{CD89A7CA-8C24-4709-B726-A6E0E229C825}" dt="2025-08-26T20:35:37.334" v="3214" actId="1036"/>
          <ac:spMkLst>
            <pc:docMk/>
            <pc:sldMk cId="810279255" sldId="372"/>
            <ac:spMk id="7" creationId="{0B09596F-B27F-3BCA-1167-322A9B69B96D}"/>
          </ac:spMkLst>
        </pc:spChg>
        <pc:spChg chg="add mod">
          <ac:chgData name="Swartout, Darcy" userId="1c015fc4-41a8-4efb-8017-be6f6fc86c37" providerId="ADAL" clId="{CD89A7CA-8C24-4709-B726-A6E0E229C825}" dt="2025-08-26T20:35:37.334" v="3214" actId="1036"/>
          <ac:spMkLst>
            <pc:docMk/>
            <pc:sldMk cId="810279255" sldId="372"/>
            <ac:spMk id="10" creationId="{26B03A44-12F1-B516-560D-374CB5A31995}"/>
          </ac:spMkLst>
        </pc:spChg>
        <pc:spChg chg="mod">
          <ac:chgData name="Swartout, Darcy" userId="1c015fc4-41a8-4efb-8017-be6f6fc86c37" providerId="ADAL" clId="{CD89A7CA-8C24-4709-B726-A6E0E229C825}" dt="2025-08-26T20:17:02.864" v="2280" actId="20577"/>
          <ac:spMkLst>
            <pc:docMk/>
            <pc:sldMk cId="810279255" sldId="372"/>
            <ac:spMk id="15" creationId="{4D8D5993-E874-19A5-F5EB-FAEF380AA742}"/>
          </ac:spMkLst>
        </pc:spChg>
        <pc:spChg chg="mod">
          <ac:chgData name="Swartout, Darcy" userId="1c015fc4-41a8-4efb-8017-be6f6fc86c37" providerId="ADAL" clId="{CD89A7CA-8C24-4709-B726-A6E0E229C825}" dt="2025-08-29T13:26:09.730" v="6596" actId="114"/>
          <ac:spMkLst>
            <pc:docMk/>
            <pc:sldMk cId="810279255" sldId="372"/>
            <ac:spMk id="16" creationId="{45046ED5-8048-55AC-8FBB-180E7918FF4B}"/>
          </ac:spMkLst>
        </pc:spChg>
        <pc:picChg chg="mod">
          <ac:chgData name="Swartout, Darcy" userId="1c015fc4-41a8-4efb-8017-be6f6fc86c37" providerId="ADAL" clId="{CD89A7CA-8C24-4709-B726-A6E0E229C825}" dt="2025-08-26T20:35:37.334" v="3214" actId="1036"/>
          <ac:picMkLst>
            <pc:docMk/>
            <pc:sldMk cId="810279255" sldId="372"/>
            <ac:picMk id="8" creationId="{5B92A17C-F107-E393-920D-D9C2246B254C}"/>
          </ac:picMkLst>
        </pc:picChg>
      </pc:sldChg>
      <pc:sldChg chg="addSp delSp modSp add del mod">
        <pc:chgData name="Swartout, Darcy" userId="1c015fc4-41a8-4efb-8017-be6f6fc86c37" providerId="ADAL" clId="{CD89A7CA-8C24-4709-B726-A6E0E229C825}" dt="2025-08-26T19:37:11.724" v="1475" actId="47"/>
        <pc:sldMkLst>
          <pc:docMk/>
          <pc:sldMk cId="773079341" sldId="373"/>
        </pc:sldMkLst>
      </pc:sldChg>
      <pc:sldChg chg="delSp modSp add del mod ord modCm">
        <pc:chgData name="Swartout, Darcy" userId="1c015fc4-41a8-4efb-8017-be6f6fc86c37" providerId="ADAL" clId="{CD89A7CA-8C24-4709-B726-A6E0E229C825}" dt="2025-08-28T20:55:53.742" v="6553" actId="47"/>
        <pc:sldMkLst>
          <pc:docMk/>
          <pc:sldMk cId="3100384611" sldId="374"/>
        </pc:sldMkLst>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D89A7CA-8C24-4709-B726-A6E0E229C825}" dt="2025-08-26T20:29:26.454" v="2782" actId="20577"/>
              <pc2:cmMkLst xmlns:pc2="http://schemas.microsoft.com/office/powerpoint/2019/9/main/command">
                <pc:docMk/>
                <pc:sldMk cId="3100384611" sldId="374"/>
                <pc2:cmMk id="{823E8190-2876-4307-8F0D-7CE6FA1FA3B4}"/>
              </pc2:cmMkLst>
            </pc226:cmChg>
          </p:ext>
        </pc:extLst>
      </pc:sldChg>
      <pc:sldChg chg="addSp delSp modSp add del mod ord modClrScheme chgLayout">
        <pc:chgData name="Swartout, Darcy" userId="1c015fc4-41a8-4efb-8017-be6f6fc86c37" providerId="ADAL" clId="{CD89A7CA-8C24-4709-B726-A6E0E229C825}" dt="2025-08-28T20:55:55.915" v="6555" actId="47"/>
        <pc:sldMkLst>
          <pc:docMk/>
          <pc:sldMk cId="2716084606" sldId="375"/>
        </pc:sldMkLst>
      </pc:sldChg>
      <pc:sldChg chg="addSp delSp modSp add del mod">
        <pc:chgData name="Swartout, Darcy" userId="1c015fc4-41a8-4efb-8017-be6f6fc86c37" providerId="ADAL" clId="{CD89A7CA-8C24-4709-B726-A6E0E229C825}" dt="2025-08-28T17:14:24.856" v="5675" actId="2696"/>
        <pc:sldMkLst>
          <pc:docMk/>
          <pc:sldMk cId="3929163268" sldId="376"/>
        </pc:sldMkLst>
      </pc:sldChg>
      <pc:sldChg chg="addSp delSp modSp add mod modClrScheme modCm chgLayout">
        <pc:chgData name="Swartout, Darcy" userId="1c015fc4-41a8-4efb-8017-be6f6fc86c37" providerId="ADAL" clId="{CD89A7CA-8C24-4709-B726-A6E0E229C825}" dt="2025-08-28T20:58:09.302" v="6593" actId="404"/>
        <pc:sldMkLst>
          <pc:docMk/>
          <pc:sldMk cId="1994778633" sldId="377"/>
        </pc:sldMkLst>
        <pc:spChg chg="mod ord">
          <ac:chgData name="Swartout, Darcy" userId="1c015fc4-41a8-4efb-8017-be6f6fc86c37" providerId="ADAL" clId="{CD89A7CA-8C24-4709-B726-A6E0E229C825}" dt="2025-08-28T15:17:03.982" v="3370" actId="700"/>
          <ac:spMkLst>
            <pc:docMk/>
            <pc:sldMk cId="1994778633" sldId="377"/>
            <ac:spMk id="2" creationId="{0AA163A8-D6AE-C619-C308-115AD7EA934F}"/>
          </ac:spMkLst>
        </pc:spChg>
        <pc:spChg chg="mod ord">
          <ac:chgData name="Swartout, Darcy" userId="1c015fc4-41a8-4efb-8017-be6f6fc86c37" providerId="ADAL" clId="{CD89A7CA-8C24-4709-B726-A6E0E229C825}" dt="2025-08-28T15:17:03.982" v="3370" actId="700"/>
          <ac:spMkLst>
            <pc:docMk/>
            <pc:sldMk cId="1994778633" sldId="377"/>
            <ac:spMk id="3" creationId="{9C6D2B15-93AE-65C6-D31E-4104503ED7FB}"/>
          </ac:spMkLst>
        </pc:spChg>
        <pc:spChg chg="mod ord">
          <ac:chgData name="Swartout, Darcy" userId="1c015fc4-41a8-4efb-8017-be6f6fc86c37" providerId="ADAL" clId="{CD89A7CA-8C24-4709-B726-A6E0E229C825}" dt="2025-08-28T15:17:03.982" v="3370" actId="700"/>
          <ac:spMkLst>
            <pc:docMk/>
            <pc:sldMk cId="1994778633" sldId="377"/>
            <ac:spMk id="4" creationId="{8AD6DED7-CA4B-891F-6259-CBE240079F04}"/>
          </ac:spMkLst>
        </pc:spChg>
        <pc:spChg chg="add mod ord">
          <ac:chgData name="Swartout, Darcy" userId="1c015fc4-41a8-4efb-8017-be6f6fc86c37" providerId="ADAL" clId="{CD89A7CA-8C24-4709-B726-A6E0E229C825}" dt="2025-08-28T20:58:09.302" v="6593" actId="404"/>
          <ac:spMkLst>
            <pc:docMk/>
            <pc:sldMk cId="1994778633" sldId="377"/>
            <ac:spMk id="7" creationId="{9C850719-AF8C-2560-D5EA-AD5F4C9C2161}"/>
          </ac:spMkLst>
        </pc:spChg>
        <pc:spChg chg="mod ord">
          <ac:chgData name="Swartout, Darcy" userId="1c015fc4-41a8-4efb-8017-be6f6fc86c37" providerId="ADAL" clId="{CD89A7CA-8C24-4709-B726-A6E0E229C825}" dt="2025-08-28T20:54:10.439" v="6431" actId="1076"/>
          <ac:spMkLst>
            <pc:docMk/>
            <pc:sldMk cId="1994778633" sldId="377"/>
            <ac:spMk id="8" creationId="{FCCAEF09-0D4B-CEB5-B22A-63BD445E7BA4}"/>
          </ac:spMkLst>
        </pc:spChg>
        <pc:spChg chg="mod ord">
          <ac:chgData name="Swartout, Darcy" userId="1c015fc4-41a8-4efb-8017-be6f6fc86c37" providerId="ADAL" clId="{CD89A7CA-8C24-4709-B726-A6E0E229C825}" dt="2025-08-28T20:57:04.039" v="6566" actId="20577"/>
          <ac:spMkLst>
            <pc:docMk/>
            <pc:sldMk cId="1994778633" sldId="377"/>
            <ac:spMk id="15" creationId="{ECE69ABA-9B50-82A9-7350-1E10D2302538}"/>
          </ac:spMkLst>
        </pc:spChg>
        <pc:picChg chg="add mod">
          <ac:chgData name="Swartout, Darcy" userId="1c015fc4-41a8-4efb-8017-be6f6fc86c37" providerId="ADAL" clId="{CD89A7CA-8C24-4709-B726-A6E0E229C825}" dt="2025-08-28T20:56:37.530" v="6559" actId="962"/>
          <ac:picMkLst>
            <pc:docMk/>
            <pc:sldMk cId="1994778633" sldId="377"/>
            <ac:picMk id="12" creationId="{B2B7E7FD-C3C5-7001-2E90-2777546F1253}"/>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D89A7CA-8C24-4709-B726-A6E0E229C825}" dt="2025-08-28T15:14:45.319" v="3369" actId="20577"/>
              <pc2:cmMkLst xmlns:pc2="http://schemas.microsoft.com/office/powerpoint/2019/9/main/command">
                <pc:docMk/>
                <pc:sldMk cId="1994778633" sldId="377"/>
                <pc2:cmMk id="{435C157D-F7D6-4BC3-99E2-B2AF0ECD6615}"/>
              </pc2:cmMkLst>
            </pc226:cmChg>
          </p:ext>
        </pc:extLst>
      </pc:sldChg>
      <pc:sldChg chg="addSp delSp modSp add del mod modClrScheme chgLayout">
        <pc:chgData name="Swartout, Darcy" userId="1c015fc4-41a8-4efb-8017-be6f6fc86c37" providerId="ADAL" clId="{CD89A7CA-8C24-4709-B726-A6E0E229C825}" dt="2025-08-28T16:52:10.732" v="5240" actId="2696"/>
        <pc:sldMkLst>
          <pc:docMk/>
          <pc:sldMk cId="1249436674" sldId="378"/>
        </pc:sldMkLst>
      </pc:sldChg>
      <pc:sldChg chg="addSp delSp modSp add mod modCm">
        <pc:chgData name="Swartout, Darcy" userId="1c015fc4-41a8-4efb-8017-be6f6fc86c37" providerId="ADAL" clId="{CD89A7CA-8C24-4709-B726-A6E0E229C825}" dt="2025-08-29T13:26:36.624" v="6599" actId="113"/>
        <pc:sldMkLst>
          <pc:docMk/>
          <pc:sldMk cId="2712368486" sldId="379"/>
        </pc:sldMkLst>
        <pc:spChg chg="mod">
          <ac:chgData name="Swartout, Darcy" userId="1c015fc4-41a8-4efb-8017-be6f6fc86c37" providerId="ADAL" clId="{CD89A7CA-8C24-4709-B726-A6E0E229C825}" dt="2025-08-28T17:13:14.325" v="5655" actId="1076"/>
          <ac:spMkLst>
            <pc:docMk/>
            <pc:sldMk cId="2712368486" sldId="379"/>
            <ac:spMk id="2" creationId="{63DEC861-3660-5161-2545-C6D923F23634}"/>
          </ac:spMkLst>
        </pc:spChg>
        <pc:spChg chg="mod">
          <ac:chgData name="Swartout, Darcy" userId="1c015fc4-41a8-4efb-8017-be6f6fc86c37" providerId="ADAL" clId="{CD89A7CA-8C24-4709-B726-A6E0E229C825}" dt="2025-08-28T17:13:14.325" v="5655" actId="1076"/>
          <ac:spMkLst>
            <pc:docMk/>
            <pc:sldMk cId="2712368486" sldId="379"/>
            <ac:spMk id="3" creationId="{52C5109B-4E4C-4FFF-7A82-3959C060B881}"/>
          </ac:spMkLst>
        </pc:spChg>
        <pc:spChg chg="mod">
          <ac:chgData name="Swartout, Darcy" userId="1c015fc4-41a8-4efb-8017-be6f6fc86c37" providerId="ADAL" clId="{CD89A7CA-8C24-4709-B726-A6E0E229C825}" dt="2025-08-28T17:13:14.325" v="5655" actId="1076"/>
          <ac:spMkLst>
            <pc:docMk/>
            <pc:sldMk cId="2712368486" sldId="379"/>
            <ac:spMk id="4" creationId="{36F14437-AAEF-55E2-AB5B-5E9A8EAF9545}"/>
          </ac:spMkLst>
        </pc:spChg>
        <pc:spChg chg="mod">
          <ac:chgData name="Swartout, Darcy" userId="1c015fc4-41a8-4efb-8017-be6f6fc86c37" providerId="ADAL" clId="{CD89A7CA-8C24-4709-B726-A6E0E229C825}" dt="2025-08-29T13:26:36.624" v="6599" actId="113"/>
          <ac:spMkLst>
            <pc:docMk/>
            <pc:sldMk cId="2712368486" sldId="379"/>
            <ac:spMk id="6" creationId="{02094368-B9A7-61D0-71CD-7832803F4589}"/>
          </ac:spMkLst>
        </pc:spChg>
        <pc:spChg chg="mod">
          <ac:chgData name="Swartout, Darcy" userId="1c015fc4-41a8-4efb-8017-be6f6fc86c37" providerId="ADAL" clId="{CD89A7CA-8C24-4709-B726-A6E0E229C825}" dt="2025-08-28T16:52:36.278" v="5243" actId="11"/>
          <ac:spMkLst>
            <pc:docMk/>
            <pc:sldMk cId="2712368486" sldId="379"/>
            <ac:spMk id="7" creationId="{830FB54F-8665-C956-BC5A-2CA8A9782832}"/>
          </ac:spMkLst>
        </pc:spChg>
        <pc:spChg chg="mod ord">
          <ac:chgData name="Swartout, Darcy" userId="1c015fc4-41a8-4efb-8017-be6f6fc86c37" providerId="ADAL" clId="{CD89A7CA-8C24-4709-B726-A6E0E229C825}" dt="2025-08-28T16:16:36.595" v="4207" actId="14100"/>
          <ac:spMkLst>
            <pc:docMk/>
            <pc:sldMk cId="2712368486" sldId="379"/>
            <ac:spMk id="10" creationId="{629D6E5D-A2A9-0554-7F0F-3E222F9C13CF}"/>
          </ac:spMkLst>
        </pc:spChg>
        <pc:spChg chg="mod">
          <ac:chgData name="Swartout, Darcy" userId="1c015fc4-41a8-4efb-8017-be6f6fc86c37" providerId="ADAL" clId="{CD89A7CA-8C24-4709-B726-A6E0E229C825}" dt="2025-08-28T20:56:58.279" v="6565" actId="20577"/>
          <ac:spMkLst>
            <pc:docMk/>
            <pc:sldMk cId="2712368486" sldId="379"/>
            <ac:spMk id="15" creationId="{7ED8538C-9F48-56EA-7DB2-9CB406CF9C63}"/>
          </ac:spMkLst>
        </pc:spChg>
        <pc:spChg chg="add mod">
          <ac:chgData name="Swartout, Darcy" userId="1c015fc4-41a8-4efb-8017-be6f6fc86c37" providerId="ADAL" clId="{CD89A7CA-8C24-4709-B726-A6E0E229C825}" dt="2025-08-28T20:51:08.281" v="6235" actId="1076"/>
          <ac:spMkLst>
            <pc:docMk/>
            <pc:sldMk cId="2712368486" sldId="379"/>
            <ac:spMk id="34" creationId="{AAC272B6-508C-EAC3-C607-EAE6F20153F2}"/>
          </ac:spMkLst>
        </pc:spChg>
        <pc:spChg chg="add mod">
          <ac:chgData name="Swartout, Darcy" userId="1c015fc4-41a8-4efb-8017-be6f6fc86c37" providerId="ADAL" clId="{CD89A7CA-8C24-4709-B726-A6E0E229C825}" dt="2025-08-28T20:51:08.281" v="6235" actId="1076"/>
          <ac:spMkLst>
            <pc:docMk/>
            <pc:sldMk cId="2712368486" sldId="379"/>
            <ac:spMk id="35" creationId="{09A17ED0-18AC-C084-366C-DE19A58D2E2B}"/>
          </ac:spMkLst>
        </pc:spChg>
        <pc:picChg chg="mod">
          <ac:chgData name="Swartout, Darcy" userId="1c015fc4-41a8-4efb-8017-be6f6fc86c37" providerId="ADAL" clId="{CD89A7CA-8C24-4709-B726-A6E0E229C825}" dt="2025-08-28T20:56:38.738" v="6560" actId="962"/>
          <ac:picMkLst>
            <pc:docMk/>
            <pc:sldMk cId="2712368486" sldId="379"/>
            <ac:picMk id="5" creationId="{0F761A0B-29DB-E9C4-475D-A0ADC3E93666}"/>
          </ac:picMkLst>
        </pc:picChg>
        <pc:picChg chg="add mod">
          <ac:chgData name="Swartout, Darcy" userId="1c015fc4-41a8-4efb-8017-be6f6fc86c37" providerId="ADAL" clId="{CD89A7CA-8C24-4709-B726-A6E0E229C825}" dt="2025-08-28T20:51:08.281" v="6235" actId="1076"/>
          <ac:picMkLst>
            <pc:docMk/>
            <pc:sldMk cId="2712368486" sldId="379"/>
            <ac:picMk id="33" creationId="{B08264ED-5B68-35E1-F36F-15D000078AD6}"/>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D89A7CA-8C24-4709-B726-A6E0E229C825}" dt="2025-08-29T13:26:34.259" v="6598" actId="20577"/>
              <pc2:cmMkLst xmlns:pc2="http://schemas.microsoft.com/office/powerpoint/2019/9/main/command">
                <pc:docMk/>
                <pc:sldMk cId="2712368486" sldId="379"/>
                <pc2:cmMk id="{6837DAD3-4772-44C5-91F7-D6E3B62C4210}"/>
              </pc2:cmMkLst>
            </pc226:cmChg>
          </p:ext>
        </pc:extLst>
      </pc:sldChg>
      <pc:sldChg chg="addSp delSp modSp add mod">
        <pc:chgData name="Swartout, Darcy" userId="1c015fc4-41a8-4efb-8017-be6f6fc86c37" providerId="ADAL" clId="{CD89A7CA-8C24-4709-B726-A6E0E229C825}" dt="2025-08-28T20:56:55.179" v="6564" actId="20577"/>
        <pc:sldMkLst>
          <pc:docMk/>
          <pc:sldMk cId="358992635" sldId="380"/>
        </pc:sldMkLst>
        <pc:spChg chg="mod">
          <ac:chgData name="Swartout, Darcy" userId="1c015fc4-41a8-4efb-8017-be6f6fc86c37" providerId="ADAL" clId="{CD89A7CA-8C24-4709-B726-A6E0E229C825}" dt="2025-08-28T17:22:45.359" v="5788" actId="20577"/>
          <ac:spMkLst>
            <pc:docMk/>
            <pc:sldMk cId="358992635" sldId="380"/>
            <ac:spMk id="6" creationId="{44E5A378-49E5-B05E-95DD-5BF54AEB80B7}"/>
          </ac:spMkLst>
        </pc:spChg>
        <pc:spChg chg="mod">
          <ac:chgData name="Swartout, Darcy" userId="1c015fc4-41a8-4efb-8017-be6f6fc86c37" providerId="ADAL" clId="{CD89A7CA-8C24-4709-B726-A6E0E229C825}" dt="2025-08-28T20:52:05.139" v="6255" actId="20577"/>
          <ac:spMkLst>
            <pc:docMk/>
            <pc:sldMk cId="358992635" sldId="380"/>
            <ac:spMk id="7" creationId="{C9C11C71-BA26-D294-A60A-460AD540E992}"/>
          </ac:spMkLst>
        </pc:spChg>
        <pc:spChg chg="add mod">
          <ac:chgData name="Swartout, Darcy" userId="1c015fc4-41a8-4efb-8017-be6f6fc86c37" providerId="ADAL" clId="{CD89A7CA-8C24-4709-B726-A6E0E229C825}" dt="2025-08-28T16:45:16.197" v="5061" actId="14100"/>
          <ac:spMkLst>
            <pc:docMk/>
            <pc:sldMk cId="358992635" sldId="380"/>
            <ac:spMk id="11" creationId="{3A8190AD-8179-D74A-E994-DFDDEEB97A38}"/>
          </ac:spMkLst>
        </pc:spChg>
        <pc:spChg chg="mod">
          <ac:chgData name="Swartout, Darcy" userId="1c015fc4-41a8-4efb-8017-be6f6fc86c37" providerId="ADAL" clId="{CD89A7CA-8C24-4709-B726-A6E0E229C825}" dt="2025-08-28T20:56:55.179" v="6564" actId="20577"/>
          <ac:spMkLst>
            <pc:docMk/>
            <pc:sldMk cId="358992635" sldId="380"/>
            <ac:spMk id="15" creationId="{92493F8C-0E25-2AAE-1E80-8FE279E8C0E2}"/>
          </ac:spMkLst>
        </pc:spChg>
        <pc:spChg chg="mod">
          <ac:chgData name="Swartout, Darcy" userId="1c015fc4-41a8-4efb-8017-be6f6fc86c37" providerId="ADAL" clId="{CD89A7CA-8C24-4709-B726-A6E0E229C825}" dt="2025-08-28T20:52:25.768" v="6261" actId="1076"/>
          <ac:spMkLst>
            <pc:docMk/>
            <pc:sldMk cId="358992635" sldId="380"/>
            <ac:spMk id="29" creationId="{95018280-2540-FF47-6857-AEA78962FA3F}"/>
          </ac:spMkLst>
        </pc:spChg>
        <pc:spChg chg="mod">
          <ac:chgData name="Swartout, Darcy" userId="1c015fc4-41a8-4efb-8017-be6f6fc86c37" providerId="ADAL" clId="{CD89A7CA-8C24-4709-B726-A6E0E229C825}" dt="2025-08-28T20:52:25.768" v="6261" actId="1076"/>
          <ac:spMkLst>
            <pc:docMk/>
            <pc:sldMk cId="358992635" sldId="380"/>
            <ac:spMk id="30" creationId="{3098AD5E-57A6-A06C-61B3-50DD6EE350B4}"/>
          </ac:spMkLst>
        </pc:spChg>
        <pc:spChg chg="mod">
          <ac:chgData name="Swartout, Darcy" userId="1c015fc4-41a8-4efb-8017-be6f6fc86c37" providerId="ADAL" clId="{CD89A7CA-8C24-4709-B726-A6E0E229C825}" dt="2025-08-28T20:52:25.768" v="6261" actId="1076"/>
          <ac:spMkLst>
            <pc:docMk/>
            <pc:sldMk cId="358992635" sldId="380"/>
            <ac:spMk id="31" creationId="{0196BFD2-9978-EDA8-B4DD-C6B4352F12CD}"/>
          </ac:spMkLst>
        </pc:spChg>
        <pc:spChg chg="mod">
          <ac:chgData name="Swartout, Darcy" userId="1c015fc4-41a8-4efb-8017-be6f6fc86c37" providerId="ADAL" clId="{CD89A7CA-8C24-4709-B726-A6E0E229C825}" dt="2025-08-28T20:52:25.768" v="6261" actId="1076"/>
          <ac:spMkLst>
            <pc:docMk/>
            <pc:sldMk cId="358992635" sldId="380"/>
            <ac:spMk id="32" creationId="{626593E5-F6A5-C737-3902-5D7F3015DCA7}"/>
          </ac:spMkLst>
        </pc:spChg>
        <pc:picChg chg="add mod">
          <ac:chgData name="Swartout, Darcy" userId="1c015fc4-41a8-4efb-8017-be6f6fc86c37" providerId="ADAL" clId="{CD89A7CA-8C24-4709-B726-A6E0E229C825}" dt="2025-08-28T20:56:39.477" v="6561" actId="962"/>
          <ac:picMkLst>
            <pc:docMk/>
            <pc:sldMk cId="358992635" sldId="380"/>
            <ac:picMk id="8" creationId="{8906C8AE-EC7C-67DC-214D-ED2AB2A176AD}"/>
          </ac:picMkLst>
        </pc:picChg>
        <pc:picChg chg="mod">
          <ac:chgData name="Swartout, Darcy" userId="1c015fc4-41a8-4efb-8017-be6f6fc86c37" providerId="ADAL" clId="{CD89A7CA-8C24-4709-B726-A6E0E229C825}" dt="2025-08-28T20:52:25.768" v="6261" actId="1076"/>
          <ac:picMkLst>
            <pc:docMk/>
            <pc:sldMk cId="358992635" sldId="380"/>
            <ac:picMk id="28" creationId="{EDB9BB9B-12AE-59D8-6E3F-975FFC174F6E}"/>
          </ac:picMkLst>
        </pc:picChg>
      </pc:sldChg>
      <pc:sldChg chg="addSp delSp modSp add mod modClrScheme modCm chgLayout">
        <pc:chgData name="Swartout, Darcy" userId="1c015fc4-41a8-4efb-8017-be6f6fc86c37" providerId="ADAL" clId="{CD89A7CA-8C24-4709-B726-A6E0E229C825}" dt="2025-08-29T13:27:48.688" v="6676" actId="1036"/>
        <pc:sldMkLst>
          <pc:docMk/>
          <pc:sldMk cId="200160903" sldId="381"/>
        </pc:sldMkLst>
        <pc:spChg chg="mod ord">
          <ac:chgData name="Swartout, Darcy" userId="1c015fc4-41a8-4efb-8017-be6f6fc86c37" providerId="ADAL" clId="{CD89A7CA-8C24-4709-B726-A6E0E229C825}" dt="2025-08-28T17:15:43.458" v="5676" actId="700"/>
          <ac:spMkLst>
            <pc:docMk/>
            <pc:sldMk cId="200160903" sldId="381"/>
            <ac:spMk id="2" creationId="{30218DD7-C873-CDD6-2AF6-E23842218270}"/>
          </ac:spMkLst>
        </pc:spChg>
        <pc:spChg chg="mod ord">
          <ac:chgData name="Swartout, Darcy" userId="1c015fc4-41a8-4efb-8017-be6f6fc86c37" providerId="ADAL" clId="{CD89A7CA-8C24-4709-B726-A6E0E229C825}" dt="2025-08-28T17:15:43.458" v="5676" actId="700"/>
          <ac:spMkLst>
            <pc:docMk/>
            <pc:sldMk cId="200160903" sldId="381"/>
            <ac:spMk id="3" creationId="{38FB6452-ECD1-6685-BEDB-F550D7D8AD4B}"/>
          </ac:spMkLst>
        </pc:spChg>
        <pc:spChg chg="mod ord">
          <ac:chgData name="Swartout, Darcy" userId="1c015fc4-41a8-4efb-8017-be6f6fc86c37" providerId="ADAL" clId="{CD89A7CA-8C24-4709-B726-A6E0E229C825}" dt="2025-08-28T17:15:43.458" v="5676" actId="700"/>
          <ac:spMkLst>
            <pc:docMk/>
            <pc:sldMk cId="200160903" sldId="381"/>
            <ac:spMk id="4" creationId="{413C891F-BC65-A02C-6B40-5893EB30BE23}"/>
          </ac:spMkLst>
        </pc:spChg>
        <pc:spChg chg="mod ord">
          <ac:chgData name="Swartout, Darcy" userId="1c015fc4-41a8-4efb-8017-be6f6fc86c37" providerId="ADAL" clId="{CD89A7CA-8C24-4709-B726-A6E0E229C825}" dt="2025-08-29T13:27:44.159" v="6659" actId="20577"/>
          <ac:spMkLst>
            <pc:docMk/>
            <pc:sldMk cId="200160903" sldId="381"/>
            <ac:spMk id="7" creationId="{A54D048A-F6C6-0E34-6E23-65ED11EB0668}"/>
          </ac:spMkLst>
        </pc:spChg>
        <pc:spChg chg="mod ord">
          <ac:chgData name="Swartout, Darcy" userId="1c015fc4-41a8-4efb-8017-be6f6fc86c37" providerId="ADAL" clId="{CD89A7CA-8C24-4709-B726-A6E0E229C825}" dt="2025-08-29T13:27:48.688" v="6676" actId="1036"/>
          <ac:spMkLst>
            <pc:docMk/>
            <pc:sldMk cId="200160903" sldId="381"/>
            <ac:spMk id="11" creationId="{4743A0E0-58B8-6CB2-4B3A-D95FCE2F05B0}"/>
          </ac:spMkLst>
        </pc:spChg>
        <pc:spChg chg="add mod">
          <ac:chgData name="Swartout, Darcy" userId="1c015fc4-41a8-4efb-8017-be6f6fc86c37" providerId="ADAL" clId="{CD89A7CA-8C24-4709-B726-A6E0E229C825}" dt="2025-08-29T13:27:48.688" v="6676" actId="1036"/>
          <ac:spMkLst>
            <pc:docMk/>
            <pc:sldMk cId="200160903" sldId="381"/>
            <ac:spMk id="12" creationId="{0C9FBD09-F358-F1E4-F90C-33C7FF316AD7}"/>
          </ac:spMkLst>
        </pc:spChg>
        <pc:spChg chg="add mod">
          <ac:chgData name="Swartout, Darcy" userId="1c015fc4-41a8-4efb-8017-be6f6fc86c37" providerId="ADAL" clId="{CD89A7CA-8C24-4709-B726-A6E0E229C825}" dt="2025-08-29T13:27:48.688" v="6676" actId="1036"/>
          <ac:spMkLst>
            <pc:docMk/>
            <pc:sldMk cId="200160903" sldId="381"/>
            <ac:spMk id="13" creationId="{482DD678-C543-7406-2E3F-1CA9F9A9E4F1}"/>
          </ac:spMkLst>
        </pc:spChg>
        <pc:spChg chg="add mod">
          <ac:chgData name="Swartout, Darcy" userId="1c015fc4-41a8-4efb-8017-be6f6fc86c37" providerId="ADAL" clId="{CD89A7CA-8C24-4709-B726-A6E0E229C825}" dt="2025-08-29T13:27:48.688" v="6676" actId="1036"/>
          <ac:spMkLst>
            <pc:docMk/>
            <pc:sldMk cId="200160903" sldId="381"/>
            <ac:spMk id="14" creationId="{D997D1B0-512D-69F5-A5AC-286C9DCDA798}"/>
          </ac:spMkLst>
        </pc:spChg>
        <pc:spChg chg="mod ord">
          <ac:chgData name="Swartout, Darcy" userId="1c015fc4-41a8-4efb-8017-be6f6fc86c37" providerId="ADAL" clId="{CD89A7CA-8C24-4709-B726-A6E0E229C825}" dt="2025-08-28T20:56:51.827" v="6563" actId="20577"/>
          <ac:spMkLst>
            <pc:docMk/>
            <pc:sldMk cId="200160903" sldId="381"/>
            <ac:spMk id="15" creationId="{E6F1147A-E272-3D5F-0961-5E1E380E94DF}"/>
          </ac:spMkLst>
        </pc:spChg>
        <pc:spChg chg="mod">
          <ac:chgData name="Swartout, Darcy" userId="1c015fc4-41a8-4efb-8017-be6f6fc86c37" providerId="ADAL" clId="{CD89A7CA-8C24-4709-B726-A6E0E229C825}" dt="2025-08-28T20:55:47.616" v="6552"/>
          <ac:spMkLst>
            <pc:docMk/>
            <pc:sldMk cId="200160903" sldId="381"/>
            <ac:spMk id="17" creationId="{472330E9-BEBA-0664-699A-D02B3C76DE3E}"/>
          </ac:spMkLst>
        </pc:spChg>
        <pc:spChg chg="add mod">
          <ac:chgData name="Swartout, Darcy" userId="1c015fc4-41a8-4efb-8017-be6f6fc86c37" providerId="ADAL" clId="{CD89A7CA-8C24-4709-B726-A6E0E229C825}" dt="2025-08-28T20:55:47.616" v="6552"/>
          <ac:spMkLst>
            <pc:docMk/>
            <pc:sldMk cId="200160903" sldId="381"/>
            <ac:spMk id="19" creationId="{5C6DA68D-AEBD-4D45-6FCD-54E4FCD1D113}"/>
          </ac:spMkLst>
        </pc:spChg>
        <pc:grpChg chg="add mod">
          <ac:chgData name="Swartout, Darcy" userId="1c015fc4-41a8-4efb-8017-be6f6fc86c37" providerId="ADAL" clId="{CD89A7CA-8C24-4709-B726-A6E0E229C825}" dt="2025-08-28T20:55:47.616" v="6552"/>
          <ac:grpSpMkLst>
            <pc:docMk/>
            <pc:sldMk cId="200160903" sldId="381"/>
            <ac:grpSpMk id="16" creationId="{85FFCB18-C036-4203-A0E5-34CD751F5E78}"/>
          </ac:grpSpMkLst>
        </pc:grpChg>
        <pc:picChg chg="add mod">
          <ac:chgData name="Swartout, Darcy" userId="1c015fc4-41a8-4efb-8017-be6f6fc86c37" providerId="ADAL" clId="{CD89A7CA-8C24-4709-B726-A6E0E229C825}" dt="2025-08-29T13:27:48.688" v="6676" actId="1036"/>
          <ac:picMkLst>
            <pc:docMk/>
            <pc:sldMk cId="200160903" sldId="381"/>
            <ac:picMk id="10" creationId="{E686BCD4-0DE1-4D37-5E5A-CB5F5BB9180A}"/>
          </ac:picMkLst>
        </pc:picChg>
        <pc:picChg chg="mod">
          <ac:chgData name="Swartout, Darcy" userId="1c015fc4-41a8-4efb-8017-be6f6fc86c37" providerId="ADAL" clId="{CD89A7CA-8C24-4709-B726-A6E0E229C825}" dt="2025-08-28T20:55:47.616" v="6552"/>
          <ac:picMkLst>
            <pc:docMk/>
            <pc:sldMk cId="200160903" sldId="381"/>
            <ac:picMk id="18" creationId="{86C1E7F3-97D7-B104-BD72-99DAD8DC1FB0}"/>
          </ac:picMkLst>
        </pc:picChg>
        <pc:extLst>
          <p:ext xmlns:p="http://schemas.openxmlformats.org/presentationml/2006/main" uri="{D6D511B9-2390-475A-947B-AFAB55BFBCF1}">
            <pc226:cmChg xmlns:pc226="http://schemas.microsoft.com/office/powerpoint/2022/06/main/command" chg="mod">
              <pc226:chgData name="Swartout, Darcy" userId="1c015fc4-41a8-4efb-8017-be6f6fc86c37" providerId="ADAL" clId="{CD89A7CA-8C24-4709-B726-A6E0E229C825}" dt="2025-08-29T13:27:44.159" v="6659" actId="20577"/>
              <pc2:cmMkLst xmlns:pc2="http://schemas.microsoft.com/office/powerpoint/2019/9/main/command">
                <pc:docMk/>
                <pc:sldMk cId="200160903" sldId="381"/>
                <pc2:cmMk id="{76687828-52B2-46DD-84A7-962837ACDA43}"/>
              </pc2:cmMkLst>
            </pc226:cmChg>
            <pc226:cmChg xmlns:pc226="http://schemas.microsoft.com/office/powerpoint/2022/06/main/command" chg="mod">
              <pc226:chgData name="Swartout, Darcy" userId="1c015fc4-41a8-4efb-8017-be6f6fc86c37" providerId="ADAL" clId="{CD89A7CA-8C24-4709-B726-A6E0E229C825}" dt="2025-08-29T13:27:44.159" v="6659" actId="20577"/>
              <pc2:cmMkLst xmlns:pc2="http://schemas.microsoft.com/office/powerpoint/2019/9/main/command">
                <pc:docMk/>
                <pc:sldMk cId="200160903" sldId="381"/>
                <pc2:cmMk id="{FAB7E1D1-47D9-4FAB-AB62-32E9B6267E4D}"/>
              </pc2:cmMkLst>
            </pc226:cmChg>
          </p:ext>
        </pc:extLst>
      </pc:sldChg>
    </pc:docChg>
  </pc:docChgLst>
  <pc:docChgLst>
    <pc:chgData name="Farmer, Ann" userId="S::ann.farmer@sao.ga.gov::30a3a3e6-9249-4217-b8cc-bd1218a1f658" providerId="AD" clId="Web-{54BEB5BA-70EE-49E0-BF06-0F434833F989}"/>
    <pc:docChg chg="modSld">
      <pc:chgData name="Farmer, Ann" userId="S::ann.farmer@sao.ga.gov::30a3a3e6-9249-4217-b8cc-bd1218a1f658" providerId="AD" clId="Web-{54BEB5BA-70EE-49E0-BF06-0F434833F989}" dt="2025-06-25T03:15:44.310" v="17" actId="20577"/>
      <pc:docMkLst>
        <pc:docMk/>
      </pc:docMkLst>
      <pc:sldChg chg="modSp">
        <pc:chgData name="Farmer, Ann" userId="S::ann.farmer@sao.ga.gov::30a3a3e6-9249-4217-b8cc-bd1218a1f658" providerId="AD" clId="Web-{54BEB5BA-70EE-49E0-BF06-0F434833F989}" dt="2025-06-25T03:15:44.310" v="17" actId="20577"/>
        <pc:sldMkLst>
          <pc:docMk/>
          <pc:sldMk cId="1339528299" sldId="355"/>
        </pc:sldMkLst>
      </pc:sldChg>
    </pc:docChg>
  </pc:docChgLst>
  <pc:docChgLst>
    <pc:chgData name="Swartout, Darcy" userId="bc7a7b0f-5bcf-46d3-acb2-99bb7206cb2b" providerId="ADAL" clId="{B53FF60F-55CB-408E-BEC9-263CFBF0B559}"/>
    <pc:docChg chg="modSld">
      <pc:chgData name="Swartout, Darcy" userId="bc7a7b0f-5bcf-46d3-acb2-99bb7206cb2b" providerId="ADAL" clId="{B53FF60F-55CB-408E-BEC9-263CFBF0B559}" dt="2025-07-21T21:07:59.527" v="15" actId="179"/>
      <pc:docMkLst>
        <pc:docMk/>
      </pc:docMkLst>
      <pc:sldChg chg="modSp mod">
        <pc:chgData name="Swartout, Darcy" userId="bc7a7b0f-5bcf-46d3-acb2-99bb7206cb2b" providerId="ADAL" clId="{B53FF60F-55CB-408E-BEC9-263CFBF0B559}" dt="2025-07-21T21:06:43.729" v="13" actId="113"/>
        <pc:sldMkLst>
          <pc:docMk/>
          <pc:sldMk cId="2594437778" sldId="364"/>
        </pc:sldMkLst>
      </pc:sldChg>
      <pc:sldChg chg="modSp mod">
        <pc:chgData name="Swartout, Darcy" userId="bc7a7b0f-5bcf-46d3-acb2-99bb7206cb2b" providerId="ADAL" clId="{B53FF60F-55CB-408E-BEC9-263CFBF0B559}" dt="2025-07-21T21:06:16.743" v="0" actId="20577"/>
        <pc:sldMkLst>
          <pc:docMk/>
          <pc:sldMk cId="2529097494" sldId="365"/>
        </pc:sldMkLst>
      </pc:sldChg>
      <pc:sldChg chg="modSp mod">
        <pc:chgData name="Swartout, Darcy" userId="bc7a7b0f-5bcf-46d3-acb2-99bb7206cb2b" providerId="ADAL" clId="{B53FF60F-55CB-408E-BEC9-263CFBF0B559}" dt="2025-07-21T21:07:20.969" v="14" actId="179"/>
        <pc:sldMkLst>
          <pc:docMk/>
          <pc:sldMk cId="2175595676" sldId="368"/>
        </pc:sldMkLst>
      </pc:sldChg>
      <pc:sldChg chg="modSp mod">
        <pc:chgData name="Swartout, Darcy" userId="bc7a7b0f-5bcf-46d3-acb2-99bb7206cb2b" providerId="ADAL" clId="{B53FF60F-55CB-408E-BEC9-263CFBF0B559}" dt="2025-07-21T21:07:59.527" v="15" actId="179"/>
        <pc:sldMkLst>
          <pc:docMk/>
          <pc:sldMk cId="1813566774" sldId="371"/>
        </pc:sldMkLst>
      </pc:sldChg>
    </pc:docChg>
  </pc:docChgLst>
  <pc:docChgLst>
    <pc:chgData name="Lochridge, Nicole" userId="993c282e-9522-4ce8-8176-efe15df5aaa7" providerId="ADAL" clId="{7D5A1B17-24AE-4DF9-A139-F559A14D85FA}"/>
    <pc:docChg chg="custSel addSld delSld modSld sldOrd">
      <pc:chgData name="Lochridge, Nicole" userId="993c282e-9522-4ce8-8176-efe15df5aaa7" providerId="ADAL" clId="{7D5A1B17-24AE-4DF9-A139-F559A14D85FA}" dt="2025-07-18T16:14:02.520" v="1424" actId="962"/>
      <pc:docMkLst>
        <pc:docMk/>
      </pc:docMkLst>
      <pc:sldChg chg="del">
        <pc:chgData name="Lochridge, Nicole" userId="993c282e-9522-4ce8-8176-efe15df5aaa7" providerId="ADAL" clId="{7D5A1B17-24AE-4DF9-A139-F559A14D85FA}" dt="2025-07-18T16:09:12.239" v="1010" actId="2696"/>
        <pc:sldMkLst>
          <pc:docMk/>
          <pc:sldMk cId="434607786" sldId="352"/>
        </pc:sldMkLst>
      </pc:sldChg>
      <pc:sldChg chg="modSp del mod">
        <pc:chgData name="Lochridge, Nicole" userId="993c282e-9522-4ce8-8176-efe15df5aaa7" providerId="ADAL" clId="{7D5A1B17-24AE-4DF9-A139-F559A14D85FA}" dt="2025-07-18T15:47:34.789" v="26" actId="2696"/>
        <pc:sldMkLst>
          <pc:docMk/>
          <pc:sldMk cId="1339528299" sldId="355"/>
        </pc:sldMkLst>
      </pc:sldChg>
      <pc:sldChg chg="del">
        <pc:chgData name="Lochridge, Nicole" userId="993c282e-9522-4ce8-8176-efe15df5aaa7" providerId="ADAL" clId="{7D5A1B17-24AE-4DF9-A139-F559A14D85FA}" dt="2025-07-18T16:03:34.312" v="912" actId="2696"/>
        <pc:sldMkLst>
          <pc:docMk/>
          <pc:sldMk cId="2178360457" sldId="356"/>
        </pc:sldMkLst>
      </pc:sldChg>
      <pc:sldChg chg="addSp delSp modSp mod ord">
        <pc:chgData name="Lochridge, Nicole" userId="993c282e-9522-4ce8-8176-efe15df5aaa7" providerId="ADAL" clId="{7D5A1B17-24AE-4DF9-A139-F559A14D85FA}" dt="2025-07-18T16:13:22.907" v="1404" actId="962"/>
        <pc:sldMkLst>
          <pc:docMk/>
          <pc:sldMk cId="2594437778" sldId="364"/>
        </pc:sldMkLst>
      </pc:sldChg>
      <pc:sldChg chg="modSp mod">
        <pc:chgData name="Lochridge, Nicole" userId="993c282e-9522-4ce8-8176-efe15df5aaa7" providerId="ADAL" clId="{7D5A1B17-24AE-4DF9-A139-F559A14D85FA}" dt="2025-07-18T16:13:11.838" v="1399" actId="13244"/>
        <pc:sldMkLst>
          <pc:docMk/>
          <pc:sldMk cId="2529097494" sldId="365"/>
        </pc:sldMkLst>
      </pc:sldChg>
      <pc:sldChg chg="del">
        <pc:chgData name="Lochridge, Nicole" userId="993c282e-9522-4ce8-8176-efe15df5aaa7" providerId="ADAL" clId="{7D5A1B17-24AE-4DF9-A139-F559A14D85FA}" dt="2025-07-18T16:03:51.185" v="927" actId="2696"/>
        <pc:sldMkLst>
          <pc:docMk/>
          <pc:sldMk cId="700590098" sldId="366"/>
        </pc:sldMkLst>
      </pc:sldChg>
      <pc:sldChg chg="del">
        <pc:chgData name="Lochridge, Nicole" userId="993c282e-9522-4ce8-8176-efe15df5aaa7" providerId="ADAL" clId="{7D5A1B17-24AE-4DF9-A139-F559A14D85FA}" dt="2025-07-18T16:03:49.290" v="926" actId="2696"/>
        <pc:sldMkLst>
          <pc:docMk/>
          <pc:sldMk cId="3599592151" sldId="367"/>
        </pc:sldMkLst>
      </pc:sldChg>
      <pc:sldChg chg="addSp delSp modSp add mod">
        <pc:chgData name="Lochridge, Nicole" userId="993c282e-9522-4ce8-8176-efe15df5aaa7" providerId="ADAL" clId="{7D5A1B17-24AE-4DF9-A139-F559A14D85FA}" dt="2025-07-18T16:13:33.231" v="1409" actId="962"/>
        <pc:sldMkLst>
          <pc:docMk/>
          <pc:sldMk cId="2175595676" sldId="368"/>
        </pc:sldMkLst>
      </pc:sldChg>
      <pc:sldChg chg="addSp delSp modSp add mod">
        <pc:chgData name="Lochridge, Nicole" userId="993c282e-9522-4ce8-8176-efe15df5aaa7" providerId="ADAL" clId="{7D5A1B17-24AE-4DF9-A139-F559A14D85FA}" dt="2025-07-18T16:13:43.462" v="1414" actId="962"/>
        <pc:sldMkLst>
          <pc:docMk/>
          <pc:sldMk cId="3196373839" sldId="369"/>
        </pc:sldMkLst>
      </pc:sldChg>
      <pc:sldChg chg="addSp delSp modSp add mod">
        <pc:chgData name="Lochridge, Nicole" userId="993c282e-9522-4ce8-8176-efe15df5aaa7" providerId="ADAL" clId="{7D5A1B17-24AE-4DF9-A139-F559A14D85FA}" dt="2025-07-18T16:13:53.140" v="1419" actId="962"/>
        <pc:sldMkLst>
          <pc:docMk/>
          <pc:sldMk cId="2016708577" sldId="370"/>
        </pc:sldMkLst>
      </pc:sldChg>
      <pc:sldChg chg="addSp delSp modSp add mod">
        <pc:chgData name="Lochridge, Nicole" userId="993c282e-9522-4ce8-8176-efe15df5aaa7" providerId="ADAL" clId="{7D5A1B17-24AE-4DF9-A139-F559A14D85FA}" dt="2025-07-18T16:14:02.520" v="1424" actId="962"/>
        <pc:sldMkLst>
          <pc:docMk/>
          <pc:sldMk cId="1813566774" sldId="371"/>
        </pc:sldMkLst>
      </pc:sldChg>
    </pc:docChg>
  </pc:docChgLst>
  <pc:docChgLst>
    <pc:chgData name="Swartout, Darcy" userId="S::darcy.swartout@sao.ga.gov::1c015fc4-41a8-4efb-8017-be6f6fc86c37" providerId="AD" clId="Web-{5AE99B81-EFE6-8DC3-3E3C-4FEE1D65744C}"/>
    <pc:docChg chg="modSld">
      <pc:chgData name="Swartout, Darcy" userId="S::darcy.swartout@sao.ga.gov::1c015fc4-41a8-4efb-8017-be6f6fc86c37" providerId="AD" clId="Web-{5AE99B81-EFE6-8DC3-3E3C-4FEE1D65744C}" dt="2025-08-26T15:37:30.695" v="90" actId="20577"/>
      <pc:docMkLst>
        <pc:docMk/>
      </pc:docMkLst>
      <pc:sldChg chg="modSp">
        <pc:chgData name="Swartout, Darcy" userId="S::darcy.swartout@sao.ga.gov::1c015fc4-41a8-4efb-8017-be6f6fc86c37" providerId="AD" clId="Web-{5AE99B81-EFE6-8DC3-3E3C-4FEE1D65744C}" dt="2025-08-26T15:37:30.695" v="90" actId="20577"/>
        <pc:sldMkLst>
          <pc:docMk/>
          <pc:sldMk cId="2529097494" sldId="365"/>
        </pc:sldMkLst>
        <pc:spChg chg="mod">
          <ac:chgData name="Swartout, Darcy" userId="S::darcy.swartout@sao.ga.gov::1c015fc4-41a8-4efb-8017-be6f6fc86c37" providerId="AD" clId="Web-{5AE99B81-EFE6-8DC3-3E3C-4FEE1D65744C}" dt="2025-08-26T15:37:30.695" v="90" actId="20577"/>
          <ac:spMkLst>
            <pc:docMk/>
            <pc:sldMk cId="2529097494" sldId="365"/>
            <ac:spMk id="6" creationId="{11A325F9-DCFC-2886-9462-28EC4767A2A5}"/>
          </ac:spMkLst>
        </pc:spChg>
      </pc:sldChg>
    </pc:docChg>
  </pc:docChgLst>
  <pc:docChgLst>
    <pc:chgData name="Swartout, Darcy" userId="1c015fc4-41a8-4efb-8017-be6f6fc86c37" providerId="ADAL" clId="{13F86A2D-2637-4238-BB11-B13538F2B360}"/>
    <pc:docChg chg="modMainMaster">
      <pc:chgData name="Swartout, Darcy" userId="1c015fc4-41a8-4efb-8017-be6f6fc86c37" providerId="ADAL" clId="{13F86A2D-2637-4238-BB11-B13538F2B360}" dt="2025-09-08T18:13:34.498" v="0"/>
      <pc:docMkLst>
        <pc:docMk/>
      </pc:docMkLst>
      <pc:sldMasterChg chg="modSldLayout">
        <pc:chgData name="Swartout, Darcy" userId="1c015fc4-41a8-4efb-8017-be6f6fc86c37" providerId="ADAL" clId="{13F86A2D-2637-4238-BB11-B13538F2B360}" dt="2025-09-08T18:13:34.498" v="0"/>
        <pc:sldMasterMkLst>
          <pc:docMk/>
          <pc:sldMasterMk cId="626881921" sldId="2147483711"/>
        </pc:sldMasterMkLst>
        <pc:sldLayoutChg chg="addSp modSp">
          <pc:chgData name="Swartout, Darcy" userId="1c015fc4-41a8-4efb-8017-be6f6fc86c37" providerId="ADAL" clId="{13F86A2D-2637-4238-BB11-B13538F2B360}" dt="2025-09-08T18:13:34.498" v="0"/>
          <pc:sldLayoutMkLst>
            <pc:docMk/>
            <pc:sldMasterMk cId="626881921" sldId="2147483711"/>
            <pc:sldLayoutMk cId="1120652316" sldId="2147483731"/>
          </pc:sldLayoutMkLst>
          <pc:spChg chg="add mod">
            <ac:chgData name="Swartout, Darcy" userId="1c015fc4-41a8-4efb-8017-be6f6fc86c37" providerId="ADAL" clId="{13F86A2D-2637-4238-BB11-B13538F2B360}" dt="2025-09-08T18:13:34.498" v="0"/>
            <ac:spMkLst>
              <pc:docMk/>
              <pc:sldMasterMk cId="626881921" sldId="2147483711"/>
              <pc:sldLayoutMk cId="1120652316" sldId="2147483731"/>
              <ac:spMk id="9" creationId="{6C82B552-5131-799F-CE59-F1D6F81CCC1F}"/>
            </ac:spMkLst>
          </pc:spChg>
        </pc:sldLayoutChg>
      </pc:sldMasterChg>
    </pc:docChg>
  </pc:docChgLst>
  <pc:docChgLst>
    <pc:chgData name="Biador, Kim" userId="S::kim.biador@sao.ga.gov::fca14e35-9508-4b00-aeb1-b6a35bc0345e" providerId="AD" clId="Web-{72587E5A-202D-D110-5014-C1588AC3717F}"/>
    <pc:docChg chg="mod">
      <pc:chgData name="Biador, Kim" userId="S::kim.biador@sao.ga.gov::fca14e35-9508-4b00-aeb1-b6a35bc0345e" providerId="AD" clId="Web-{72587E5A-202D-D110-5014-C1588AC3717F}" dt="2025-08-11T18:56:22.219" v="0"/>
      <pc:docMkLst>
        <pc:docMk/>
      </pc:docMkLst>
    </pc:docChg>
  </pc:docChgLst>
  <pc:docChgLst>
    <pc:chgData name="Morrell, Nena" userId="df4f7f60-df27-4be7-be40-033bab147c59" providerId="ADAL" clId="{5D457B7C-6DD2-4093-BD0F-910F5C726BBE}"/>
    <pc:docChg chg="custSel modSld">
      <pc:chgData name="Morrell, Nena" userId="df4f7f60-df27-4be7-be40-033bab147c59" providerId="ADAL" clId="{5D457B7C-6DD2-4093-BD0F-910F5C726BBE}" dt="2025-06-24T18:17:24.178" v="55" actId="20577"/>
      <pc:docMkLst>
        <pc:docMk/>
      </pc:docMkLst>
      <pc:sldChg chg="modSp mod">
        <pc:chgData name="Morrell, Nena" userId="df4f7f60-df27-4be7-be40-033bab147c59" providerId="ADAL" clId="{5D457B7C-6DD2-4093-BD0F-910F5C726BBE}" dt="2025-06-24T18:17:24.178" v="55" actId="20577"/>
        <pc:sldMkLst>
          <pc:docMk/>
          <pc:sldMk cId="1339528299" sldId="35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B3D99ADA-6A33-48C2-AFB3-0384CD572718}" type="datetimeFigureOut">
              <a:rPr lang="en-US" smtClean="0"/>
              <a:t>9/8/2025</a:t>
            </a:fld>
            <a:endParaRPr lang="en-US"/>
          </a:p>
        </p:txBody>
      </p:sp>
      <p:sp>
        <p:nvSpPr>
          <p:cNvPr id="4" name="Slide Image Placeholder 3"/>
          <p:cNvSpPr>
            <a:spLocks noGrp="1" noRot="1" noChangeAspect="1"/>
          </p:cNvSpPr>
          <p:nvPr>
            <p:ph type="sldImg" idx="2"/>
          </p:nvPr>
        </p:nvSpPr>
        <p:spPr>
          <a:xfrm>
            <a:off x="2443163" y="1200150"/>
            <a:ext cx="24288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C8F99EE-B2D2-41D4-83DE-2320E59029E6}" type="slidenum">
              <a:rPr lang="en-US" smtClean="0"/>
              <a:t>‹#›</a:t>
            </a:fld>
            <a:endParaRPr lang="en-US"/>
          </a:p>
        </p:txBody>
      </p:sp>
    </p:spTree>
    <p:extLst>
      <p:ext uri="{BB962C8B-B14F-4D97-AF65-F5344CB8AC3E}">
        <p14:creationId xmlns:p14="http://schemas.microsoft.com/office/powerpoint/2010/main" val="2170165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4 shape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083047"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3770291"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17" name="Straight Arrow Connector 16">
            <a:extLst>
              <a:ext uri="{FF2B5EF4-FFF2-40B4-BE49-F238E27FC236}">
                <a16:creationId xmlns:a16="http://schemas.microsoft.com/office/drawing/2014/main" id="{6FDA55B7-CD6E-C95A-2992-64371D2A2250}"/>
              </a:ext>
              <a:ext uri="{C183D7F6-B498-43B3-948B-1728B52AA6E4}">
                <adec:decorative xmlns:adec="http://schemas.microsoft.com/office/drawing/2017/decorative" val="1"/>
              </a:ext>
            </a:extLst>
          </p:cNvPr>
          <p:cNvCxnSpPr>
            <a:cxnSpLocks/>
          </p:cNvCxnSpPr>
          <p:nvPr userDrawn="1"/>
        </p:nvCxnSpPr>
        <p:spPr>
          <a:xfrm>
            <a:off x="5866869"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99CD3C2-C4E2-3218-37BA-4E7267462A98}"/>
              </a:ext>
              <a:ext uri="{C183D7F6-B498-43B3-948B-1728B52AA6E4}">
                <adec:decorative xmlns:adec="http://schemas.microsoft.com/office/drawing/2017/decorative" val="1"/>
              </a:ext>
            </a:extLst>
          </p:cNvPr>
          <p:cNvSpPr/>
          <p:nvPr userDrawn="1"/>
        </p:nvSpPr>
        <p:spPr>
          <a:xfrm>
            <a:off x="6569257" y="13309460"/>
            <a:ext cx="1786198" cy="1546907"/>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847300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3990206"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5" name="Text Placeholder 22">
            <a:extLst>
              <a:ext uri="{FF2B5EF4-FFF2-40B4-BE49-F238E27FC236}">
                <a16:creationId xmlns:a16="http://schemas.microsoft.com/office/drawing/2014/main" id="{8EF3B554-0B76-2A27-119D-14B00A458086}"/>
              </a:ext>
            </a:extLst>
          </p:cNvPr>
          <p:cNvSpPr>
            <a:spLocks noGrp="1"/>
          </p:cNvSpPr>
          <p:nvPr>
            <p:ph type="body" sz="quarter" idx="18" hasCustomPrompt="1"/>
          </p:nvPr>
        </p:nvSpPr>
        <p:spPr>
          <a:xfrm>
            <a:off x="6737662" y="13697149"/>
            <a:ext cx="1449387" cy="771525"/>
          </a:xfrm>
        </p:spPr>
        <p:txBody>
          <a:bodyPr anchor="ctr">
            <a:noAutofit/>
          </a:bodyPr>
          <a:lstStyle>
            <a:lvl1pPr marL="0" indent="0" algn="ctr">
              <a:buNone/>
              <a:defRPr sz="1800" b="1"/>
            </a:lvl1pPr>
          </a:lstStyle>
          <a:p>
            <a:pPr lvl="0"/>
            <a:r>
              <a:rPr lang="en-US"/>
              <a:t>Next step</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2939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3 shapes">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C0AE2BBF-F1CC-7032-049B-FDDA3E4AF09D}"/>
              </a:ext>
              <a:ext uri="{C183D7F6-B498-43B3-948B-1728B52AA6E4}">
                <adec:decorative xmlns:adec="http://schemas.microsoft.com/office/drawing/2017/decorative" val="1"/>
              </a:ext>
            </a:extLst>
          </p:cNvPr>
          <p:cNvSpPr/>
          <p:nvPr userDrawn="1"/>
        </p:nvSpPr>
        <p:spPr>
          <a:xfrm>
            <a:off x="0" y="1690446"/>
            <a:ext cx="12192000" cy="164495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a:t>
            </a:fld>
            <a:endParaRPr lang="en-US"/>
          </a:p>
        </p:txBody>
      </p:sp>
      <p:sp>
        <p:nvSpPr>
          <p:cNvPr id="7" name="Title 1">
            <a:extLst>
              <a:ext uri="{FF2B5EF4-FFF2-40B4-BE49-F238E27FC236}">
                <a16:creationId xmlns:a16="http://schemas.microsoft.com/office/drawing/2014/main" id="{B43BFAD7-08AC-18FC-0272-E8C4741C4E50}"/>
              </a:ext>
            </a:extLst>
          </p:cNvPr>
          <p:cNvSpPr>
            <a:spLocks noGrp="1"/>
          </p:cNvSpPr>
          <p:nvPr>
            <p:ph type="title" hasCustomPrompt="1"/>
          </p:nvPr>
        </p:nvSpPr>
        <p:spPr>
          <a:xfrm>
            <a:off x="0" y="1694391"/>
            <a:ext cx="12192000" cy="1673532"/>
          </a:xfrm>
        </p:spPr>
        <p:txBody>
          <a:bodyPr anchor="ctr">
            <a:noAutofit/>
          </a:bodyPr>
          <a:lstStyle>
            <a:lvl1pPr algn="ctr">
              <a:defRPr sz="4800" b="1">
                <a:solidFill>
                  <a:schemeClr val="tx1"/>
                </a:solidFill>
                <a:latin typeface="Arial" panose="020B0604020202020204" pitchFamily="34" charset="0"/>
                <a:cs typeface="Arial" panose="020B0604020202020204" pitchFamily="34" charset="0"/>
              </a:defRPr>
            </a:lvl1pPr>
          </a:lstStyle>
          <a:p>
            <a:pPr lvl="0"/>
            <a:r>
              <a:rPr lang="en-US"/>
              <a:t>Developers: Insert Title</a:t>
            </a:r>
          </a:p>
        </p:txBody>
      </p:sp>
      <p:sp>
        <p:nvSpPr>
          <p:cNvPr id="8" name="Text Placeholder 11">
            <a:extLst>
              <a:ext uri="{FF2B5EF4-FFF2-40B4-BE49-F238E27FC236}">
                <a16:creationId xmlns:a16="http://schemas.microsoft.com/office/drawing/2014/main" id="{4AE75C53-C779-2E0B-71C1-B395C639F481}"/>
              </a:ext>
            </a:extLst>
          </p:cNvPr>
          <p:cNvSpPr>
            <a:spLocks noGrp="1"/>
          </p:cNvSpPr>
          <p:nvPr>
            <p:ph type="body" sz="quarter" idx="13" hasCustomPrompt="1"/>
          </p:nvPr>
        </p:nvSpPr>
        <p:spPr>
          <a:xfrm>
            <a:off x="864923" y="4181004"/>
            <a:ext cx="10515600" cy="2563561"/>
          </a:xfrm>
        </p:spPr>
        <p:txBody>
          <a:bodyPr>
            <a:normAutofit/>
          </a:bodyPr>
          <a:lstStyle>
            <a:lvl1pPr marL="0" indent="0">
              <a:buNone/>
              <a:defRPr sz="3600">
                <a:latin typeface="Arial" panose="020B0604020202020204" pitchFamily="34" charset="0"/>
                <a:cs typeface="Arial" panose="020B0604020202020204" pitchFamily="34" charset="0"/>
              </a:defRPr>
            </a:lvl1pPr>
            <a:lvl2pPr marL="257175" indent="0">
              <a:buNone/>
              <a:defRPr>
                <a:latin typeface="Arial" panose="020B0604020202020204" pitchFamily="34" charset="0"/>
                <a:cs typeface="Arial" panose="020B0604020202020204" pitchFamily="34" charset="0"/>
              </a:defRPr>
            </a:lvl2pPr>
          </a:lstStyle>
          <a:p>
            <a:pPr lvl="0"/>
            <a:r>
              <a:rPr lang="en-US"/>
              <a:t>This guide will show…</a:t>
            </a:r>
          </a:p>
        </p:txBody>
      </p:sp>
      <p:sp>
        <p:nvSpPr>
          <p:cNvPr id="10" name="Text Placeholder 32">
            <a:extLst>
              <a:ext uri="{FF2B5EF4-FFF2-40B4-BE49-F238E27FC236}">
                <a16:creationId xmlns:a16="http://schemas.microsoft.com/office/drawing/2014/main" id="{5EFAEB02-1FB5-9E2E-67B6-3A20C1E2C089}"/>
              </a:ext>
            </a:extLst>
          </p:cNvPr>
          <p:cNvSpPr>
            <a:spLocks noGrp="1"/>
          </p:cNvSpPr>
          <p:nvPr>
            <p:ph type="body" sz="quarter" idx="14" hasCustomPrompt="1"/>
          </p:nvPr>
        </p:nvSpPr>
        <p:spPr>
          <a:xfrm>
            <a:off x="844889" y="8043364"/>
            <a:ext cx="10542315" cy="4014905"/>
          </a:xfrm>
        </p:spPr>
        <p:txBody>
          <a:bodyPr>
            <a:normAutofit/>
          </a:bodyPr>
          <a:lstStyle>
            <a:lvl1pPr marL="457200" indent="-457200">
              <a:buFont typeface="+mj-lt"/>
              <a:buAutoNum type="arabicPeriod"/>
              <a:defRPr sz="3000" b="0">
                <a:latin typeface="Arial" panose="020B0604020202020204" pitchFamily="34" charset="0"/>
                <a:cs typeface="Arial" panose="020B0604020202020204" pitchFamily="34" charset="0"/>
              </a:defRPr>
            </a:lvl1pPr>
            <a:lvl2pPr marL="514350" indent="-257175">
              <a:buFont typeface="+mj-lt"/>
              <a:buAutoNum type="arabicPeriod"/>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Provide an overview of the high-level process steps. Below, under Business Process: Provide a high-level process map so end users can visualize the business process flow.</a:t>
            </a:r>
          </a:p>
        </p:txBody>
      </p:sp>
      <p:cxnSp>
        <p:nvCxnSpPr>
          <p:cNvPr id="11" name="Straight Connector 10">
            <a:extLst>
              <a:ext uri="{FF2B5EF4-FFF2-40B4-BE49-F238E27FC236}">
                <a16:creationId xmlns:a16="http://schemas.microsoft.com/office/drawing/2014/main" id="{3B2FC54E-9B65-8E02-22A1-D4B279FAF06C}"/>
              </a:ext>
              <a:ext uri="{C183D7F6-B498-43B3-948B-1728B52AA6E4}">
                <adec:decorative xmlns:adec="http://schemas.microsoft.com/office/drawing/2017/decorative" val="1"/>
              </a:ext>
            </a:extLst>
          </p:cNvPr>
          <p:cNvCxnSpPr>
            <a:cxnSpLocks/>
          </p:cNvCxnSpPr>
          <p:nvPr userDrawn="1"/>
        </p:nvCxnSpPr>
        <p:spPr>
          <a:xfrm>
            <a:off x="864923" y="3858460"/>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A7D92039-E8CD-162A-53EE-7DBF9987FC80}"/>
              </a:ext>
              <a:ext uri="{C183D7F6-B498-43B3-948B-1728B52AA6E4}">
                <adec:decorative xmlns:adec="http://schemas.microsoft.com/office/drawing/2017/decorative" val="1"/>
              </a:ext>
            </a:extLst>
          </p:cNvPr>
          <p:cNvCxnSpPr>
            <a:cxnSpLocks/>
          </p:cNvCxnSpPr>
          <p:nvPr userDrawn="1"/>
        </p:nvCxnSpPr>
        <p:spPr>
          <a:xfrm>
            <a:off x="844889" y="7166555"/>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3D54BC28-8849-0E75-55BD-00353ABDE1D8}"/>
              </a:ext>
              <a:ext uri="{C183D7F6-B498-43B3-948B-1728B52AA6E4}">
                <adec:decorative xmlns:adec="http://schemas.microsoft.com/office/drawing/2017/decorative" val="1"/>
              </a:ext>
            </a:extLst>
          </p:cNvPr>
          <p:cNvSpPr/>
          <p:nvPr userDrawn="1"/>
        </p:nvSpPr>
        <p:spPr>
          <a:xfrm>
            <a:off x="825839" y="13309460"/>
            <a:ext cx="2135333" cy="1546907"/>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cxnSp>
        <p:nvCxnSpPr>
          <p:cNvPr id="12" name="Straight Arrow Connector 11">
            <a:extLst>
              <a:ext uri="{FF2B5EF4-FFF2-40B4-BE49-F238E27FC236}">
                <a16:creationId xmlns:a16="http://schemas.microsoft.com/office/drawing/2014/main" id="{06C14F2E-E381-93EA-DBCB-C1F91E6E4009}"/>
              </a:ext>
              <a:ext uri="{C183D7F6-B498-43B3-948B-1728B52AA6E4}">
                <adec:decorative xmlns:adec="http://schemas.microsoft.com/office/drawing/2017/decorative" val="1"/>
              </a:ext>
            </a:extLst>
          </p:cNvPr>
          <p:cNvCxnSpPr>
            <a:cxnSpLocks/>
          </p:cNvCxnSpPr>
          <p:nvPr userDrawn="1"/>
        </p:nvCxnSpPr>
        <p:spPr>
          <a:xfrm>
            <a:off x="3738366"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12A50FB9-2B4B-F6F6-1F53-921E17055B98}"/>
              </a:ext>
              <a:ext uri="{C183D7F6-B498-43B3-948B-1728B52AA6E4}">
                <adec:decorative xmlns:adec="http://schemas.microsoft.com/office/drawing/2017/decorative" val="1"/>
              </a:ext>
            </a:extLst>
          </p:cNvPr>
          <p:cNvSpPr/>
          <p:nvPr userDrawn="1"/>
        </p:nvSpPr>
        <p:spPr>
          <a:xfrm>
            <a:off x="5151390" y="13309457"/>
            <a:ext cx="1889219" cy="154691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latin typeface="Arial" panose="020B0604020202020204" pitchFamily="34" charset="0"/>
              <a:cs typeface="Arial" panose="020B0604020202020204" pitchFamily="34" charset="0"/>
            </a:endParaRPr>
          </a:p>
        </p:txBody>
      </p:sp>
      <p:cxnSp>
        <p:nvCxnSpPr>
          <p:cNvPr id="20" name="Straight Arrow Connector 19">
            <a:extLst>
              <a:ext uri="{FF2B5EF4-FFF2-40B4-BE49-F238E27FC236}">
                <a16:creationId xmlns:a16="http://schemas.microsoft.com/office/drawing/2014/main" id="{0FCE2A6E-264E-7C16-B0B4-3931B56EBDB1}"/>
              </a:ext>
              <a:ext uri="{C183D7F6-B498-43B3-948B-1728B52AA6E4}">
                <adec:decorative xmlns:adec="http://schemas.microsoft.com/office/drawing/2017/decorative" val="1"/>
              </a:ext>
            </a:extLst>
          </p:cNvPr>
          <p:cNvCxnSpPr>
            <a:cxnSpLocks/>
          </p:cNvCxnSpPr>
          <p:nvPr userDrawn="1"/>
        </p:nvCxnSpPr>
        <p:spPr>
          <a:xfrm>
            <a:off x="7893885" y="14010734"/>
            <a:ext cx="498353" cy="0"/>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8ED1E73F-EED6-6925-1934-3E148AD56F9C}"/>
              </a:ext>
              <a:ext uri="{C183D7F6-B498-43B3-948B-1728B52AA6E4}">
                <adec:decorative xmlns:adec="http://schemas.microsoft.com/office/drawing/2017/decorative" val="1"/>
              </a:ext>
            </a:extLst>
          </p:cNvPr>
          <p:cNvSpPr/>
          <p:nvPr userDrawn="1"/>
        </p:nvSpPr>
        <p:spPr>
          <a:xfrm>
            <a:off x="9077068" y="13309460"/>
            <a:ext cx="2135333" cy="1546907"/>
          </a:xfrm>
          <a:prstGeom prst="ellipse">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latin typeface="Arial" panose="020B0604020202020204" pitchFamily="34" charset="0"/>
              <a:cs typeface="Arial" panose="020B0604020202020204" pitchFamily="34" charset="0"/>
            </a:endParaRPr>
          </a:p>
        </p:txBody>
      </p:sp>
      <p:sp>
        <p:nvSpPr>
          <p:cNvPr id="23" name="Text Placeholder 22">
            <a:extLst>
              <a:ext uri="{FF2B5EF4-FFF2-40B4-BE49-F238E27FC236}">
                <a16:creationId xmlns:a16="http://schemas.microsoft.com/office/drawing/2014/main" id="{F32B346A-D51C-7573-6A20-9C90A35CE6C9}"/>
              </a:ext>
            </a:extLst>
          </p:cNvPr>
          <p:cNvSpPr>
            <a:spLocks noGrp="1"/>
          </p:cNvSpPr>
          <p:nvPr>
            <p:ph type="body" sz="quarter" idx="16" hasCustomPrompt="1"/>
          </p:nvPr>
        </p:nvSpPr>
        <p:spPr>
          <a:xfrm>
            <a:off x="1141337" y="13697149"/>
            <a:ext cx="1449387" cy="771525"/>
          </a:xfrm>
        </p:spPr>
        <p:txBody>
          <a:bodyPr anchor="ctr">
            <a:noAutofit/>
          </a:bodyPr>
          <a:lstStyle>
            <a:lvl1pPr marL="0" indent="0" algn="ctr">
              <a:buNone/>
              <a:defRPr sz="1800" b="1"/>
            </a:lvl1pPr>
          </a:lstStyle>
          <a:p>
            <a:pPr lvl="0"/>
            <a:r>
              <a:rPr lang="en-US"/>
              <a:t>Start Process</a:t>
            </a:r>
          </a:p>
        </p:txBody>
      </p:sp>
      <p:sp>
        <p:nvSpPr>
          <p:cNvPr id="24" name="Text Placeholder 22">
            <a:extLst>
              <a:ext uri="{FF2B5EF4-FFF2-40B4-BE49-F238E27FC236}">
                <a16:creationId xmlns:a16="http://schemas.microsoft.com/office/drawing/2014/main" id="{71D51A69-F01C-AB78-1C2B-6ABB6C851D2B}"/>
              </a:ext>
            </a:extLst>
          </p:cNvPr>
          <p:cNvSpPr>
            <a:spLocks noGrp="1"/>
          </p:cNvSpPr>
          <p:nvPr>
            <p:ph type="body" sz="quarter" idx="17" hasCustomPrompt="1"/>
          </p:nvPr>
        </p:nvSpPr>
        <p:spPr>
          <a:xfrm>
            <a:off x="5371305" y="13687823"/>
            <a:ext cx="1449387" cy="771525"/>
          </a:xfrm>
        </p:spPr>
        <p:txBody>
          <a:bodyPr anchor="ctr">
            <a:noAutofit/>
          </a:bodyPr>
          <a:lstStyle>
            <a:lvl1pPr marL="0" indent="0" algn="ctr">
              <a:buNone/>
              <a:defRPr sz="1800" b="1">
                <a:solidFill>
                  <a:schemeClr val="tx1"/>
                </a:solidFill>
              </a:defRPr>
            </a:lvl1pPr>
          </a:lstStyle>
          <a:p>
            <a:pPr lvl="0"/>
            <a:r>
              <a:rPr lang="en-US"/>
              <a:t>Step (title of this Job Aid)</a:t>
            </a:r>
          </a:p>
        </p:txBody>
      </p:sp>
      <p:sp>
        <p:nvSpPr>
          <p:cNvPr id="26" name="Text Placeholder 22">
            <a:extLst>
              <a:ext uri="{FF2B5EF4-FFF2-40B4-BE49-F238E27FC236}">
                <a16:creationId xmlns:a16="http://schemas.microsoft.com/office/drawing/2014/main" id="{41901540-64EE-405A-6296-8C24087B7765}"/>
              </a:ext>
            </a:extLst>
          </p:cNvPr>
          <p:cNvSpPr>
            <a:spLocks noGrp="1"/>
          </p:cNvSpPr>
          <p:nvPr>
            <p:ph type="body" sz="quarter" idx="19" hasCustomPrompt="1"/>
          </p:nvPr>
        </p:nvSpPr>
        <p:spPr>
          <a:xfrm>
            <a:off x="9420040" y="13701592"/>
            <a:ext cx="1449387" cy="771525"/>
          </a:xfrm>
        </p:spPr>
        <p:txBody>
          <a:bodyPr anchor="ctr">
            <a:noAutofit/>
          </a:bodyPr>
          <a:lstStyle>
            <a:lvl1pPr marL="0" indent="0" algn="ctr">
              <a:buNone/>
              <a:defRPr sz="1800" b="1"/>
            </a:lvl1pPr>
          </a:lstStyle>
          <a:p>
            <a:pPr lvl="0"/>
            <a:r>
              <a:rPr lang="en-US"/>
              <a:t>End of Process</a:t>
            </a:r>
          </a:p>
        </p:txBody>
      </p:sp>
      <p:pic>
        <p:nvPicPr>
          <p:cNvPr id="27" name="Picture 26">
            <a:extLst>
              <a:ext uri="{FF2B5EF4-FFF2-40B4-BE49-F238E27FC236}">
                <a16:creationId xmlns:a16="http://schemas.microsoft.com/office/drawing/2014/main" id="{EFD19BBC-BAC4-08DB-FDBA-738F62F04F6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65936" y="624853"/>
            <a:ext cx="4544577" cy="731521"/>
          </a:xfrm>
          <a:prstGeom prst="rect">
            <a:avLst/>
          </a:prstGeom>
        </p:spPr>
      </p:pic>
      <p:sp>
        <p:nvSpPr>
          <p:cNvPr id="22" name="Rectangle 21">
            <a:extLst>
              <a:ext uri="{FF2B5EF4-FFF2-40B4-BE49-F238E27FC236}">
                <a16:creationId xmlns:a16="http://schemas.microsoft.com/office/drawing/2014/main" id="{35F9B85C-AFA7-E163-E45A-5AE9207940DF}"/>
              </a:ext>
              <a:ext uri="{C183D7F6-B498-43B3-948B-1728B52AA6E4}">
                <adec:decorative xmlns:adec="http://schemas.microsoft.com/office/drawing/2017/decorative" val="1"/>
              </a:ext>
            </a:extLst>
          </p:cNvPr>
          <p:cNvSpPr/>
          <p:nvPr userDrawn="1"/>
        </p:nvSpPr>
        <p:spPr>
          <a:xfrm>
            <a:off x="-2" y="3239405"/>
            <a:ext cx="12192000" cy="112855"/>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881183-AB5B-F9DE-8894-57103CCFE1F4}"/>
              </a:ext>
              <a:ext uri="{C183D7F6-B498-43B3-948B-1728B52AA6E4}">
                <adec:decorative xmlns:adec="http://schemas.microsoft.com/office/drawing/2017/decorative" val="1"/>
              </a:ext>
            </a:extLst>
          </p:cNvPr>
          <p:cNvSpPr/>
          <p:nvPr userDrawn="1"/>
        </p:nvSpPr>
        <p:spPr>
          <a:xfrm>
            <a:off x="4610100" y="360998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F57F10D-29E7-F3E8-912B-C32328D477A5}"/>
              </a:ext>
              <a:ext uri="{C183D7F6-B498-43B3-948B-1728B52AA6E4}">
                <adec:decorative xmlns:adec="http://schemas.microsoft.com/office/drawing/2017/decorative" val="1"/>
              </a:ext>
            </a:extLst>
          </p:cNvPr>
          <p:cNvSpPr/>
          <p:nvPr userDrawn="1"/>
        </p:nvSpPr>
        <p:spPr>
          <a:xfrm>
            <a:off x="4884255" y="6921923"/>
            <a:ext cx="2423491"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3">
            <a:extLst>
              <a:ext uri="{FF2B5EF4-FFF2-40B4-BE49-F238E27FC236}">
                <a16:creationId xmlns:a16="http://schemas.microsoft.com/office/drawing/2014/main" id="{6C82B552-5131-799F-CE59-F1D6F81CCC1F}"/>
              </a:ext>
            </a:extLst>
          </p:cNvPr>
          <p:cNvSpPr txBox="1"/>
          <p:nvPr userDrawn="1"/>
        </p:nvSpPr>
        <p:spPr>
          <a:xfrm>
            <a:off x="318654" y="14912217"/>
            <a:ext cx="11554691" cy="64633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Disclaimer</a:t>
            </a:r>
            <a:r>
              <a:rPr lang="en-US" dirty="0">
                <a:latin typeface="Arial" panose="020B0604020202020204" pitchFamily="34" charset="0"/>
                <a:cs typeface="Arial" panose="020B0604020202020204" pitchFamily="34" charset="0"/>
              </a:rPr>
              <a:t>: Due to regular system updates, the screens and features in GA@WORK may differ slightly from those shown in this job aid. For questions or assistance, please contact the Help Desk.</a:t>
            </a:r>
          </a:p>
        </p:txBody>
      </p:sp>
    </p:spTree>
    <p:extLst>
      <p:ext uri="{BB962C8B-B14F-4D97-AF65-F5344CB8AC3E}">
        <p14:creationId xmlns:p14="http://schemas.microsoft.com/office/powerpoint/2010/main" val="1120652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teps 1">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Arial font, bold step numbers, bold Workday actions, add screenshot of action.</a:t>
            </a:r>
          </a:p>
        </p:txBody>
      </p:sp>
      <p:pic>
        <p:nvPicPr>
          <p:cNvPr id="2" name="Picture 1">
            <a:extLst>
              <a:ext uri="{FF2B5EF4-FFF2-40B4-BE49-F238E27FC236}">
                <a16:creationId xmlns:a16="http://schemas.microsoft.com/office/drawing/2014/main" id="{27D9D906-924F-559D-A2D0-0CF232BBFF1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13FD2C3A-9CD7-69CB-79BD-441FE0B0CF92}"/>
              </a:ext>
              <a:ext uri="{C183D7F6-B498-43B3-948B-1728B52AA6E4}">
                <adec:decorative xmlns:adec="http://schemas.microsoft.com/office/drawing/2017/decorative" val="1"/>
              </a:ext>
            </a:extLst>
          </p:cNvPr>
          <p:cNvSpPr/>
          <p:nvPr userDrawn="1"/>
        </p:nvSpPr>
        <p:spPr>
          <a:xfrm>
            <a:off x="4610100" y="1810899"/>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75250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teps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9A3FAA4-DEA7-FA82-16D4-A3D741BAA5A8}"/>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0D24CC63-EC9E-E561-D793-B6D72C369512}"/>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D76F3A2A-2C14-EA83-4E37-EFB1F50F4882}"/>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EA67389A-647C-25B9-EC21-96D8E89E0006}"/>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4C91B243-49B2-9D53-E684-4A24A21F1557}"/>
              </a:ext>
              <a:ext uri="{C183D7F6-B498-43B3-948B-1728B52AA6E4}">
                <adec:decorative xmlns:adec="http://schemas.microsoft.com/office/drawing/2017/decorative" val="1"/>
              </a:ext>
            </a:extLst>
          </p:cNvPr>
          <p:cNvCxnSpPr>
            <a:cxnSpLocks/>
          </p:cNvCxnSpPr>
          <p:nvPr userDrawn="1"/>
        </p:nvCxnSpPr>
        <p:spPr>
          <a:xfrm>
            <a:off x="838199" y="88149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D8B138E-1F3F-DC77-5EA4-6C4BCFF0A395}"/>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750B7665-440D-E687-1931-F77CD27F9E48}"/>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two steps</a:t>
            </a:r>
          </a:p>
        </p:txBody>
      </p:sp>
      <p:sp>
        <p:nvSpPr>
          <p:cNvPr id="11" name="Text Placeholder 12">
            <a:extLst>
              <a:ext uri="{FF2B5EF4-FFF2-40B4-BE49-F238E27FC236}">
                <a16:creationId xmlns:a16="http://schemas.microsoft.com/office/drawing/2014/main" id="{D3DE3D2C-37D2-B62A-B24C-CBEF78DBF395}"/>
              </a:ext>
            </a:extLst>
          </p:cNvPr>
          <p:cNvSpPr>
            <a:spLocks noGrp="1"/>
          </p:cNvSpPr>
          <p:nvPr>
            <p:ph type="body" sz="quarter" idx="14" hasCustomPrompt="1"/>
          </p:nvPr>
        </p:nvSpPr>
        <p:spPr>
          <a:xfrm>
            <a:off x="838199" y="9017659"/>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2" name="Picture 1">
            <a:extLst>
              <a:ext uri="{FF2B5EF4-FFF2-40B4-BE49-F238E27FC236}">
                <a16:creationId xmlns:a16="http://schemas.microsoft.com/office/drawing/2014/main" id="{CE342976-675F-9A54-1C8B-53AF5FC0BBAF}"/>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2" name="Rectangle 11">
            <a:extLst>
              <a:ext uri="{FF2B5EF4-FFF2-40B4-BE49-F238E27FC236}">
                <a16:creationId xmlns:a16="http://schemas.microsoft.com/office/drawing/2014/main" id="{9D1D62B9-092A-5F26-5652-E9634800D1CA}"/>
              </a:ext>
              <a:ext uri="{C183D7F6-B498-43B3-948B-1728B52AA6E4}">
                <adec:decorative xmlns:adec="http://schemas.microsoft.com/office/drawing/2017/decorative" val="1"/>
              </a:ext>
            </a:extLst>
          </p:cNvPr>
          <p:cNvSpPr/>
          <p:nvPr userDrawn="1"/>
        </p:nvSpPr>
        <p:spPr>
          <a:xfrm>
            <a:off x="4610100" y="1830931"/>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359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teps 3">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91CC4B09-B11D-A6E6-A469-482C4BE4D414}"/>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8A3306A1-BF0B-04AA-E055-CBCD9F88FDDC}"/>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BA2A929-451C-6074-98A2-9C6F206D11C3}"/>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cxnSp>
        <p:nvCxnSpPr>
          <p:cNvPr id="6" name="Straight Connector 5">
            <a:extLst>
              <a:ext uri="{FF2B5EF4-FFF2-40B4-BE49-F238E27FC236}">
                <a16:creationId xmlns:a16="http://schemas.microsoft.com/office/drawing/2014/main" id="{8A64A6B0-E796-E2BD-8EE7-0F619EB03470}"/>
              </a:ext>
              <a:ext uri="{C183D7F6-B498-43B3-948B-1728B52AA6E4}">
                <adec:decorative xmlns:adec="http://schemas.microsoft.com/office/drawing/2017/decorative" val="1"/>
              </a:ext>
            </a:extLst>
          </p:cNvPr>
          <p:cNvCxnSpPr>
            <a:cxnSpLocks/>
          </p:cNvCxnSpPr>
          <p:nvPr userDrawn="1"/>
        </p:nvCxnSpPr>
        <p:spPr>
          <a:xfrm>
            <a:off x="838201" y="6488007"/>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932E6A9-4DAB-998B-3C6C-E139BC54BCE6}"/>
              </a:ext>
              <a:ext uri="{C183D7F6-B498-43B3-948B-1728B52AA6E4}">
                <adec:decorative xmlns:adec="http://schemas.microsoft.com/office/drawing/2017/decorative" val="1"/>
              </a:ext>
            </a:extLst>
          </p:cNvPr>
          <p:cNvCxnSpPr>
            <a:cxnSpLocks/>
          </p:cNvCxnSpPr>
          <p:nvPr userDrawn="1"/>
        </p:nvCxnSpPr>
        <p:spPr>
          <a:xfrm>
            <a:off x="838201" y="2045263"/>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54D4D0C3-7A54-6024-A936-F4B3565BCB0A}"/>
              </a:ext>
              <a:ext uri="{C183D7F6-B498-43B3-948B-1728B52AA6E4}">
                <adec:decorative xmlns:adec="http://schemas.microsoft.com/office/drawing/2017/decorative" val="1"/>
              </a:ext>
            </a:extLst>
          </p:cNvPr>
          <p:cNvCxnSpPr>
            <a:cxnSpLocks/>
          </p:cNvCxnSpPr>
          <p:nvPr userDrawn="1"/>
        </p:nvCxnSpPr>
        <p:spPr>
          <a:xfrm>
            <a:off x="811485" y="10935476"/>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7CD3333-F900-AA66-4437-6BC55500907D}"/>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sp>
        <p:nvSpPr>
          <p:cNvPr id="11" name="Text Placeholder 12">
            <a:extLst>
              <a:ext uri="{FF2B5EF4-FFF2-40B4-BE49-F238E27FC236}">
                <a16:creationId xmlns:a16="http://schemas.microsoft.com/office/drawing/2014/main" id="{D3FE134B-6B21-A9D3-2F8F-ECAFF3CE24D8}"/>
              </a:ext>
            </a:extLst>
          </p:cNvPr>
          <p:cNvSpPr>
            <a:spLocks noGrp="1"/>
          </p:cNvSpPr>
          <p:nvPr>
            <p:ph type="body" sz="quarter" idx="16" hasCustomPrompt="1"/>
          </p:nvPr>
        </p:nvSpPr>
        <p:spPr>
          <a:xfrm>
            <a:off x="838198" y="2389822"/>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to show three steps</a:t>
            </a:r>
          </a:p>
        </p:txBody>
      </p:sp>
      <p:sp>
        <p:nvSpPr>
          <p:cNvPr id="13" name="Text Placeholder 12">
            <a:extLst>
              <a:ext uri="{FF2B5EF4-FFF2-40B4-BE49-F238E27FC236}">
                <a16:creationId xmlns:a16="http://schemas.microsoft.com/office/drawing/2014/main" id="{F900CAC4-4AA7-5917-6E77-B293E9B08800}"/>
              </a:ext>
            </a:extLst>
          </p:cNvPr>
          <p:cNvSpPr>
            <a:spLocks noGrp="1"/>
          </p:cNvSpPr>
          <p:nvPr>
            <p:ph type="body" sz="quarter" idx="18" hasCustomPrompt="1"/>
          </p:nvPr>
        </p:nvSpPr>
        <p:spPr>
          <a:xfrm>
            <a:off x="784577" y="6786990"/>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sp>
        <p:nvSpPr>
          <p:cNvPr id="12" name="Text Placeholder 12">
            <a:extLst>
              <a:ext uri="{FF2B5EF4-FFF2-40B4-BE49-F238E27FC236}">
                <a16:creationId xmlns:a16="http://schemas.microsoft.com/office/drawing/2014/main" id="{843CAA79-4A70-3945-4EE6-34BECE9C8DFF}"/>
              </a:ext>
            </a:extLst>
          </p:cNvPr>
          <p:cNvSpPr>
            <a:spLocks noGrp="1"/>
          </p:cNvSpPr>
          <p:nvPr>
            <p:ph type="body" sz="quarter" idx="17" hasCustomPrompt="1"/>
          </p:nvPr>
        </p:nvSpPr>
        <p:spPr>
          <a:xfrm>
            <a:off x="784577" y="11249224"/>
            <a:ext cx="10569221" cy="3941946"/>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Insert Step</a:t>
            </a:r>
          </a:p>
        </p:txBody>
      </p:sp>
      <p:pic>
        <p:nvPicPr>
          <p:cNvPr id="14" name="Picture 13">
            <a:extLst>
              <a:ext uri="{FF2B5EF4-FFF2-40B4-BE49-F238E27FC236}">
                <a16:creationId xmlns:a16="http://schemas.microsoft.com/office/drawing/2014/main" id="{BB3590C5-EAE4-5F81-FAC9-C74EE395E4A5}"/>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2" name="Rectangle 1">
            <a:extLst>
              <a:ext uri="{FF2B5EF4-FFF2-40B4-BE49-F238E27FC236}">
                <a16:creationId xmlns:a16="http://schemas.microsoft.com/office/drawing/2014/main" id="{8AAF977A-F5B7-8D5D-85A5-89899962E2B8}"/>
              </a:ext>
              <a:ext uri="{C183D7F6-B498-43B3-948B-1728B52AA6E4}">
                <adec:decorative xmlns:adec="http://schemas.microsoft.com/office/drawing/2017/decorative" val="1"/>
              </a:ext>
            </a:extLst>
          </p:cNvPr>
          <p:cNvSpPr/>
          <p:nvPr userDrawn="1"/>
        </p:nvSpPr>
        <p:spPr>
          <a:xfrm>
            <a:off x="4610100" y="1786472"/>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0381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Steps En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6901E62B-D0DB-DDFA-96E1-09AAD861E26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4" name="Footer Placeholder 3">
            <a:extLst>
              <a:ext uri="{FF2B5EF4-FFF2-40B4-BE49-F238E27FC236}">
                <a16:creationId xmlns:a16="http://schemas.microsoft.com/office/drawing/2014/main" id="{E876CA14-C108-A4F7-CA16-1FE42DA122F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5" name="Slide Number Placeholder 4">
            <a:extLst>
              <a:ext uri="{FF2B5EF4-FFF2-40B4-BE49-F238E27FC236}">
                <a16:creationId xmlns:a16="http://schemas.microsoft.com/office/drawing/2014/main" id="{46A31B87-8BC0-7654-5DF7-3AECA9CE9F17}"/>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a:t>
            </a:fld>
            <a:endParaRPr lang="en-US"/>
          </a:p>
        </p:txBody>
      </p:sp>
      <p:sp>
        <p:nvSpPr>
          <p:cNvPr id="6" name="Title 1">
            <a:extLst>
              <a:ext uri="{FF2B5EF4-FFF2-40B4-BE49-F238E27FC236}">
                <a16:creationId xmlns:a16="http://schemas.microsoft.com/office/drawing/2014/main" id="{416D0E2C-DC70-A1E8-7516-7FF72B443D6A}"/>
              </a:ext>
            </a:extLst>
          </p:cNvPr>
          <p:cNvSpPr>
            <a:spLocks noGrp="1"/>
          </p:cNvSpPr>
          <p:nvPr>
            <p:ph type="title" hasCustomPrompt="1"/>
          </p:nvPr>
        </p:nvSpPr>
        <p:spPr>
          <a:xfrm>
            <a:off x="838199" y="792148"/>
            <a:ext cx="10515600" cy="808698"/>
          </a:xfrm>
        </p:spPr>
        <p:txBody>
          <a:bodyPr>
            <a:normAutofit/>
          </a:bodyPr>
          <a:lstStyle>
            <a:lvl1pPr>
              <a:defRPr sz="4000" b="1">
                <a:latin typeface="Arial" panose="020B0604020202020204" pitchFamily="34" charset="0"/>
                <a:cs typeface="Arial" panose="020B0604020202020204" pitchFamily="34" charset="0"/>
              </a:defRPr>
            </a:lvl1pPr>
          </a:lstStyle>
          <a:p>
            <a:r>
              <a:rPr lang="en-US"/>
              <a:t>Job Aid Title (Part # of #)</a:t>
            </a:r>
          </a:p>
        </p:txBody>
      </p:sp>
      <p:cxnSp>
        <p:nvCxnSpPr>
          <p:cNvPr id="7" name="Straight Connector 6">
            <a:extLst>
              <a:ext uri="{FF2B5EF4-FFF2-40B4-BE49-F238E27FC236}">
                <a16:creationId xmlns:a16="http://schemas.microsoft.com/office/drawing/2014/main" id="{6A25D613-3146-2531-854B-A81EAED05792}"/>
              </a:ext>
              <a:ext uri="{C183D7F6-B498-43B3-948B-1728B52AA6E4}">
                <adec:decorative xmlns:adec="http://schemas.microsoft.com/office/drawing/2017/decorative" val="1"/>
              </a:ext>
            </a:extLst>
          </p:cNvPr>
          <p:cNvCxnSpPr>
            <a:cxnSpLocks/>
          </p:cNvCxnSpPr>
          <p:nvPr userDrawn="1"/>
        </p:nvCxnSpPr>
        <p:spPr>
          <a:xfrm>
            <a:off x="838199" y="2035018"/>
            <a:ext cx="10569029" cy="0"/>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 Placeholder 12">
            <a:extLst>
              <a:ext uri="{FF2B5EF4-FFF2-40B4-BE49-F238E27FC236}">
                <a16:creationId xmlns:a16="http://schemas.microsoft.com/office/drawing/2014/main" id="{CD45E371-C9BC-F0F7-F56A-7DC37E7E0DD5}"/>
              </a:ext>
            </a:extLst>
          </p:cNvPr>
          <p:cNvSpPr>
            <a:spLocks noGrp="1"/>
          </p:cNvSpPr>
          <p:nvPr>
            <p:ph type="body" sz="quarter" idx="13" hasCustomPrompt="1"/>
          </p:nvPr>
        </p:nvSpPr>
        <p:spPr>
          <a:xfrm>
            <a:off x="838199" y="2358030"/>
            <a:ext cx="10569221" cy="6053667"/>
          </a:xfrm>
        </p:spPr>
        <p:txBody>
          <a:bodyPr>
            <a:normAutofit/>
          </a:bodyPr>
          <a:lstStyle>
            <a:lvl1pPr marL="0" indent="0">
              <a:buFont typeface="+mj-lt"/>
              <a:buNone/>
              <a:defRPr sz="3600">
                <a:latin typeface="Arial" panose="020B0604020202020204" pitchFamily="34" charset="0"/>
                <a:cs typeface="Arial" panose="020B0604020202020204" pitchFamily="34" charset="0"/>
              </a:defRPr>
            </a:lvl1pPr>
            <a:lvl2pPr marL="1371600" indent="-457200">
              <a:defRPr>
                <a:latin typeface="Arial" panose="020B0604020202020204" pitchFamily="34" charset="0"/>
                <a:cs typeface="Arial" panose="020B0604020202020204" pitchFamily="34" charset="0"/>
              </a:defRPr>
            </a:lvl2pPr>
            <a:lvl3pPr marL="1828800" indent="-457200">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Developers: Use this slide for the final step</a:t>
            </a:r>
          </a:p>
        </p:txBody>
      </p:sp>
      <p:pic>
        <p:nvPicPr>
          <p:cNvPr id="2" name="Picture 1">
            <a:extLst>
              <a:ext uri="{FF2B5EF4-FFF2-40B4-BE49-F238E27FC236}">
                <a16:creationId xmlns:a16="http://schemas.microsoft.com/office/drawing/2014/main" id="{9BA4C340-0BC8-0DF0-0BFF-CE95BC9F989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58940" y="146838"/>
            <a:ext cx="2936764" cy="472719"/>
          </a:xfrm>
          <a:prstGeom prst="rect">
            <a:avLst/>
          </a:prstGeom>
        </p:spPr>
      </p:pic>
      <p:sp>
        <p:nvSpPr>
          <p:cNvPr id="10" name="Rectangle 9">
            <a:extLst>
              <a:ext uri="{FF2B5EF4-FFF2-40B4-BE49-F238E27FC236}">
                <a16:creationId xmlns:a16="http://schemas.microsoft.com/office/drawing/2014/main" id="{B16D5B2F-86C6-2EE7-3391-D9177BA81304}"/>
              </a:ext>
              <a:ext uri="{C183D7F6-B498-43B3-948B-1728B52AA6E4}">
                <adec:decorative xmlns:adec="http://schemas.microsoft.com/office/drawing/2017/decorative" val="1"/>
              </a:ext>
            </a:extLst>
          </p:cNvPr>
          <p:cNvSpPr/>
          <p:nvPr userDrawn="1"/>
        </p:nvSpPr>
        <p:spPr>
          <a:xfrm>
            <a:off x="4610100" y="1773437"/>
            <a:ext cx="2971800" cy="44823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3040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3133235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758B117-82B1-D4A7-C00A-09069072C6A3}"/>
              </a:ext>
            </a:extLst>
          </p:cNvPr>
          <p:cNvSpPr txBox="1"/>
          <p:nvPr userDrawn="1"/>
        </p:nvSpPr>
        <p:spPr>
          <a:xfrm>
            <a:off x="838200" y="797661"/>
            <a:ext cx="10515598" cy="1107996"/>
          </a:xfrm>
          <a:prstGeom prst="rect">
            <a:avLst/>
          </a:prstGeom>
          <a:noFill/>
        </p:spPr>
        <p:txBody>
          <a:bodyPr wrap="square" rtlCol="0">
            <a:spAutoFit/>
          </a:bodyPr>
          <a:lstStyle/>
          <a:p>
            <a:pPr algn="ctr"/>
            <a:r>
              <a:rPr lang="en-US" sz="6600" b="1">
                <a:latin typeface="Arial" panose="020B0604020202020204" pitchFamily="34" charset="0"/>
                <a:cs typeface="Arial" panose="020B0604020202020204" pitchFamily="34" charset="0"/>
              </a:rPr>
              <a:t>Image Repository</a:t>
            </a:r>
          </a:p>
        </p:txBody>
      </p:sp>
    </p:spTree>
    <p:extLst>
      <p:ext uri="{BB962C8B-B14F-4D97-AF65-F5344CB8AC3E}">
        <p14:creationId xmlns:p14="http://schemas.microsoft.com/office/powerpoint/2010/main" val="4283060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AE2930E-B342-6EC2-71B0-A923496E2855}"/>
              </a:ext>
              <a:ext uri="{C183D7F6-B498-43B3-948B-1728B52AA6E4}">
                <adec:decorative xmlns:adec="http://schemas.microsoft.com/office/drawing/2017/decorative" val="1"/>
              </a:ext>
            </a:extLst>
          </p:cNvPr>
          <p:cNvSpPr/>
          <p:nvPr userDrawn="1"/>
        </p:nvSpPr>
        <p:spPr>
          <a:xfrm>
            <a:off x="0" y="15564465"/>
            <a:ext cx="12192000" cy="685423"/>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C183D7F6-B498-43B3-948B-1728B52AA6E4}">
                <adec:decorative xmlns:adec="http://schemas.microsoft.com/office/drawing/2017/decorative" val="1"/>
              </a:ext>
            </a:extLst>
          </p:cNvPr>
          <p:cNvSpPr>
            <a:spLocks noGrp="1"/>
          </p:cNvSpPr>
          <p:nvPr>
            <p:ph type="dt" sz="half" idx="2"/>
          </p:nvPr>
        </p:nvSpPr>
        <p:spPr>
          <a:xfrm>
            <a:off x="838200" y="15564465"/>
            <a:ext cx="2743200" cy="685423"/>
          </a:xfrm>
          <a:prstGeom prst="rect">
            <a:avLst/>
          </a:prstGeom>
        </p:spPr>
        <p:txBody>
          <a:bodyPr vert="horz" lIns="91440" tIns="45720" rIns="91440" bIns="45720" rtlCol="0" anchor="ctr"/>
          <a:lstStyle>
            <a:lvl1pPr algn="l">
              <a:defRPr sz="1600" b="1">
                <a:solidFill>
                  <a:schemeClr val="bg1"/>
                </a:solidFill>
                <a:latin typeface="Arial" panose="020B0604020202020204" pitchFamily="34" charset="0"/>
                <a:cs typeface="Arial" panose="020B0604020202020204" pitchFamily="34" charset="0"/>
              </a:defRPr>
            </a:lvl1pPr>
          </a:lstStyle>
          <a:p>
            <a:fld id="{AABB7832-A06D-4E8B-A914-BDD6443ECE72}" type="datetime1">
              <a:rPr lang="en-US" smtClean="0"/>
              <a:pPr/>
              <a:t>9/8/2025</a:t>
            </a:fld>
            <a:endParaRPr lang="en-US"/>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4038599" y="15564465"/>
            <a:ext cx="4114800" cy="685423"/>
          </a:xfrm>
          <a:prstGeom prst="rect">
            <a:avLst/>
          </a:prstGeom>
        </p:spPr>
        <p:txBody>
          <a:bodyPr vert="horz" lIns="91440" tIns="45720" rIns="91440" bIns="45720" rtlCol="0" anchor="ctr"/>
          <a:lstStyle>
            <a:lvl1pPr algn="ctr">
              <a:defRPr sz="1600" b="1">
                <a:solidFill>
                  <a:schemeClr val="bg1"/>
                </a:solidFill>
                <a:latin typeface="Arial" panose="020B0604020202020204" pitchFamily="34" charset="0"/>
                <a:cs typeface="Arial" panose="020B0604020202020204" pitchFamily="34" charset="0"/>
              </a:defRPr>
            </a:lvl1pPr>
          </a:lstStyle>
          <a:p>
            <a:r>
              <a:rPr lang="en-US"/>
              <a:t>Version 1</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8610598" y="15564465"/>
            <a:ext cx="2743200" cy="685423"/>
          </a:xfrm>
          <a:prstGeom prst="rect">
            <a:avLst/>
          </a:prstGeom>
        </p:spPr>
        <p:txBody>
          <a:bodyPr vert="horz" lIns="91440" tIns="45720" rIns="91440" bIns="45720" rtlCol="0" anchor="ctr"/>
          <a:lstStyle>
            <a:lvl1pPr algn="r">
              <a:defRPr sz="1600" b="1">
                <a:solidFill>
                  <a:schemeClr val="bg1"/>
                </a:solidFill>
                <a:latin typeface="Arial" panose="020B0604020202020204" pitchFamily="34" charset="0"/>
                <a:cs typeface="Arial" panose="020B0604020202020204" pitchFamily="34" charset="0"/>
              </a:defRPr>
            </a:lvl1pPr>
          </a:lstStyle>
          <a:p>
            <a:fld id="{A178E8AA-DD40-477F-A66C-355F3DFD5912}" type="slidenum">
              <a:rPr lang="en-US" smtClean="0"/>
              <a:pPr/>
              <a:t>‹#›</a:t>
            </a:fld>
            <a:endParaRPr lang="en-US"/>
          </a:p>
        </p:txBody>
      </p:sp>
    </p:spTree>
    <p:extLst>
      <p:ext uri="{BB962C8B-B14F-4D97-AF65-F5344CB8AC3E}">
        <p14:creationId xmlns:p14="http://schemas.microsoft.com/office/powerpoint/2010/main" val="626881921"/>
      </p:ext>
    </p:extLst>
  </p:cSld>
  <p:clrMap bg1="lt1" tx1="dk1" bg2="lt2" tx2="dk2" accent1="accent1" accent2="accent2" accent3="accent3" accent4="accent4" accent5="accent5" accent6="accent6" hlink="hlink" folHlink="folHlink"/>
  <p:sldLayoutIdLst>
    <p:sldLayoutId id="2147483714" r:id="rId1"/>
    <p:sldLayoutId id="2147483731" r:id="rId2"/>
    <p:sldLayoutId id="2147483727" r:id="rId3"/>
    <p:sldLayoutId id="2147483728" r:id="rId4"/>
    <p:sldLayoutId id="2147483729" r:id="rId5"/>
    <p:sldLayoutId id="2147483730" r:id="rId6"/>
    <p:sldLayoutId id="2147483732" r:id="rId7"/>
  </p:sldLayoutIdLst>
  <p:hf hdr="0"/>
  <p:txStyles>
    <p:titleStyle>
      <a:lvl1pPr algn="l" defTabSz="1219170" rtl="0" eaLnBrk="1" latinLnBrk="0" hangingPunct="1">
        <a:lnSpc>
          <a:spcPct val="90000"/>
        </a:lnSpc>
        <a:spcBef>
          <a:spcPct val="0"/>
        </a:spcBef>
        <a:buNone/>
        <a:defRPr sz="5867" kern="1200">
          <a:solidFill>
            <a:schemeClr val="tx1"/>
          </a:solidFill>
          <a:latin typeface="Arial" panose="020B0604020202020204" pitchFamily="34" charset="0"/>
          <a:ea typeface="+mj-ea"/>
          <a:cs typeface="Arial" panose="020B0604020202020204" pitchFamily="34"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182A1D-66EC-74BC-AB60-89C831CAC7B3}"/>
              </a:ext>
            </a:extLst>
          </p:cNvPr>
          <p:cNvSpPr>
            <a:spLocks noGrp="1"/>
          </p:cNvSpPr>
          <p:nvPr>
            <p:ph type="title"/>
          </p:nvPr>
        </p:nvSpPr>
        <p:spPr>
          <a:xfrm>
            <a:off x="838200" y="865188"/>
            <a:ext cx="10515600" cy="314166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B7592-11CA-2A6E-1542-0BE2F9DF11A0}"/>
              </a:ext>
            </a:extLst>
          </p:cNvPr>
          <p:cNvSpPr>
            <a:spLocks noGrp="1"/>
          </p:cNvSpPr>
          <p:nvPr>
            <p:ph type="body" idx="1"/>
          </p:nvPr>
        </p:nvSpPr>
        <p:spPr>
          <a:xfrm>
            <a:off x="838200" y="4327525"/>
            <a:ext cx="10515600" cy="10313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E7DC6595-393F-C30E-D49F-F56A5356E571}"/>
              </a:ext>
            </a:extLst>
          </p:cNvPr>
          <p:cNvSpPr/>
          <p:nvPr userDrawn="1"/>
        </p:nvSpPr>
        <p:spPr>
          <a:xfrm>
            <a:off x="0" y="16059617"/>
            <a:ext cx="12192000" cy="196383"/>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D8793FA5-7779-9A5A-2D1A-6A4D7543CEA1}"/>
              </a:ext>
            </a:extLst>
          </p:cNvPr>
          <p:cNvSpPr/>
          <p:nvPr userDrawn="1"/>
        </p:nvSpPr>
        <p:spPr>
          <a:xfrm>
            <a:off x="0" y="15814613"/>
            <a:ext cx="12192000" cy="45719"/>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65F10F9-1BC4-F778-75AE-3BE8E035C2B5}"/>
              </a:ext>
            </a:extLst>
          </p:cNvPr>
          <p:cNvSpPr/>
          <p:nvPr userDrawn="1"/>
        </p:nvSpPr>
        <p:spPr>
          <a:xfrm>
            <a:off x="0" y="15906150"/>
            <a:ext cx="12192000" cy="116792"/>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black background with a black square&#10;&#10;Description automatically generated with medium confidence">
            <a:extLst>
              <a:ext uri="{FF2B5EF4-FFF2-40B4-BE49-F238E27FC236}">
                <a16:creationId xmlns:a16="http://schemas.microsoft.com/office/drawing/2014/main" id="{3BD588AB-8E23-C19A-1F89-2E8E911DB76B}"/>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27618" y="133201"/>
            <a:ext cx="2936764" cy="472719"/>
          </a:xfrm>
          <a:prstGeom prst="rect">
            <a:avLst/>
          </a:prstGeom>
        </p:spPr>
      </p:pic>
      <p:sp>
        <p:nvSpPr>
          <p:cNvPr id="8" name="Rectangle 7">
            <a:extLst>
              <a:ext uri="{FF2B5EF4-FFF2-40B4-BE49-F238E27FC236}">
                <a16:creationId xmlns:a16="http://schemas.microsoft.com/office/drawing/2014/main" id="{BF5D4F38-F451-E598-8188-4BA135F7B4DE}"/>
              </a:ext>
            </a:extLst>
          </p:cNvPr>
          <p:cNvSpPr/>
          <p:nvPr userDrawn="1"/>
        </p:nvSpPr>
        <p:spPr>
          <a:xfrm>
            <a:off x="0" y="698365"/>
            <a:ext cx="4031311" cy="121005"/>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557F171-F95D-BF02-8249-DFFEC6B94B21}"/>
              </a:ext>
            </a:extLst>
          </p:cNvPr>
          <p:cNvSpPr/>
          <p:nvPr userDrawn="1"/>
        </p:nvSpPr>
        <p:spPr>
          <a:xfrm>
            <a:off x="4031311" y="698366"/>
            <a:ext cx="4129378" cy="121004"/>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2B4463F-88E7-4CAB-FEA0-5B3F158CC5D7}"/>
              </a:ext>
            </a:extLst>
          </p:cNvPr>
          <p:cNvSpPr/>
          <p:nvPr userDrawn="1"/>
        </p:nvSpPr>
        <p:spPr>
          <a:xfrm>
            <a:off x="8160689" y="698364"/>
            <a:ext cx="4031311" cy="121005"/>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7579002"/>
      </p:ext>
    </p:extLst>
  </p:cSld>
  <p:clrMap bg1="lt1" tx1="dk1" bg2="lt2" tx2="dk2" accent1="accent1" accent2="accent2" accent3="accent3" accent4="accent4" accent5="accent5" accent6="accent6" hlink="hlink" folHlink="folHlink"/>
  <p:sldLayoutIdLst>
    <p:sldLayoutId id="2147483752" r:id="rId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 Id="rId4" Type="http://schemas.openxmlformats.org/officeDocument/2006/relationships/image" Target="../media/image1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A41B5F-51EC-E4D9-7E5D-F46D804D3307}"/>
              </a:ext>
              <a:ext uri="{C183D7F6-B498-43B3-948B-1728B52AA6E4}">
                <adec:decorative xmlns:adec="http://schemas.microsoft.com/office/drawing/2017/decorative" val="1"/>
              </a:ext>
            </a:extLst>
          </p:cNvPr>
          <p:cNvSpPr>
            <a:spLocks noGrp="1"/>
          </p:cNvSpPr>
          <p:nvPr>
            <p:ph type="dt" sz="half" idx="10"/>
          </p:nvPr>
        </p:nvSpPr>
        <p:spPr/>
        <p:txBody>
          <a:bodyPr/>
          <a:lstStyle/>
          <a:p>
            <a:fld id="{367B9413-C376-4173-83FA-9706DE374DDA}" type="datetime1">
              <a:rPr lang="en-US" smtClean="0"/>
              <a:t>9/8/2025</a:t>
            </a:fld>
            <a:endParaRPr lang="en-US"/>
          </a:p>
        </p:txBody>
      </p:sp>
      <p:sp>
        <p:nvSpPr>
          <p:cNvPr id="3" name="Footer Placeholder 2">
            <a:extLst>
              <a:ext uri="{FF2B5EF4-FFF2-40B4-BE49-F238E27FC236}">
                <a16:creationId xmlns:a16="http://schemas.microsoft.com/office/drawing/2014/main" id="{45700EA9-E4DC-D434-51A2-AEF41B444490}"/>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44D66180-99C2-0078-3DD3-180AA56DF99E}"/>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t>1</a:t>
            </a:fld>
            <a:endParaRPr lang="en-US"/>
          </a:p>
        </p:txBody>
      </p:sp>
      <p:sp>
        <p:nvSpPr>
          <p:cNvPr id="5" name="Title 4">
            <a:extLst>
              <a:ext uri="{FF2B5EF4-FFF2-40B4-BE49-F238E27FC236}">
                <a16:creationId xmlns:a16="http://schemas.microsoft.com/office/drawing/2014/main" id="{D6E0B337-8DA2-78BA-F4A2-712586723766}"/>
              </a:ext>
              <a:ext uri="{C183D7F6-B498-43B3-948B-1728B52AA6E4}">
                <adec:decorative xmlns:adec="http://schemas.microsoft.com/office/drawing/2017/decorative" val="0"/>
              </a:ext>
            </a:extLst>
          </p:cNvPr>
          <p:cNvSpPr>
            <a:spLocks noGrp="1"/>
          </p:cNvSpPr>
          <p:nvPr>
            <p:ph type="title"/>
          </p:nvPr>
        </p:nvSpPr>
        <p:spPr/>
        <p:txBody>
          <a:bodyPr/>
          <a:lstStyle/>
          <a:p>
            <a:r>
              <a:rPr lang="en-US">
                <a:latin typeface="Arial"/>
                <a:cs typeface="Arial"/>
              </a:rPr>
              <a:t>Revise P-Card Prior Approval </a:t>
            </a:r>
            <a:br>
              <a:rPr lang="en-US"/>
            </a:br>
            <a:r>
              <a:rPr lang="en-US">
                <a:latin typeface="Arial"/>
                <a:cs typeface="Arial"/>
              </a:rPr>
              <a:t>Request on Send Back</a:t>
            </a:r>
          </a:p>
        </p:txBody>
      </p:sp>
      <p:sp>
        <p:nvSpPr>
          <p:cNvPr id="11" name="TextBox 10">
            <a:extLst>
              <a:ext uri="{FF2B5EF4-FFF2-40B4-BE49-F238E27FC236}">
                <a16:creationId xmlns:a16="http://schemas.microsoft.com/office/drawing/2014/main" id="{E4BD3D3D-025B-CA3A-A388-1B787A361CCB}"/>
              </a:ext>
            </a:extLst>
          </p:cNvPr>
          <p:cNvSpPr txBox="1"/>
          <p:nvPr/>
        </p:nvSpPr>
        <p:spPr>
          <a:xfrm>
            <a:off x="4788196" y="3576893"/>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DESCRIPTION</a:t>
            </a:r>
          </a:p>
        </p:txBody>
      </p:sp>
      <p:sp>
        <p:nvSpPr>
          <p:cNvPr id="6" name="Text Placeholder 5">
            <a:extLst>
              <a:ext uri="{FF2B5EF4-FFF2-40B4-BE49-F238E27FC236}">
                <a16:creationId xmlns:a16="http://schemas.microsoft.com/office/drawing/2014/main" id="{11A325F9-DCFC-2886-9462-28EC4767A2A5}"/>
              </a:ext>
            </a:extLst>
          </p:cNvPr>
          <p:cNvSpPr>
            <a:spLocks noGrp="1"/>
          </p:cNvSpPr>
          <p:nvPr>
            <p:ph type="body" sz="quarter" idx="13"/>
          </p:nvPr>
        </p:nvSpPr>
        <p:spPr>
          <a:xfrm>
            <a:off x="864922" y="4181004"/>
            <a:ext cx="10717477" cy="3170094"/>
          </a:xfrm>
        </p:spPr>
        <p:txBody>
          <a:bodyPr vert="horz" lIns="91440" tIns="45720" rIns="91440" bIns="45720" rtlCol="0" anchor="t">
            <a:normAutofit fontScale="77500" lnSpcReduction="20000"/>
          </a:bodyPr>
          <a:lstStyle/>
          <a:p>
            <a:r>
              <a:rPr lang="en-US" sz="4600">
                <a:latin typeface="Arial"/>
                <a:cs typeface="Arial"/>
              </a:rPr>
              <a:t>This guide will show </a:t>
            </a:r>
            <a:r>
              <a:rPr lang="en-US" sz="4600" i="1">
                <a:latin typeface="Arial"/>
                <a:cs typeface="Arial"/>
              </a:rPr>
              <a:t>P-Card Holders </a:t>
            </a:r>
            <a:r>
              <a:rPr lang="en-US" sz="4600">
                <a:latin typeface="Arial"/>
                <a:cs typeface="Arial"/>
              </a:rPr>
              <a:t>or</a:t>
            </a:r>
            <a:r>
              <a:rPr lang="en-US" sz="4600" i="1">
                <a:latin typeface="Arial"/>
                <a:cs typeface="Arial"/>
              </a:rPr>
              <a:t> Workers on Behalf of P-Card holders </a:t>
            </a:r>
            <a:r>
              <a:rPr lang="en-US" sz="4600">
                <a:latin typeface="Arial"/>
                <a:cs typeface="Arial"/>
              </a:rPr>
              <a:t>how to receive and handle a </a:t>
            </a:r>
            <a:r>
              <a:rPr lang="en-US" sz="4600" i="1">
                <a:latin typeface="Arial"/>
                <a:cs typeface="Arial"/>
              </a:rPr>
              <a:t>P-Card Prior Approval Request </a:t>
            </a:r>
            <a:r>
              <a:rPr lang="en-US" sz="4600">
                <a:latin typeface="Arial"/>
                <a:cs typeface="Arial"/>
              </a:rPr>
              <a:t>that has been sent back. </a:t>
            </a:r>
          </a:p>
          <a:p>
            <a:r>
              <a:rPr lang="en-US" b="1">
                <a:latin typeface="Arial"/>
                <a:cs typeface="Arial"/>
              </a:rPr>
              <a:t>Note</a:t>
            </a:r>
            <a:r>
              <a:rPr lang="en-US">
                <a:latin typeface="Arial"/>
                <a:cs typeface="Arial"/>
              </a:rPr>
              <a:t>: </a:t>
            </a:r>
            <a:r>
              <a:rPr lang="en-US"/>
              <a:t>The cardholder (non-initiator on behalf of) is the ONLY one of the two possible send back recipients that will have the option to 'Send Back' since the initiator has no one to 'send back' to. </a:t>
            </a:r>
            <a:endParaRPr lang="en-US">
              <a:latin typeface="Arial"/>
              <a:cs typeface="Arial"/>
            </a:endParaRPr>
          </a:p>
        </p:txBody>
      </p:sp>
      <p:sp>
        <p:nvSpPr>
          <p:cNvPr id="12" name="TextBox 11">
            <a:extLst>
              <a:ext uri="{FF2B5EF4-FFF2-40B4-BE49-F238E27FC236}">
                <a16:creationId xmlns:a16="http://schemas.microsoft.com/office/drawing/2014/main" id="{62512B1B-C945-723A-9439-9A4C042E720F}"/>
              </a:ext>
            </a:extLst>
          </p:cNvPr>
          <p:cNvSpPr txBox="1"/>
          <p:nvPr/>
        </p:nvSpPr>
        <p:spPr>
          <a:xfrm>
            <a:off x="4788196" y="6906348"/>
            <a:ext cx="2615609"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OVERVIEW</a:t>
            </a:r>
          </a:p>
        </p:txBody>
      </p:sp>
      <p:sp>
        <p:nvSpPr>
          <p:cNvPr id="13" name="TextBox 12">
            <a:extLst>
              <a:ext uri="{FF2B5EF4-FFF2-40B4-BE49-F238E27FC236}">
                <a16:creationId xmlns:a16="http://schemas.microsoft.com/office/drawing/2014/main" id="{B52EB016-0671-A773-C5C4-9CFDF0F55C00}"/>
              </a:ext>
            </a:extLst>
          </p:cNvPr>
          <p:cNvSpPr txBox="1"/>
          <p:nvPr/>
        </p:nvSpPr>
        <p:spPr>
          <a:xfrm>
            <a:off x="838200" y="7420232"/>
            <a:ext cx="7680109" cy="55399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 key steps in the process are below:</a:t>
            </a:r>
          </a:p>
        </p:txBody>
      </p:sp>
      <p:sp>
        <p:nvSpPr>
          <p:cNvPr id="7" name="Text Placeholder 6">
            <a:extLst>
              <a:ext uri="{FF2B5EF4-FFF2-40B4-BE49-F238E27FC236}">
                <a16:creationId xmlns:a16="http://schemas.microsoft.com/office/drawing/2014/main" id="{55CB5F00-1815-EC7F-2599-B9E60B0E1808}"/>
              </a:ext>
            </a:extLst>
          </p:cNvPr>
          <p:cNvSpPr>
            <a:spLocks noGrp="1"/>
          </p:cNvSpPr>
          <p:nvPr>
            <p:ph type="body" sz="quarter" idx="14"/>
          </p:nvPr>
        </p:nvSpPr>
        <p:spPr>
          <a:xfrm>
            <a:off x="844889" y="8043364"/>
            <a:ext cx="10542315" cy="4468739"/>
          </a:xfrm>
        </p:spPr>
        <p:txBody>
          <a:bodyPr vert="horz" lIns="91440" tIns="45720" rIns="91440" bIns="45720" rtlCol="0" anchor="t">
            <a:normAutofit lnSpcReduction="10000"/>
          </a:bodyPr>
          <a:lstStyle/>
          <a:p>
            <a:r>
              <a:rPr lang="en-US">
                <a:latin typeface="Arial"/>
                <a:cs typeface="Arial"/>
              </a:rPr>
              <a:t>Click on </a:t>
            </a:r>
            <a:r>
              <a:rPr lang="en-US" b="1">
                <a:latin typeface="Arial"/>
                <a:cs typeface="Arial"/>
              </a:rPr>
              <a:t>My</a:t>
            </a:r>
            <a:r>
              <a:rPr lang="en-US">
                <a:latin typeface="Arial"/>
                <a:cs typeface="Arial"/>
              </a:rPr>
              <a:t> </a:t>
            </a:r>
            <a:r>
              <a:rPr lang="en-US" b="1">
                <a:latin typeface="Arial"/>
                <a:cs typeface="Arial"/>
              </a:rPr>
              <a:t>Tasks</a:t>
            </a:r>
            <a:r>
              <a:rPr lang="en-US">
                <a:latin typeface="Arial"/>
                <a:cs typeface="Arial"/>
              </a:rPr>
              <a:t>.</a:t>
            </a:r>
          </a:p>
          <a:p>
            <a:r>
              <a:rPr lang="en-US">
                <a:latin typeface="Arial"/>
                <a:cs typeface="Arial"/>
              </a:rPr>
              <a:t>Select </a:t>
            </a:r>
            <a:r>
              <a:rPr lang="en-US" b="1">
                <a:latin typeface="Arial"/>
                <a:cs typeface="Arial"/>
              </a:rPr>
              <a:t>Request Process: Request | P-Card Prior Approval </a:t>
            </a:r>
            <a:r>
              <a:rPr lang="en-US">
                <a:latin typeface="Arial"/>
                <a:cs typeface="Arial"/>
              </a:rPr>
              <a:t>task.</a:t>
            </a:r>
          </a:p>
          <a:p>
            <a:r>
              <a:rPr lang="en-US">
                <a:latin typeface="Arial"/>
                <a:cs typeface="Arial"/>
              </a:rPr>
              <a:t>View </a:t>
            </a:r>
            <a:r>
              <a:rPr lang="en-US" b="1">
                <a:latin typeface="Arial"/>
                <a:cs typeface="Arial"/>
              </a:rPr>
              <a:t>Comments</a:t>
            </a:r>
            <a:r>
              <a:rPr lang="en-US">
                <a:latin typeface="Arial"/>
                <a:cs typeface="Arial"/>
              </a:rPr>
              <a:t>.</a:t>
            </a:r>
          </a:p>
          <a:p>
            <a:r>
              <a:rPr lang="en-US" b="1">
                <a:latin typeface="Arial"/>
                <a:cs typeface="Arial"/>
              </a:rPr>
              <a:t>Add Approvers</a:t>
            </a:r>
            <a:r>
              <a:rPr lang="en-US">
                <a:latin typeface="Arial"/>
                <a:cs typeface="Arial"/>
              </a:rPr>
              <a:t> (if needed) and </a:t>
            </a:r>
            <a:r>
              <a:rPr lang="en-US" b="1">
                <a:latin typeface="Arial"/>
                <a:cs typeface="Arial"/>
              </a:rPr>
              <a:t>Approve,</a:t>
            </a:r>
            <a:r>
              <a:rPr lang="en-US">
                <a:latin typeface="Arial"/>
                <a:cs typeface="Arial"/>
              </a:rPr>
              <a:t> or </a:t>
            </a:r>
            <a:r>
              <a:rPr lang="en-US" b="1">
                <a:latin typeface="Arial"/>
                <a:cs typeface="Arial"/>
              </a:rPr>
              <a:t>Send Back </a:t>
            </a:r>
            <a:r>
              <a:rPr lang="en-US">
                <a:latin typeface="Arial"/>
                <a:cs typeface="Arial"/>
              </a:rPr>
              <a:t>to initiator for revision, as applicable.</a:t>
            </a:r>
          </a:p>
          <a:p>
            <a:pPr marL="0" indent="0">
              <a:buNone/>
            </a:pPr>
            <a:r>
              <a:rPr lang="en-US" sz="2400" b="1">
                <a:latin typeface="Arial"/>
                <a:cs typeface="Arial"/>
              </a:rPr>
              <a:t>Note: </a:t>
            </a:r>
            <a:r>
              <a:rPr lang="en-US" sz="2800">
                <a:latin typeface="Arial"/>
                <a:cs typeface="Arial"/>
              </a:rPr>
              <a:t>If a request was submitted by a worker (initiator) on behalf of another (non-initiator) and is sent back by an approver, the non-initiator may receive a request to review while the initiator may receive a request to revise</a:t>
            </a:r>
            <a:r>
              <a:rPr lang="en-US" sz="2400" b="1">
                <a:latin typeface="Arial"/>
                <a:cs typeface="Arial"/>
              </a:rPr>
              <a:t>.</a:t>
            </a:r>
          </a:p>
        </p:txBody>
      </p:sp>
      <p:sp>
        <p:nvSpPr>
          <p:cNvPr id="14" name="TextBox 13">
            <a:extLst>
              <a:ext uri="{FF2B5EF4-FFF2-40B4-BE49-F238E27FC236}">
                <a16:creationId xmlns:a16="http://schemas.microsoft.com/office/drawing/2014/main" id="{1152CD07-81BD-E6E2-48FE-0548F2B64C6E}"/>
              </a:ext>
            </a:extLst>
          </p:cNvPr>
          <p:cNvSpPr txBox="1"/>
          <p:nvPr/>
        </p:nvSpPr>
        <p:spPr>
          <a:xfrm>
            <a:off x="864923" y="12512103"/>
            <a:ext cx="10470445" cy="553998"/>
          </a:xfrm>
          <a:prstGeom prst="rect">
            <a:avLst/>
          </a:prstGeom>
          <a:noFill/>
        </p:spPr>
        <p:txBody>
          <a:bodyPr wrap="square">
            <a:spAutoFit/>
          </a:bodyPr>
          <a:lstStyle/>
          <a:p>
            <a:pPr lvl="0"/>
            <a:r>
              <a:rPr lang="en-US" sz="3000" b="1">
                <a:latin typeface="Arial" panose="020B0604020202020204" pitchFamily="34" charset="0"/>
                <a:cs typeface="Arial" panose="020B0604020202020204" pitchFamily="34" charset="0"/>
              </a:rPr>
              <a:t>Business Process:</a:t>
            </a:r>
          </a:p>
        </p:txBody>
      </p:sp>
      <p:sp>
        <p:nvSpPr>
          <p:cNvPr id="8" name="Text Placeholder 7">
            <a:extLst>
              <a:ext uri="{FF2B5EF4-FFF2-40B4-BE49-F238E27FC236}">
                <a16:creationId xmlns:a16="http://schemas.microsoft.com/office/drawing/2014/main" id="{D1C7E0FB-420A-7BCB-D739-5041C62D8978}"/>
              </a:ext>
            </a:extLst>
          </p:cNvPr>
          <p:cNvSpPr>
            <a:spLocks noGrp="1"/>
          </p:cNvSpPr>
          <p:nvPr>
            <p:ph type="body" sz="quarter" idx="16"/>
          </p:nvPr>
        </p:nvSpPr>
        <p:spPr/>
        <p:txBody>
          <a:bodyPr/>
          <a:lstStyle/>
          <a:p>
            <a:r>
              <a:rPr lang="en-US"/>
              <a:t>Locate Prior Approval Request</a:t>
            </a:r>
          </a:p>
        </p:txBody>
      </p:sp>
      <p:sp>
        <p:nvSpPr>
          <p:cNvPr id="9" name="Text Placeholder 8">
            <a:extLst>
              <a:ext uri="{FF2B5EF4-FFF2-40B4-BE49-F238E27FC236}">
                <a16:creationId xmlns:a16="http://schemas.microsoft.com/office/drawing/2014/main" id="{B71822B1-E660-DC48-4D7B-6B8C0648C541}"/>
              </a:ext>
            </a:extLst>
          </p:cNvPr>
          <p:cNvSpPr>
            <a:spLocks noGrp="1"/>
          </p:cNvSpPr>
          <p:nvPr>
            <p:ph type="body" sz="quarter" idx="17"/>
          </p:nvPr>
        </p:nvSpPr>
        <p:spPr>
          <a:xfrm>
            <a:off x="5371305" y="13687823"/>
            <a:ext cx="1555275" cy="771525"/>
          </a:xfrm>
        </p:spPr>
        <p:txBody>
          <a:bodyPr/>
          <a:lstStyle/>
          <a:p>
            <a:r>
              <a:rPr lang="en-US">
                <a:latin typeface="Arial"/>
                <a:cs typeface="Arial"/>
              </a:rPr>
              <a:t>Review Prior Approval Request</a:t>
            </a:r>
          </a:p>
        </p:txBody>
      </p:sp>
      <p:sp>
        <p:nvSpPr>
          <p:cNvPr id="10" name="Text Placeholder 9">
            <a:extLst>
              <a:ext uri="{FF2B5EF4-FFF2-40B4-BE49-F238E27FC236}">
                <a16:creationId xmlns:a16="http://schemas.microsoft.com/office/drawing/2014/main" id="{258B7251-486A-264C-FFCE-951D2D15EE87}"/>
              </a:ext>
            </a:extLst>
          </p:cNvPr>
          <p:cNvSpPr>
            <a:spLocks noGrp="1"/>
          </p:cNvSpPr>
          <p:nvPr>
            <p:ph type="body" sz="quarter" idx="19"/>
          </p:nvPr>
        </p:nvSpPr>
        <p:spPr>
          <a:xfrm>
            <a:off x="9273540" y="13701592"/>
            <a:ext cx="1777123" cy="771525"/>
          </a:xfrm>
        </p:spPr>
        <p:txBody>
          <a:bodyPr/>
          <a:lstStyle/>
          <a:p>
            <a:r>
              <a:rPr lang="en-US"/>
              <a:t>Approve or Send Back Prior Approval Request</a:t>
            </a:r>
          </a:p>
        </p:txBody>
      </p:sp>
    </p:spTree>
    <p:extLst>
      <p:ext uri="{BB962C8B-B14F-4D97-AF65-F5344CB8AC3E}">
        <p14:creationId xmlns:p14="http://schemas.microsoft.com/office/powerpoint/2010/main" val="252909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34FC1C-F77F-0BEC-C5FC-AB5048064EFE}"/>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4FAA567B-A385-94A9-7732-7C8DB2BA2FE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B0A81400-E04C-ACC6-A5EB-613038822F40}"/>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2</a:t>
            </a:fld>
            <a:endParaRPr lang="en-US"/>
          </a:p>
        </p:txBody>
      </p:sp>
      <p:sp>
        <p:nvSpPr>
          <p:cNvPr id="15" name="Title 14">
            <a:extLst>
              <a:ext uri="{FF2B5EF4-FFF2-40B4-BE49-F238E27FC236}">
                <a16:creationId xmlns:a16="http://schemas.microsoft.com/office/drawing/2014/main" id="{CB60EAC0-D079-D7F5-F3F1-E39F36F89733}"/>
              </a:ext>
            </a:extLst>
          </p:cNvPr>
          <p:cNvSpPr>
            <a:spLocks noGrp="1"/>
          </p:cNvSpPr>
          <p:nvPr>
            <p:ph type="title"/>
          </p:nvPr>
        </p:nvSpPr>
        <p:spPr/>
        <p:txBody>
          <a:bodyPr>
            <a:noAutofit/>
          </a:bodyPr>
          <a:lstStyle/>
          <a:p>
            <a:r>
              <a:rPr lang="en-US">
                <a:latin typeface="Arial"/>
                <a:cs typeface="Arial"/>
              </a:rPr>
              <a:t>Revise P-Card Prior Approval Request </a:t>
            </a:r>
            <a:br>
              <a:rPr lang="en-US"/>
            </a:br>
            <a:r>
              <a:rPr lang="en-US">
                <a:latin typeface="Arial"/>
                <a:cs typeface="Arial"/>
              </a:rPr>
              <a:t>on Send Back (Part 1 of 6)</a:t>
            </a:r>
          </a:p>
        </p:txBody>
      </p:sp>
      <p:sp>
        <p:nvSpPr>
          <p:cNvPr id="16" name="Text Placeholder 15">
            <a:extLst>
              <a:ext uri="{FF2B5EF4-FFF2-40B4-BE49-F238E27FC236}">
                <a16:creationId xmlns:a16="http://schemas.microsoft.com/office/drawing/2014/main" id="{77618A5B-AC2E-EDDF-5D1D-E9824F16D473}"/>
              </a:ext>
            </a:extLst>
          </p:cNvPr>
          <p:cNvSpPr>
            <a:spLocks noGrp="1"/>
          </p:cNvSpPr>
          <p:nvPr>
            <p:ph type="body" sz="quarter" idx="13"/>
          </p:nvPr>
        </p:nvSpPr>
        <p:spPr/>
        <p:txBody>
          <a:bodyPr/>
          <a:lstStyle/>
          <a:p>
            <a:pPr marL="742950" indent="-742950">
              <a:buFont typeface="+mj-lt"/>
              <a:buAutoNum type="arabicPeriod"/>
            </a:pPr>
            <a:r>
              <a:rPr lang="en-US"/>
              <a:t>Click on </a:t>
            </a:r>
            <a:r>
              <a:rPr lang="en-US" b="1"/>
              <a:t>My Tasks </a:t>
            </a:r>
            <a:r>
              <a:rPr lang="en-US"/>
              <a:t>from the top-right corner of your </a:t>
            </a:r>
            <a:r>
              <a:rPr lang="en-US" b="1"/>
              <a:t>Homepage</a:t>
            </a:r>
            <a:r>
              <a:rPr lang="en-US"/>
              <a:t>.</a:t>
            </a:r>
          </a:p>
        </p:txBody>
      </p:sp>
      <p:sp>
        <p:nvSpPr>
          <p:cNvPr id="5" name="Text Placeholder 4">
            <a:extLst>
              <a:ext uri="{FF2B5EF4-FFF2-40B4-BE49-F238E27FC236}">
                <a16:creationId xmlns:a16="http://schemas.microsoft.com/office/drawing/2014/main" id="{62CEEAED-9328-612B-89F6-DA2ABF7F9D6C}"/>
              </a:ext>
            </a:extLst>
          </p:cNvPr>
          <p:cNvSpPr>
            <a:spLocks noGrp="1"/>
          </p:cNvSpPr>
          <p:nvPr>
            <p:ph type="body" sz="quarter" idx="14"/>
          </p:nvPr>
        </p:nvSpPr>
        <p:spPr/>
        <p:txBody>
          <a:bodyPr vert="horz" lIns="91440" tIns="45720" rIns="91440" bIns="45720" rtlCol="0" anchor="t">
            <a:normAutofit/>
          </a:bodyPr>
          <a:lstStyle/>
          <a:p>
            <a:pPr marL="742950" indent="-742950">
              <a:buFont typeface="+mj-lt"/>
              <a:buAutoNum type="arabicPeriod" startAt="2"/>
            </a:pPr>
            <a:r>
              <a:rPr lang="en-US">
                <a:latin typeface="Arial"/>
                <a:cs typeface="Arial"/>
              </a:rPr>
              <a:t>Select </a:t>
            </a:r>
            <a:r>
              <a:rPr lang="en-US" b="1">
                <a:latin typeface="Arial"/>
                <a:cs typeface="Arial"/>
              </a:rPr>
              <a:t>Request Process: Request | P-Card Prior Approval</a:t>
            </a:r>
            <a:r>
              <a:rPr lang="en-US">
                <a:latin typeface="Arial"/>
                <a:cs typeface="Arial"/>
              </a:rPr>
              <a:t> task to review or revise.</a:t>
            </a:r>
          </a:p>
          <a:p>
            <a:pPr marL="746125" lvl="1" indent="0">
              <a:buNone/>
            </a:pPr>
            <a:r>
              <a:rPr lang="en-US" sz="2800" b="1">
                <a:latin typeface="Arial"/>
                <a:cs typeface="Arial"/>
              </a:rPr>
              <a:t>Note: </a:t>
            </a:r>
            <a:r>
              <a:rPr lang="en-US" sz="2800">
                <a:latin typeface="Arial"/>
                <a:cs typeface="Arial"/>
              </a:rPr>
              <a:t>The task will have a sub note with </a:t>
            </a:r>
            <a:r>
              <a:rPr lang="en-US" sz="2800" i="1">
                <a:latin typeface="Arial"/>
                <a:cs typeface="Arial"/>
              </a:rPr>
              <a:t>Send Back by, specifying either Review or Revise of</a:t>
            </a:r>
            <a:r>
              <a:rPr lang="en-US" sz="2800">
                <a:latin typeface="Arial"/>
                <a:cs typeface="Arial"/>
              </a:rPr>
              <a:t> existing </a:t>
            </a:r>
            <a:r>
              <a:rPr lang="en-US" sz="2800" i="1">
                <a:latin typeface="Arial"/>
                <a:cs typeface="Arial"/>
              </a:rPr>
              <a:t>Prior Approval Request. </a:t>
            </a:r>
            <a:endParaRPr lang="en-US" sz="2800" b="1">
              <a:latin typeface="Arial"/>
              <a:cs typeface="Arial"/>
            </a:endParaRPr>
          </a:p>
        </p:txBody>
      </p:sp>
      <p:sp>
        <p:nvSpPr>
          <p:cNvPr id="9" name="TextBox 8">
            <a:extLst>
              <a:ext uri="{FF2B5EF4-FFF2-40B4-BE49-F238E27FC236}">
                <a16:creationId xmlns:a16="http://schemas.microsoft.com/office/drawing/2014/main" id="{8A985120-4D61-D681-336B-D39B656D209D}"/>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22" name="Picture 21">
            <a:extLst>
              <a:ext uri="{FF2B5EF4-FFF2-40B4-BE49-F238E27FC236}">
                <a16:creationId xmlns:a16="http://schemas.microsoft.com/office/drawing/2014/main" id="{67BA0803-0B48-B703-3341-4CB1F619B1C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93609" y="4090432"/>
            <a:ext cx="10058400" cy="3151343"/>
          </a:xfrm>
          <a:prstGeom prst="rect">
            <a:avLst/>
          </a:prstGeom>
          <a:ln w="12700">
            <a:solidFill>
              <a:schemeClr val="tx1"/>
            </a:solidFill>
          </a:ln>
        </p:spPr>
      </p:pic>
      <p:sp>
        <p:nvSpPr>
          <p:cNvPr id="10" name="Rectangle 9">
            <a:extLst>
              <a:ext uri="{FF2B5EF4-FFF2-40B4-BE49-F238E27FC236}">
                <a16:creationId xmlns:a16="http://schemas.microsoft.com/office/drawing/2014/main" id="{A37E06FB-8D58-E26B-4A68-809121035FE3}"/>
              </a:ext>
              <a:ext uri="{C183D7F6-B498-43B3-948B-1728B52AA6E4}">
                <adec:decorative xmlns:adec="http://schemas.microsoft.com/office/drawing/2017/decorative" val="1"/>
              </a:ext>
            </a:extLst>
          </p:cNvPr>
          <p:cNvSpPr/>
          <p:nvPr/>
        </p:nvSpPr>
        <p:spPr>
          <a:xfrm>
            <a:off x="9700259" y="4120913"/>
            <a:ext cx="886455" cy="664448"/>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A0EF8AA4-5518-CB5E-92AD-3DD7D6FC10BB}"/>
              </a:ext>
              <a:ext uri="{C183D7F6-B498-43B3-948B-1728B52AA6E4}">
                <adec:decorative xmlns:adec="http://schemas.microsoft.com/office/drawing/2017/decorative" val="1"/>
              </a:ext>
            </a:extLst>
          </p:cNvPr>
          <p:cNvPicPr>
            <a:picLocks noChangeAspect="1"/>
          </p:cNvPicPr>
          <p:nvPr/>
        </p:nvPicPr>
        <p:blipFill>
          <a:blip r:embed="rId3"/>
          <a:srcRect l="1722" t="2338" r="1584" b="1959"/>
          <a:stretch>
            <a:fillRect/>
          </a:stretch>
        </p:blipFill>
        <p:spPr>
          <a:xfrm>
            <a:off x="380999" y="10993706"/>
            <a:ext cx="7315200" cy="3192846"/>
          </a:xfrm>
          <a:prstGeom prst="rect">
            <a:avLst/>
          </a:prstGeom>
          <a:ln w="12700">
            <a:solidFill>
              <a:schemeClr val="tx1"/>
            </a:solidFill>
          </a:ln>
        </p:spPr>
      </p:pic>
      <p:pic>
        <p:nvPicPr>
          <p:cNvPr id="24" name="Picture 23">
            <a:extLst>
              <a:ext uri="{FF2B5EF4-FFF2-40B4-BE49-F238E27FC236}">
                <a16:creationId xmlns:a16="http://schemas.microsoft.com/office/drawing/2014/main" id="{C317512F-57DB-F595-2FA1-8080E8407699}"/>
              </a:ext>
              <a:ext uri="{C183D7F6-B498-43B3-948B-1728B52AA6E4}">
                <adec:decorative xmlns:adec="http://schemas.microsoft.com/office/drawing/2017/decorative" val="1"/>
              </a:ext>
            </a:extLst>
          </p:cNvPr>
          <p:cNvPicPr>
            <a:picLocks noChangeAspect="1"/>
          </p:cNvPicPr>
          <p:nvPr/>
        </p:nvPicPr>
        <p:blipFill>
          <a:blip r:embed="rId4"/>
          <a:srcRect l="1722" t="2612" b="3201"/>
          <a:stretch>
            <a:fillRect/>
          </a:stretch>
        </p:blipFill>
        <p:spPr>
          <a:xfrm>
            <a:off x="4543002" y="12280428"/>
            <a:ext cx="7315200" cy="3141377"/>
          </a:xfrm>
          <a:prstGeom prst="rect">
            <a:avLst/>
          </a:prstGeom>
          <a:ln w="12700">
            <a:solidFill>
              <a:schemeClr val="tx1"/>
            </a:solidFill>
          </a:ln>
        </p:spPr>
      </p:pic>
      <p:sp>
        <p:nvSpPr>
          <p:cNvPr id="8" name="Rectangle 7">
            <a:extLst>
              <a:ext uri="{FF2B5EF4-FFF2-40B4-BE49-F238E27FC236}">
                <a16:creationId xmlns:a16="http://schemas.microsoft.com/office/drawing/2014/main" id="{56D42BB5-0BC6-76D1-7E89-DBB0E27E140D}"/>
              </a:ext>
              <a:ext uri="{C183D7F6-B498-43B3-948B-1728B52AA6E4}">
                <adec:decorative xmlns:adec="http://schemas.microsoft.com/office/drawing/2017/decorative" val="1"/>
              </a:ext>
            </a:extLst>
          </p:cNvPr>
          <p:cNvSpPr/>
          <p:nvPr/>
        </p:nvSpPr>
        <p:spPr>
          <a:xfrm>
            <a:off x="418079" y="12897271"/>
            <a:ext cx="4008448" cy="128928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798CF18-8EC0-1B53-4179-2B881B4B0F32}"/>
              </a:ext>
              <a:ext uri="{C183D7F6-B498-43B3-948B-1728B52AA6E4}">
                <adec:decorative xmlns:adec="http://schemas.microsoft.com/office/drawing/2017/decorative" val="1"/>
              </a:ext>
            </a:extLst>
          </p:cNvPr>
          <p:cNvSpPr/>
          <p:nvPr/>
        </p:nvSpPr>
        <p:spPr>
          <a:xfrm>
            <a:off x="4543002" y="13769106"/>
            <a:ext cx="3269672" cy="128928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4437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B916ED-7FE2-8350-B57C-7402822F0E04}"/>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0AA163A8-D6AE-C619-C308-115AD7EA934F}"/>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9C6D2B15-93AE-65C6-D31E-4104503ED7F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8AD6DED7-CA4B-891F-6259-CBE240079F04}"/>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3</a:t>
            </a:fld>
            <a:endParaRPr lang="en-US"/>
          </a:p>
        </p:txBody>
      </p:sp>
      <p:sp>
        <p:nvSpPr>
          <p:cNvPr id="15" name="Title 14">
            <a:extLst>
              <a:ext uri="{FF2B5EF4-FFF2-40B4-BE49-F238E27FC236}">
                <a16:creationId xmlns:a16="http://schemas.microsoft.com/office/drawing/2014/main" id="{ECE69ABA-9B50-82A9-7350-1E10D2302538}"/>
              </a:ext>
            </a:extLst>
          </p:cNvPr>
          <p:cNvSpPr>
            <a:spLocks noGrp="1"/>
          </p:cNvSpPr>
          <p:nvPr>
            <p:ph type="title"/>
          </p:nvPr>
        </p:nvSpPr>
        <p:spPr/>
        <p:txBody>
          <a:bodyPr>
            <a:noAutofit/>
          </a:bodyPr>
          <a:lstStyle/>
          <a:p>
            <a:r>
              <a:rPr lang="en-US">
                <a:latin typeface="Arial"/>
                <a:cs typeface="Arial"/>
              </a:rPr>
              <a:t>Revise P-Card Prior Approval Request </a:t>
            </a:r>
            <a:br>
              <a:rPr lang="en-US"/>
            </a:br>
            <a:r>
              <a:rPr lang="en-US">
                <a:latin typeface="Arial"/>
                <a:cs typeface="Arial"/>
              </a:rPr>
              <a:t>on Send Back (Part 2 of 6)</a:t>
            </a:r>
          </a:p>
        </p:txBody>
      </p:sp>
      <p:sp>
        <p:nvSpPr>
          <p:cNvPr id="7" name="Text Placeholder 6">
            <a:extLst>
              <a:ext uri="{FF2B5EF4-FFF2-40B4-BE49-F238E27FC236}">
                <a16:creationId xmlns:a16="http://schemas.microsoft.com/office/drawing/2014/main" id="{9C850719-AF8C-2560-D5EA-AD5F4C9C2161}"/>
              </a:ext>
            </a:extLst>
          </p:cNvPr>
          <p:cNvSpPr>
            <a:spLocks noGrp="1"/>
          </p:cNvSpPr>
          <p:nvPr>
            <p:ph type="body" sz="quarter" idx="13"/>
          </p:nvPr>
        </p:nvSpPr>
        <p:spPr>
          <a:xfrm>
            <a:off x="838199" y="2358030"/>
            <a:ext cx="10569221" cy="7591513"/>
          </a:xfrm>
        </p:spPr>
        <p:txBody>
          <a:bodyPr vert="horz" lIns="91440" tIns="45720" rIns="91440" bIns="45720" rtlCol="0" anchor="t">
            <a:normAutofit/>
          </a:bodyPr>
          <a:lstStyle/>
          <a:p>
            <a:pPr marL="742950" indent="-742950">
              <a:buFont typeface="+mj-lt"/>
              <a:buAutoNum type="arabicPeriod" startAt="3"/>
            </a:pPr>
            <a:r>
              <a:rPr lang="en-US">
                <a:latin typeface="Arial"/>
                <a:cs typeface="Arial"/>
              </a:rPr>
              <a:t>Review details of the request to determine which of the following action(s) to take:</a:t>
            </a:r>
          </a:p>
          <a:p>
            <a:pPr marL="2114550" lvl="1" indent="-742950"/>
            <a:r>
              <a:rPr lang="en-US" sz="3600">
                <a:latin typeface="Arial"/>
                <a:cs typeface="Arial"/>
              </a:rPr>
              <a:t>Click </a:t>
            </a:r>
            <a:r>
              <a:rPr lang="en-US" sz="3600" b="1">
                <a:latin typeface="Arial"/>
                <a:cs typeface="Arial"/>
              </a:rPr>
              <a:t>Approve </a:t>
            </a:r>
            <a:r>
              <a:rPr lang="en-US" sz="3600">
                <a:latin typeface="Arial"/>
                <a:cs typeface="Arial"/>
              </a:rPr>
              <a:t>– reference steps 4-5</a:t>
            </a:r>
          </a:p>
          <a:p>
            <a:pPr marL="2118995" lvl="1" indent="0">
              <a:buNone/>
            </a:pPr>
            <a:r>
              <a:rPr lang="en-US" sz="2800" b="1">
                <a:latin typeface="Arial"/>
                <a:cs typeface="Arial"/>
              </a:rPr>
              <a:t>Note</a:t>
            </a:r>
            <a:r>
              <a:rPr lang="en-US" sz="2800">
                <a:latin typeface="Arial"/>
                <a:cs typeface="Arial"/>
              </a:rPr>
              <a:t>: If you need to </a:t>
            </a:r>
            <a:r>
              <a:rPr lang="en-US" sz="2800" i="1">
                <a:latin typeface="Arial"/>
                <a:cs typeface="Arial"/>
              </a:rPr>
              <a:t>Add Approvers</a:t>
            </a:r>
            <a:r>
              <a:rPr lang="en-US" sz="2800">
                <a:latin typeface="Arial"/>
                <a:cs typeface="Arial"/>
              </a:rPr>
              <a:t>, this must be done prior to clicking </a:t>
            </a:r>
            <a:r>
              <a:rPr lang="en-US" sz="2800" i="1">
                <a:latin typeface="Arial"/>
                <a:cs typeface="Arial"/>
              </a:rPr>
              <a:t>Approve</a:t>
            </a:r>
            <a:r>
              <a:rPr lang="en-US" sz="2800">
                <a:latin typeface="Arial"/>
                <a:cs typeface="Arial"/>
              </a:rPr>
              <a:t> or </a:t>
            </a:r>
            <a:r>
              <a:rPr lang="en-US" sz="2800" i="1">
                <a:latin typeface="Arial"/>
                <a:cs typeface="Arial"/>
              </a:rPr>
              <a:t>Submit</a:t>
            </a:r>
            <a:r>
              <a:rPr lang="en-US" sz="2800">
                <a:latin typeface="Arial"/>
                <a:cs typeface="Arial"/>
              </a:rPr>
              <a:t>.</a:t>
            </a:r>
          </a:p>
          <a:p>
            <a:pPr marL="2114550" lvl="1" indent="-742950"/>
            <a:r>
              <a:rPr lang="en-US" sz="3600">
                <a:latin typeface="Arial"/>
                <a:cs typeface="Arial"/>
              </a:rPr>
              <a:t>Click </a:t>
            </a:r>
            <a:r>
              <a:rPr lang="en-US" sz="3600" b="1">
                <a:latin typeface="Arial"/>
                <a:cs typeface="Arial"/>
              </a:rPr>
              <a:t>Send Back </a:t>
            </a:r>
            <a:r>
              <a:rPr lang="en-US" sz="3600">
                <a:latin typeface="Arial"/>
                <a:cs typeface="Arial"/>
              </a:rPr>
              <a:t>(to Revise)</a:t>
            </a:r>
            <a:r>
              <a:rPr lang="en-US" sz="3600" b="1">
                <a:latin typeface="Arial"/>
                <a:cs typeface="Arial"/>
              </a:rPr>
              <a:t> </a:t>
            </a:r>
            <a:r>
              <a:rPr lang="en-US" sz="3600">
                <a:latin typeface="Arial"/>
                <a:cs typeface="Arial"/>
              </a:rPr>
              <a:t>– reference steps 6-9</a:t>
            </a:r>
          </a:p>
          <a:p>
            <a:pPr marL="2118995" lvl="1" indent="0">
              <a:buNone/>
            </a:pPr>
            <a:r>
              <a:rPr lang="en-US" sz="2800" b="1">
                <a:latin typeface="Arial"/>
                <a:cs typeface="Arial"/>
              </a:rPr>
              <a:t>Note</a:t>
            </a:r>
            <a:r>
              <a:rPr lang="en-US" sz="2800">
                <a:latin typeface="Arial"/>
                <a:cs typeface="Arial"/>
              </a:rPr>
              <a:t>: The cardholder the request was created </a:t>
            </a:r>
            <a:r>
              <a:rPr lang="en-US" sz="2800" i="1">
                <a:latin typeface="Arial"/>
                <a:cs typeface="Arial"/>
              </a:rPr>
              <a:t>on behalf of</a:t>
            </a:r>
            <a:r>
              <a:rPr lang="en-US" sz="2800">
                <a:latin typeface="Arial"/>
                <a:cs typeface="Arial"/>
              </a:rPr>
              <a:t> will have ability to send back to the initiator to revise. </a:t>
            </a:r>
          </a:p>
          <a:p>
            <a:pPr marL="2114550" lvl="1" indent="-742950"/>
            <a:r>
              <a:rPr lang="en-US" sz="3600">
                <a:latin typeface="Arial"/>
                <a:cs typeface="Arial"/>
              </a:rPr>
              <a:t>Click </a:t>
            </a:r>
            <a:r>
              <a:rPr lang="en-US" sz="3600" b="1">
                <a:latin typeface="Arial"/>
                <a:cs typeface="Arial"/>
              </a:rPr>
              <a:t>Add Approvers </a:t>
            </a:r>
            <a:r>
              <a:rPr lang="en-US" sz="3600">
                <a:latin typeface="Arial"/>
                <a:cs typeface="Arial"/>
              </a:rPr>
              <a:t>– reference steps 10-12</a:t>
            </a:r>
            <a:endParaRPr lang="en-US" sz="3600" b="1">
              <a:latin typeface="Arial"/>
              <a:cs typeface="Arial"/>
            </a:endParaRPr>
          </a:p>
          <a:p>
            <a:pPr marL="736600" lvl="1" indent="0">
              <a:buNone/>
            </a:pPr>
            <a:r>
              <a:rPr lang="en-US" sz="2800" b="1">
                <a:latin typeface="Arial"/>
                <a:cs typeface="Arial"/>
              </a:rPr>
              <a:t>Note</a:t>
            </a:r>
            <a:r>
              <a:rPr lang="en-US" sz="2800">
                <a:latin typeface="Arial"/>
                <a:cs typeface="Arial"/>
              </a:rPr>
              <a:t>: Click </a:t>
            </a:r>
            <a:r>
              <a:rPr lang="en-US" sz="2800" i="1">
                <a:latin typeface="Arial"/>
                <a:cs typeface="Arial"/>
              </a:rPr>
              <a:t>Related</a:t>
            </a:r>
            <a:r>
              <a:rPr lang="en-US" sz="2800">
                <a:latin typeface="Arial"/>
                <a:cs typeface="Arial"/>
              </a:rPr>
              <a:t> </a:t>
            </a:r>
            <a:r>
              <a:rPr lang="en-US" sz="2800" i="1">
                <a:latin typeface="Arial"/>
                <a:cs typeface="Arial"/>
              </a:rPr>
              <a:t>Actions (…)</a:t>
            </a:r>
            <a:r>
              <a:rPr lang="en-US" sz="2800">
                <a:latin typeface="Arial"/>
                <a:cs typeface="Arial"/>
              </a:rPr>
              <a:t> and select </a:t>
            </a:r>
            <a:r>
              <a:rPr lang="en-US" sz="2800" i="1">
                <a:latin typeface="Arial"/>
                <a:cs typeface="Arial"/>
              </a:rPr>
              <a:t>Deny (permanently terminates request), Save for Later</a:t>
            </a:r>
            <a:r>
              <a:rPr lang="en-US" sz="2800">
                <a:latin typeface="Arial"/>
                <a:cs typeface="Arial"/>
              </a:rPr>
              <a:t> or </a:t>
            </a:r>
            <a:r>
              <a:rPr lang="en-US" sz="2800" i="1">
                <a:latin typeface="Arial"/>
                <a:cs typeface="Arial"/>
              </a:rPr>
              <a:t>Cancel, if appropriate</a:t>
            </a:r>
            <a:r>
              <a:rPr lang="en-US" sz="2800">
                <a:latin typeface="Arial"/>
                <a:cs typeface="Arial"/>
              </a:rPr>
              <a:t>. </a:t>
            </a:r>
            <a:r>
              <a:rPr lang="en-US" sz="2800" i="1">
                <a:latin typeface="Arial"/>
                <a:cs typeface="Arial"/>
              </a:rPr>
              <a:t>Cancel</a:t>
            </a:r>
            <a:r>
              <a:rPr lang="en-US" sz="2800">
                <a:latin typeface="Arial"/>
                <a:cs typeface="Arial"/>
              </a:rPr>
              <a:t> will exit the task, not cancel the actual request. </a:t>
            </a:r>
          </a:p>
          <a:p>
            <a:pPr marL="742950" indent="-742950">
              <a:buFont typeface="Arial" panose="020B0604020202020204" pitchFamily="34" charset="0"/>
              <a:buChar char="•"/>
            </a:pPr>
            <a:endParaRPr lang="en-US"/>
          </a:p>
        </p:txBody>
      </p:sp>
      <p:sp>
        <p:nvSpPr>
          <p:cNvPr id="9" name="TextBox 8">
            <a:extLst>
              <a:ext uri="{FF2B5EF4-FFF2-40B4-BE49-F238E27FC236}">
                <a16:creationId xmlns:a16="http://schemas.microsoft.com/office/drawing/2014/main" id="{5FBEABB3-8C8A-2F3B-8474-0B9B3DA17B5D}"/>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12" name="Picture 11">
            <a:extLst>
              <a:ext uri="{FF2B5EF4-FFF2-40B4-BE49-F238E27FC236}">
                <a16:creationId xmlns:a16="http://schemas.microsoft.com/office/drawing/2014/main" id="{B2B7E7FD-C3C5-7001-2E90-2777546F125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349020" y="9745149"/>
            <a:ext cx="10058400" cy="5218656"/>
          </a:xfrm>
          <a:prstGeom prst="rect">
            <a:avLst/>
          </a:prstGeom>
          <a:ln w="12700">
            <a:solidFill>
              <a:schemeClr val="tx1"/>
            </a:solidFill>
          </a:ln>
        </p:spPr>
      </p:pic>
      <p:sp>
        <p:nvSpPr>
          <p:cNvPr id="8" name="Rectangle 7">
            <a:extLst>
              <a:ext uri="{FF2B5EF4-FFF2-40B4-BE49-F238E27FC236}">
                <a16:creationId xmlns:a16="http://schemas.microsoft.com/office/drawing/2014/main" id="{FCCAEF09-0D4B-CEB5-B22A-63BD445E7BA4}"/>
              </a:ext>
              <a:ext uri="{C183D7F6-B498-43B3-948B-1728B52AA6E4}">
                <adec:decorative xmlns:adec="http://schemas.microsoft.com/office/drawing/2017/decorative" val="1"/>
              </a:ext>
            </a:extLst>
          </p:cNvPr>
          <p:cNvSpPr/>
          <p:nvPr/>
        </p:nvSpPr>
        <p:spPr>
          <a:xfrm>
            <a:off x="1782365" y="14305394"/>
            <a:ext cx="5997354" cy="52705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4778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5A50F-B832-6203-49AE-4334FD176F37}"/>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F4189EA5-2706-2C5E-B1DB-F7C1E2B9206D}"/>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C8B3871D-8A2D-0BDB-CBBC-AD678900AF9F}"/>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630AE036-90D7-D826-E8D9-9DD45DFC0C7F}"/>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4</a:t>
            </a:fld>
            <a:endParaRPr lang="en-US"/>
          </a:p>
        </p:txBody>
      </p:sp>
      <p:sp>
        <p:nvSpPr>
          <p:cNvPr id="15" name="Title 14">
            <a:extLst>
              <a:ext uri="{FF2B5EF4-FFF2-40B4-BE49-F238E27FC236}">
                <a16:creationId xmlns:a16="http://schemas.microsoft.com/office/drawing/2014/main" id="{4D8D5993-E874-19A5-F5EB-FAEF380AA742}"/>
              </a:ext>
            </a:extLst>
          </p:cNvPr>
          <p:cNvSpPr>
            <a:spLocks noGrp="1"/>
          </p:cNvSpPr>
          <p:nvPr>
            <p:ph type="title"/>
          </p:nvPr>
        </p:nvSpPr>
        <p:spPr/>
        <p:txBody>
          <a:bodyPr>
            <a:noAutofit/>
          </a:bodyPr>
          <a:lstStyle/>
          <a:p>
            <a:r>
              <a:rPr lang="en-US">
                <a:latin typeface="Arial"/>
                <a:cs typeface="Arial"/>
              </a:rPr>
              <a:t>Revise P-Card Prior Approval Request </a:t>
            </a:r>
            <a:br>
              <a:rPr lang="en-US"/>
            </a:br>
            <a:r>
              <a:rPr lang="en-US">
                <a:latin typeface="Arial"/>
                <a:cs typeface="Arial"/>
              </a:rPr>
              <a:t>on Send Back (Part 3 of 6)</a:t>
            </a:r>
          </a:p>
        </p:txBody>
      </p:sp>
      <p:sp>
        <p:nvSpPr>
          <p:cNvPr id="16" name="Text Placeholder 15">
            <a:extLst>
              <a:ext uri="{FF2B5EF4-FFF2-40B4-BE49-F238E27FC236}">
                <a16:creationId xmlns:a16="http://schemas.microsoft.com/office/drawing/2014/main" id="{45046ED5-8048-55AC-8FBB-180E7918FF4B}"/>
              </a:ext>
            </a:extLst>
          </p:cNvPr>
          <p:cNvSpPr>
            <a:spLocks noGrp="1"/>
          </p:cNvSpPr>
          <p:nvPr>
            <p:ph type="body" sz="quarter" idx="13"/>
          </p:nvPr>
        </p:nvSpPr>
        <p:spPr/>
        <p:txBody>
          <a:bodyPr vert="horz" lIns="91440" tIns="45720" rIns="91440" bIns="45720" rtlCol="0" anchor="t">
            <a:normAutofit/>
          </a:bodyPr>
          <a:lstStyle/>
          <a:p>
            <a:pPr marL="742950" indent="-742950">
              <a:buFont typeface="+mj-lt"/>
              <a:buAutoNum type="arabicPeriod" startAt="4"/>
            </a:pPr>
            <a:r>
              <a:rPr lang="en-US">
                <a:latin typeface="Arial"/>
                <a:cs typeface="Arial"/>
              </a:rPr>
              <a:t>If the request is correct and no changes are needed. Add a </a:t>
            </a:r>
            <a:r>
              <a:rPr lang="en-US" b="1">
                <a:latin typeface="Arial"/>
                <a:cs typeface="Arial"/>
              </a:rPr>
              <a:t>Comment</a:t>
            </a:r>
            <a:r>
              <a:rPr lang="en-US">
                <a:latin typeface="Arial"/>
                <a:cs typeface="Arial"/>
              </a:rPr>
              <a:t> indicating that the request has been reviewed and there is no need for revision.</a:t>
            </a:r>
          </a:p>
          <a:p>
            <a:pPr marL="742950" indent="-742950">
              <a:buFont typeface="+mj-lt"/>
              <a:buAutoNum type="arabicPeriod" startAt="5"/>
            </a:pPr>
            <a:r>
              <a:rPr lang="en-US">
                <a:latin typeface="Arial"/>
                <a:cs typeface="Arial"/>
              </a:rPr>
              <a:t>Click </a:t>
            </a:r>
            <a:r>
              <a:rPr lang="en-US" b="1">
                <a:latin typeface="Arial"/>
                <a:cs typeface="Arial"/>
              </a:rPr>
              <a:t>Approve</a:t>
            </a:r>
            <a:r>
              <a:rPr lang="en-US">
                <a:latin typeface="Arial"/>
                <a:cs typeface="Arial"/>
              </a:rPr>
              <a:t> to send for manager approval. </a:t>
            </a:r>
          </a:p>
          <a:p>
            <a:pPr marL="739775"/>
            <a:r>
              <a:rPr lang="en-US" sz="2800" b="1">
                <a:latin typeface="Arial"/>
                <a:cs typeface="Arial"/>
              </a:rPr>
              <a:t>Note</a:t>
            </a:r>
            <a:r>
              <a:rPr lang="en-US" sz="2800">
                <a:latin typeface="Arial"/>
                <a:cs typeface="Arial"/>
              </a:rPr>
              <a:t>: This action is available to (on behalf of) </a:t>
            </a:r>
            <a:r>
              <a:rPr lang="en-US" sz="2800" i="1">
                <a:latin typeface="Arial"/>
                <a:cs typeface="Arial"/>
              </a:rPr>
              <a:t>Cardholder</a:t>
            </a:r>
            <a:r>
              <a:rPr lang="en-US" sz="2800">
                <a:latin typeface="Arial"/>
                <a:cs typeface="Arial"/>
              </a:rPr>
              <a:t> reviewing request on </a:t>
            </a:r>
            <a:r>
              <a:rPr lang="en-US" sz="2800" i="1">
                <a:latin typeface="Arial"/>
                <a:cs typeface="Arial"/>
              </a:rPr>
              <a:t>Send</a:t>
            </a:r>
            <a:r>
              <a:rPr lang="en-US" sz="2800">
                <a:latin typeface="Arial"/>
                <a:cs typeface="Arial"/>
              </a:rPr>
              <a:t> </a:t>
            </a:r>
            <a:r>
              <a:rPr lang="en-US" sz="2800" i="1">
                <a:latin typeface="Arial"/>
                <a:cs typeface="Arial"/>
              </a:rPr>
              <a:t>Back</a:t>
            </a:r>
            <a:r>
              <a:rPr lang="en-US" sz="2800">
                <a:latin typeface="Arial"/>
                <a:cs typeface="Arial"/>
              </a:rPr>
              <a:t> and should be taken if cardholder determines no changes are required. Remember to </a:t>
            </a:r>
            <a:r>
              <a:rPr lang="en-US" sz="2800" i="1">
                <a:latin typeface="Arial"/>
                <a:cs typeface="Arial"/>
              </a:rPr>
              <a:t>Add Approvers</a:t>
            </a:r>
            <a:r>
              <a:rPr lang="en-US" sz="2800">
                <a:latin typeface="Arial"/>
                <a:cs typeface="Arial"/>
              </a:rPr>
              <a:t>, if needed, prior to approving. </a:t>
            </a:r>
          </a:p>
          <a:p>
            <a:pPr marL="739775"/>
            <a:r>
              <a:rPr lang="en-US" sz="2800">
                <a:latin typeface="Arial"/>
                <a:cs typeface="Arial"/>
              </a:rPr>
              <a:t>The remainder of this guide covers the </a:t>
            </a:r>
            <a:r>
              <a:rPr lang="en-US" sz="2800" i="1">
                <a:latin typeface="Arial"/>
                <a:cs typeface="Arial"/>
              </a:rPr>
              <a:t>Send Back &amp; Add Approvers </a:t>
            </a:r>
            <a:r>
              <a:rPr lang="en-US" sz="2800">
                <a:latin typeface="Arial"/>
                <a:cs typeface="Arial"/>
              </a:rPr>
              <a:t>processes.</a:t>
            </a:r>
          </a:p>
        </p:txBody>
      </p:sp>
      <p:sp>
        <p:nvSpPr>
          <p:cNvPr id="9" name="TextBox 8">
            <a:extLst>
              <a:ext uri="{FF2B5EF4-FFF2-40B4-BE49-F238E27FC236}">
                <a16:creationId xmlns:a16="http://schemas.microsoft.com/office/drawing/2014/main" id="{F0AA0873-9484-C345-AFB9-7F3FFD113257}"/>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8" name="Picture 7">
            <a:extLst>
              <a:ext uri="{FF2B5EF4-FFF2-40B4-BE49-F238E27FC236}">
                <a16:creationId xmlns:a16="http://schemas.microsoft.com/office/drawing/2014/main" id="{5B92A17C-F107-E393-920D-D9C2246B254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066799" y="7911576"/>
            <a:ext cx="10058400" cy="4669832"/>
          </a:xfrm>
          <a:prstGeom prst="rect">
            <a:avLst/>
          </a:prstGeom>
          <a:ln w="12700">
            <a:solidFill>
              <a:schemeClr val="tx1"/>
            </a:solidFill>
          </a:ln>
        </p:spPr>
      </p:pic>
      <p:sp>
        <p:nvSpPr>
          <p:cNvPr id="5" name="Rectangle 4">
            <a:extLst>
              <a:ext uri="{FF2B5EF4-FFF2-40B4-BE49-F238E27FC236}">
                <a16:creationId xmlns:a16="http://schemas.microsoft.com/office/drawing/2014/main" id="{45EDC4F9-485F-4C31-0FE5-31E9479314A2}"/>
              </a:ext>
              <a:ext uri="{C183D7F6-B498-43B3-948B-1728B52AA6E4}">
                <adec:decorative xmlns:adec="http://schemas.microsoft.com/office/drawing/2017/decorative" val="1"/>
              </a:ext>
            </a:extLst>
          </p:cNvPr>
          <p:cNvSpPr/>
          <p:nvPr/>
        </p:nvSpPr>
        <p:spPr>
          <a:xfrm>
            <a:off x="1984374" y="8363850"/>
            <a:ext cx="9150349" cy="885376"/>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EA7305F-5E58-81AA-CD4B-0E4EC4B4B3AF}"/>
              </a:ext>
              <a:ext uri="{C183D7F6-B498-43B3-948B-1728B52AA6E4}">
                <adec:decorative xmlns:adec="http://schemas.microsoft.com/office/drawing/2017/decorative" val="1"/>
              </a:ext>
            </a:extLst>
          </p:cNvPr>
          <p:cNvSpPr/>
          <p:nvPr/>
        </p:nvSpPr>
        <p:spPr>
          <a:xfrm>
            <a:off x="1500009" y="11960675"/>
            <a:ext cx="1586091" cy="500931"/>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0B09596F-B27F-3BCA-1167-322A9B69B96D}"/>
              </a:ext>
              <a:ext uri="{C183D7F6-B498-43B3-948B-1728B52AA6E4}">
                <adec:decorative xmlns:adec="http://schemas.microsoft.com/office/drawing/2017/decorative" val="1"/>
              </a:ext>
            </a:extLst>
          </p:cNvPr>
          <p:cNvSpPr>
            <a:spLocks noChangeAspect="1"/>
          </p:cNvSpPr>
          <p:nvPr/>
        </p:nvSpPr>
        <p:spPr>
          <a:xfrm>
            <a:off x="1442859" y="8472615"/>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1400">
                <a:latin typeface="Arial" panose="020B0604020202020204" pitchFamily="34" charset="0"/>
                <a:cs typeface="Arial" panose="020B0604020202020204" pitchFamily="34" charset="0"/>
              </a:rPr>
              <a:t>4</a:t>
            </a:r>
          </a:p>
        </p:txBody>
      </p:sp>
      <p:sp>
        <p:nvSpPr>
          <p:cNvPr id="10" name="Oval 9">
            <a:extLst>
              <a:ext uri="{FF2B5EF4-FFF2-40B4-BE49-F238E27FC236}">
                <a16:creationId xmlns:a16="http://schemas.microsoft.com/office/drawing/2014/main" id="{26B03A44-12F1-B516-560D-374CB5A31995}"/>
              </a:ext>
              <a:ext uri="{C183D7F6-B498-43B3-948B-1728B52AA6E4}">
                <adec:decorative xmlns:adec="http://schemas.microsoft.com/office/drawing/2017/decorative" val="1"/>
              </a:ext>
            </a:extLst>
          </p:cNvPr>
          <p:cNvSpPr>
            <a:spLocks noChangeAspect="1"/>
          </p:cNvSpPr>
          <p:nvPr/>
        </p:nvSpPr>
        <p:spPr>
          <a:xfrm>
            <a:off x="1935480" y="11406849"/>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1400">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810279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B3E62-DA19-6EC7-E38B-70D841CD203D}"/>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63DEC861-3660-5161-2545-C6D923F23634}"/>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52C5109B-4E4C-4FFF-7A82-3959C060B881}"/>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36F14437-AAEF-55E2-AB5B-5E9A8EAF9545}"/>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5</a:t>
            </a:fld>
            <a:endParaRPr lang="en-US"/>
          </a:p>
        </p:txBody>
      </p:sp>
      <p:sp>
        <p:nvSpPr>
          <p:cNvPr id="15" name="Title 14">
            <a:extLst>
              <a:ext uri="{FF2B5EF4-FFF2-40B4-BE49-F238E27FC236}">
                <a16:creationId xmlns:a16="http://schemas.microsoft.com/office/drawing/2014/main" id="{7ED8538C-9F48-56EA-7DB2-9CB406CF9C63}"/>
              </a:ext>
            </a:extLst>
          </p:cNvPr>
          <p:cNvSpPr>
            <a:spLocks noGrp="1"/>
          </p:cNvSpPr>
          <p:nvPr>
            <p:ph type="title"/>
          </p:nvPr>
        </p:nvSpPr>
        <p:spPr/>
        <p:txBody>
          <a:bodyPr>
            <a:noAutofit/>
          </a:bodyPr>
          <a:lstStyle/>
          <a:p>
            <a:r>
              <a:rPr lang="en-US">
                <a:latin typeface="Arial"/>
                <a:cs typeface="Arial"/>
              </a:rPr>
              <a:t>Revise P-Card Prior Approval Request </a:t>
            </a:r>
            <a:br>
              <a:rPr lang="en-US"/>
            </a:br>
            <a:r>
              <a:rPr lang="en-US">
                <a:latin typeface="Arial"/>
                <a:cs typeface="Arial"/>
              </a:rPr>
              <a:t>on Send Back (Part 4 of 6)</a:t>
            </a:r>
          </a:p>
        </p:txBody>
      </p:sp>
      <p:sp>
        <p:nvSpPr>
          <p:cNvPr id="7" name="Text Placeholder 6">
            <a:extLst>
              <a:ext uri="{FF2B5EF4-FFF2-40B4-BE49-F238E27FC236}">
                <a16:creationId xmlns:a16="http://schemas.microsoft.com/office/drawing/2014/main" id="{830FB54F-8665-C956-BC5A-2CA8A9782832}"/>
              </a:ext>
            </a:extLst>
          </p:cNvPr>
          <p:cNvSpPr>
            <a:spLocks noGrp="1"/>
          </p:cNvSpPr>
          <p:nvPr>
            <p:ph type="body" sz="quarter" idx="13"/>
          </p:nvPr>
        </p:nvSpPr>
        <p:spPr/>
        <p:txBody>
          <a:bodyPr vert="horz" lIns="91440" tIns="45720" rIns="91440" bIns="45720" rtlCol="0" anchor="t">
            <a:normAutofit/>
          </a:bodyPr>
          <a:lstStyle/>
          <a:p>
            <a:pPr marL="742950" indent="-742950">
              <a:buFont typeface="+mj-lt"/>
              <a:buAutoNum type="arabicPeriod" startAt="6"/>
            </a:pPr>
            <a:r>
              <a:rPr lang="en-US"/>
              <a:t>Click </a:t>
            </a:r>
            <a:r>
              <a:rPr lang="en-US" b="1"/>
              <a:t>Send Back</a:t>
            </a:r>
            <a:r>
              <a:rPr lang="en-US"/>
              <a:t> </a:t>
            </a:r>
            <a:r>
              <a:rPr lang="en-US">
                <a:latin typeface="Arial"/>
                <a:cs typeface="Arial"/>
              </a:rPr>
              <a:t>if changes are needed. </a:t>
            </a:r>
          </a:p>
          <a:p>
            <a:pPr marL="803275"/>
            <a:r>
              <a:rPr lang="en-US" sz="2800" b="1">
                <a:latin typeface="Arial"/>
                <a:cs typeface="Arial"/>
              </a:rPr>
              <a:t>Note</a:t>
            </a:r>
            <a:r>
              <a:rPr lang="en-US" sz="2800">
                <a:latin typeface="Arial"/>
                <a:cs typeface="Arial"/>
              </a:rPr>
              <a:t>: The </a:t>
            </a:r>
            <a:r>
              <a:rPr lang="en-US" sz="2800" i="1">
                <a:latin typeface="Arial"/>
                <a:cs typeface="Arial"/>
              </a:rPr>
              <a:t>Send Back – Revise action is available only to the cardholder reviewing a request created 'On Behalf Of' the cardholder, upon Send Back by a request approver.</a:t>
            </a:r>
            <a:endParaRPr lang="en-US" sz="2800"/>
          </a:p>
        </p:txBody>
      </p:sp>
      <p:sp>
        <p:nvSpPr>
          <p:cNvPr id="6" name="Text Placeholder 5">
            <a:extLst>
              <a:ext uri="{FF2B5EF4-FFF2-40B4-BE49-F238E27FC236}">
                <a16:creationId xmlns:a16="http://schemas.microsoft.com/office/drawing/2014/main" id="{02094368-B9A7-61D0-71CD-7832803F4589}"/>
              </a:ext>
            </a:extLst>
          </p:cNvPr>
          <p:cNvSpPr>
            <a:spLocks noGrp="1"/>
          </p:cNvSpPr>
          <p:nvPr>
            <p:ph type="body" sz="quarter" idx="14"/>
          </p:nvPr>
        </p:nvSpPr>
        <p:spPr/>
        <p:txBody>
          <a:bodyPr vert="horz" lIns="91440" tIns="45720" rIns="91440" bIns="45720" rtlCol="0" anchor="t">
            <a:normAutofit/>
          </a:bodyPr>
          <a:lstStyle/>
          <a:p>
            <a:pPr marL="742950" indent="-742950">
              <a:buFont typeface="+mj-lt"/>
              <a:buAutoNum type="arabicPeriod" startAt="7"/>
            </a:pPr>
            <a:r>
              <a:rPr lang="en-US">
                <a:latin typeface="Arial"/>
                <a:cs typeface="Arial"/>
              </a:rPr>
              <a:t>The </a:t>
            </a:r>
            <a:r>
              <a:rPr lang="en-US" b="1">
                <a:latin typeface="Arial"/>
                <a:cs typeface="Arial"/>
              </a:rPr>
              <a:t>Cardholder</a:t>
            </a:r>
            <a:r>
              <a:rPr lang="en-US">
                <a:latin typeface="Arial"/>
                <a:cs typeface="Arial"/>
              </a:rPr>
              <a:t> reviewing the request will have the </a:t>
            </a:r>
            <a:r>
              <a:rPr lang="en-US" b="1">
                <a:latin typeface="Arial"/>
                <a:cs typeface="Arial"/>
              </a:rPr>
              <a:t>Send Back </a:t>
            </a:r>
            <a:r>
              <a:rPr lang="en-US">
                <a:latin typeface="Arial"/>
                <a:cs typeface="Arial"/>
              </a:rPr>
              <a:t>option available to send the request back to the </a:t>
            </a:r>
            <a:r>
              <a:rPr lang="en-US" b="1">
                <a:latin typeface="Arial"/>
                <a:cs typeface="Arial"/>
              </a:rPr>
              <a:t>Initiator </a:t>
            </a:r>
            <a:r>
              <a:rPr lang="en-US">
                <a:latin typeface="Arial"/>
                <a:cs typeface="Arial"/>
              </a:rPr>
              <a:t>to</a:t>
            </a:r>
            <a:r>
              <a:rPr lang="en-US" b="1">
                <a:latin typeface="Arial"/>
                <a:cs typeface="Arial"/>
              </a:rPr>
              <a:t> Revise</a:t>
            </a:r>
            <a:r>
              <a:rPr lang="en-US">
                <a:latin typeface="Arial"/>
                <a:cs typeface="Arial"/>
              </a:rPr>
              <a:t>. Select the </a:t>
            </a:r>
            <a:r>
              <a:rPr lang="en-US" b="1">
                <a:latin typeface="Arial"/>
                <a:cs typeface="Arial"/>
              </a:rPr>
              <a:t>Initiator</a:t>
            </a:r>
            <a:r>
              <a:rPr lang="en-US">
                <a:latin typeface="Arial"/>
                <a:cs typeface="Arial"/>
              </a:rPr>
              <a:t> in the </a:t>
            </a:r>
            <a:r>
              <a:rPr lang="en-US" b="1">
                <a:latin typeface="Arial"/>
                <a:cs typeface="Arial"/>
              </a:rPr>
              <a:t>To</a:t>
            </a:r>
            <a:r>
              <a:rPr lang="en-US">
                <a:solidFill>
                  <a:srgbClr val="FF0000"/>
                </a:solidFill>
                <a:latin typeface="Arial"/>
                <a:cs typeface="Arial"/>
              </a:rPr>
              <a:t>*</a:t>
            </a:r>
            <a:r>
              <a:rPr lang="en-US">
                <a:latin typeface="Arial"/>
                <a:cs typeface="Arial"/>
              </a:rPr>
              <a:t> field. </a:t>
            </a:r>
          </a:p>
        </p:txBody>
      </p:sp>
      <p:sp>
        <p:nvSpPr>
          <p:cNvPr id="9" name="TextBox 8">
            <a:extLst>
              <a:ext uri="{FF2B5EF4-FFF2-40B4-BE49-F238E27FC236}">
                <a16:creationId xmlns:a16="http://schemas.microsoft.com/office/drawing/2014/main" id="{B53A1A0C-1B42-8CD3-9DF0-C2B4F175FBB9}"/>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5" name="Picture 4">
            <a:extLst>
              <a:ext uri="{FF2B5EF4-FFF2-40B4-BE49-F238E27FC236}">
                <a16:creationId xmlns:a16="http://schemas.microsoft.com/office/drawing/2014/main" id="{0F761A0B-29DB-E9C4-475D-A0ADC3E93666}"/>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008009" y="4388460"/>
            <a:ext cx="8229600" cy="4269806"/>
          </a:xfrm>
          <a:prstGeom prst="rect">
            <a:avLst/>
          </a:prstGeom>
          <a:ln w="12700">
            <a:solidFill>
              <a:schemeClr val="tx1"/>
            </a:solidFill>
          </a:ln>
        </p:spPr>
      </p:pic>
      <p:sp>
        <p:nvSpPr>
          <p:cNvPr id="10" name="Rectangle 9">
            <a:extLst>
              <a:ext uri="{FF2B5EF4-FFF2-40B4-BE49-F238E27FC236}">
                <a16:creationId xmlns:a16="http://schemas.microsoft.com/office/drawing/2014/main" id="{629D6E5D-A2A9-0554-7F0F-3E222F9C13CF}"/>
              </a:ext>
              <a:ext uri="{C183D7F6-B498-43B3-948B-1728B52AA6E4}">
                <adec:decorative xmlns:adec="http://schemas.microsoft.com/office/drawing/2017/decorative" val="1"/>
              </a:ext>
            </a:extLst>
          </p:cNvPr>
          <p:cNvSpPr/>
          <p:nvPr/>
        </p:nvSpPr>
        <p:spPr>
          <a:xfrm>
            <a:off x="3841750" y="8128001"/>
            <a:ext cx="1504950" cy="39652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Picture 32">
            <a:extLst>
              <a:ext uri="{FF2B5EF4-FFF2-40B4-BE49-F238E27FC236}">
                <a16:creationId xmlns:a16="http://schemas.microsoft.com/office/drawing/2014/main" id="{B08264ED-5B68-35E1-F36F-15D000078AD6}"/>
              </a:ext>
              <a:ext uri="{C183D7F6-B498-43B3-948B-1728B52AA6E4}">
                <adec:decorative xmlns:adec="http://schemas.microsoft.com/office/drawing/2017/decorative" val="1"/>
              </a:ext>
            </a:extLst>
          </p:cNvPr>
          <p:cNvPicPr>
            <a:picLocks/>
          </p:cNvPicPr>
          <p:nvPr/>
        </p:nvPicPr>
        <p:blipFill>
          <a:blip r:embed="rId3"/>
          <a:srcRect l="2460" t="2957" r="2346" b="2683"/>
          <a:stretch>
            <a:fillRect/>
          </a:stretch>
        </p:blipFill>
        <p:spPr>
          <a:xfrm>
            <a:off x="3581400" y="11429229"/>
            <a:ext cx="5486400" cy="3390900"/>
          </a:xfrm>
          <a:prstGeom prst="rect">
            <a:avLst/>
          </a:prstGeom>
          <a:ln w="12700">
            <a:solidFill>
              <a:schemeClr val="tx1"/>
            </a:solidFill>
          </a:ln>
        </p:spPr>
      </p:pic>
      <p:sp>
        <p:nvSpPr>
          <p:cNvPr id="34" name="Rectangle 33">
            <a:extLst>
              <a:ext uri="{FF2B5EF4-FFF2-40B4-BE49-F238E27FC236}">
                <a16:creationId xmlns:a16="http://schemas.microsoft.com/office/drawing/2014/main" id="{AAC272B6-508C-EAC3-C607-EAE6F20153F2}"/>
              </a:ext>
              <a:ext uri="{C183D7F6-B498-43B3-948B-1728B52AA6E4}">
                <adec:decorative xmlns:adec="http://schemas.microsoft.com/office/drawing/2017/decorative" val="1"/>
              </a:ext>
            </a:extLst>
          </p:cNvPr>
          <p:cNvSpPr/>
          <p:nvPr/>
        </p:nvSpPr>
        <p:spPr>
          <a:xfrm>
            <a:off x="4665576" y="12175987"/>
            <a:ext cx="4031541" cy="703102"/>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09A17ED0-18AC-C084-366C-DE19A58D2E2B}"/>
              </a:ext>
              <a:ext uri="{C183D7F6-B498-43B3-948B-1728B52AA6E4}">
                <adec:decorative xmlns:adec="http://schemas.microsoft.com/office/drawing/2017/decorative" val="1"/>
              </a:ext>
            </a:extLst>
          </p:cNvPr>
          <p:cNvSpPr/>
          <p:nvPr/>
        </p:nvSpPr>
        <p:spPr>
          <a:xfrm>
            <a:off x="3965947" y="14118301"/>
            <a:ext cx="1524001" cy="473228"/>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2368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7073D-889A-07C3-A2AB-8CA8E4A0024C}"/>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03098792-AECD-978C-0B1F-DD216E4583D6}"/>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AF95E72D-F8E2-7FB7-F7D1-7A9B0A54CA01}"/>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1C06EF1A-18F0-6C0E-F8A7-1443CAFEB7F3}"/>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6</a:t>
            </a:fld>
            <a:endParaRPr lang="en-US"/>
          </a:p>
        </p:txBody>
      </p:sp>
      <p:sp>
        <p:nvSpPr>
          <p:cNvPr id="15" name="Title 14">
            <a:extLst>
              <a:ext uri="{FF2B5EF4-FFF2-40B4-BE49-F238E27FC236}">
                <a16:creationId xmlns:a16="http://schemas.microsoft.com/office/drawing/2014/main" id="{92493F8C-0E25-2AAE-1E80-8FE279E8C0E2}"/>
              </a:ext>
            </a:extLst>
          </p:cNvPr>
          <p:cNvSpPr>
            <a:spLocks noGrp="1"/>
          </p:cNvSpPr>
          <p:nvPr>
            <p:ph type="title"/>
          </p:nvPr>
        </p:nvSpPr>
        <p:spPr/>
        <p:txBody>
          <a:bodyPr>
            <a:noAutofit/>
          </a:bodyPr>
          <a:lstStyle/>
          <a:p>
            <a:r>
              <a:rPr lang="en-US">
                <a:latin typeface="Arial"/>
                <a:cs typeface="Arial"/>
              </a:rPr>
              <a:t>Revise P-Card Prior Approval Request </a:t>
            </a:r>
            <a:br>
              <a:rPr lang="en-US"/>
            </a:br>
            <a:r>
              <a:rPr lang="en-US">
                <a:latin typeface="Arial"/>
                <a:cs typeface="Arial"/>
              </a:rPr>
              <a:t>on Send Back (Part 5 of 6)</a:t>
            </a:r>
          </a:p>
        </p:txBody>
      </p:sp>
      <p:sp>
        <p:nvSpPr>
          <p:cNvPr id="7" name="Text Placeholder 6">
            <a:extLst>
              <a:ext uri="{FF2B5EF4-FFF2-40B4-BE49-F238E27FC236}">
                <a16:creationId xmlns:a16="http://schemas.microsoft.com/office/drawing/2014/main" id="{C9C11C71-BA26-D294-A60A-460AD540E992}"/>
              </a:ext>
            </a:extLst>
          </p:cNvPr>
          <p:cNvSpPr>
            <a:spLocks noGrp="1"/>
          </p:cNvSpPr>
          <p:nvPr>
            <p:ph type="body" sz="quarter" idx="13"/>
          </p:nvPr>
        </p:nvSpPr>
        <p:spPr/>
        <p:txBody>
          <a:bodyPr/>
          <a:lstStyle/>
          <a:p>
            <a:pPr marL="742950" indent="-742950">
              <a:buFont typeface="+mj-lt"/>
              <a:buAutoNum type="arabicPeriod" startAt="8"/>
            </a:pPr>
            <a:r>
              <a:rPr lang="en-US"/>
              <a:t>Enter a </a:t>
            </a:r>
            <a:r>
              <a:rPr lang="en-US" b="1"/>
              <a:t>Reason</a:t>
            </a:r>
            <a:r>
              <a:rPr lang="en-US">
                <a:solidFill>
                  <a:srgbClr val="FF0000"/>
                </a:solidFill>
              </a:rPr>
              <a:t>*</a:t>
            </a:r>
            <a:r>
              <a:rPr lang="en-US"/>
              <a:t> for the </a:t>
            </a:r>
            <a:r>
              <a:rPr lang="en-US" b="1"/>
              <a:t>Send Back</a:t>
            </a:r>
            <a:r>
              <a:rPr lang="en-US"/>
              <a:t>.</a:t>
            </a:r>
          </a:p>
          <a:p>
            <a:pPr marL="742950" indent="-742950">
              <a:buFont typeface="+mj-lt"/>
              <a:buAutoNum type="arabicPeriod" startAt="9"/>
            </a:pPr>
            <a:r>
              <a:rPr lang="en-US"/>
              <a:t>Click </a:t>
            </a:r>
            <a:r>
              <a:rPr lang="en-US" b="1"/>
              <a:t>Submit</a:t>
            </a:r>
            <a:r>
              <a:rPr lang="en-US"/>
              <a:t>.</a:t>
            </a:r>
          </a:p>
          <a:p>
            <a:endParaRPr lang="en-US" sz="2800"/>
          </a:p>
        </p:txBody>
      </p:sp>
      <p:sp>
        <p:nvSpPr>
          <p:cNvPr id="6" name="Text Placeholder 5">
            <a:extLst>
              <a:ext uri="{FF2B5EF4-FFF2-40B4-BE49-F238E27FC236}">
                <a16:creationId xmlns:a16="http://schemas.microsoft.com/office/drawing/2014/main" id="{44E5A378-49E5-B05E-95DD-5BF54AEB80B7}"/>
              </a:ext>
            </a:extLst>
          </p:cNvPr>
          <p:cNvSpPr>
            <a:spLocks noGrp="1"/>
          </p:cNvSpPr>
          <p:nvPr>
            <p:ph type="body" sz="quarter" idx="14"/>
          </p:nvPr>
        </p:nvSpPr>
        <p:spPr/>
        <p:txBody>
          <a:bodyPr/>
          <a:lstStyle/>
          <a:p>
            <a:pPr marL="742950" indent="-742950">
              <a:buFont typeface="+mj-lt"/>
              <a:buAutoNum type="arabicPeriod" startAt="10"/>
            </a:pPr>
            <a:r>
              <a:rPr lang="en-US"/>
              <a:t>If additional approvers are needed, click </a:t>
            </a:r>
            <a:r>
              <a:rPr lang="en-US" b="1"/>
              <a:t>Add Approvers</a:t>
            </a:r>
            <a:r>
              <a:rPr lang="en-US"/>
              <a:t>.</a:t>
            </a:r>
          </a:p>
        </p:txBody>
      </p:sp>
      <p:sp>
        <p:nvSpPr>
          <p:cNvPr id="9" name="TextBox 8">
            <a:extLst>
              <a:ext uri="{FF2B5EF4-FFF2-40B4-BE49-F238E27FC236}">
                <a16:creationId xmlns:a16="http://schemas.microsoft.com/office/drawing/2014/main" id="{BF0DE987-A466-74A6-5BC8-A7994A1A93B3}"/>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28" name="Picture 27">
            <a:extLst>
              <a:ext uri="{FF2B5EF4-FFF2-40B4-BE49-F238E27FC236}">
                <a16:creationId xmlns:a16="http://schemas.microsoft.com/office/drawing/2014/main" id="{EDB9BB9B-12AE-59D8-6E3F-975FFC174F6E}"/>
              </a:ext>
              <a:ext uri="{C183D7F6-B498-43B3-948B-1728B52AA6E4}">
                <adec:decorative xmlns:adec="http://schemas.microsoft.com/office/drawing/2017/decorative" val="1"/>
              </a:ext>
            </a:extLst>
          </p:cNvPr>
          <p:cNvPicPr>
            <a:picLocks/>
          </p:cNvPicPr>
          <p:nvPr/>
        </p:nvPicPr>
        <p:blipFill>
          <a:blip r:embed="rId2"/>
          <a:stretch>
            <a:fillRect/>
          </a:stretch>
        </p:blipFill>
        <p:spPr>
          <a:xfrm>
            <a:off x="3124198" y="4198439"/>
            <a:ext cx="5486400" cy="3593592"/>
          </a:xfrm>
          <a:prstGeom prst="rect">
            <a:avLst/>
          </a:prstGeom>
        </p:spPr>
      </p:pic>
      <p:sp>
        <p:nvSpPr>
          <p:cNvPr id="29" name="Rectangle 28">
            <a:extLst>
              <a:ext uri="{FF2B5EF4-FFF2-40B4-BE49-F238E27FC236}">
                <a16:creationId xmlns:a16="http://schemas.microsoft.com/office/drawing/2014/main" id="{95018280-2540-FF47-6857-AEA78962FA3F}"/>
              </a:ext>
              <a:ext uri="{C183D7F6-B498-43B3-948B-1728B52AA6E4}">
                <adec:decorative xmlns:adec="http://schemas.microsoft.com/office/drawing/2017/decorative" val="1"/>
              </a:ext>
            </a:extLst>
          </p:cNvPr>
          <p:cNvSpPr/>
          <p:nvPr/>
        </p:nvSpPr>
        <p:spPr>
          <a:xfrm>
            <a:off x="4297640" y="5805851"/>
            <a:ext cx="3845702" cy="885376"/>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3098AD5E-57A6-A06C-61B3-50DD6EE350B4}"/>
              </a:ext>
              <a:ext uri="{C183D7F6-B498-43B3-948B-1728B52AA6E4}">
                <adec:decorative xmlns:adec="http://schemas.microsoft.com/office/drawing/2017/decorative" val="1"/>
              </a:ext>
            </a:extLst>
          </p:cNvPr>
          <p:cNvSpPr>
            <a:spLocks noChangeAspect="1"/>
          </p:cNvSpPr>
          <p:nvPr/>
        </p:nvSpPr>
        <p:spPr>
          <a:xfrm>
            <a:off x="8122245" y="5974219"/>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1400">
                <a:latin typeface="Arial" panose="020B0604020202020204" pitchFamily="34" charset="0"/>
                <a:cs typeface="Arial" panose="020B0604020202020204" pitchFamily="34" charset="0"/>
              </a:rPr>
              <a:t>8</a:t>
            </a:r>
          </a:p>
        </p:txBody>
      </p:sp>
      <p:sp>
        <p:nvSpPr>
          <p:cNvPr id="31" name="Rectangle 30">
            <a:extLst>
              <a:ext uri="{FF2B5EF4-FFF2-40B4-BE49-F238E27FC236}">
                <a16:creationId xmlns:a16="http://schemas.microsoft.com/office/drawing/2014/main" id="{0196BFD2-9978-EDA8-B4DD-C6B4352F12CD}"/>
              </a:ext>
              <a:ext uri="{C183D7F6-B498-43B3-948B-1728B52AA6E4}">
                <adec:decorative xmlns:adec="http://schemas.microsoft.com/office/drawing/2017/decorative" val="1"/>
              </a:ext>
            </a:extLst>
          </p:cNvPr>
          <p:cNvSpPr/>
          <p:nvPr/>
        </p:nvSpPr>
        <p:spPr>
          <a:xfrm>
            <a:off x="3643730" y="6993785"/>
            <a:ext cx="1524001" cy="473228"/>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626593E5-F6A5-C737-3902-5D7F3015DCA7}"/>
              </a:ext>
              <a:ext uri="{C183D7F6-B498-43B3-948B-1728B52AA6E4}">
                <adec:decorative xmlns:adec="http://schemas.microsoft.com/office/drawing/2017/decorative" val="1"/>
              </a:ext>
            </a:extLst>
          </p:cNvPr>
          <p:cNvSpPr>
            <a:spLocks noChangeAspect="1"/>
          </p:cNvSpPr>
          <p:nvPr/>
        </p:nvSpPr>
        <p:spPr>
          <a:xfrm>
            <a:off x="3066719" y="6935000"/>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1400">
                <a:latin typeface="Arial" panose="020B0604020202020204" pitchFamily="34" charset="0"/>
                <a:cs typeface="Arial" panose="020B0604020202020204" pitchFamily="34" charset="0"/>
              </a:rPr>
              <a:t>9</a:t>
            </a:r>
          </a:p>
        </p:txBody>
      </p:sp>
      <p:pic>
        <p:nvPicPr>
          <p:cNvPr id="8" name="Picture 7">
            <a:extLst>
              <a:ext uri="{FF2B5EF4-FFF2-40B4-BE49-F238E27FC236}">
                <a16:creationId xmlns:a16="http://schemas.microsoft.com/office/drawing/2014/main" id="{8906C8AE-EC7C-67DC-214D-ED2AB2A176A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981200" y="10585725"/>
            <a:ext cx="8229600" cy="4269806"/>
          </a:xfrm>
          <a:prstGeom prst="rect">
            <a:avLst/>
          </a:prstGeom>
          <a:ln w="12700">
            <a:solidFill>
              <a:schemeClr val="tx1"/>
            </a:solidFill>
          </a:ln>
        </p:spPr>
      </p:pic>
      <p:sp>
        <p:nvSpPr>
          <p:cNvPr id="11" name="Rectangle 10">
            <a:extLst>
              <a:ext uri="{FF2B5EF4-FFF2-40B4-BE49-F238E27FC236}">
                <a16:creationId xmlns:a16="http://schemas.microsoft.com/office/drawing/2014/main" id="{3A8190AD-8179-D74A-E994-DFDDEEB97A38}"/>
              </a:ext>
              <a:ext uri="{C183D7F6-B498-43B3-948B-1728B52AA6E4}">
                <adec:decorative xmlns:adec="http://schemas.microsoft.com/office/drawing/2017/decorative" val="1"/>
              </a:ext>
            </a:extLst>
          </p:cNvPr>
          <p:cNvSpPr/>
          <p:nvPr/>
        </p:nvSpPr>
        <p:spPr>
          <a:xfrm>
            <a:off x="5453240" y="14339912"/>
            <a:ext cx="1792109" cy="39652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8992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759CB-11FF-9730-A227-CF17734E1AEC}"/>
            </a:ext>
          </a:extLst>
        </p:cNvPr>
        <p:cNvGrpSpPr/>
        <p:nvPr/>
      </p:nvGrpSpPr>
      <p:grpSpPr>
        <a:xfrm>
          <a:off x="0" y="0"/>
          <a:ext cx="0" cy="0"/>
          <a:chOff x="0" y="0"/>
          <a:chExt cx="0" cy="0"/>
        </a:xfrm>
      </p:grpSpPr>
      <p:sp>
        <p:nvSpPr>
          <p:cNvPr id="2" name="Date Placeholder 1">
            <a:extLst>
              <a:ext uri="{FF2B5EF4-FFF2-40B4-BE49-F238E27FC236}">
                <a16:creationId xmlns:a16="http://schemas.microsoft.com/office/drawing/2014/main" id="{30218DD7-C873-CDD6-2AF6-E23842218270}"/>
              </a:ext>
              <a:ext uri="{C183D7F6-B498-43B3-948B-1728B52AA6E4}">
                <adec:decorative xmlns:adec="http://schemas.microsoft.com/office/drawing/2017/decorative" val="1"/>
              </a:ext>
            </a:extLst>
          </p:cNvPr>
          <p:cNvSpPr>
            <a:spLocks noGrp="1"/>
          </p:cNvSpPr>
          <p:nvPr>
            <p:ph type="dt" sz="half" idx="10"/>
          </p:nvPr>
        </p:nvSpPr>
        <p:spPr/>
        <p:txBody>
          <a:bodyPr/>
          <a:lstStyle/>
          <a:p>
            <a:fld id="{AABB7832-A06D-4E8B-A914-BDD6443ECE72}" type="datetime1">
              <a:rPr lang="en-US" smtClean="0"/>
              <a:t>9/8/2025</a:t>
            </a:fld>
            <a:endParaRPr lang="en-US"/>
          </a:p>
        </p:txBody>
      </p:sp>
      <p:sp>
        <p:nvSpPr>
          <p:cNvPr id="3" name="Footer Placeholder 2">
            <a:extLst>
              <a:ext uri="{FF2B5EF4-FFF2-40B4-BE49-F238E27FC236}">
                <a16:creationId xmlns:a16="http://schemas.microsoft.com/office/drawing/2014/main" id="{38FB6452-ECD1-6685-BEDB-F550D7D8AD4B}"/>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Version 1</a:t>
            </a:r>
          </a:p>
        </p:txBody>
      </p:sp>
      <p:sp>
        <p:nvSpPr>
          <p:cNvPr id="4" name="Slide Number Placeholder 3">
            <a:extLst>
              <a:ext uri="{FF2B5EF4-FFF2-40B4-BE49-F238E27FC236}">
                <a16:creationId xmlns:a16="http://schemas.microsoft.com/office/drawing/2014/main" id="{413C891F-BC65-A02C-6B40-5893EB30BE23}"/>
              </a:ext>
              <a:ext uri="{C183D7F6-B498-43B3-948B-1728B52AA6E4}">
                <adec:decorative xmlns:adec="http://schemas.microsoft.com/office/drawing/2017/decorative" val="1"/>
              </a:ext>
            </a:extLst>
          </p:cNvPr>
          <p:cNvSpPr>
            <a:spLocks noGrp="1"/>
          </p:cNvSpPr>
          <p:nvPr>
            <p:ph type="sldNum" sz="quarter" idx="12"/>
          </p:nvPr>
        </p:nvSpPr>
        <p:spPr/>
        <p:txBody>
          <a:bodyPr/>
          <a:lstStyle/>
          <a:p>
            <a:fld id="{A178E8AA-DD40-477F-A66C-355F3DFD5912}" type="slidenum">
              <a:rPr lang="en-US" smtClean="0"/>
              <a:pPr/>
              <a:t>7</a:t>
            </a:fld>
            <a:endParaRPr lang="en-US"/>
          </a:p>
        </p:txBody>
      </p:sp>
      <p:sp>
        <p:nvSpPr>
          <p:cNvPr id="15" name="Title 14">
            <a:extLst>
              <a:ext uri="{FF2B5EF4-FFF2-40B4-BE49-F238E27FC236}">
                <a16:creationId xmlns:a16="http://schemas.microsoft.com/office/drawing/2014/main" id="{E6F1147A-E272-3D5F-0961-5E1E380E94DF}"/>
              </a:ext>
            </a:extLst>
          </p:cNvPr>
          <p:cNvSpPr>
            <a:spLocks noGrp="1"/>
          </p:cNvSpPr>
          <p:nvPr>
            <p:ph type="title"/>
          </p:nvPr>
        </p:nvSpPr>
        <p:spPr/>
        <p:txBody>
          <a:bodyPr>
            <a:noAutofit/>
          </a:bodyPr>
          <a:lstStyle/>
          <a:p>
            <a:r>
              <a:rPr lang="en-US">
                <a:latin typeface="Arial"/>
                <a:cs typeface="Arial"/>
              </a:rPr>
              <a:t>Revise P-Card Prior Approval Request </a:t>
            </a:r>
            <a:br>
              <a:rPr lang="en-US"/>
            </a:br>
            <a:r>
              <a:rPr lang="en-US">
                <a:latin typeface="Arial"/>
                <a:cs typeface="Arial"/>
              </a:rPr>
              <a:t>on Send Back (Part 6 of 6)</a:t>
            </a:r>
          </a:p>
        </p:txBody>
      </p:sp>
      <p:sp>
        <p:nvSpPr>
          <p:cNvPr id="7" name="Text Placeholder 6">
            <a:extLst>
              <a:ext uri="{FF2B5EF4-FFF2-40B4-BE49-F238E27FC236}">
                <a16:creationId xmlns:a16="http://schemas.microsoft.com/office/drawing/2014/main" id="{A54D048A-F6C6-0E34-6E23-65ED11EB0668}"/>
              </a:ext>
            </a:extLst>
          </p:cNvPr>
          <p:cNvSpPr>
            <a:spLocks noGrp="1"/>
          </p:cNvSpPr>
          <p:nvPr>
            <p:ph type="body" sz="quarter" idx="13"/>
          </p:nvPr>
        </p:nvSpPr>
        <p:spPr/>
        <p:txBody>
          <a:bodyPr>
            <a:normAutofit/>
          </a:bodyPr>
          <a:lstStyle/>
          <a:p>
            <a:pPr marL="742950" indent="-742950">
              <a:buFont typeface="+mj-lt"/>
              <a:buAutoNum type="arabicPeriod" startAt="11"/>
            </a:pPr>
            <a:r>
              <a:rPr lang="en-US"/>
              <a:t>Select </a:t>
            </a:r>
            <a:r>
              <a:rPr lang="en-US" b="1"/>
              <a:t>Additional Approvers</a:t>
            </a:r>
            <a:r>
              <a:rPr lang="en-US">
                <a:solidFill>
                  <a:srgbClr val="FF0000"/>
                </a:solidFill>
              </a:rPr>
              <a:t>*</a:t>
            </a:r>
            <a:r>
              <a:rPr lang="en-US"/>
              <a:t> and enter a </a:t>
            </a:r>
            <a:r>
              <a:rPr lang="en-US" b="1"/>
              <a:t>Comment</a:t>
            </a:r>
            <a:r>
              <a:rPr lang="en-US"/>
              <a:t> for the approvers.</a:t>
            </a:r>
          </a:p>
          <a:p>
            <a:pPr marL="811213"/>
            <a:r>
              <a:rPr lang="en-US" sz="2800" b="1"/>
              <a:t>Note</a:t>
            </a:r>
            <a:r>
              <a:rPr lang="en-US" sz="2800"/>
              <a:t>: A single </a:t>
            </a:r>
            <a:r>
              <a:rPr lang="en-US" sz="2800" i="1"/>
              <a:t>Approver</a:t>
            </a:r>
            <a:r>
              <a:rPr lang="en-US" sz="2800"/>
              <a:t> or multiple </a:t>
            </a:r>
            <a:r>
              <a:rPr lang="en-US" sz="2800" i="1"/>
              <a:t>Approvers</a:t>
            </a:r>
            <a:r>
              <a:rPr lang="en-US" sz="2800"/>
              <a:t> may be added. The request will route to all </a:t>
            </a:r>
            <a:r>
              <a:rPr lang="en-US" sz="2800" i="1"/>
              <a:t>Approvers</a:t>
            </a:r>
            <a:r>
              <a:rPr lang="en-US" sz="2800"/>
              <a:t> simultaneously. </a:t>
            </a:r>
          </a:p>
          <a:p>
            <a:pPr marL="742950" indent="-742950">
              <a:buFont typeface="+mj-lt"/>
              <a:buAutoNum type="arabicPeriod" startAt="12"/>
            </a:pPr>
            <a:r>
              <a:rPr lang="en-US"/>
              <a:t>Click </a:t>
            </a:r>
            <a:r>
              <a:rPr lang="en-US" b="1"/>
              <a:t>Approve and Send to Approvers </a:t>
            </a:r>
            <a:r>
              <a:rPr lang="en-US"/>
              <a:t>for routing the reviewed or revised request for approval.</a:t>
            </a:r>
          </a:p>
        </p:txBody>
      </p:sp>
      <p:sp>
        <p:nvSpPr>
          <p:cNvPr id="9" name="TextBox 8">
            <a:extLst>
              <a:ext uri="{FF2B5EF4-FFF2-40B4-BE49-F238E27FC236}">
                <a16:creationId xmlns:a16="http://schemas.microsoft.com/office/drawing/2014/main" id="{F904026B-DAA8-BE5F-C4BA-EF84BE64FCEC}"/>
              </a:ext>
              <a:ext uri="{C183D7F6-B498-43B3-948B-1728B52AA6E4}">
                <adec:decorative xmlns:adec="http://schemas.microsoft.com/office/drawing/2017/decorative" val="1"/>
              </a:ext>
            </a:extLst>
          </p:cNvPr>
          <p:cNvSpPr txBox="1"/>
          <p:nvPr/>
        </p:nvSpPr>
        <p:spPr>
          <a:xfrm>
            <a:off x="4667694" y="1717828"/>
            <a:ext cx="2856613" cy="523220"/>
          </a:xfrm>
          <a:prstGeom prst="rect">
            <a:avLst/>
          </a:prstGeom>
          <a:noFill/>
        </p:spPr>
        <p:txBody>
          <a:bodyPr wrap="square" rtlCol="0">
            <a:spAutoFit/>
          </a:bodyPr>
          <a:lstStyle/>
          <a:p>
            <a:pPr algn="ctr"/>
            <a:r>
              <a:rPr lang="en-US" sz="2800" b="1">
                <a:latin typeface="Arial" panose="020B0604020202020204" pitchFamily="34" charset="0"/>
                <a:cs typeface="Arial" panose="020B0604020202020204" pitchFamily="34" charset="0"/>
              </a:rPr>
              <a:t>INSTRUCTIONS</a:t>
            </a:r>
          </a:p>
        </p:txBody>
      </p:sp>
      <p:pic>
        <p:nvPicPr>
          <p:cNvPr id="10" name="Picture 9">
            <a:extLst>
              <a:ext uri="{FF2B5EF4-FFF2-40B4-BE49-F238E27FC236}">
                <a16:creationId xmlns:a16="http://schemas.microsoft.com/office/drawing/2014/main" id="{E686BCD4-0DE1-4D37-5E5A-CB5F5BB9180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438399" y="7371902"/>
            <a:ext cx="7315200" cy="4098908"/>
          </a:xfrm>
          <a:prstGeom prst="rect">
            <a:avLst/>
          </a:prstGeom>
        </p:spPr>
      </p:pic>
      <p:sp>
        <p:nvSpPr>
          <p:cNvPr id="11" name="Rectangle 10">
            <a:extLst>
              <a:ext uri="{FF2B5EF4-FFF2-40B4-BE49-F238E27FC236}">
                <a16:creationId xmlns:a16="http://schemas.microsoft.com/office/drawing/2014/main" id="{4743A0E0-58B8-6CB2-4B3A-D95FCE2F05B0}"/>
              </a:ext>
              <a:ext uri="{C183D7F6-B498-43B3-948B-1728B52AA6E4}">
                <adec:decorative xmlns:adec="http://schemas.microsoft.com/office/drawing/2017/decorative" val="1"/>
              </a:ext>
            </a:extLst>
          </p:cNvPr>
          <p:cNvSpPr/>
          <p:nvPr/>
        </p:nvSpPr>
        <p:spPr>
          <a:xfrm>
            <a:off x="4826000" y="8963973"/>
            <a:ext cx="4324350" cy="13462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C9FBD09-F358-F1E4-F90C-33C7FF316AD7}"/>
              </a:ext>
              <a:ext uri="{C183D7F6-B498-43B3-948B-1728B52AA6E4}">
                <adec:decorative xmlns:adec="http://schemas.microsoft.com/office/drawing/2017/decorative" val="1"/>
              </a:ext>
            </a:extLst>
          </p:cNvPr>
          <p:cNvSpPr/>
          <p:nvPr/>
        </p:nvSpPr>
        <p:spPr>
          <a:xfrm>
            <a:off x="3251200" y="10589573"/>
            <a:ext cx="3111500" cy="393700"/>
          </a:xfrm>
          <a:prstGeom prst="rect">
            <a:avLst/>
          </a:prstGeom>
          <a:no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82DD678-C543-7406-2E3F-1CA9F9A9E4F1}"/>
              </a:ext>
              <a:ext uri="{C183D7F6-B498-43B3-948B-1728B52AA6E4}">
                <adec:decorative xmlns:adec="http://schemas.microsoft.com/office/drawing/2017/decorative" val="1"/>
              </a:ext>
            </a:extLst>
          </p:cNvPr>
          <p:cNvSpPr>
            <a:spLocks noChangeAspect="1"/>
          </p:cNvSpPr>
          <p:nvPr/>
        </p:nvSpPr>
        <p:spPr>
          <a:xfrm>
            <a:off x="9150350" y="9319756"/>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1400">
                <a:latin typeface="Arial" panose="020B0604020202020204" pitchFamily="34" charset="0"/>
                <a:cs typeface="Arial" panose="020B0604020202020204" pitchFamily="34" charset="0"/>
              </a:rPr>
              <a:t>11</a:t>
            </a:r>
          </a:p>
        </p:txBody>
      </p:sp>
      <p:sp>
        <p:nvSpPr>
          <p:cNvPr id="14" name="Oval 13">
            <a:extLst>
              <a:ext uri="{FF2B5EF4-FFF2-40B4-BE49-F238E27FC236}">
                <a16:creationId xmlns:a16="http://schemas.microsoft.com/office/drawing/2014/main" id="{D997D1B0-512D-69F5-A5AC-286C9DCDA798}"/>
              </a:ext>
              <a:ext uri="{C183D7F6-B498-43B3-948B-1728B52AA6E4}">
                <adec:decorative xmlns:adec="http://schemas.microsoft.com/office/drawing/2017/decorative" val="1"/>
              </a:ext>
            </a:extLst>
          </p:cNvPr>
          <p:cNvSpPr>
            <a:spLocks noChangeAspect="1"/>
          </p:cNvSpPr>
          <p:nvPr/>
        </p:nvSpPr>
        <p:spPr>
          <a:xfrm>
            <a:off x="2702560" y="10512103"/>
            <a:ext cx="548640" cy="54864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1400">
                <a:latin typeface="Arial" panose="020B0604020202020204" pitchFamily="34" charset="0"/>
                <a:cs typeface="Arial" panose="020B0604020202020204" pitchFamily="34" charset="0"/>
              </a:rPr>
              <a:t>12</a:t>
            </a:r>
          </a:p>
        </p:txBody>
      </p:sp>
      <p:grpSp>
        <p:nvGrpSpPr>
          <p:cNvPr id="16" name="Group 15">
            <a:extLst>
              <a:ext uri="{FF2B5EF4-FFF2-40B4-BE49-F238E27FC236}">
                <a16:creationId xmlns:a16="http://schemas.microsoft.com/office/drawing/2014/main" id="{85FFCB18-C036-4203-A0E5-34CD751F5E78}"/>
              </a:ext>
              <a:ext uri="{C183D7F6-B498-43B3-948B-1728B52AA6E4}">
                <adec:decorative xmlns:adec="http://schemas.microsoft.com/office/drawing/2017/decorative" val="1"/>
              </a:ext>
            </a:extLst>
          </p:cNvPr>
          <p:cNvGrpSpPr/>
          <p:nvPr/>
        </p:nvGrpSpPr>
        <p:grpSpPr>
          <a:xfrm>
            <a:off x="619200" y="14367807"/>
            <a:ext cx="10953599" cy="991815"/>
            <a:chOff x="328693" y="2700632"/>
            <a:chExt cx="6062976" cy="502647"/>
          </a:xfrm>
          <a:solidFill>
            <a:schemeClr val="accent5"/>
          </a:solidFill>
        </p:grpSpPr>
        <p:sp>
          <p:nvSpPr>
            <p:cNvPr id="17" name="Freeform 101">
              <a:extLst>
                <a:ext uri="{FF2B5EF4-FFF2-40B4-BE49-F238E27FC236}">
                  <a16:creationId xmlns:a16="http://schemas.microsoft.com/office/drawing/2014/main" id="{472330E9-BEBA-0664-699A-D02B3C76DE3E}"/>
                </a:ext>
              </a:extLst>
            </p:cNvPr>
            <p:cNvSpPr/>
            <p:nvPr/>
          </p:nvSpPr>
          <p:spPr>
            <a:xfrm>
              <a:off x="328693" y="2700632"/>
              <a:ext cx="6062976" cy="502647"/>
            </a:xfrm>
            <a:prstGeom prst="rect">
              <a:avLst/>
            </a:prstGeom>
            <a:grpFill/>
            <a:ln w="12700">
              <a:solidFill>
                <a:schemeClr val="accent5"/>
              </a:solidFill>
              <a:miter lim="400000"/>
            </a:ln>
          </p:spPr>
          <p:txBody>
            <a:bodyPr lIns="45718" tIns="45718" rIns="45718" bIns="45718"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a:lstStyle>
            <a:p>
              <a:pPr>
                <a:defRPr>
                  <a:solidFill>
                    <a:srgbClr val="FFFFFF"/>
                  </a:solidFill>
                </a:defRPr>
              </a:pPr>
              <a:endParaRPr lang="en-US" sz="1400"/>
            </a:p>
          </p:txBody>
        </p:sp>
        <p:pic>
          <p:nvPicPr>
            <p:cNvPr id="18" name="Graphic 17" descr="Checkmark with solid fill">
              <a:extLst>
                <a:ext uri="{FF2B5EF4-FFF2-40B4-BE49-F238E27FC236}">
                  <a16:creationId xmlns:a16="http://schemas.microsoft.com/office/drawing/2014/main" id="{86C1E7F3-97D7-B104-BD72-99DAD8DC1FB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05905" y="2765624"/>
              <a:ext cx="463807" cy="380601"/>
            </a:xfrm>
            <a:prstGeom prst="rect">
              <a:avLst/>
            </a:prstGeom>
          </p:spPr>
        </p:pic>
      </p:grpSp>
      <p:sp>
        <p:nvSpPr>
          <p:cNvPr id="19" name="TextBox 18">
            <a:extLst>
              <a:ext uri="{FF2B5EF4-FFF2-40B4-BE49-F238E27FC236}">
                <a16:creationId xmlns:a16="http://schemas.microsoft.com/office/drawing/2014/main" id="{5C6DA68D-AEBD-4D45-6FCD-54E4FCD1D113}"/>
              </a:ext>
            </a:extLst>
          </p:cNvPr>
          <p:cNvSpPr txBox="1"/>
          <p:nvPr/>
        </p:nvSpPr>
        <p:spPr>
          <a:xfrm>
            <a:off x="1666371" y="14448215"/>
            <a:ext cx="9836681" cy="830997"/>
          </a:xfrm>
          <a:prstGeom prst="rect">
            <a:avLst/>
          </a:prstGeom>
          <a:noFill/>
        </p:spPr>
        <p:txBody>
          <a:bodyPr wrap="square" lIns="91440" tIns="45720" rIns="91440" bIns="45720" rtlCol="0" anchor="ctr">
            <a:spAutoFit/>
          </a:bodyPr>
          <a:lstStyle/>
          <a:p>
            <a:r>
              <a:rPr lang="en-US" sz="2400" b="1">
                <a:latin typeface="Arial"/>
                <a:cs typeface="Arial"/>
              </a:rPr>
              <a:t>You have successfully </a:t>
            </a:r>
            <a:r>
              <a:rPr lang="en-US" sz="2400" b="1">
                <a:solidFill>
                  <a:srgbClr val="000000"/>
                </a:solidFill>
                <a:latin typeface="Arial"/>
                <a:cs typeface="Arial"/>
              </a:rPr>
              <a:t>responded to a P-Card Prior Approval Request on Send Back.</a:t>
            </a:r>
          </a:p>
        </p:txBody>
      </p:sp>
    </p:spTree>
    <p:extLst>
      <p:ext uri="{BB962C8B-B14F-4D97-AF65-F5344CB8AC3E}">
        <p14:creationId xmlns:p14="http://schemas.microsoft.com/office/powerpoint/2010/main" val="2001609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Job Aid Templat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Administrative">
  <a:themeElements>
    <a:clrScheme name="GA@WORK">
      <a:dk1>
        <a:sysClr val="windowText" lastClr="000000"/>
      </a:dk1>
      <a:lt1>
        <a:sysClr val="window" lastClr="FFFFFF"/>
      </a:lt1>
      <a:dk2>
        <a:srgbClr val="235789"/>
      </a:dk2>
      <a:lt2>
        <a:srgbClr val="B3B3B3"/>
      </a:lt2>
      <a:accent1>
        <a:srgbClr val="F7921E"/>
      </a:accent1>
      <a:accent2>
        <a:srgbClr val="F3B700"/>
      </a:accent2>
      <a:accent3>
        <a:srgbClr val="7FA267"/>
      </a:accent3>
      <a:accent4>
        <a:srgbClr val="A72608"/>
      </a:accent4>
      <a:accent5>
        <a:srgbClr val="90C3C8"/>
      </a:accent5>
      <a:accent6>
        <a:srgbClr val="000000"/>
      </a:accent6>
      <a:hlink>
        <a:srgbClr val="000000"/>
      </a:hlink>
      <a:folHlink>
        <a:srgbClr val="F7921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EAE3A79BBFD64492F0113C7CC0E81F" ma:contentTypeVersion="12" ma:contentTypeDescription="Create a new document." ma:contentTypeScope="" ma:versionID="2d00a3bfb90a7342a919c30f384c47e3">
  <xsd:schema xmlns:xsd="http://www.w3.org/2001/XMLSchema" xmlns:xs="http://www.w3.org/2001/XMLSchema" xmlns:p="http://schemas.microsoft.com/office/2006/metadata/properties" xmlns:ns2="455827e1-3cad-47df-a2cc-3bbe25ba25c0" xmlns:ns3="1f6a4403-3194-4bb4-a459-db1dbbb51f9b" targetNamespace="http://schemas.microsoft.com/office/2006/metadata/properties" ma:root="true" ma:fieldsID="272850b15b7704d5af47cf7a72a578b9" ns2:_="" ns3:_="">
    <xsd:import namespace="455827e1-3cad-47df-a2cc-3bbe25ba25c0"/>
    <xsd:import namespace="1f6a4403-3194-4bb4-a459-db1dbbb51f9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5827e1-3cad-47df-a2cc-3bbe25ba25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1b9b15-6ca2-435f-87bd-c880ab91165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6a4403-3194-4bb4-a459-db1dbbb51f9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289526b-6c3c-45fa-9c6d-2a29dee24c6f}" ma:internalName="TaxCatchAll" ma:showField="CatchAllData" ma:web="1f6a4403-3194-4bb4-a459-db1dbbb51f9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55827e1-3cad-47df-a2cc-3bbe25ba25c0">
      <Terms xmlns="http://schemas.microsoft.com/office/infopath/2007/PartnerControls"/>
    </lcf76f155ced4ddcb4097134ff3c332f>
    <TaxCatchAll xmlns="1f6a4403-3194-4bb4-a459-db1dbbb51f9b" xsi:nil="true"/>
  </documentManagement>
</p:properties>
</file>

<file path=customXml/itemProps1.xml><?xml version="1.0" encoding="utf-8"?>
<ds:datastoreItem xmlns:ds="http://schemas.openxmlformats.org/officeDocument/2006/customXml" ds:itemID="{C2DF1CFB-536C-470B-91CA-8C6D67D48B55}"/>
</file>

<file path=customXml/itemProps2.xml><?xml version="1.0" encoding="utf-8"?>
<ds:datastoreItem xmlns:ds="http://schemas.openxmlformats.org/officeDocument/2006/customXml" ds:itemID="{D17FB6B5-495C-4BE2-9DC0-3AE005212118}">
  <ds:schemaRefs>
    <ds:schemaRef ds:uri="http://schemas.microsoft.com/sharepoint/v3/contenttype/forms"/>
  </ds:schemaRefs>
</ds:datastoreItem>
</file>

<file path=customXml/itemProps3.xml><?xml version="1.0" encoding="utf-8"?>
<ds:datastoreItem xmlns:ds="http://schemas.openxmlformats.org/officeDocument/2006/customXml" ds:itemID="{155037ED-0B11-4449-BF81-C0D1539FFB91}">
  <ds:schemaRefs>
    <ds:schemaRef ds:uri="91b022cc-d96d-4c7a-a6ef-47af526da2c2"/>
    <ds:schemaRef ds:uri="http://purl.org/dc/dcmitype/"/>
    <ds:schemaRef ds:uri="http://www.w3.org/XML/1998/namespace"/>
    <ds:schemaRef ds:uri="http://purl.org/dc/elements/1.1/"/>
    <ds:schemaRef ds:uri="http://schemas.microsoft.com/office/2006/metadata/propertie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8d5ae7cb-5eaa-45bd-87a9-9ecdfd4d7a10"/>
  </ds:schemaRefs>
</ds:datastoreItem>
</file>

<file path=docMetadata/LabelInfo.xml><?xml version="1.0" encoding="utf-8"?>
<clbl:labelList xmlns:clbl="http://schemas.microsoft.com/office/2020/mipLabelMetadata">
  <clbl:label id="{512da10d-071b-4b94-8abc-9ec4044d1516}" enabled="0" method="" siteId="{512da10d-071b-4b94-8abc-9ec4044d1516}"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747</Words>
  <Application>Microsoft Office PowerPoint</Application>
  <PresentationFormat>Custom</PresentationFormat>
  <Paragraphs>78</Paragraphs>
  <Slides>7</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7</vt:i4>
      </vt:variant>
    </vt:vector>
  </HeadingPairs>
  <TitlesOfParts>
    <vt:vector size="11" baseType="lpstr">
      <vt:lpstr>Arial</vt:lpstr>
      <vt:lpstr>Calibri</vt:lpstr>
      <vt:lpstr>Job Aid Template</vt:lpstr>
      <vt:lpstr>1_Administrative</vt:lpstr>
      <vt:lpstr>Revise P-Card Prior Approval  Request on Send Back</vt:lpstr>
      <vt:lpstr>Revise P-Card Prior Approval Request  on Send Back (Part 1 of 6)</vt:lpstr>
      <vt:lpstr>Revise P-Card Prior Approval Request  on Send Back (Part 2 of 6)</vt:lpstr>
      <vt:lpstr>Revise P-Card Prior Approval Request  on Send Back (Part 3 of 6)</vt:lpstr>
      <vt:lpstr>Revise P-Card Prior Approval Request  on Send Back (Part 4 of 6)</vt:lpstr>
      <vt:lpstr>Revise P-Card Prior Approval Request  on Send Back (Part 5 of 6)</vt:lpstr>
      <vt:lpstr>Revise P-Card Prior Approval Request  on Send Back (Part 6 of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Suite_Workstream_Title</dc:title>
  <dc:creator>Bennett, Sarah</dc:creator>
  <cp:lastModifiedBy>Swartout, Darcy</cp:lastModifiedBy>
  <cp:revision>1</cp:revision>
  <cp:lastPrinted>2024-05-14T19:49:44Z</cp:lastPrinted>
  <dcterms:created xsi:type="dcterms:W3CDTF">2024-01-04T16:25:20Z</dcterms:created>
  <dcterms:modified xsi:type="dcterms:W3CDTF">2025-09-08T18:13:39Z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2024-01-04T16:25:20Z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502715d2-dc1c-4686-9400-29020d63069a</vt:lpwstr>
  </property>
  <property fmtid="{D5CDD505-2E9C-101B-9397-08002B2CF9AE}" pid="8" name="MSIP_Label_ea60d57e-af5b-4752-ac57-3e4f28ca11dc_ContentBits">
    <vt:lpwstr>0</vt:lpwstr>
  </property>
  <property fmtid="{D5CDD505-2E9C-101B-9397-08002B2CF9AE}" pid="9" name="ContentTypeId">
    <vt:lpwstr>0x010100A8EAE3A79BBFD64492F0113C7CC0E81F</vt:lpwstr>
  </property>
  <property fmtid="{D5CDD505-2E9C-101B-9397-08002B2CF9AE}" pid="10" name="MediaServiceImageTags">
    <vt:lpwstr/>
  </property>
</Properties>
</file>