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0"/>
  </p:notesMasterIdLst>
  <p:sldIdLst>
    <p:sldId id="367" r:id="rId6"/>
    <p:sldId id="356" r:id="rId7"/>
    <p:sldId id="364" r:id="rId8"/>
    <p:sldId id="366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F94FB268-4EB0-26A1-9FED-9A9B05C4B15C}" name="McClester, Ryan" initials="RM" userId="S::ryan.mcclester@sao.ga.gov::5f0298cf-8456-4577-8b9b-8f3379c01079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2A43C1D0-EC98-7D0A-7928-9806C2BF5745}" name="Harder, April" initials="HA" userId="S::april.harder@doas.ga.gov::57594db7-b972-42d4-8c77-65bd0785c8b0" providerId="AD"/>
  <p188:author id="{0CEE8AF1-C248-A972-666E-9A72101DA29C}" name="Chapman, Mary" initials="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5002DC-4922-1AF3-E4F1-03888F8E5DC0}" v="19" dt="2025-11-24T14:52:23.551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47" autoAdjust="0"/>
  </p:normalViewPr>
  <p:slideViewPr>
    <p:cSldViewPr snapToGrid="0">
      <p:cViewPr>
        <p:scale>
          <a:sx n="66" d="100"/>
          <a:sy n="66" d="100"/>
        </p:scale>
        <p:origin x="1386" y="-1512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der, April" userId="S::april.harder@doas.ga.gov::57594db7-b972-42d4-8c77-65bd0785c8b0" providerId="AD" clId="Web-{0CA7BCB5-E15B-25B0-620A-879F78D3547C}"/>
    <pc:docChg chg="mod">
      <pc:chgData name="Harder, April" userId="S::april.harder@doas.ga.gov::57594db7-b972-42d4-8c77-65bd0785c8b0" providerId="AD" clId="Web-{0CA7BCB5-E15B-25B0-620A-879F78D3547C}" dt="2025-11-14T15:16:37.858" v="0"/>
      <pc:docMkLst>
        <pc:docMk/>
      </pc:docMkLst>
    </pc:docChg>
  </pc:docChgLst>
  <pc:docChgLst>
    <pc:chgData name="Swartout, Darcy" userId="S::darcy.swartout@sao.ga.gov::1c015fc4-41a8-4efb-8017-be6f6fc86c37" providerId="AD" clId="Web-{DC628E1F-7122-FFBF-27B7-5904589893D9}"/>
    <pc:docChg chg="modSld">
      <pc:chgData name="Swartout, Darcy" userId="S::darcy.swartout@sao.ga.gov::1c015fc4-41a8-4efb-8017-be6f6fc86c37" providerId="AD" clId="Web-{DC628E1F-7122-FFBF-27B7-5904589893D9}" dt="2025-11-21T16:37:15.025" v="52" actId="20577"/>
      <pc:docMkLst>
        <pc:docMk/>
      </pc:docMkLst>
      <pc:sldChg chg="modSp modCm">
        <pc:chgData name="Swartout, Darcy" userId="S::darcy.swartout@sao.ga.gov::1c015fc4-41a8-4efb-8017-be6f6fc86c37" providerId="AD" clId="Web-{DC628E1F-7122-FFBF-27B7-5904589893D9}" dt="2025-11-21T16:37:15.025" v="52" actId="20577"/>
        <pc:sldMkLst>
          <pc:docMk/>
          <pc:sldMk cId="2178360457" sldId="356"/>
        </pc:sldMkLst>
        <pc:spChg chg="mod">
          <ac:chgData name="Swartout, Darcy" userId="S::darcy.swartout@sao.ga.gov::1c015fc4-41a8-4efb-8017-be6f6fc86c37" providerId="AD" clId="Web-{DC628E1F-7122-FFBF-27B7-5904589893D9}" dt="2025-11-21T16:37:03.760" v="45" actId="1076"/>
          <ac:spMkLst>
            <pc:docMk/>
            <pc:sldMk cId="2178360457" sldId="356"/>
            <ac:spMk id="11" creationId="{F0DF8785-64C7-9572-5E99-419514D01786}"/>
          </ac:spMkLst>
        </pc:spChg>
        <pc:spChg chg="mod">
          <ac:chgData name="Swartout, Darcy" userId="S::darcy.swartout@sao.ga.gov::1c015fc4-41a8-4efb-8017-be6f6fc86c37" providerId="AD" clId="Web-{DC628E1F-7122-FFBF-27B7-5904589893D9}" dt="2025-11-21T16:37:03.775" v="46" actId="1076"/>
          <ac:spMkLst>
            <pc:docMk/>
            <pc:sldMk cId="2178360457" sldId="356"/>
            <ac:spMk id="12" creationId="{BCAE740A-B9DE-6C55-8A6D-F3311299B670}"/>
          </ac:spMkLst>
        </pc:spChg>
        <pc:spChg chg="mod">
          <ac:chgData name="Swartout, Darcy" userId="S::darcy.swartout@sao.ga.gov::1c015fc4-41a8-4efb-8017-be6f6fc86c37" providerId="AD" clId="Web-{DC628E1F-7122-FFBF-27B7-5904589893D9}" dt="2025-11-21T16:37:15.025" v="52" actId="20577"/>
          <ac:spMkLst>
            <pc:docMk/>
            <pc:sldMk cId="2178360457" sldId="356"/>
            <ac:spMk id="13" creationId="{A39BFE7D-1216-2727-34CD-0984617B99D7}"/>
          </ac:spMkLst>
        </pc:spChg>
        <pc:spChg chg="mod">
          <ac:chgData name="Swartout, Darcy" userId="S::darcy.swartout@sao.ga.gov::1c015fc4-41a8-4efb-8017-be6f6fc86c37" providerId="AD" clId="Web-{DC628E1F-7122-FFBF-27B7-5904589893D9}" dt="2025-11-21T16:37:03.791" v="47" actId="1076"/>
          <ac:spMkLst>
            <pc:docMk/>
            <pc:sldMk cId="2178360457" sldId="356"/>
            <ac:spMk id="18" creationId="{3294E730-9843-CE9E-0E45-293C6B208F66}"/>
          </ac:spMkLst>
        </pc:spChg>
        <pc:spChg chg="mod">
          <ac:chgData name="Swartout, Darcy" userId="S::darcy.swartout@sao.ga.gov::1c015fc4-41a8-4efb-8017-be6f6fc86c37" providerId="AD" clId="Web-{DC628E1F-7122-FFBF-27B7-5904589893D9}" dt="2025-11-21T16:37:03.791" v="48" actId="1076"/>
          <ac:spMkLst>
            <pc:docMk/>
            <pc:sldMk cId="2178360457" sldId="356"/>
            <ac:spMk id="19" creationId="{A5C9641B-8060-4A21-FE09-FF142D20E71A}"/>
          </ac:spMkLst>
        </pc:spChg>
        <pc:picChg chg="mod">
          <ac:chgData name="Swartout, Darcy" userId="S::darcy.swartout@sao.ga.gov::1c015fc4-41a8-4efb-8017-be6f6fc86c37" providerId="AD" clId="Web-{DC628E1F-7122-FFBF-27B7-5904589893D9}" dt="2025-11-21T16:37:03.760" v="44" actId="1076"/>
          <ac:picMkLst>
            <pc:docMk/>
            <pc:sldMk cId="2178360457" sldId="356"/>
            <ac:picMk id="8" creationId="{2B90ADAC-9A90-28A2-5697-69957DCD7877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S::darcy.swartout@sao.ga.gov::1c015fc4-41a8-4efb-8017-be6f6fc86c37" providerId="AD" clId="Web-{DC628E1F-7122-FFBF-27B7-5904589893D9}" dt="2025-11-21T16:36:50.432" v="42" actId="20577"/>
              <pc2:cmMkLst xmlns:pc2="http://schemas.microsoft.com/office/powerpoint/2019/9/main/command">
                <pc:docMk/>
                <pc:sldMk cId="2178360457" sldId="356"/>
                <pc2:cmMk id="{3A4C0737-997B-432B-A76C-66E82399FEBC}"/>
              </pc2:cmMkLst>
            </pc226:cmChg>
            <pc226:cmChg xmlns:pc226="http://schemas.microsoft.com/office/powerpoint/2022/06/main/command" chg="mod">
              <pc226:chgData name="Swartout, Darcy" userId="S::darcy.swartout@sao.ga.gov::1c015fc4-41a8-4efb-8017-be6f6fc86c37" providerId="AD" clId="Web-{DC628E1F-7122-FFBF-27B7-5904589893D9}" dt="2025-11-21T16:36:50.432" v="42" actId="20577"/>
              <pc2:cmMkLst xmlns:pc2="http://schemas.microsoft.com/office/powerpoint/2019/9/main/command">
                <pc:docMk/>
                <pc:sldMk cId="2178360457" sldId="356"/>
                <pc2:cmMk id="{59AA21D7-7F50-4EDA-9D2A-B6AA49712463}"/>
              </pc2:cmMkLst>
            </pc226:cmChg>
          </p:ext>
        </pc:extLst>
      </pc:sldChg>
      <pc:sldChg chg="modSp modCm">
        <pc:chgData name="Swartout, Darcy" userId="S::darcy.swartout@sao.ga.gov::1c015fc4-41a8-4efb-8017-be6f6fc86c37" providerId="AD" clId="Web-{DC628E1F-7122-FFBF-27B7-5904589893D9}" dt="2025-11-21T16:35:58.932" v="1" actId="20577"/>
        <pc:sldMkLst>
          <pc:docMk/>
          <pc:sldMk cId="1020310860" sldId="367"/>
        </pc:sldMkLst>
        <pc:spChg chg="mod">
          <ac:chgData name="Swartout, Darcy" userId="S::darcy.swartout@sao.ga.gov::1c015fc4-41a8-4efb-8017-be6f6fc86c37" providerId="AD" clId="Web-{DC628E1F-7122-FFBF-27B7-5904589893D9}" dt="2025-11-21T16:35:58.932" v="1" actId="20577"/>
          <ac:spMkLst>
            <pc:docMk/>
            <pc:sldMk cId="1020310860" sldId="367"/>
            <ac:spMk id="7" creationId="{64ABDC88-D76E-6228-0810-9315AB9C198B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S::darcy.swartout@sao.ga.gov::1c015fc4-41a8-4efb-8017-be6f6fc86c37" providerId="AD" clId="Web-{DC628E1F-7122-FFBF-27B7-5904589893D9}" dt="2025-11-21T16:35:54.698" v="0" actId="20577"/>
              <pc2:cmMkLst xmlns:pc2="http://schemas.microsoft.com/office/powerpoint/2019/9/main/command">
                <pc:docMk/>
                <pc:sldMk cId="1020310860" sldId="367"/>
                <pc2:cmMk id="{EE47BB3B-CCF4-46EF-9000-F32F1DB2746E}"/>
              </pc2:cmMkLst>
            </pc226:cmChg>
            <pc226:cmChg xmlns:pc226="http://schemas.microsoft.com/office/powerpoint/2022/06/main/command" chg="mod">
              <pc226:chgData name="Swartout, Darcy" userId="S::darcy.swartout@sao.ga.gov::1c015fc4-41a8-4efb-8017-be6f6fc86c37" providerId="AD" clId="Web-{DC628E1F-7122-FFBF-27B7-5904589893D9}" dt="2025-11-21T16:35:54.698" v="0" actId="20577"/>
              <pc2:cmMkLst xmlns:pc2="http://schemas.microsoft.com/office/powerpoint/2019/9/main/command">
                <pc:docMk/>
                <pc:sldMk cId="1020310860" sldId="367"/>
                <pc2:cmMk id="{2C00BF5C-BCDD-4EE6-B00B-135B6BD36693}"/>
              </pc2:cmMkLst>
            </pc226:cmChg>
            <pc226:cmChg xmlns:pc226="http://schemas.microsoft.com/office/powerpoint/2022/06/main/command" chg="mod">
              <pc226:chgData name="Swartout, Darcy" userId="S::darcy.swartout@sao.ga.gov::1c015fc4-41a8-4efb-8017-be6f6fc86c37" providerId="AD" clId="Web-{DC628E1F-7122-FFBF-27B7-5904589893D9}" dt="2025-11-21T16:35:54.698" v="0" actId="20577"/>
              <pc2:cmMkLst xmlns:pc2="http://schemas.microsoft.com/office/powerpoint/2019/9/main/command">
                <pc:docMk/>
                <pc:sldMk cId="1020310860" sldId="367"/>
                <pc2:cmMk id="{AF63DDA3-EA65-4EF6-9C04-F5212A95410F}"/>
              </pc2:cmMkLst>
            </pc226:cmChg>
            <pc226:cmChg xmlns:pc226="http://schemas.microsoft.com/office/powerpoint/2022/06/main/command" chg="mod">
              <pc226:chgData name="Swartout, Darcy" userId="S::darcy.swartout@sao.ga.gov::1c015fc4-41a8-4efb-8017-be6f6fc86c37" providerId="AD" clId="Web-{DC628E1F-7122-FFBF-27B7-5904589893D9}" dt="2025-11-21T16:35:54.698" v="0" actId="20577"/>
              <pc2:cmMkLst xmlns:pc2="http://schemas.microsoft.com/office/powerpoint/2019/9/main/command">
                <pc:docMk/>
                <pc:sldMk cId="1020310860" sldId="367"/>
                <pc2:cmMk id="{40F199B8-D8D1-480C-A944-461275BD3A30}"/>
              </pc2:cmMkLst>
            </pc226:cmChg>
            <pc226:cmChg xmlns:pc226="http://schemas.microsoft.com/office/powerpoint/2022/06/main/command" chg="mod">
              <pc226:chgData name="Swartout, Darcy" userId="S::darcy.swartout@sao.ga.gov::1c015fc4-41a8-4efb-8017-be6f6fc86c37" providerId="AD" clId="Web-{DC628E1F-7122-FFBF-27B7-5904589893D9}" dt="2025-11-21T16:35:54.698" v="0" actId="20577"/>
              <pc2:cmMkLst xmlns:pc2="http://schemas.microsoft.com/office/powerpoint/2019/9/main/command">
                <pc:docMk/>
                <pc:sldMk cId="1020310860" sldId="367"/>
                <pc2:cmMk id="{F79098C3-39F4-428F-AD2C-D4FCB85C34D9}"/>
              </pc2:cmMkLst>
            </pc226:cmChg>
            <pc226:cmChg xmlns:pc226="http://schemas.microsoft.com/office/powerpoint/2022/06/main/command" chg="mod">
              <pc226:chgData name="Swartout, Darcy" userId="S::darcy.swartout@sao.ga.gov::1c015fc4-41a8-4efb-8017-be6f6fc86c37" providerId="AD" clId="Web-{DC628E1F-7122-FFBF-27B7-5904589893D9}" dt="2025-11-21T16:35:54.698" v="0" actId="20577"/>
              <pc2:cmMkLst xmlns:pc2="http://schemas.microsoft.com/office/powerpoint/2019/9/main/command">
                <pc:docMk/>
                <pc:sldMk cId="1020310860" sldId="367"/>
                <pc2:cmMk id="{1DE500D8-AA8F-470D-9677-5DF143F7B6FC}"/>
              </pc2:cmMkLst>
            </pc226:cmChg>
          </p:ext>
        </pc:extLst>
      </pc:sldChg>
    </pc:docChg>
  </pc:docChgLst>
  <pc:docChgLst>
    <pc:chgData name="Swartout, Darcy" userId="1c015fc4-41a8-4efb-8017-be6f6fc86c37" providerId="ADAL" clId="{BB050D58-8F81-4B9B-ABE4-6E691D6D2DE0}"/>
    <pc:docChg chg="undo custSel delSld modSld">
      <pc:chgData name="Swartout, Darcy" userId="1c015fc4-41a8-4efb-8017-be6f6fc86c37" providerId="ADAL" clId="{BB050D58-8F81-4B9B-ABE4-6E691D6D2DE0}" dt="2025-11-21T16:37:53.016" v="813" actId="11"/>
      <pc:docMkLst>
        <pc:docMk/>
      </pc:docMkLst>
      <pc:sldChg chg="addSp delSp modSp mod modClrScheme modCm chgLayout">
        <pc:chgData name="Swartout, Darcy" userId="1c015fc4-41a8-4efb-8017-be6f6fc86c37" providerId="ADAL" clId="{BB050D58-8F81-4B9B-ABE4-6E691D6D2DE0}" dt="2025-11-21T16:37:53.016" v="813" actId="11"/>
        <pc:sldMkLst>
          <pc:docMk/>
          <pc:sldMk cId="2178360457" sldId="356"/>
        </pc:sldMkLst>
        <pc:spChg chg="mod ord">
          <ac:chgData name="Swartout, Darcy" userId="1c015fc4-41a8-4efb-8017-be6f6fc86c37" providerId="ADAL" clId="{BB050D58-8F81-4B9B-ABE4-6E691D6D2DE0}" dt="2025-11-21T00:28:13.574" v="655" actId="700"/>
          <ac:spMkLst>
            <pc:docMk/>
            <pc:sldMk cId="2178360457" sldId="356"/>
            <ac:spMk id="2" creationId="{F83AD9FE-AACD-E717-9335-70B520799269}"/>
          </ac:spMkLst>
        </pc:spChg>
        <pc:spChg chg="mod ord">
          <ac:chgData name="Swartout, Darcy" userId="1c015fc4-41a8-4efb-8017-be6f6fc86c37" providerId="ADAL" clId="{BB050D58-8F81-4B9B-ABE4-6E691D6D2DE0}" dt="2025-11-21T00:28:13.574" v="655" actId="700"/>
          <ac:spMkLst>
            <pc:docMk/>
            <pc:sldMk cId="2178360457" sldId="356"/>
            <ac:spMk id="3" creationId="{549974E4-FED9-E34D-3397-72BFB3F936A8}"/>
          </ac:spMkLst>
        </pc:spChg>
        <pc:spChg chg="mod ord">
          <ac:chgData name="Swartout, Darcy" userId="1c015fc4-41a8-4efb-8017-be6f6fc86c37" providerId="ADAL" clId="{BB050D58-8F81-4B9B-ABE4-6E691D6D2DE0}" dt="2025-11-21T00:28:13.574" v="655" actId="700"/>
          <ac:spMkLst>
            <pc:docMk/>
            <pc:sldMk cId="2178360457" sldId="356"/>
            <ac:spMk id="4" creationId="{C826F22A-9DC2-0131-3DE0-806446DD8C70}"/>
          </ac:spMkLst>
        </pc:spChg>
        <pc:spChg chg="mod ord">
          <ac:chgData name="Swartout, Darcy" userId="1c015fc4-41a8-4efb-8017-be6f6fc86c37" providerId="ADAL" clId="{BB050D58-8F81-4B9B-ABE4-6E691D6D2DE0}" dt="2025-11-21T00:31:42.265" v="781" actId="20577"/>
          <ac:spMkLst>
            <pc:docMk/>
            <pc:sldMk cId="2178360457" sldId="356"/>
            <ac:spMk id="5" creationId="{AA72F123-7042-8D81-34FB-091C1DD175DE}"/>
          </ac:spMkLst>
        </pc:spChg>
        <pc:spChg chg="mod ord">
          <ac:chgData name="Swartout, Darcy" userId="1c015fc4-41a8-4efb-8017-be6f6fc86c37" providerId="ADAL" clId="{BB050D58-8F81-4B9B-ABE4-6E691D6D2DE0}" dt="2025-11-21T00:22:39.197" v="566" actId="1076"/>
          <ac:spMkLst>
            <pc:docMk/>
            <pc:sldMk cId="2178360457" sldId="356"/>
            <ac:spMk id="11" creationId="{F0DF8785-64C7-9572-5E99-419514D01786}"/>
          </ac:spMkLst>
        </pc:spChg>
        <pc:spChg chg="mod ord">
          <ac:chgData name="Swartout, Darcy" userId="1c015fc4-41a8-4efb-8017-be6f6fc86c37" providerId="ADAL" clId="{BB050D58-8F81-4B9B-ABE4-6E691D6D2DE0}" dt="2025-11-21T00:22:39.197" v="566" actId="1076"/>
          <ac:spMkLst>
            <pc:docMk/>
            <pc:sldMk cId="2178360457" sldId="356"/>
            <ac:spMk id="12" creationId="{BCAE740A-B9DE-6C55-8A6D-F3311299B670}"/>
          </ac:spMkLst>
        </pc:spChg>
        <pc:spChg chg="mod ord">
          <ac:chgData name="Swartout, Darcy" userId="1c015fc4-41a8-4efb-8017-be6f6fc86c37" providerId="ADAL" clId="{BB050D58-8F81-4B9B-ABE4-6E691D6D2DE0}" dt="2025-11-21T16:37:53.016" v="813" actId="11"/>
          <ac:spMkLst>
            <pc:docMk/>
            <pc:sldMk cId="2178360457" sldId="356"/>
            <ac:spMk id="13" creationId="{A39BFE7D-1216-2727-34CD-0984617B99D7}"/>
          </ac:spMkLst>
        </pc:spChg>
        <pc:spChg chg="mod ord">
          <ac:chgData name="Swartout, Darcy" userId="1c015fc4-41a8-4efb-8017-be6f6fc86c37" providerId="ADAL" clId="{BB050D58-8F81-4B9B-ABE4-6E691D6D2DE0}" dt="2025-11-21T00:22:39.197" v="566" actId="1076"/>
          <ac:spMkLst>
            <pc:docMk/>
            <pc:sldMk cId="2178360457" sldId="356"/>
            <ac:spMk id="18" creationId="{3294E730-9843-CE9E-0E45-293C6B208F66}"/>
          </ac:spMkLst>
        </pc:spChg>
        <pc:spChg chg="mod ord">
          <ac:chgData name="Swartout, Darcy" userId="1c015fc4-41a8-4efb-8017-be6f6fc86c37" providerId="ADAL" clId="{BB050D58-8F81-4B9B-ABE4-6E691D6D2DE0}" dt="2025-11-21T00:22:39.197" v="566" actId="1076"/>
          <ac:spMkLst>
            <pc:docMk/>
            <pc:sldMk cId="2178360457" sldId="356"/>
            <ac:spMk id="19" creationId="{A5C9641B-8060-4A21-FE09-FF142D20E71A}"/>
          </ac:spMkLst>
        </pc:spChg>
        <pc:picChg chg="add mod">
          <ac:chgData name="Swartout, Darcy" userId="1c015fc4-41a8-4efb-8017-be6f6fc86c37" providerId="ADAL" clId="{BB050D58-8F81-4B9B-ABE4-6E691D6D2DE0}" dt="2025-11-21T00:32:09.442" v="785" actId="962"/>
          <ac:picMkLst>
            <pc:docMk/>
            <pc:sldMk cId="2178360457" sldId="356"/>
            <ac:picMk id="8" creationId="{2B90ADAC-9A90-28A2-5697-69957DCD7877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26:18.247" v="595" actId="6549"/>
              <pc2:cmMkLst xmlns:pc2="http://schemas.microsoft.com/office/powerpoint/2019/9/main/command">
                <pc:docMk/>
                <pc:sldMk cId="2178360457" sldId="356"/>
                <pc2:cmMk id="{21FE700B-CEDE-4976-9EF1-0D8F48852F64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21:23.068" v="551" actId="20577"/>
              <pc2:cmMkLst xmlns:pc2="http://schemas.microsoft.com/office/powerpoint/2019/9/main/command">
                <pc:docMk/>
                <pc:sldMk cId="2178360457" sldId="356"/>
                <pc2:cmMk id="{3A4C0737-997B-432B-A76C-66E82399FEBC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21:23.068" v="551" actId="20577"/>
              <pc2:cmMkLst xmlns:pc2="http://schemas.microsoft.com/office/powerpoint/2019/9/main/command">
                <pc:docMk/>
                <pc:sldMk cId="2178360457" sldId="356"/>
                <pc2:cmMk id="{59AA21D7-7F50-4EDA-9D2A-B6AA49712463}"/>
              </pc2:cmMkLst>
            </pc226:cmChg>
          </p:ext>
        </pc:extLst>
      </pc:sldChg>
      <pc:sldChg chg="addSp delSp modSp mod">
        <pc:chgData name="Swartout, Darcy" userId="1c015fc4-41a8-4efb-8017-be6f6fc86c37" providerId="ADAL" clId="{BB050D58-8F81-4B9B-ABE4-6E691D6D2DE0}" dt="2025-11-21T00:32:11.478" v="786" actId="962"/>
        <pc:sldMkLst>
          <pc:docMk/>
          <pc:sldMk cId="2594437778" sldId="364"/>
        </pc:sldMkLst>
        <pc:spChg chg="mod">
          <ac:chgData name="Swartout, Darcy" userId="1c015fc4-41a8-4efb-8017-be6f6fc86c37" providerId="ADAL" clId="{BB050D58-8F81-4B9B-ABE4-6E691D6D2DE0}" dt="2025-11-21T00:31:39.745" v="780" actId="20577"/>
          <ac:spMkLst>
            <pc:docMk/>
            <pc:sldMk cId="2594437778" sldId="364"/>
            <ac:spMk id="15" creationId="{CB60EAC0-D079-D7F5-F3F1-E39F36F89733}"/>
          </ac:spMkLst>
        </pc:spChg>
        <pc:spChg chg="mod">
          <ac:chgData name="Swartout, Darcy" userId="1c015fc4-41a8-4efb-8017-be6f6fc86c37" providerId="ADAL" clId="{BB050D58-8F81-4B9B-ABE4-6E691D6D2DE0}" dt="2025-11-21T00:27:53.981" v="651" actId="114"/>
          <ac:spMkLst>
            <pc:docMk/>
            <pc:sldMk cId="2594437778" sldId="364"/>
            <ac:spMk id="16" creationId="{77618A5B-AC2E-EDDF-5D1D-E9824F16D473}"/>
          </ac:spMkLst>
        </pc:spChg>
        <pc:picChg chg="add mod">
          <ac:chgData name="Swartout, Darcy" userId="1c015fc4-41a8-4efb-8017-be6f6fc86c37" providerId="ADAL" clId="{BB050D58-8F81-4B9B-ABE4-6E691D6D2DE0}" dt="2025-11-21T00:32:11.478" v="786" actId="962"/>
          <ac:picMkLst>
            <pc:docMk/>
            <pc:sldMk cId="2594437778" sldId="364"/>
            <ac:picMk id="8" creationId="{836B8195-9055-7209-B98D-59FE1C16B559}"/>
          </ac:picMkLst>
        </pc:picChg>
      </pc:sldChg>
      <pc:sldChg chg="addSp delSp modSp mod modCm">
        <pc:chgData name="Swartout, Darcy" userId="1c015fc4-41a8-4efb-8017-be6f6fc86c37" providerId="ADAL" clId="{BB050D58-8F81-4B9B-ABE4-6E691D6D2DE0}" dt="2025-11-21T00:32:13.546" v="787" actId="962"/>
        <pc:sldMkLst>
          <pc:docMk/>
          <pc:sldMk cId="293454425" sldId="366"/>
        </pc:sldMkLst>
        <pc:spChg chg="mod ord">
          <ac:chgData name="Swartout, Darcy" userId="1c015fc4-41a8-4efb-8017-be6f6fc86c37" providerId="ADAL" clId="{BB050D58-8F81-4B9B-ABE4-6E691D6D2DE0}" dt="2025-11-21T00:29:59.714" v="688" actId="1076"/>
          <ac:spMkLst>
            <pc:docMk/>
            <pc:sldMk cId="293454425" sldId="366"/>
            <ac:spMk id="5" creationId="{B1F4A889-0C2D-6711-5C4A-48E4308B6918}"/>
          </ac:spMkLst>
        </pc:spChg>
        <pc:spChg chg="add mod">
          <ac:chgData name="Swartout, Darcy" userId="1c015fc4-41a8-4efb-8017-be6f6fc86c37" providerId="ADAL" clId="{BB050D58-8F81-4B9B-ABE4-6E691D6D2DE0}" dt="2025-11-21T00:31:15.259" v="777" actId="20577"/>
          <ac:spMkLst>
            <pc:docMk/>
            <pc:sldMk cId="293454425" sldId="366"/>
            <ac:spMk id="13" creationId="{22BA7158-4F48-0C8C-767E-67BDD1957298}"/>
          </ac:spMkLst>
        </pc:spChg>
        <pc:spChg chg="add mod">
          <ac:chgData name="Swartout, Darcy" userId="1c015fc4-41a8-4efb-8017-be6f6fc86c37" providerId="ADAL" clId="{BB050D58-8F81-4B9B-ABE4-6E691D6D2DE0}" dt="2025-11-21T00:30:33.823" v="689"/>
          <ac:spMkLst>
            <pc:docMk/>
            <pc:sldMk cId="293454425" sldId="366"/>
            <ac:spMk id="14" creationId="{0449CF0F-112F-38C7-F2A6-FB876AFF1965}"/>
          </ac:spMkLst>
        </pc:spChg>
        <pc:spChg chg="mod">
          <ac:chgData name="Swartout, Darcy" userId="1c015fc4-41a8-4efb-8017-be6f6fc86c37" providerId="ADAL" clId="{BB050D58-8F81-4B9B-ABE4-6E691D6D2DE0}" dt="2025-11-21T00:31:37.234" v="779" actId="20577"/>
          <ac:spMkLst>
            <pc:docMk/>
            <pc:sldMk cId="293454425" sldId="366"/>
            <ac:spMk id="15" creationId="{CB60EAC0-D079-D7F5-F3F1-E39F36F89733}"/>
          </ac:spMkLst>
        </pc:spChg>
        <pc:spChg chg="mod">
          <ac:chgData name="Swartout, Darcy" userId="1c015fc4-41a8-4efb-8017-be6f6fc86c37" providerId="ADAL" clId="{BB050D58-8F81-4B9B-ABE4-6E691D6D2DE0}" dt="2025-11-21T00:29:44.671" v="684" actId="20577"/>
          <ac:spMkLst>
            <pc:docMk/>
            <pc:sldMk cId="293454425" sldId="366"/>
            <ac:spMk id="16" creationId="{77618A5B-AC2E-EDDF-5D1D-E9824F16D473}"/>
          </ac:spMkLst>
        </pc:spChg>
        <pc:grpChg chg="add mod">
          <ac:chgData name="Swartout, Darcy" userId="1c015fc4-41a8-4efb-8017-be6f6fc86c37" providerId="ADAL" clId="{BB050D58-8F81-4B9B-ABE4-6E691D6D2DE0}" dt="2025-11-21T00:30:41.259" v="690" actId="1076"/>
          <ac:grpSpMkLst>
            <pc:docMk/>
            <pc:sldMk cId="293454425" sldId="366"/>
            <ac:grpSpMk id="12" creationId="{A9F9DC4F-CE1F-4E42-D922-26A0A19A66E4}"/>
          </ac:grpSpMkLst>
        </pc:grpChg>
        <pc:picChg chg="add mod">
          <ac:chgData name="Swartout, Darcy" userId="1c015fc4-41a8-4efb-8017-be6f6fc86c37" providerId="ADAL" clId="{BB050D58-8F81-4B9B-ABE4-6E691D6D2DE0}" dt="2025-11-21T00:32:13.546" v="787" actId="962"/>
          <ac:picMkLst>
            <pc:docMk/>
            <pc:sldMk cId="293454425" sldId="366"/>
            <ac:picMk id="8" creationId="{9FF1749F-8041-A672-1D9F-6DEADE5E0EA1}"/>
          </ac:picMkLst>
        </pc:picChg>
        <pc:picChg chg="add mod">
          <ac:chgData name="Swartout, Darcy" userId="1c015fc4-41a8-4efb-8017-be6f6fc86c37" providerId="ADAL" clId="{BB050D58-8F81-4B9B-ABE4-6E691D6D2DE0}" dt="2025-11-21T00:30:33.823" v="689"/>
          <ac:picMkLst>
            <pc:docMk/>
            <pc:sldMk cId="293454425" sldId="366"/>
            <ac:picMk id="17" creationId="{1DE259C7-626F-A1CE-0785-AB0C8361CEF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29:44.671" v="684" actId="20577"/>
              <pc2:cmMkLst xmlns:pc2="http://schemas.microsoft.com/office/powerpoint/2019/9/main/command">
                <pc:docMk/>
                <pc:sldMk cId="293454425" sldId="366"/>
                <pc2:cmMk id="{2BF14DA8-5EB7-44E2-8E08-A761CB084D78}"/>
              </pc2:cmMkLst>
            </pc226:cmChg>
          </p:ext>
        </pc:extLst>
      </pc:sldChg>
      <pc:sldChg chg="modSp mod modCm">
        <pc:chgData name="Swartout, Darcy" userId="1c015fc4-41a8-4efb-8017-be6f6fc86c37" providerId="ADAL" clId="{BB050D58-8F81-4B9B-ABE4-6E691D6D2DE0}" dt="2025-11-21T16:32:25.455" v="809" actId="20577"/>
        <pc:sldMkLst>
          <pc:docMk/>
          <pc:sldMk cId="1020310860" sldId="367"/>
        </pc:sldMkLst>
        <pc:spChg chg="mod">
          <ac:chgData name="Swartout, Darcy" userId="1c015fc4-41a8-4efb-8017-be6f6fc86c37" providerId="ADAL" clId="{BB050D58-8F81-4B9B-ABE4-6E691D6D2DE0}" dt="2025-11-21T00:17:39.736" v="468" actId="20577"/>
          <ac:spMkLst>
            <pc:docMk/>
            <pc:sldMk cId="1020310860" sldId="367"/>
            <ac:spMk id="5" creationId="{F129A5EA-7E65-B902-9148-033D5C3E1419}"/>
          </ac:spMkLst>
        </pc:spChg>
        <pc:spChg chg="mod">
          <ac:chgData name="Swartout, Darcy" userId="1c015fc4-41a8-4efb-8017-be6f6fc86c37" providerId="ADAL" clId="{BB050D58-8F81-4B9B-ABE4-6E691D6D2DE0}" dt="2025-11-21T00:31:57.794" v="784" actId="114"/>
          <ac:spMkLst>
            <pc:docMk/>
            <pc:sldMk cId="1020310860" sldId="367"/>
            <ac:spMk id="6" creationId="{1882DAB6-01F9-1B80-C46F-B7373F81D9F2}"/>
          </ac:spMkLst>
        </pc:spChg>
        <pc:spChg chg="mod">
          <ac:chgData name="Swartout, Darcy" userId="1c015fc4-41a8-4efb-8017-be6f6fc86c37" providerId="ADAL" clId="{BB050D58-8F81-4B9B-ABE4-6E691D6D2DE0}" dt="2025-11-21T16:32:25.455" v="809" actId="20577"/>
          <ac:spMkLst>
            <pc:docMk/>
            <pc:sldMk cId="1020310860" sldId="367"/>
            <ac:spMk id="7" creationId="{64ABDC88-D76E-6228-0810-9315AB9C198B}"/>
          </ac:spMkLst>
        </pc:spChg>
        <pc:spChg chg="mod">
          <ac:chgData name="Swartout, Darcy" userId="1c015fc4-41a8-4efb-8017-be6f6fc86c37" providerId="ADAL" clId="{BB050D58-8F81-4B9B-ABE4-6E691D6D2DE0}" dt="2025-11-21T00:16:10.878" v="401" actId="6549"/>
          <ac:spMkLst>
            <pc:docMk/>
            <pc:sldMk cId="1020310860" sldId="367"/>
            <ac:spMk id="11" creationId="{5DF90E82-014E-20AC-63E1-78E45B4E4030}"/>
          </ac:spMkLst>
        </pc:spChg>
        <pc:spChg chg="mod">
          <ac:chgData name="Swartout, Darcy" userId="1c015fc4-41a8-4efb-8017-be6f6fc86c37" providerId="ADAL" clId="{BB050D58-8F81-4B9B-ABE4-6E691D6D2DE0}" dt="2025-11-21T00:16:39.644" v="424" actId="20577"/>
          <ac:spMkLst>
            <pc:docMk/>
            <pc:sldMk cId="1020310860" sldId="367"/>
            <ac:spMk id="12" creationId="{DCA7F19C-D76E-2627-237F-3FE6823AA2EF}"/>
          </ac:spMkLst>
        </pc:spChg>
        <pc:spChg chg="mod">
          <ac:chgData name="Swartout, Darcy" userId="1c015fc4-41a8-4efb-8017-be6f6fc86c37" providerId="ADAL" clId="{BB050D58-8F81-4B9B-ABE4-6E691D6D2DE0}" dt="2025-11-21T00:17:08.187" v="450" actId="20577"/>
          <ac:spMkLst>
            <pc:docMk/>
            <pc:sldMk cId="1020310860" sldId="367"/>
            <ac:spMk id="13" creationId="{5DF0A059-EACA-5B9A-722C-96B37671E91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16:32:25.455" v="809" actId="20577"/>
              <pc2:cmMkLst xmlns:pc2="http://schemas.microsoft.com/office/powerpoint/2019/9/main/command">
                <pc:docMk/>
                <pc:sldMk cId="1020310860" sldId="367"/>
                <pc2:cmMk id="{EE47BB3B-CCF4-46EF-9000-F32F1DB2746E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16:32:25.455" v="809" actId="20577"/>
              <pc2:cmMkLst xmlns:pc2="http://schemas.microsoft.com/office/powerpoint/2019/9/main/command">
                <pc:docMk/>
                <pc:sldMk cId="1020310860" sldId="367"/>
                <pc2:cmMk id="{2C00BF5C-BCDD-4EE6-B00B-135B6BD36693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14:46.207" v="346" actId="20577"/>
              <pc2:cmMkLst xmlns:pc2="http://schemas.microsoft.com/office/powerpoint/2019/9/main/command">
                <pc:docMk/>
                <pc:sldMk cId="1020310860" sldId="367"/>
                <pc2:cmMk id="{34CD6C81-A8A2-4DF8-8C11-166B2F6C046D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16:32:25.455" v="809" actId="20577"/>
              <pc2:cmMkLst xmlns:pc2="http://schemas.microsoft.com/office/powerpoint/2019/9/main/command">
                <pc:docMk/>
                <pc:sldMk cId="1020310860" sldId="367"/>
                <pc2:cmMk id="{AF63DDA3-EA65-4EF6-9C04-F5212A95410F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16:32:25.455" v="809" actId="20577"/>
              <pc2:cmMkLst xmlns:pc2="http://schemas.microsoft.com/office/powerpoint/2019/9/main/command">
                <pc:docMk/>
                <pc:sldMk cId="1020310860" sldId="367"/>
                <pc2:cmMk id="{40F199B8-D8D1-480C-A944-461275BD3A30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16:32:25.455" v="809" actId="20577"/>
              <pc2:cmMkLst xmlns:pc2="http://schemas.microsoft.com/office/powerpoint/2019/9/main/command">
                <pc:docMk/>
                <pc:sldMk cId="1020310860" sldId="367"/>
                <pc2:cmMk id="{F79098C3-39F4-428F-AD2C-D4FCB85C34D9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17:39.736" v="468" actId="20577"/>
              <pc2:cmMkLst xmlns:pc2="http://schemas.microsoft.com/office/powerpoint/2019/9/main/command">
                <pc:docMk/>
                <pc:sldMk cId="1020310860" sldId="367"/>
                <pc2:cmMk id="{DEE4C8D6-E567-4495-AE05-51DEE0C02DA0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16:32:25.455" v="809" actId="20577"/>
              <pc2:cmMkLst xmlns:pc2="http://schemas.microsoft.com/office/powerpoint/2019/9/main/command">
                <pc:docMk/>
                <pc:sldMk cId="1020310860" sldId="367"/>
                <pc2:cmMk id="{1DE500D8-AA8F-470D-9677-5DF143F7B6FC}"/>
              </pc2:cmMkLst>
            </pc226:cmChg>
            <pc226:cmChg xmlns:pc226="http://schemas.microsoft.com/office/powerpoint/2022/06/main/command" chg="mod">
              <pc226:chgData name="Swartout, Darcy" userId="1c015fc4-41a8-4efb-8017-be6f6fc86c37" providerId="ADAL" clId="{BB050D58-8F81-4B9B-ABE4-6E691D6D2DE0}" dt="2025-11-21T00:16:10.878" v="401" actId="6549"/>
              <pc2:cmMkLst xmlns:pc2="http://schemas.microsoft.com/office/powerpoint/2019/9/main/command">
                <pc:docMk/>
                <pc:sldMk cId="1020310860" sldId="367"/>
                <pc2:cmMk id="{7C55F5D9-9BDB-4303-8F84-788D0516F6BC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11/24/2025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11/24/2025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EED5418D-FA9C-4231-6DC8-CA078516CB62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3133235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11/24/2025</a:t>
            </a:fld>
            <a:endParaRPr 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  <p:sldLayoutId id="2147483732" r:id="rId7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551248-CED7-68F2-D840-791F14768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11/24/2025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2DAFFA-C1CA-B94B-3017-6CAAFB82EB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AD5C40-E348-E8B2-57F3-551A1F1CB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129A5EA-7E65-B902-9148-033D5C3E1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 Reports – Credit Card </a:t>
            </a:r>
            <a:br>
              <a:rPr lang="en-US" dirty="0"/>
            </a:br>
            <a:r>
              <a:rPr lang="en-US" dirty="0"/>
              <a:t>Transactions for Cardholders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882DAB6-01F9-1B80-C46F-B7373F81D9F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923" y="4181004"/>
            <a:ext cx="10515600" cy="2922484"/>
          </a:xfrm>
        </p:spPr>
        <p:txBody>
          <a:bodyPr>
            <a:normAutofit fontScale="92500" lnSpcReduction="10000"/>
          </a:bodyPr>
          <a:lstStyle/>
          <a:p>
            <a:r>
              <a:rPr lang="en-US" sz="3900" dirty="0"/>
              <a:t>This guide will show </a:t>
            </a:r>
            <a:r>
              <a:rPr lang="en-US" sz="3900" i="1" dirty="0"/>
              <a:t>P-Card Holders </a:t>
            </a:r>
            <a:r>
              <a:rPr lang="en-US" sz="3900" dirty="0"/>
              <a:t>how to run the </a:t>
            </a:r>
            <a:r>
              <a:rPr lang="en-US" sz="3900" i="1" dirty="0"/>
              <a:t>CRPROC - PCARD - My Credit Card Transactions</a:t>
            </a:r>
            <a:r>
              <a:rPr lang="en-US" sz="3900" dirty="0"/>
              <a:t> report. This report returns all cardholder credit card transactions and includes details helpful for transaction verification, specific to linking related </a:t>
            </a:r>
            <a:r>
              <a:rPr lang="en-US" sz="3900" i="1" dirty="0"/>
              <a:t>Purchase Order </a:t>
            </a:r>
            <a:r>
              <a:rPr lang="en-US" sz="3900" dirty="0"/>
              <a:t>lines.</a:t>
            </a: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4ABDC88-D76E-6228-0810-9315AB9C19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542315" cy="544961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/>
              <a:t>Select the </a:t>
            </a:r>
            <a:r>
              <a:rPr lang="en-US" sz="3200" b="1" dirty="0"/>
              <a:t>CRPROC – PCARD - My Credit Card Transactions </a:t>
            </a:r>
            <a:r>
              <a:rPr lang="en-US" sz="3200" dirty="0"/>
              <a:t>report.</a:t>
            </a:r>
          </a:p>
          <a:p>
            <a:pPr marL="512445" indent="0">
              <a:buNone/>
            </a:pPr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You may access the report on the </a:t>
            </a:r>
            <a:r>
              <a:rPr lang="en-US" sz="2800" i="1" dirty="0">
                <a:latin typeface="Arial"/>
                <a:cs typeface="Arial"/>
              </a:rPr>
              <a:t>P-Card Cardholder Dashboard</a:t>
            </a:r>
            <a:r>
              <a:rPr lang="en-US" sz="2800" dirty="0">
                <a:latin typeface="Arial"/>
                <a:cs typeface="Arial"/>
              </a:rPr>
              <a:t>. Select the </a:t>
            </a:r>
            <a:r>
              <a:rPr lang="en-US" sz="2800" i="1" dirty="0">
                <a:latin typeface="Arial"/>
                <a:cs typeface="Arial"/>
              </a:rPr>
              <a:t>Credit Card Transactions &amp; Procurement Card Verifications </a:t>
            </a:r>
            <a:r>
              <a:rPr lang="en-US" sz="2800" dirty="0">
                <a:latin typeface="Arial"/>
                <a:cs typeface="Arial"/>
              </a:rPr>
              <a:t>tab to locate the report.</a:t>
            </a:r>
          </a:p>
          <a:p>
            <a:pPr>
              <a:buAutoNum type="arabicPeriod" startAt="2"/>
            </a:pPr>
            <a:r>
              <a:rPr lang="en-US" sz="3200" dirty="0"/>
              <a:t>Review report results and filter as needed.</a:t>
            </a:r>
          </a:p>
          <a:p>
            <a:pPr>
              <a:buAutoNum type="arabicPeriod" startAt="2"/>
            </a:pPr>
            <a:r>
              <a:rPr lang="en-US" sz="3200" dirty="0"/>
              <a:t>Export results to the desired format, as needed.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5DF90E82-014E-20AC-63E1-78E45B4E40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19111" y="13853064"/>
            <a:ext cx="1630544" cy="771525"/>
          </a:xfrm>
        </p:spPr>
        <p:txBody>
          <a:bodyPr/>
          <a:lstStyle/>
          <a:p>
            <a:r>
              <a:rPr lang="en-US" dirty="0"/>
              <a:t>Locate Report</a:t>
            </a:r>
          </a:p>
          <a:p>
            <a:endParaRPr lang="en-US" dirty="0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DCA7F19C-D76E-2627-237F-3FE6823AA2E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370513" y="13687425"/>
            <a:ext cx="1449387" cy="771525"/>
          </a:xfrm>
        </p:spPr>
        <p:txBody>
          <a:bodyPr/>
          <a:lstStyle/>
          <a:p>
            <a:r>
              <a:rPr lang="en-US" dirty="0"/>
              <a:t>Review &amp; Filter Results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5DF0A059-EACA-5B9A-722C-96B37671E91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53319" y="13679411"/>
            <a:ext cx="1630544" cy="771525"/>
          </a:xfrm>
        </p:spPr>
        <p:txBody>
          <a:bodyPr/>
          <a:lstStyle/>
          <a:p>
            <a:r>
              <a:rPr lang="en-US" dirty="0"/>
              <a:t>Export Results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DC0501-EDF8-D37F-BABE-F8F3F5BD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23345" y="3576893"/>
            <a:ext cx="2766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F205EC-C08F-EF72-3B1E-D564C21542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7A595D-8FA1-FC9D-363C-6C19C5254C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</p:spTree>
    <p:extLst>
      <p:ext uri="{BB962C8B-B14F-4D97-AF65-F5344CB8AC3E}">
        <p14:creationId xmlns:p14="http://schemas.microsoft.com/office/powerpoint/2010/main" val="1020310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Card Transactions (Part 1 of 3)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A39BFE7D-1216-2727-34CD-0984617B99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Enter </a:t>
            </a:r>
            <a:r>
              <a:rPr lang="en-US" b="1" dirty="0"/>
              <a:t>CRPROC – PCARD – My Credit Card Transactions</a:t>
            </a:r>
            <a:r>
              <a:rPr lang="en-US" dirty="0"/>
              <a:t> in the Search field.</a:t>
            </a:r>
          </a:p>
          <a:p>
            <a:pPr marL="739775"/>
            <a:r>
              <a:rPr lang="en-US" sz="2800" b="1" dirty="0">
                <a:latin typeface="Arial"/>
                <a:cs typeface="Arial"/>
              </a:rPr>
              <a:t>Note</a:t>
            </a:r>
            <a:r>
              <a:rPr lang="en-US" sz="2800" dirty="0">
                <a:latin typeface="Arial"/>
                <a:cs typeface="Arial"/>
              </a:rPr>
              <a:t>: You may also access this report through the P-Card Cardholder Dashboard. Select the </a:t>
            </a:r>
            <a:r>
              <a:rPr lang="en-US" sz="2800" i="1" dirty="0">
                <a:latin typeface="Arial"/>
                <a:cs typeface="Arial"/>
              </a:rPr>
              <a:t>Credit Card Transactions &amp; Procurement Card Verifications </a:t>
            </a:r>
            <a:r>
              <a:rPr lang="en-US" sz="2800" dirty="0">
                <a:latin typeface="Arial"/>
                <a:cs typeface="Arial"/>
              </a:rPr>
              <a:t>tab to locate the report.</a:t>
            </a:r>
          </a:p>
          <a:p>
            <a:pPr marL="742950" indent="-742950">
              <a:buFont typeface="+mj-lt"/>
              <a:buAutoNum type="arabicPeriod" startAt="2"/>
            </a:pPr>
            <a:r>
              <a:rPr lang="en-US" dirty="0"/>
              <a:t>Select the </a:t>
            </a:r>
            <a:r>
              <a:rPr lang="en-US" b="1" dirty="0"/>
              <a:t>CRPROC – PCARD – My Credit Card Transactions</a:t>
            </a:r>
            <a:r>
              <a:rPr lang="en-US" dirty="0"/>
              <a:t> report.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B90ADAC-9A90-28A2-5697-69957DCD7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627" y="6362013"/>
            <a:ext cx="10058400" cy="188378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0DF8785-64C7-9572-5E99-419514D01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3730" y="6527627"/>
            <a:ext cx="6863717" cy="59763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AE740A-B9DE-6C55-8A6D-F3311299B6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961828" y="7319362"/>
            <a:ext cx="4902200" cy="66758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3294E730-9843-CE9E-0E45-293C6B208F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413188" y="652762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5C9641B-8060-4A21-FE09-FF142D20E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864028" y="736835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Card Transactions (Part 2 of 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 dirty="0"/>
              <a:t>Review and analyze results. Suggestions for fields to filter, helpful for verification, include but are not limited to:</a:t>
            </a:r>
          </a:p>
          <a:p>
            <a:pPr marL="2114550" lvl="1" indent="-742950"/>
            <a:r>
              <a:rPr lang="en-US" dirty="0"/>
              <a:t>Credit Card Transaction Number, </a:t>
            </a:r>
          </a:p>
          <a:p>
            <a:pPr marL="2114550" lvl="1" indent="-742950"/>
            <a:r>
              <a:rPr lang="en-US" dirty="0"/>
              <a:t>Credit Card Holder, </a:t>
            </a:r>
          </a:p>
          <a:p>
            <a:pPr marL="2114550" lvl="1" indent="-742950"/>
            <a:r>
              <a:rPr lang="en-US" dirty="0"/>
              <a:t>Transaction Status, </a:t>
            </a:r>
          </a:p>
          <a:p>
            <a:pPr marL="2114550" lvl="1" indent="-742950"/>
            <a:r>
              <a:rPr lang="en-US" dirty="0"/>
              <a:t>Billing Date</a:t>
            </a:r>
          </a:p>
          <a:p>
            <a:pPr marL="2114550" lvl="1" indent="-742950"/>
            <a:r>
              <a:rPr lang="en-US" dirty="0"/>
              <a:t>Purchase Order</a:t>
            </a:r>
          </a:p>
          <a:p>
            <a:pPr marL="747713" lvl="1" indent="0">
              <a:buNone/>
            </a:pPr>
            <a:r>
              <a:rPr lang="en-US" sz="2800" b="1" dirty="0"/>
              <a:t>Note</a:t>
            </a:r>
            <a:r>
              <a:rPr lang="en-US" sz="2800" dirty="0"/>
              <a:t>: </a:t>
            </a:r>
            <a:r>
              <a:rPr lang="en-US" sz="2800" i="1" dirty="0"/>
              <a:t>Credit Card Transaction Line </a:t>
            </a:r>
            <a:r>
              <a:rPr lang="en-US" sz="2800" dirty="0"/>
              <a:t>fields do not allow for filtering.</a:t>
            </a:r>
          </a:p>
          <a:p>
            <a:pPr marL="2114550" lvl="1" indent="-742950"/>
            <a:endParaRPr lang="en-US" sz="3600" dirty="0"/>
          </a:p>
          <a:p>
            <a:pPr marL="2114550" lvl="1" indent="-742950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36B8195-9055-7209-B98D-59FE1C16B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619" y="8128000"/>
            <a:ext cx="10058400" cy="385328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94437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34FC1C-F77F-0BEC-C5FC-AB5048064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11/24/2025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567B-A385-94A9-7732-7C8DB2BA2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81400-E04C-ACC6-A5EB-613038822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CB60EAC0-D079-D7F5-F3F1-E39F36F89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Credit Card Transactions (Part 3 of 3)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7618A5B-AC2E-EDDF-5D1D-E9824F16D4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pPr marL="742950" indent="-742950">
              <a:buFont typeface="+mj-lt"/>
              <a:buAutoNum type="arabicPeriod" startAt="8"/>
            </a:pPr>
            <a:r>
              <a:rPr lang="en-US" sz="3600" dirty="0"/>
              <a:t>Click the </a:t>
            </a:r>
            <a:r>
              <a:rPr lang="en-US" sz="3600" b="1" dirty="0"/>
              <a:t>Excel</a:t>
            </a:r>
            <a:r>
              <a:rPr lang="en-US" b="1" dirty="0"/>
              <a:t> or PDF </a:t>
            </a:r>
            <a:r>
              <a:rPr lang="en-US" dirty="0"/>
              <a:t>options to export the results, as applicable.</a:t>
            </a:r>
            <a:endParaRPr lang="en-US" sz="3600" b="1" dirty="0"/>
          </a:p>
          <a:p>
            <a:pPr marL="2114550" lvl="1" indent="-742950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A985120-4D61-D681-336B-D39B656D2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FF1749F-8041-A672-1D9F-6DEADE5E0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99" y="4166350"/>
            <a:ext cx="10058400" cy="521448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1F4A889-0C2D-6711-5C4A-48E4308B69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48848" y="4166350"/>
            <a:ext cx="1276351" cy="63946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9F9DC4F-CE1F-4E42-D922-26A0A19A6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8199" y="14275166"/>
            <a:ext cx="10953599" cy="991815"/>
            <a:chOff x="328693" y="2700632"/>
            <a:chExt cx="6062976" cy="502647"/>
          </a:xfrm>
          <a:solidFill>
            <a:schemeClr val="accent5"/>
          </a:solidFill>
        </p:grpSpPr>
        <p:sp>
          <p:nvSpPr>
            <p:cNvPr id="14" name="Freeform 101">
              <a:extLst>
                <a:ext uri="{FF2B5EF4-FFF2-40B4-BE49-F238E27FC236}">
                  <a16:creationId xmlns:a16="http://schemas.microsoft.com/office/drawing/2014/main" id="{0449CF0F-112F-38C7-F2A6-FB876AFF1965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chemeClr val="accent5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kern="1200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>
                <a:defRPr>
                  <a:solidFill>
                    <a:srgbClr val="FFFFFF"/>
                  </a:solidFill>
                </a:defRPr>
              </a:pPr>
              <a:endParaRPr lang="en-US" sz="1400" dirty="0"/>
            </a:p>
          </p:txBody>
        </p:sp>
        <p:pic>
          <p:nvPicPr>
            <p:cNvPr id="17" name="Graphic 13" descr="Checkmark with solid fill">
              <a:extLst>
                <a:ext uri="{FF2B5EF4-FFF2-40B4-BE49-F238E27FC236}">
                  <a16:creationId xmlns:a16="http://schemas.microsoft.com/office/drawing/2014/main" id="{1DE259C7-626F-A1CE-0785-AB0C8361CEF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3" name="TextBox 16">
            <a:extLst>
              <a:ext uri="{FF2B5EF4-FFF2-40B4-BE49-F238E27FC236}">
                <a16:creationId xmlns:a16="http://schemas.microsoft.com/office/drawing/2014/main" id="{22BA7158-4F48-0C8C-767E-67BDD1957298}"/>
              </a:ext>
            </a:extLst>
          </p:cNvPr>
          <p:cNvSpPr txBox="1"/>
          <p:nvPr/>
        </p:nvSpPr>
        <p:spPr>
          <a:xfrm>
            <a:off x="1885370" y="14355574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You have successfully run the CRPROC – PCARD – My Credit Card Transactions report.</a:t>
            </a:r>
          </a:p>
        </p:txBody>
      </p:sp>
    </p:spTree>
    <p:extLst>
      <p:ext uri="{BB962C8B-B14F-4D97-AF65-F5344CB8AC3E}">
        <p14:creationId xmlns:p14="http://schemas.microsoft.com/office/powerpoint/2010/main" val="2934544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3FB66A-C4AA-431A-B322-85C863747F43}"/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purl.org/dc/terms/"/>
    <ds:schemaRef ds:uri="http://schemas.openxmlformats.org/package/2006/metadata/core-properties"/>
    <ds:schemaRef ds:uri="8d5ae7cb-5eaa-45bd-87a9-9ecdfd4d7a10"/>
    <ds:schemaRef ds:uri="91b022cc-d96d-4c7a-a6ef-47af526da2c2"/>
    <ds:schemaRef ds:uri="http://purl.org/dc/dcmitype/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313</Words>
  <Application>Microsoft Office PowerPoint</Application>
  <PresentationFormat>Custom</PresentationFormat>
  <Paragraphs>44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Job Aid Template</vt:lpstr>
      <vt:lpstr>1_Administrative</vt:lpstr>
      <vt:lpstr>Run Reports – Credit Card  Transactions for Cardholders</vt:lpstr>
      <vt:lpstr>Credit Card Transactions (Part 1 of 3)</vt:lpstr>
      <vt:lpstr>Credit Card Transactions (Part 2 of 3)</vt:lpstr>
      <vt:lpstr>Credit Card Transactions 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Chapman, Mary</cp:lastModifiedBy>
  <cp:revision>40</cp:revision>
  <cp:lastPrinted>2024-05-14T19:49:44Z</cp:lastPrinted>
  <dcterms:created xsi:type="dcterms:W3CDTF">2024-01-04T16:25:20Z</dcterms:created>
  <dcterms:modified xsi:type="dcterms:W3CDTF">2025-11-24T14:52:28Z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</Properties>
</file>