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1"/>
  </p:notesMasterIdLst>
  <p:sldIdLst>
    <p:sldId id="365" r:id="rId6"/>
    <p:sldId id="356" r:id="rId7"/>
    <p:sldId id="364" r:id="rId8"/>
    <p:sldId id="369" r:id="rId9"/>
    <p:sldId id="368" r:id="rId10"/>
  </p:sldIdLst>
  <p:sldSz cx="12192000" cy="16256000"/>
  <p:notesSz cx="7315200" cy="96012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2067D861-83EF-3D19-890D-D40E1191CC6E}" name="Wilcox, Joel" initials="JW" userId="S::joel.wilcox@doas.ga.gov::21224015-5a1b-4359-9ea3-ef6249ba0b36" providerId="AD"/>
  <p188:author id="{8CFD2265-FDCC-7931-09E1-3E8461D7520F}" name="Biador, Kim" initials="KB" userId="S::Kim.Biador@sao.ga.gov::fca14e35-9508-4b00-aeb1-b6a35bc0345e" providerId="AD"/>
  <p188:author id="{5E7EEB6D-FC5D-0EF7-944D-3FE6C93231BC}" name="Zubas, Rhonda" initials="RZ" userId="S::Rhonda.Zubas@sao.ga.gov::9acaef63-65ff-4a01-974a-c47ded9e3d5f" providerId="AD"/>
  <p188:author id="{AEC2918A-3D02-8CDC-0937-A2078E8E1F0A}" name="Cooper, Lenesia" initials="CL" userId="S::lenesia.cooper@sao.ga.gov::c87d1fc2-4efc-4039-ab7f-230fa324140b" providerId="AD"/>
  <p188:author id="{BFFD038E-6017-C843-98BD-7DB9884C9DDE}" name="Sipe, Jamie" initials="SJ" userId="S::jasipe@deloitte.com::5bc06a04-23d5-42bd-853b-0cd5205b0fa0" providerId="AD"/>
  <p188:author id="{2A43C1D0-EC98-7D0A-7928-9806C2BF5745}" name="Harder, April" initials="HA" userId="S::april.harder@doas.ga.gov::57594db7-b972-42d4-8c77-65bd0785c8b0"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CFA201-566F-4EC8-A9CD-12428AA739C3}" v="1" dt="2025-09-08T18:13:15.269"/>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262" y="78"/>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lin, Cindy" userId="137d06bd-b649-423d-b1b3-a876fc821453" providerId="ADAL" clId="{67CA8F4C-6278-4E7C-B5DF-2567979F701D}"/>
    <pc:docChg chg="custSel modSld">
      <pc:chgData name="Franklin, Cindy" userId="137d06bd-b649-423d-b1b3-a876fc821453" providerId="ADAL" clId="{67CA8F4C-6278-4E7C-B5DF-2567979F701D}" dt="2025-06-06T17:20:05.479" v="2" actId="700"/>
      <pc:docMkLst>
        <pc:docMk/>
      </pc:docMkLst>
      <pc:sldChg chg="addSp delSp modSp mod modClrScheme chgLayout">
        <pc:chgData name="Franklin, Cindy" userId="137d06bd-b649-423d-b1b3-a876fc821453" providerId="ADAL" clId="{67CA8F4C-6278-4E7C-B5DF-2567979F701D}" dt="2025-06-06T17:20:05.479" v="2" actId="700"/>
        <pc:sldMkLst>
          <pc:docMk/>
          <pc:sldMk cId="2594437778" sldId="364"/>
        </pc:sldMkLst>
      </pc:sldChg>
    </pc:docChg>
  </pc:docChgLst>
  <pc:docChgLst>
    <pc:chgData name="Harder, April" userId="S::april.harder@doas.ga.gov::57594db7-b972-42d4-8c77-65bd0785c8b0" providerId="AD" clId="Web-{199F02DE-09A6-2A85-0468-B12E14DC4A55}"/>
    <pc:docChg chg="modSld">
      <pc:chgData name="Harder, April" userId="S::april.harder@doas.ga.gov::57594db7-b972-42d4-8c77-65bd0785c8b0" providerId="AD" clId="Web-{199F02DE-09A6-2A85-0468-B12E14DC4A55}" dt="2025-08-26T01:04:41.241" v="12" actId="20577"/>
      <pc:docMkLst>
        <pc:docMk/>
      </pc:docMkLst>
      <pc:sldChg chg="modSp modCm">
        <pc:chgData name="Harder, April" userId="S::april.harder@doas.ga.gov::57594db7-b972-42d4-8c77-65bd0785c8b0" providerId="AD" clId="Web-{199F02DE-09A6-2A85-0468-B12E14DC4A55}" dt="2025-08-26T01:04:41.241" v="12" actId="20577"/>
        <pc:sldMkLst>
          <pc:docMk/>
          <pc:sldMk cId="2529097494" sldId="365"/>
        </pc:sldMkLst>
        <pc:spChg chg="mod">
          <ac:chgData name="Harder, April" userId="S::april.harder@doas.ga.gov::57594db7-b972-42d4-8c77-65bd0785c8b0" providerId="AD" clId="Web-{199F02DE-09A6-2A85-0468-B12E14DC4A55}" dt="2025-08-26T01:04:41.241" v="12" actId="20577"/>
          <ac:spMkLst>
            <pc:docMk/>
            <pc:sldMk cId="2529097494" sldId="365"/>
            <ac:spMk id="6" creationId="{11A325F9-DCFC-2886-9462-28EC4767A2A5}"/>
          </ac:spMkLst>
        </pc:spChg>
        <pc:extLst>
          <p:ext xmlns:p="http://schemas.openxmlformats.org/presentationml/2006/main" uri="{D6D511B9-2390-475A-947B-AFAB55BFBCF1}">
            <pc226:cmChg xmlns:pc226="http://schemas.microsoft.com/office/powerpoint/2022/06/main/command" chg="mod">
              <pc226:chgData name="Harder, April" userId="S::april.harder@doas.ga.gov::57594db7-b972-42d4-8c77-65bd0785c8b0" providerId="AD" clId="Web-{199F02DE-09A6-2A85-0468-B12E14DC4A55}" dt="2025-08-26T01:04:36.897" v="11" actId="20577"/>
              <pc2:cmMkLst xmlns:pc2="http://schemas.microsoft.com/office/powerpoint/2019/9/main/command">
                <pc:docMk/>
                <pc:sldMk cId="2529097494" sldId="365"/>
                <pc2:cmMk id="{BEB3C3B5-DE89-42D1-AE44-358E1E99E6A5}"/>
              </pc2:cmMkLst>
            </pc226:cmChg>
          </p:ext>
        </pc:extLst>
      </pc:sldChg>
    </pc:docChg>
  </pc:docChgLst>
  <pc:docChgLst>
    <pc:chgData name="Lochridge, Nicole" userId="993c282e-9522-4ce8-8176-efe15df5aaa7" providerId="ADAL" clId="{2D392301-567A-42D4-AB64-4B1A11630781}"/>
    <pc:docChg chg="modSld">
      <pc:chgData name="Lochridge, Nicole" userId="993c282e-9522-4ce8-8176-efe15df5aaa7" providerId="ADAL" clId="{2D392301-567A-42D4-AB64-4B1A11630781}" dt="2025-07-14T20:04:13.847" v="120" actId="1038"/>
      <pc:docMkLst>
        <pc:docMk/>
      </pc:docMkLst>
      <pc:sldChg chg="modSp mod">
        <pc:chgData name="Lochridge, Nicole" userId="993c282e-9522-4ce8-8176-efe15df5aaa7" providerId="ADAL" clId="{2D392301-567A-42D4-AB64-4B1A11630781}" dt="2025-07-14T20:04:13.847" v="120" actId="1038"/>
        <pc:sldMkLst>
          <pc:docMk/>
          <pc:sldMk cId="2178360457" sldId="356"/>
        </pc:sldMkLst>
      </pc:sldChg>
    </pc:docChg>
  </pc:docChgLst>
  <pc:docChgLst>
    <pc:chgData name="Swartout, Darcy" userId="1c015fc4-41a8-4efb-8017-be6f6fc86c37" providerId="ADAL" clId="{DBCFA201-566F-4EC8-A9CD-12428AA739C3}"/>
    <pc:docChg chg="modMainMaster">
      <pc:chgData name="Swartout, Darcy" userId="1c015fc4-41a8-4efb-8017-be6f6fc86c37" providerId="ADAL" clId="{DBCFA201-566F-4EC8-A9CD-12428AA739C3}" dt="2025-09-08T18:13:15.269" v="0"/>
      <pc:docMkLst>
        <pc:docMk/>
      </pc:docMkLst>
      <pc:sldMasterChg chg="modSldLayout">
        <pc:chgData name="Swartout, Darcy" userId="1c015fc4-41a8-4efb-8017-be6f6fc86c37" providerId="ADAL" clId="{DBCFA201-566F-4EC8-A9CD-12428AA739C3}" dt="2025-09-08T18:13:15.269" v="0"/>
        <pc:sldMasterMkLst>
          <pc:docMk/>
          <pc:sldMasterMk cId="626881921" sldId="2147483711"/>
        </pc:sldMasterMkLst>
        <pc:sldLayoutChg chg="addSp modSp">
          <pc:chgData name="Swartout, Darcy" userId="1c015fc4-41a8-4efb-8017-be6f6fc86c37" providerId="ADAL" clId="{DBCFA201-566F-4EC8-A9CD-12428AA739C3}" dt="2025-09-08T18:13:15.269" v="0"/>
          <pc:sldLayoutMkLst>
            <pc:docMk/>
            <pc:sldMasterMk cId="626881921" sldId="2147483711"/>
            <pc:sldLayoutMk cId="1120652316" sldId="2147483731"/>
          </pc:sldLayoutMkLst>
          <pc:spChg chg="add mod">
            <ac:chgData name="Swartout, Darcy" userId="1c015fc4-41a8-4efb-8017-be6f6fc86c37" providerId="ADAL" clId="{DBCFA201-566F-4EC8-A9CD-12428AA739C3}" dt="2025-09-08T18:13:15.269" v="0"/>
            <ac:spMkLst>
              <pc:docMk/>
              <pc:sldMasterMk cId="626881921" sldId="2147483711"/>
              <pc:sldLayoutMk cId="1120652316" sldId="2147483731"/>
              <ac:spMk id="9" creationId="{B011B58C-8983-13FA-20A2-BE6C20371DFB}"/>
            </ac:spMkLst>
          </pc:spChg>
        </pc:sldLayoutChg>
      </pc:sldMasterChg>
    </pc:docChg>
  </pc:docChgLst>
  <pc:docChgLst>
    <pc:chgData name="Harder, April" userId="S::april.harder@doas.ga.gov::57594db7-b972-42d4-8c77-65bd0785c8b0" providerId="AD" clId="Web-{7339FA51-4E16-3450-DBB9-EBF8608C0DB1}"/>
    <pc:docChg chg="mod">
      <pc:chgData name="Harder, April" userId="S::april.harder@doas.ga.gov::57594db7-b972-42d4-8c77-65bd0785c8b0" providerId="AD" clId="Web-{7339FA51-4E16-3450-DBB9-EBF8608C0DB1}" dt="2025-08-08T21:18:41.682" v="0"/>
      <pc:docMkLst>
        <pc:docMk/>
      </pc:docMkLst>
    </pc:docChg>
  </pc:docChgLst>
  <pc:docChgLst>
    <pc:chgData name="Swartout, Darcy" userId="bc7a7b0f-5bcf-46d3-acb2-99bb7206cb2b" providerId="ADAL" clId="{3917A886-023C-4E58-8C05-F08641E245E8}"/>
    <pc:docChg chg="undo custSel modSld">
      <pc:chgData name="Swartout, Darcy" userId="bc7a7b0f-5bcf-46d3-acb2-99bb7206cb2b" providerId="ADAL" clId="{3917A886-023C-4E58-8C05-F08641E245E8}" dt="2025-07-14T19:59:06.456" v="84" actId="11"/>
      <pc:docMkLst>
        <pc:docMk/>
      </pc:docMkLst>
      <pc:sldChg chg="modSp mod">
        <pc:chgData name="Swartout, Darcy" userId="bc7a7b0f-5bcf-46d3-acb2-99bb7206cb2b" providerId="ADAL" clId="{3917A886-023C-4E58-8C05-F08641E245E8}" dt="2025-07-14T19:56:51.186" v="32" actId="1076"/>
        <pc:sldMkLst>
          <pc:docMk/>
          <pc:sldMk cId="2178360457" sldId="356"/>
        </pc:sldMkLst>
      </pc:sldChg>
      <pc:sldChg chg="modSp mod">
        <pc:chgData name="Swartout, Darcy" userId="bc7a7b0f-5bcf-46d3-acb2-99bb7206cb2b" providerId="ADAL" clId="{3917A886-023C-4E58-8C05-F08641E245E8}" dt="2025-07-14T19:57:49.384" v="61" actId="14100"/>
        <pc:sldMkLst>
          <pc:docMk/>
          <pc:sldMk cId="2594437778" sldId="364"/>
        </pc:sldMkLst>
      </pc:sldChg>
      <pc:sldChg chg="modSp mod">
        <pc:chgData name="Swartout, Darcy" userId="bc7a7b0f-5bcf-46d3-acb2-99bb7206cb2b" providerId="ADAL" clId="{3917A886-023C-4E58-8C05-F08641E245E8}" dt="2025-07-14T19:52:17.952" v="0" actId="20577"/>
        <pc:sldMkLst>
          <pc:docMk/>
          <pc:sldMk cId="2529097494" sldId="365"/>
        </pc:sldMkLst>
      </pc:sldChg>
      <pc:sldChg chg="modSp mod">
        <pc:chgData name="Swartout, Darcy" userId="bc7a7b0f-5bcf-46d3-acb2-99bb7206cb2b" providerId="ADAL" clId="{3917A886-023C-4E58-8C05-F08641E245E8}" dt="2025-07-14T19:58:29.145" v="78" actId="14100"/>
        <pc:sldMkLst>
          <pc:docMk/>
          <pc:sldMk cId="4154707489" sldId="366"/>
        </pc:sldMkLst>
      </pc:sldChg>
      <pc:sldChg chg="modSp mod">
        <pc:chgData name="Swartout, Darcy" userId="bc7a7b0f-5bcf-46d3-acb2-99bb7206cb2b" providerId="ADAL" clId="{3917A886-023C-4E58-8C05-F08641E245E8}" dt="2025-07-14T19:58:56.757" v="83" actId="14100"/>
        <pc:sldMkLst>
          <pc:docMk/>
          <pc:sldMk cId="316710480" sldId="367"/>
        </pc:sldMkLst>
      </pc:sldChg>
      <pc:sldChg chg="modSp mod">
        <pc:chgData name="Swartout, Darcy" userId="bc7a7b0f-5bcf-46d3-acb2-99bb7206cb2b" providerId="ADAL" clId="{3917A886-023C-4E58-8C05-F08641E245E8}" dt="2025-07-14T19:59:06.456" v="84" actId="11"/>
        <pc:sldMkLst>
          <pc:docMk/>
          <pc:sldMk cId="2278040924" sldId="368"/>
        </pc:sldMkLst>
      </pc:sldChg>
    </pc:docChg>
  </pc:docChgLst>
  <pc:docChgLst>
    <pc:chgData name="Cooper, Lenesia" userId="S::lenesia.cooper@sao.ga.gov::c87d1fc2-4efc-4039-ab7f-230fa324140b" providerId="AD" clId="Web-{74A1177D-A1AD-E844-288B-AB35F8E34CDC}"/>
    <pc:docChg chg="mod">
      <pc:chgData name="Cooper, Lenesia" userId="S::lenesia.cooper@sao.ga.gov::c87d1fc2-4efc-4039-ab7f-230fa324140b" providerId="AD" clId="Web-{74A1177D-A1AD-E844-288B-AB35F8E34CDC}" dt="2025-07-21T18:06:16.441" v="0"/>
      <pc:docMkLst>
        <pc:docMk/>
      </pc:docMkLst>
    </pc:docChg>
  </pc:docChgLst>
  <pc:docChgLst>
    <pc:chgData name="Farmer, Ann" userId="S::ann.farmer@sao.ga.gov::30a3a3e6-9249-4217-b8cc-bd1218a1f658" providerId="AD" clId="Web-{54BEB5BA-70EE-49E0-BF06-0F434833F989}"/>
    <pc:docChg chg="modSld">
      <pc:chgData name="Farmer, Ann" userId="S::ann.farmer@sao.ga.gov::30a3a3e6-9249-4217-b8cc-bd1218a1f658" providerId="AD" clId="Web-{54BEB5BA-70EE-49E0-BF06-0F434833F989}" dt="2025-06-25T03:15:44.310" v="17" actId="20577"/>
      <pc:docMkLst>
        <pc:docMk/>
      </pc:docMkLst>
      <pc:sldChg chg="modSp">
        <pc:chgData name="Farmer, Ann" userId="S::ann.farmer@sao.ga.gov::30a3a3e6-9249-4217-b8cc-bd1218a1f658" providerId="AD" clId="Web-{54BEB5BA-70EE-49E0-BF06-0F434833F989}" dt="2025-06-25T03:15:44.310" v="17" actId="20577"/>
        <pc:sldMkLst>
          <pc:docMk/>
          <pc:sldMk cId="1339528299" sldId="355"/>
        </pc:sldMkLst>
      </pc:sldChg>
    </pc:docChg>
  </pc:docChgLst>
  <pc:docChgLst>
    <pc:chgData name="Swartout, Darcy" userId="1c015fc4-41a8-4efb-8017-be6f6fc86c37" providerId="ADAL" clId="{EE884CBD-08F8-4565-A0D5-CACBFBB9FDB8}"/>
    <pc:docChg chg="undo custSel addSld delSld modSld">
      <pc:chgData name="Swartout, Darcy" userId="1c015fc4-41a8-4efb-8017-be6f6fc86c37" providerId="ADAL" clId="{EE884CBD-08F8-4565-A0D5-CACBFBB9FDB8}" dt="2025-08-26T15:04:53.397" v="1198" actId="962"/>
      <pc:docMkLst>
        <pc:docMk/>
      </pc:docMkLst>
      <pc:sldChg chg="addSp delSp modSp mod modCm">
        <pc:chgData name="Swartout, Darcy" userId="1c015fc4-41a8-4efb-8017-be6f6fc86c37" providerId="ADAL" clId="{EE884CBD-08F8-4565-A0D5-CACBFBB9FDB8}" dt="2025-08-26T15:04:50.186" v="1197" actId="962"/>
        <pc:sldMkLst>
          <pc:docMk/>
          <pc:sldMk cId="2178360457" sldId="356"/>
        </pc:sldMkLst>
        <pc:spChg chg="mod">
          <ac:chgData name="Swartout, Darcy" userId="1c015fc4-41a8-4efb-8017-be6f6fc86c37" providerId="ADAL" clId="{EE884CBD-08F8-4565-A0D5-CACBFBB9FDB8}" dt="2025-08-26T15:03:38.670" v="1175" actId="20577"/>
          <ac:spMkLst>
            <pc:docMk/>
            <pc:sldMk cId="2178360457" sldId="356"/>
            <ac:spMk id="5" creationId="{AA72F123-7042-8D81-34FB-091C1DD175DE}"/>
          </ac:spMkLst>
        </pc:spChg>
        <pc:spChg chg="mod ord">
          <ac:chgData name="Swartout, Darcy" userId="1c015fc4-41a8-4efb-8017-be6f6fc86c37" providerId="ADAL" clId="{EE884CBD-08F8-4565-A0D5-CACBFBB9FDB8}" dt="2025-08-26T13:59:13.579" v="264" actId="14100"/>
          <ac:spMkLst>
            <pc:docMk/>
            <pc:sldMk cId="2178360457" sldId="356"/>
            <ac:spMk id="11" creationId="{3EDE28AA-7D55-5393-1FB3-0D9516578AF2}"/>
          </ac:spMkLst>
        </pc:spChg>
        <pc:spChg chg="mod ord">
          <ac:chgData name="Swartout, Darcy" userId="1c015fc4-41a8-4efb-8017-be6f6fc86c37" providerId="ADAL" clId="{EE884CBD-08F8-4565-A0D5-CACBFBB9FDB8}" dt="2025-08-26T13:59:18.979" v="266" actId="14100"/>
          <ac:spMkLst>
            <pc:docMk/>
            <pc:sldMk cId="2178360457" sldId="356"/>
            <ac:spMk id="12" creationId="{BE9B8F6C-D9BB-D322-81DB-1A7302A30949}"/>
          </ac:spMkLst>
        </pc:spChg>
        <pc:spChg chg="mod">
          <ac:chgData name="Swartout, Darcy" userId="1c015fc4-41a8-4efb-8017-be6f6fc86c37" providerId="ADAL" clId="{EE884CBD-08F8-4565-A0D5-CACBFBB9FDB8}" dt="2025-08-26T13:59:39.818" v="276" actId="20577"/>
          <ac:spMkLst>
            <pc:docMk/>
            <pc:sldMk cId="2178360457" sldId="356"/>
            <ac:spMk id="13" creationId="{A39BFE7D-1216-2727-34CD-0984617B99D7}"/>
          </ac:spMkLst>
        </pc:spChg>
        <pc:spChg chg="mod">
          <ac:chgData name="Swartout, Darcy" userId="1c015fc4-41a8-4efb-8017-be6f6fc86c37" providerId="ADAL" clId="{EE884CBD-08F8-4565-A0D5-CACBFBB9FDB8}" dt="2025-08-26T14:00:39.175" v="386" actId="20577"/>
          <ac:spMkLst>
            <pc:docMk/>
            <pc:sldMk cId="2178360457" sldId="356"/>
            <ac:spMk id="14" creationId="{57CB43C0-E684-8DC4-DD39-1D50E2B1512B}"/>
          </ac:spMkLst>
        </pc:spChg>
        <pc:spChg chg="mod ord">
          <ac:chgData name="Swartout, Darcy" userId="1c015fc4-41a8-4efb-8017-be6f6fc86c37" providerId="ADAL" clId="{EE884CBD-08F8-4565-A0D5-CACBFBB9FDB8}" dt="2025-08-26T13:59:27.713" v="268" actId="1076"/>
          <ac:spMkLst>
            <pc:docMk/>
            <pc:sldMk cId="2178360457" sldId="356"/>
            <ac:spMk id="15" creationId="{5D495DA6-CE6F-7CC2-5BBB-22453DD54411}"/>
          </ac:spMkLst>
        </pc:spChg>
        <pc:spChg chg="mod ord">
          <ac:chgData name="Swartout, Darcy" userId="1c015fc4-41a8-4efb-8017-be6f6fc86c37" providerId="ADAL" clId="{EE884CBD-08F8-4565-A0D5-CACBFBB9FDB8}" dt="2025-08-26T13:59:24.550" v="267" actId="1076"/>
          <ac:spMkLst>
            <pc:docMk/>
            <pc:sldMk cId="2178360457" sldId="356"/>
            <ac:spMk id="16" creationId="{D84E396C-CEC1-2EF6-3061-6BBD0C06BF03}"/>
          </ac:spMkLst>
        </pc:spChg>
        <pc:spChg chg="mod ord">
          <ac:chgData name="Swartout, Darcy" userId="1c015fc4-41a8-4efb-8017-be6f6fc86c37" providerId="ADAL" clId="{EE884CBD-08F8-4565-A0D5-CACBFBB9FDB8}" dt="2025-08-26T14:02:59.786" v="428" actId="14100"/>
          <ac:spMkLst>
            <pc:docMk/>
            <pc:sldMk cId="2178360457" sldId="356"/>
            <ac:spMk id="19" creationId="{BD02344D-C3F2-865C-05C2-CDE626DDE3B5}"/>
          </ac:spMkLst>
        </pc:spChg>
        <pc:spChg chg="mod ord">
          <ac:chgData name="Swartout, Darcy" userId="1c015fc4-41a8-4efb-8017-be6f6fc86c37" providerId="ADAL" clId="{EE884CBD-08F8-4565-A0D5-CACBFBB9FDB8}" dt="2025-08-26T14:03:12.678" v="432" actId="14100"/>
          <ac:spMkLst>
            <pc:docMk/>
            <pc:sldMk cId="2178360457" sldId="356"/>
            <ac:spMk id="20" creationId="{16E8D389-672D-9308-CD6C-1BF0E11C6D62}"/>
          </ac:spMkLst>
        </pc:spChg>
        <pc:spChg chg="mod ord">
          <ac:chgData name="Swartout, Darcy" userId="1c015fc4-41a8-4efb-8017-be6f6fc86c37" providerId="ADAL" clId="{EE884CBD-08F8-4565-A0D5-CACBFBB9FDB8}" dt="2025-08-26T14:03:02.510" v="429" actId="1076"/>
          <ac:spMkLst>
            <pc:docMk/>
            <pc:sldMk cId="2178360457" sldId="356"/>
            <ac:spMk id="21" creationId="{0AAF8D98-AC6F-F089-21D8-3AF5210F7F82}"/>
          </ac:spMkLst>
        </pc:spChg>
        <pc:spChg chg="mod ord">
          <ac:chgData name="Swartout, Darcy" userId="1c015fc4-41a8-4efb-8017-be6f6fc86c37" providerId="ADAL" clId="{EE884CBD-08F8-4565-A0D5-CACBFBB9FDB8}" dt="2025-08-26T14:03:17.192" v="433" actId="1076"/>
          <ac:spMkLst>
            <pc:docMk/>
            <pc:sldMk cId="2178360457" sldId="356"/>
            <ac:spMk id="22" creationId="{20E96C53-0827-C87A-524A-CC65177B5309}"/>
          </ac:spMkLst>
        </pc:spChg>
        <pc:picChg chg="add mod">
          <ac:chgData name="Swartout, Darcy" userId="1c015fc4-41a8-4efb-8017-be6f6fc86c37" providerId="ADAL" clId="{EE884CBD-08F8-4565-A0D5-CACBFBB9FDB8}" dt="2025-08-26T15:04:49.687" v="1196" actId="962"/>
          <ac:picMkLst>
            <pc:docMk/>
            <pc:sldMk cId="2178360457" sldId="356"/>
            <ac:picMk id="8" creationId="{E22872CF-E213-AB45-46D8-84C3504D224F}"/>
          </ac:picMkLst>
        </pc:picChg>
        <pc:picChg chg="add mod">
          <ac:chgData name="Swartout, Darcy" userId="1c015fc4-41a8-4efb-8017-be6f6fc86c37" providerId="ADAL" clId="{EE884CBD-08F8-4565-A0D5-CACBFBB9FDB8}" dt="2025-08-26T15:04:50.186" v="1197" actId="962"/>
          <ac:picMkLst>
            <pc:docMk/>
            <pc:sldMk cId="2178360457" sldId="356"/>
            <ac:picMk id="17" creationId="{9CF69CB7-5140-FF7E-9A62-E3612B0AFB4E}"/>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EE884CBD-08F8-4565-A0D5-CACBFBB9FDB8}" dt="2025-08-26T14:00:39.175" v="386" actId="20577"/>
              <pc2:cmMkLst xmlns:pc2="http://schemas.microsoft.com/office/powerpoint/2019/9/main/command">
                <pc:docMk/>
                <pc:sldMk cId="2178360457" sldId="356"/>
                <pc2:cmMk id="{F58EC600-D8B8-4B8E-8098-56D3FFD41C83}"/>
              </pc2:cmMkLst>
            </pc226:cmChg>
            <pc226:cmChg xmlns:pc226="http://schemas.microsoft.com/office/powerpoint/2022/06/main/command" chg="mod">
              <pc226:chgData name="Swartout, Darcy" userId="1c015fc4-41a8-4efb-8017-be6f6fc86c37" providerId="ADAL" clId="{EE884CBD-08F8-4565-A0D5-CACBFBB9FDB8}" dt="2025-08-26T13:59:39.818" v="276" actId="20577"/>
              <pc2:cmMkLst xmlns:pc2="http://schemas.microsoft.com/office/powerpoint/2019/9/main/command">
                <pc:docMk/>
                <pc:sldMk cId="2178360457" sldId="356"/>
                <pc2:cmMk id="{6FAF9E61-F2CE-457F-B60E-F015D7D1A629}"/>
              </pc2:cmMkLst>
            </pc226:cmChg>
            <pc226:cmChg xmlns:pc226="http://schemas.microsoft.com/office/powerpoint/2022/06/main/command" chg="mod">
              <pc226:chgData name="Swartout, Darcy" userId="1c015fc4-41a8-4efb-8017-be6f6fc86c37" providerId="ADAL" clId="{EE884CBD-08F8-4565-A0D5-CACBFBB9FDB8}" dt="2025-08-26T13:59:39.818" v="276" actId="20577"/>
              <pc2:cmMkLst xmlns:pc2="http://schemas.microsoft.com/office/powerpoint/2019/9/main/command">
                <pc:docMk/>
                <pc:sldMk cId="2178360457" sldId="356"/>
                <pc2:cmMk id="{F5A4C399-0B7B-419B-95E9-ED9C9CC6C726}"/>
              </pc2:cmMkLst>
            </pc226:cmChg>
          </p:ext>
        </pc:extLst>
      </pc:sldChg>
      <pc:sldChg chg="addSp delSp modSp mod">
        <pc:chgData name="Swartout, Darcy" userId="1c015fc4-41a8-4efb-8017-be6f6fc86c37" providerId="ADAL" clId="{EE884CBD-08F8-4565-A0D5-CACBFBB9FDB8}" dt="2025-08-26T15:04:37.338" v="1195" actId="113"/>
        <pc:sldMkLst>
          <pc:docMk/>
          <pc:sldMk cId="2594437778" sldId="364"/>
        </pc:sldMkLst>
        <pc:spChg chg="add mod">
          <ac:chgData name="Swartout, Darcy" userId="1c015fc4-41a8-4efb-8017-be6f6fc86c37" providerId="ADAL" clId="{EE884CBD-08F8-4565-A0D5-CACBFBB9FDB8}" dt="2025-08-26T14:06:29.407" v="682" actId="571"/>
          <ac:spMkLst>
            <pc:docMk/>
            <pc:sldMk cId="2594437778" sldId="364"/>
            <ac:spMk id="5" creationId="{BD5067BC-1EDA-434B-5783-836E2ACAF21B}"/>
          </ac:spMkLst>
        </pc:spChg>
        <pc:spChg chg="add mod">
          <ac:chgData name="Swartout, Darcy" userId="1c015fc4-41a8-4efb-8017-be6f6fc86c37" providerId="ADAL" clId="{EE884CBD-08F8-4565-A0D5-CACBFBB9FDB8}" dt="2025-08-26T14:06:29.407" v="682" actId="571"/>
          <ac:spMkLst>
            <pc:docMk/>
            <pc:sldMk cId="2594437778" sldId="364"/>
            <ac:spMk id="8" creationId="{4F241CF5-C967-EEC6-35E3-B4950A1937F4}"/>
          </ac:spMkLst>
        </pc:spChg>
        <pc:spChg chg="mod">
          <ac:chgData name="Swartout, Darcy" userId="1c015fc4-41a8-4efb-8017-be6f6fc86c37" providerId="ADAL" clId="{EE884CBD-08F8-4565-A0D5-CACBFBB9FDB8}" dt="2025-08-26T15:03:41.988" v="1177" actId="20577"/>
          <ac:spMkLst>
            <pc:docMk/>
            <pc:sldMk cId="2594437778" sldId="364"/>
            <ac:spMk id="15" creationId="{CB60EAC0-D079-D7F5-F3F1-E39F36F89733}"/>
          </ac:spMkLst>
        </pc:spChg>
        <pc:spChg chg="mod">
          <ac:chgData name="Swartout, Darcy" userId="1c015fc4-41a8-4efb-8017-be6f6fc86c37" providerId="ADAL" clId="{EE884CBD-08F8-4565-A0D5-CACBFBB9FDB8}" dt="2025-08-26T15:04:37.338" v="1195" actId="113"/>
          <ac:spMkLst>
            <pc:docMk/>
            <pc:sldMk cId="2594437778" sldId="364"/>
            <ac:spMk id="16" creationId="{77618A5B-AC2E-EDDF-5D1D-E9824F16D473}"/>
          </ac:spMkLst>
        </pc:spChg>
      </pc:sldChg>
      <pc:sldChg chg="modSp mod modCm">
        <pc:chgData name="Swartout, Darcy" userId="1c015fc4-41a8-4efb-8017-be6f6fc86c37" providerId="ADAL" clId="{EE884CBD-08F8-4565-A0D5-CACBFBB9FDB8}" dt="2025-08-26T13:57:50.583" v="197" actId="20577"/>
        <pc:sldMkLst>
          <pc:docMk/>
          <pc:sldMk cId="2529097494" sldId="365"/>
        </pc:sldMkLst>
        <pc:spChg chg="mod">
          <ac:chgData name="Swartout, Darcy" userId="1c015fc4-41a8-4efb-8017-be6f6fc86c37" providerId="ADAL" clId="{EE884CBD-08F8-4565-A0D5-CACBFBB9FDB8}" dt="2025-08-26T13:55:44.735" v="58" actId="20577"/>
          <ac:spMkLst>
            <pc:docMk/>
            <pc:sldMk cId="2529097494" sldId="365"/>
            <ac:spMk id="6" creationId="{11A325F9-DCFC-2886-9462-28EC4767A2A5}"/>
          </ac:spMkLst>
        </pc:spChg>
        <pc:spChg chg="mod">
          <ac:chgData name="Swartout, Darcy" userId="1c015fc4-41a8-4efb-8017-be6f6fc86c37" providerId="ADAL" clId="{EE884CBD-08F8-4565-A0D5-CACBFBB9FDB8}" dt="2025-08-26T13:57:50.583" v="197" actId="20577"/>
          <ac:spMkLst>
            <pc:docMk/>
            <pc:sldMk cId="2529097494" sldId="365"/>
            <ac:spMk id="7" creationId="{55CB5F00-1815-EC7F-2599-B9E60B0E1808}"/>
          </ac:spMkLst>
        </pc:sp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EE884CBD-08F8-4565-A0D5-CACBFBB9FDB8}" dt="2025-08-26T13:57:50.583" v="197" actId="20577"/>
              <pc2:cmMkLst xmlns:pc2="http://schemas.microsoft.com/office/powerpoint/2019/9/main/command">
                <pc:docMk/>
                <pc:sldMk cId="2529097494" sldId="365"/>
                <pc2:cmMk id="{11C8A97F-C6F3-49A6-9557-612819BA308E}"/>
              </pc2:cmMkLst>
            </pc226:cmChg>
            <pc226:cmChg xmlns:pc226="http://schemas.microsoft.com/office/powerpoint/2022/06/main/command" chg="mod">
              <pc226:chgData name="Swartout, Darcy" userId="1c015fc4-41a8-4efb-8017-be6f6fc86c37" providerId="ADAL" clId="{EE884CBD-08F8-4565-A0D5-CACBFBB9FDB8}" dt="2025-08-26T13:55:44.735" v="58" actId="20577"/>
              <pc2:cmMkLst xmlns:pc2="http://schemas.microsoft.com/office/powerpoint/2019/9/main/command">
                <pc:docMk/>
                <pc:sldMk cId="2529097494" sldId="365"/>
                <pc2:cmMk id="{BEB3C3B5-DE89-42D1-AE44-358E1E99E6A5}"/>
              </pc2:cmMkLst>
            </pc226:cmChg>
            <pc226:cmChg xmlns:pc226="http://schemas.microsoft.com/office/powerpoint/2022/06/main/command" chg="mod">
              <pc226:chgData name="Swartout, Darcy" userId="1c015fc4-41a8-4efb-8017-be6f6fc86c37" providerId="ADAL" clId="{EE884CBD-08F8-4565-A0D5-CACBFBB9FDB8}" dt="2025-08-26T13:57:50.583" v="197" actId="20577"/>
              <pc2:cmMkLst xmlns:pc2="http://schemas.microsoft.com/office/powerpoint/2019/9/main/command">
                <pc:docMk/>
                <pc:sldMk cId="2529097494" sldId="365"/>
                <pc2:cmMk id="{B2F49EDA-E704-42C0-A298-2BCDD5685AC6}"/>
              </pc2:cmMkLst>
            </pc226:cmChg>
            <pc226:cmChg xmlns:pc226="http://schemas.microsoft.com/office/powerpoint/2022/06/main/command" chg="mod">
              <pc226:chgData name="Swartout, Darcy" userId="1c015fc4-41a8-4efb-8017-be6f6fc86c37" providerId="ADAL" clId="{EE884CBD-08F8-4565-A0D5-CACBFBB9FDB8}" dt="2025-08-26T13:57:50.583" v="197" actId="20577"/>
              <pc2:cmMkLst xmlns:pc2="http://schemas.microsoft.com/office/powerpoint/2019/9/main/command">
                <pc:docMk/>
                <pc:sldMk cId="2529097494" sldId="365"/>
                <pc2:cmMk id="{A7CB11EA-158E-4FA6-AEAC-4CAADF98917D}"/>
              </pc2:cmMkLst>
            </pc226:cmChg>
          </p:ext>
        </pc:extLst>
      </pc:sldChg>
      <pc:sldChg chg="modSp del mod modCm">
        <pc:chgData name="Swartout, Darcy" userId="1c015fc4-41a8-4efb-8017-be6f6fc86c37" providerId="ADAL" clId="{EE884CBD-08F8-4565-A0D5-CACBFBB9FDB8}" dt="2025-08-26T14:10:36.173" v="736" actId="2696"/>
        <pc:sldMkLst>
          <pc:docMk/>
          <pc:sldMk cId="4154707489" sldId="366"/>
        </pc:sldMkLst>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EE884CBD-08F8-4565-A0D5-CACBFBB9FDB8}" dt="2025-08-26T14:09:57.279" v="735" actId="20577"/>
              <pc2:cmMkLst xmlns:pc2="http://schemas.microsoft.com/office/powerpoint/2019/9/main/command">
                <pc:docMk/>
                <pc:sldMk cId="4154707489" sldId="366"/>
                <pc2:cmMk id="{B4C825D6-7D10-4C74-839D-569EE80D931D}"/>
              </pc2:cmMkLst>
            </pc226:cmChg>
          </p:ext>
        </pc:extLst>
      </pc:sldChg>
      <pc:sldChg chg="del">
        <pc:chgData name="Swartout, Darcy" userId="1c015fc4-41a8-4efb-8017-be6f6fc86c37" providerId="ADAL" clId="{EE884CBD-08F8-4565-A0D5-CACBFBB9FDB8}" dt="2025-08-26T14:10:41.021" v="737" actId="2696"/>
        <pc:sldMkLst>
          <pc:docMk/>
          <pc:sldMk cId="316710480" sldId="367"/>
        </pc:sldMkLst>
      </pc:sldChg>
      <pc:sldChg chg="addSp modSp mod modClrScheme modCm chgLayout">
        <pc:chgData name="Swartout, Darcy" userId="1c015fc4-41a8-4efb-8017-be6f6fc86c37" providerId="ADAL" clId="{EE884CBD-08F8-4565-A0D5-CACBFBB9FDB8}" dt="2025-08-26T15:04:53.397" v="1198" actId="962"/>
        <pc:sldMkLst>
          <pc:docMk/>
          <pc:sldMk cId="2278040924" sldId="368"/>
        </pc:sldMkLst>
        <pc:spChg chg="mod ord">
          <ac:chgData name="Swartout, Darcy" userId="1c015fc4-41a8-4efb-8017-be6f6fc86c37" providerId="ADAL" clId="{EE884CBD-08F8-4565-A0D5-CACBFBB9FDB8}" dt="2025-08-26T15:01:01.964" v="957" actId="700"/>
          <ac:spMkLst>
            <pc:docMk/>
            <pc:sldMk cId="2278040924" sldId="368"/>
            <ac:spMk id="2" creationId="{FC34FC1C-F77F-0BEC-C5FC-AB5048064EFE}"/>
          </ac:spMkLst>
        </pc:spChg>
        <pc:spChg chg="mod ord">
          <ac:chgData name="Swartout, Darcy" userId="1c015fc4-41a8-4efb-8017-be6f6fc86c37" providerId="ADAL" clId="{EE884CBD-08F8-4565-A0D5-CACBFBB9FDB8}" dt="2025-08-26T15:01:01.964" v="957" actId="700"/>
          <ac:spMkLst>
            <pc:docMk/>
            <pc:sldMk cId="2278040924" sldId="368"/>
            <ac:spMk id="3" creationId="{4FAA567B-A385-94A9-7732-7C8DB2BA2FEB}"/>
          </ac:spMkLst>
        </pc:spChg>
        <pc:spChg chg="mod ord">
          <ac:chgData name="Swartout, Darcy" userId="1c015fc4-41a8-4efb-8017-be6f6fc86c37" providerId="ADAL" clId="{EE884CBD-08F8-4565-A0D5-CACBFBB9FDB8}" dt="2025-08-26T15:01:01.964" v="957" actId="700"/>
          <ac:spMkLst>
            <pc:docMk/>
            <pc:sldMk cId="2278040924" sldId="368"/>
            <ac:spMk id="4" creationId="{B0A81400-E04C-ACC6-A5EB-613038822F40}"/>
          </ac:spMkLst>
        </pc:spChg>
        <pc:spChg chg="mod">
          <ac:chgData name="Swartout, Darcy" userId="1c015fc4-41a8-4efb-8017-be6f6fc86c37" providerId="ADAL" clId="{EE884CBD-08F8-4565-A0D5-CACBFBB9FDB8}" dt="2025-08-26T14:12:31.128" v="954" actId="14100"/>
          <ac:spMkLst>
            <pc:docMk/>
            <pc:sldMk cId="2278040924" sldId="368"/>
            <ac:spMk id="12" creationId="{0CBEFDAA-9795-D68F-56FF-4B041B233FBF}"/>
          </ac:spMkLst>
        </pc:spChg>
        <pc:spChg chg="mod">
          <ac:chgData name="Swartout, Darcy" userId="1c015fc4-41a8-4efb-8017-be6f6fc86c37" providerId="ADAL" clId="{EE884CBD-08F8-4565-A0D5-CACBFBB9FDB8}" dt="2025-08-26T15:02:24.131" v="1157" actId="1076"/>
          <ac:spMkLst>
            <pc:docMk/>
            <pc:sldMk cId="2278040924" sldId="368"/>
            <ac:spMk id="13" creationId="{D09791C3-C2C0-ED9A-094D-370AC773BB9A}"/>
          </ac:spMkLst>
        </pc:spChg>
        <pc:spChg chg="add mod ord">
          <ac:chgData name="Swartout, Darcy" userId="1c015fc4-41a8-4efb-8017-be6f6fc86c37" providerId="ADAL" clId="{EE884CBD-08F8-4565-A0D5-CACBFBB9FDB8}" dt="2025-08-26T15:02:16.550" v="1156" actId="20577"/>
          <ac:spMkLst>
            <pc:docMk/>
            <pc:sldMk cId="2278040924" sldId="368"/>
            <ac:spMk id="14" creationId="{272D2D13-1A67-6F31-CCA3-720DE72F517E}"/>
          </ac:spMkLst>
        </pc:spChg>
        <pc:spChg chg="mod ord">
          <ac:chgData name="Swartout, Darcy" userId="1c015fc4-41a8-4efb-8017-be6f6fc86c37" providerId="ADAL" clId="{EE884CBD-08F8-4565-A0D5-CACBFBB9FDB8}" dt="2025-08-26T15:03:59.077" v="1185" actId="20577"/>
          <ac:spMkLst>
            <pc:docMk/>
            <pc:sldMk cId="2278040924" sldId="368"/>
            <ac:spMk id="15" creationId="{CB60EAC0-D079-D7F5-F3F1-E39F36F89733}"/>
          </ac:spMkLst>
        </pc:spChg>
        <pc:spChg chg="mod ord">
          <ac:chgData name="Swartout, Darcy" userId="1c015fc4-41a8-4efb-8017-be6f6fc86c37" providerId="ADAL" clId="{EE884CBD-08F8-4565-A0D5-CACBFBB9FDB8}" dt="2025-08-26T15:01:01.964" v="957" actId="700"/>
          <ac:spMkLst>
            <pc:docMk/>
            <pc:sldMk cId="2278040924" sldId="368"/>
            <ac:spMk id="16" creationId="{77618A5B-AC2E-EDDF-5D1D-E9824F16D473}"/>
          </ac:spMkLst>
        </pc:spChg>
        <pc:spChg chg="add mod">
          <ac:chgData name="Swartout, Darcy" userId="1c015fc4-41a8-4efb-8017-be6f6fc86c37" providerId="ADAL" clId="{EE884CBD-08F8-4565-A0D5-CACBFBB9FDB8}" dt="2025-08-26T15:03:17.628" v="1174" actId="1037"/>
          <ac:spMkLst>
            <pc:docMk/>
            <pc:sldMk cId="2278040924" sldId="368"/>
            <ac:spMk id="17" creationId="{BCEFBEC9-8298-68B9-063F-BF1B0F2B8B43}"/>
          </ac:spMkLst>
        </pc:spChg>
        <pc:picChg chg="mod">
          <ac:chgData name="Swartout, Darcy" userId="1c015fc4-41a8-4efb-8017-be6f6fc86c37" providerId="ADAL" clId="{EE884CBD-08F8-4565-A0D5-CACBFBB9FDB8}" dt="2025-08-26T15:02:24.131" v="1157" actId="1076"/>
          <ac:picMkLst>
            <pc:docMk/>
            <pc:sldMk cId="2278040924" sldId="368"/>
            <ac:picMk id="6" creationId="{20C91B9D-AB0A-C263-D16D-FA919501B55C}"/>
          </ac:picMkLst>
        </pc:picChg>
        <pc:picChg chg="add mod modCrop">
          <ac:chgData name="Swartout, Darcy" userId="1c015fc4-41a8-4efb-8017-be6f6fc86c37" providerId="ADAL" clId="{EE884CBD-08F8-4565-A0D5-CACBFBB9FDB8}" dt="2025-08-26T15:04:53.397" v="1198" actId="962"/>
          <ac:picMkLst>
            <pc:docMk/>
            <pc:sldMk cId="2278040924" sldId="368"/>
            <ac:picMk id="7" creationId="{FB2A3FE6-BE67-A9E7-9F99-0621DFCB09FC}"/>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EE884CBD-08F8-4565-A0D5-CACBFBB9FDB8}" dt="2025-08-26T14:12:27.107" v="953" actId="20577"/>
              <pc2:cmMkLst xmlns:pc2="http://schemas.microsoft.com/office/powerpoint/2019/9/main/command">
                <pc:docMk/>
                <pc:sldMk cId="2278040924" sldId="368"/>
                <pc2:cmMk id="{4C0292A4-1B4F-4172-BE82-7757BCA9C506}"/>
              </pc2:cmMkLst>
            </pc226:cmChg>
          </p:ext>
        </pc:extLst>
      </pc:sldChg>
      <pc:sldChg chg="delSp modSp add mod">
        <pc:chgData name="Swartout, Darcy" userId="1c015fc4-41a8-4efb-8017-be6f6fc86c37" providerId="ADAL" clId="{EE884CBD-08F8-4565-A0D5-CACBFBB9FDB8}" dt="2025-08-26T15:04:22.381" v="1190" actId="113"/>
        <pc:sldMkLst>
          <pc:docMk/>
          <pc:sldMk cId="4287052309" sldId="369"/>
        </pc:sldMkLst>
        <pc:spChg chg="mod">
          <ac:chgData name="Swartout, Darcy" userId="1c015fc4-41a8-4efb-8017-be6f6fc86c37" providerId="ADAL" clId="{EE884CBD-08F8-4565-A0D5-CACBFBB9FDB8}" dt="2025-08-26T15:03:49.957" v="1181" actId="20577"/>
          <ac:spMkLst>
            <pc:docMk/>
            <pc:sldMk cId="4287052309" sldId="369"/>
            <ac:spMk id="15" creationId="{378B4719-F7DD-067A-7988-3422901BFED2}"/>
          </ac:spMkLst>
        </pc:spChg>
        <pc:spChg chg="mod">
          <ac:chgData name="Swartout, Darcy" userId="1c015fc4-41a8-4efb-8017-be6f6fc86c37" providerId="ADAL" clId="{EE884CBD-08F8-4565-A0D5-CACBFBB9FDB8}" dt="2025-08-26T15:04:22.381" v="1190" actId="113"/>
          <ac:spMkLst>
            <pc:docMk/>
            <pc:sldMk cId="4287052309" sldId="369"/>
            <ac:spMk id="16" creationId="{EF7EAA96-226E-83DA-30CF-7875E80097F0}"/>
          </ac:spMkLst>
        </pc:spChg>
      </pc:sldChg>
    </pc:docChg>
  </pc:docChgLst>
  <pc:docChgLst>
    <pc:chgData name="Morrell, Nena" userId="S::nena.morrell@sao.ga.gov::df4f7f60-df27-4be7-be40-033bab147c59" providerId="AD" clId="Web-{D133EBD0-6FD3-C96C-F816-3C669E736309}"/>
    <pc:docChg chg="modSld">
      <pc:chgData name="Morrell, Nena" userId="S::nena.morrell@sao.ga.gov::df4f7f60-df27-4be7-be40-033bab147c59" providerId="AD" clId="Web-{D133EBD0-6FD3-C96C-F816-3C669E736309}" dt="2025-06-24T18:18:16.108" v="2" actId="20577"/>
      <pc:docMkLst>
        <pc:docMk/>
      </pc:docMkLst>
      <pc:sldChg chg="modSp">
        <pc:chgData name="Morrell, Nena" userId="S::nena.morrell@sao.ga.gov::df4f7f60-df27-4be7-be40-033bab147c59" providerId="AD" clId="Web-{D133EBD0-6FD3-C96C-F816-3C669E736309}" dt="2025-06-24T18:18:16.108" v="2" actId="20577"/>
        <pc:sldMkLst>
          <pc:docMk/>
          <pc:sldMk cId="1339528299" sldId="355"/>
        </pc:sldMkLst>
      </pc:sldChg>
    </pc:docChg>
  </pc:docChgLst>
  <pc:docChgLst>
    <pc:chgData name="Morrell, Nena" userId="df4f7f60-df27-4be7-be40-033bab147c59" providerId="ADAL" clId="{5D457B7C-6DD2-4093-BD0F-910F5C726BBE}"/>
    <pc:docChg chg="custSel modSld">
      <pc:chgData name="Morrell, Nena" userId="df4f7f60-df27-4be7-be40-033bab147c59" providerId="ADAL" clId="{5D457B7C-6DD2-4093-BD0F-910F5C726BBE}" dt="2025-06-24T18:17:24.178" v="55" actId="20577"/>
      <pc:docMkLst>
        <pc:docMk/>
      </pc:docMkLst>
      <pc:sldChg chg="modSp mod">
        <pc:chgData name="Morrell, Nena" userId="df4f7f60-df27-4be7-be40-033bab147c59" providerId="ADAL" clId="{5D457B7C-6DD2-4093-BD0F-910F5C726BBE}" dt="2025-06-24T18:17:24.178" v="55" actId="20577"/>
        <pc:sldMkLst>
          <pc:docMk/>
          <pc:sldMk cId="1339528299" sldId="355"/>
        </pc:sldMkLst>
      </pc:sldChg>
    </pc:docChg>
  </pc:docChgLst>
  <pc:docChgLst>
    <pc:chgData name="Franklin, Cindy" userId="S::cindy.franklin@sao.ga.gov::137d06bd-b649-423d-b1b3-a876fc821453" providerId="AD" clId="Web-{375BE1DC-4419-86C5-0FF1-935965103557}"/>
    <pc:docChg chg="modSld">
      <pc:chgData name="Franklin, Cindy" userId="S::cindy.franklin@sao.ga.gov::137d06bd-b649-423d-b1b3-a876fc821453" providerId="AD" clId="Web-{375BE1DC-4419-86C5-0FF1-935965103557}" dt="2025-06-10T17:00:44.961" v="1"/>
      <pc:docMkLst>
        <pc:docMk/>
      </pc:docMkLst>
      <pc:sldChg chg="addSp delSp modSp mod modClrScheme chgLayout">
        <pc:chgData name="Franklin, Cindy" userId="S::cindy.franklin@sao.ga.gov::137d06bd-b649-423d-b1b3-a876fc821453" providerId="AD" clId="Web-{375BE1DC-4419-86C5-0FF1-935965103557}" dt="2025-06-10T17:00:44.961" v="1"/>
        <pc:sldMkLst>
          <pc:docMk/>
          <pc:sldMk cId="2594437778" sldId="364"/>
        </pc:sldMkLst>
      </pc:sldChg>
    </pc:docChg>
  </pc:docChgLst>
  <pc:docChgLst>
    <pc:chgData name="Lochridge, Nicole" userId="993c282e-9522-4ce8-8176-efe15df5aaa7" providerId="ADAL" clId="{DF321860-5969-4EB7-868D-87EEE8BA9B0C}"/>
    <pc:docChg chg="undo custSel addSld delSld modSld">
      <pc:chgData name="Lochridge, Nicole" userId="993c282e-9522-4ce8-8176-efe15df5aaa7" providerId="ADAL" clId="{DF321860-5969-4EB7-868D-87EEE8BA9B0C}" dt="2025-07-14T18:42:35.923" v="2601" actId="20577"/>
      <pc:docMkLst>
        <pc:docMk/>
      </pc:docMkLst>
      <pc:sldChg chg="del">
        <pc:chgData name="Lochridge, Nicole" userId="993c282e-9522-4ce8-8176-efe15df5aaa7" providerId="ADAL" clId="{DF321860-5969-4EB7-868D-87EEE8BA9B0C}" dt="2025-07-14T18:31:16.706" v="1968" actId="2696"/>
        <pc:sldMkLst>
          <pc:docMk/>
          <pc:sldMk cId="434607786" sldId="352"/>
        </pc:sldMkLst>
      </pc:sldChg>
      <pc:sldChg chg="del">
        <pc:chgData name="Lochridge, Nicole" userId="993c282e-9522-4ce8-8176-efe15df5aaa7" providerId="ADAL" clId="{DF321860-5969-4EB7-868D-87EEE8BA9B0C}" dt="2025-07-14T17:56:07.758" v="0" actId="2696"/>
        <pc:sldMkLst>
          <pc:docMk/>
          <pc:sldMk cId="1339528299" sldId="355"/>
        </pc:sldMkLst>
      </pc:sldChg>
      <pc:sldChg chg="addSp delSp modSp mod">
        <pc:chgData name="Lochridge, Nicole" userId="993c282e-9522-4ce8-8176-efe15df5aaa7" providerId="ADAL" clId="{DF321860-5969-4EB7-868D-87EEE8BA9B0C}" dt="2025-07-14T18:40:19.323" v="2544" actId="962"/>
        <pc:sldMkLst>
          <pc:docMk/>
          <pc:sldMk cId="2178360457" sldId="356"/>
        </pc:sldMkLst>
      </pc:sldChg>
      <pc:sldChg chg="addSp modSp mod">
        <pc:chgData name="Lochridge, Nicole" userId="993c282e-9522-4ce8-8176-efe15df5aaa7" providerId="ADAL" clId="{DF321860-5969-4EB7-868D-87EEE8BA9B0C}" dt="2025-07-14T18:40:35.711" v="2550" actId="962"/>
        <pc:sldMkLst>
          <pc:docMk/>
          <pc:sldMk cId="2594437778" sldId="364"/>
        </pc:sldMkLst>
      </pc:sldChg>
      <pc:sldChg chg="modSp mod">
        <pc:chgData name="Lochridge, Nicole" userId="993c282e-9522-4ce8-8176-efe15df5aaa7" providerId="ADAL" clId="{DF321860-5969-4EB7-868D-87EEE8BA9B0C}" dt="2025-07-14T18:42:35.923" v="2601" actId="20577"/>
        <pc:sldMkLst>
          <pc:docMk/>
          <pc:sldMk cId="2529097494" sldId="365"/>
        </pc:sldMkLst>
      </pc:sldChg>
      <pc:sldChg chg="del">
        <pc:chgData name="Lochridge, Nicole" userId="993c282e-9522-4ce8-8176-efe15df5aaa7" providerId="ADAL" clId="{DF321860-5969-4EB7-868D-87EEE8BA9B0C}" dt="2025-07-14T18:04:56.022" v="366" actId="2696"/>
        <pc:sldMkLst>
          <pc:docMk/>
          <pc:sldMk cId="700590098" sldId="366"/>
        </pc:sldMkLst>
      </pc:sldChg>
      <pc:sldChg chg="addSp delSp modSp add mod">
        <pc:chgData name="Lochridge, Nicole" userId="993c282e-9522-4ce8-8176-efe15df5aaa7" providerId="ADAL" clId="{DF321860-5969-4EB7-868D-87EEE8BA9B0C}" dt="2025-07-14T18:40:43.941" v="2555" actId="962"/>
        <pc:sldMkLst>
          <pc:docMk/>
          <pc:sldMk cId="4154707489" sldId="366"/>
        </pc:sldMkLst>
      </pc:sldChg>
      <pc:sldChg chg="addSp modSp add mod">
        <pc:chgData name="Lochridge, Nicole" userId="993c282e-9522-4ce8-8176-efe15df5aaa7" providerId="ADAL" clId="{DF321860-5969-4EB7-868D-87EEE8BA9B0C}" dt="2025-07-14T18:40:51.600" v="2560" actId="962"/>
        <pc:sldMkLst>
          <pc:docMk/>
          <pc:sldMk cId="316710480" sldId="367"/>
        </pc:sldMkLst>
      </pc:sldChg>
      <pc:sldChg chg="del">
        <pc:chgData name="Lochridge, Nicole" userId="993c282e-9522-4ce8-8176-efe15df5aaa7" providerId="ADAL" clId="{DF321860-5969-4EB7-868D-87EEE8BA9B0C}" dt="2025-07-14T18:04:58.128" v="367" actId="2696"/>
        <pc:sldMkLst>
          <pc:docMk/>
          <pc:sldMk cId="3599592151" sldId="367"/>
        </pc:sldMkLst>
      </pc:sldChg>
      <pc:sldChg chg="addSp delSp modSp add mod">
        <pc:chgData name="Lochridge, Nicole" userId="993c282e-9522-4ce8-8176-efe15df5aaa7" providerId="ADAL" clId="{DF321860-5969-4EB7-868D-87EEE8BA9B0C}" dt="2025-07-14T18:41:02.470" v="2565" actId="962"/>
        <pc:sldMkLst>
          <pc:docMk/>
          <pc:sldMk cId="2278040924" sldId="368"/>
        </pc:sldMkLst>
      </pc:sldChg>
    </pc:docChg>
  </pc:docChgLst>
  <pc:docChgLst>
    <pc:chgData name="Sears, Amy" userId="S::amy.sears@sao.ga.gov::18f4f2ee-2f64-4090-b3fc-159d1fc1b307" providerId="AD" clId="Web-{2E1FDA79-483A-8FA9-857C-ECB1E42BEF6C}"/>
    <pc:docChg chg="modSld">
      <pc:chgData name="Sears, Amy" userId="S::amy.sears@sao.ga.gov::18f4f2ee-2f64-4090-b3fc-159d1fc1b307" providerId="AD" clId="Web-{2E1FDA79-483A-8FA9-857C-ECB1E42BEF6C}" dt="2025-05-29T19:12:29.974" v="1" actId="1076"/>
      <pc:docMkLst>
        <pc:docMk/>
      </pc:docMkLst>
      <pc:sldChg chg="modSp">
        <pc:chgData name="Sears, Amy" userId="S::amy.sears@sao.ga.gov::18f4f2ee-2f64-4090-b3fc-159d1fc1b307" providerId="AD" clId="Web-{2E1FDA79-483A-8FA9-857C-ECB1E42BEF6C}" dt="2025-05-29T19:12:29.974" v="1" actId="1076"/>
        <pc:sldMkLst>
          <pc:docMk/>
          <pc:sldMk cId="434607786" sldId="352"/>
        </pc:sldMkLst>
      </pc:sldChg>
    </pc:docChg>
  </pc:docChgLst>
  <pc:docChgLst>
    <pc:chgData name="Biador, Kim" userId="fca14e35-9508-4b00-aeb1-b6a35bc0345e" providerId="ADAL" clId="{D59446C4-67D5-45D0-8342-5C5D5B1B15AE}"/>
    <pc:docChg chg="modSld">
      <pc:chgData name="Biador, Kim" userId="fca14e35-9508-4b00-aeb1-b6a35bc0345e" providerId="ADAL" clId="{D59446C4-67D5-45D0-8342-5C5D5B1B15AE}" dt="2025-08-11T17:47:51.377" v="5" actId="179"/>
      <pc:docMkLst>
        <pc:docMk/>
      </pc:docMkLst>
      <pc:sldChg chg="modSp mod">
        <pc:chgData name="Biador, Kim" userId="fca14e35-9508-4b00-aeb1-b6a35bc0345e" providerId="ADAL" clId="{D59446C4-67D5-45D0-8342-5C5D5B1B15AE}" dt="2025-08-11T17:47:12.088" v="1" actId="179"/>
        <pc:sldMkLst>
          <pc:docMk/>
          <pc:sldMk cId="2594437778" sldId="364"/>
        </pc:sldMkLst>
        <pc:spChg chg="mod">
          <ac:chgData name="Biador, Kim" userId="fca14e35-9508-4b00-aeb1-b6a35bc0345e" providerId="ADAL" clId="{D59446C4-67D5-45D0-8342-5C5D5B1B15AE}" dt="2025-08-11T17:47:12.088" v="1" actId="179"/>
          <ac:spMkLst>
            <pc:docMk/>
            <pc:sldMk cId="2594437778" sldId="364"/>
            <ac:spMk id="16" creationId="{77618A5B-AC2E-EDDF-5D1D-E9824F16D473}"/>
          </ac:spMkLst>
        </pc:spChg>
      </pc:sldChg>
      <pc:sldChg chg="modSp mod">
        <pc:chgData name="Biador, Kim" userId="fca14e35-9508-4b00-aeb1-b6a35bc0345e" providerId="ADAL" clId="{D59446C4-67D5-45D0-8342-5C5D5B1B15AE}" dt="2025-08-11T17:47:36.235" v="3" actId="179"/>
        <pc:sldMkLst>
          <pc:docMk/>
          <pc:sldMk cId="4154707489" sldId="366"/>
        </pc:sldMkLst>
      </pc:sldChg>
      <pc:sldChg chg="modSp mod">
        <pc:chgData name="Biador, Kim" userId="fca14e35-9508-4b00-aeb1-b6a35bc0345e" providerId="ADAL" clId="{D59446C4-67D5-45D0-8342-5C5D5B1B15AE}" dt="2025-08-11T17:47:51.377" v="5" actId="179"/>
        <pc:sldMkLst>
          <pc:docMk/>
          <pc:sldMk cId="316710480" sldId="3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9/8/2025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B011B58C-8983-13FA-20A2-BE6C20371DFB}"/>
              </a:ext>
            </a:extLst>
          </p:cNvPr>
          <p:cNvSpPr txBox="1"/>
          <p:nvPr userDrawn="1"/>
        </p:nvSpPr>
        <p:spPr>
          <a:xfrm>
            <a:off x="318654" y="14912217"/>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A41B5F-51EC-E4D9-7E5D-F46D804D3307}"/>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3" name="Footer Placeholder 2">
            <a:extLst>
              <a:ext uri="{FF2B5EF4-FFF2-40B4-BE49-F238E27FC236}">
                <a16:creationId xmlns:a16="http://schemas.microsoft.com/office/drawing/2014/main" id="{45700EA9-E4DC-D434-51A2-AEF41B4444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4D66180-99C2-0078-3DD3-180AA56DF99E}"/>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D6E0B337-8DA2-78BA-F4A2-712586723766}"/>
              </a:ext>
            </a:extLst>
          </p:cNvPr>
          <p:cNvSpPr>
            <a:spLocks noGrp="1"/>
          </p:cNvSpPr>
          <p:nvPr>
            <p:ph type="title"/>
          </p:nvPr>
        </p:nvSpPr>
        <p:spPr/>
        <p:txBody>
          <a:bodyPr/>
          <a:lstStyle/>
          <a:p>
            <a:r>
              <a:rPr lang="en-US"/>
              <a:t>Run Reports – Procurement Card Transaction Verification</a:t>
            </a:r>
          </a:p>
        </p:txBody>
      </p:sp>
      <p:sp>
        <p:nvSpPr>
          <p:cNvPr id="11" name="TextBox 10">
            <a:extLst>
              <a:ext uri="{FF2B5EF4-FFF2-40B4-BE49-F238E27FC236}">
                <a16:creationId xmlns:a16="http://schemas.microsoft.com/office/drawing/2014/main" id="{E4BD3D3D-025B-CA3A-A388-1B787A361CCB}"/>
              </a:ext>
            </a:extLst>
          </p:cNvPr>
          <p:cNvSpPr txBox="1"/>
          <p:nvPr/>
        </p:nvSpPr>
        <p:spPr>
          <a:xfrm>
            <a:off x="4788196" y="3576893"/>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11A325F9-DCFC-2886-9462-28EC4767A2A5}"/>
              </a:ext>
            </a:extLst>
          </p:cNvPr>
          <p:cNvSpPr>
            <a:spLocks noGrp="1"/>
          </p:cNvSpPr>
          <p:nvPr>
            <p:ph type="body" sz="quarter" idx="13"/>
          </p:nvPr>
        </p:nvSpPr>
        <p:spPr/>
        <p:txBody>
          <a:bodyPr vert="horz" lIns="91440" tIns="45720" rIns="91440" bIns="45720" rtlCol="0" anchor="t">
            <a:normAutofit/>
          </a:bodyPr>
          <a:lstStyle/>
          <a:p>
            <a:r>
              <a:rPr lang="en-US">
                <a:latin typeface="Arial"/>
                <a:cs typeface="Arial"/>
              </a:rPr>
              <a:t>This guide will show </a:t>
            </a:r>
            <a:r>
              <a:rPr lang="en-US" i="1">
                <a:latin typeface="Arial"/>
                <a:cs typeface="Arial"/>
              </a:rPr>
              <a:t>Agency</a:t>
            </a:r>
            <a:r>
              <a:rPr lang="en-US">
                <a:latin typeface="Arial"/>
                <a:cs typeface="Arial"/>
              </a:rPr>
              <a:t> </a:t>
            </a:r>
            <a:r>
              <a:rPr lang="en-US" i="1">
                <a:latin typeface="Arial"/>
                <a:cs typeface="Arial"/>
              </a:rPr>
              <a:t>P-Card Administrators</a:t>
            </a:r>
            <a:r>
              <a:rPr lang="en-US">
                <a:latin typeface="Arial"/>
                <a:cs typeface="Arial"/>
              </a:rPr>
              <a:t> how to locate and review results of </a:t>
            </a:r>
            <a:r>
              <a:rPr lang="en-US" i="1">
                <a:latin typeface="Arial"/>
                <a:cs typeface="Arial"/>
              </a:rPr>
              <a:t>Procurement Card Transaction Verification </a:t>
            </a:r>
            <a:r>
              <a:rPr lang="en-US">
                <a:latin typeface="Arial"/>
                <a:cs typeface="Arial"/>
              </a:rPr>
              <a:t>reports.</a:t>
            </a:r>
          </a:p>
        </p:txBody>
      </p:sp>
      <p:sp>
        <p:nvSpPr>
          <p:cNvPr id="12" name="TextBox 11">
            <a:extLst>
              <a:ext uri="{FF2B5EF4-FFF2-40B4-BE49-F238E27FC236}">
                <a16:creationId xmlns:a16="http://schemas.microsoft.com/office/drawing/2014/main" id="{62512B1B-C945-723A-9439-9A4C042E720F}"/>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3" name="TextBox 12">
            <a:extLst>
              <a:ext uri="{FF2B5EF4-FFF2-40B4-BE49-F238E27FC236}">
                <a16:creationId xmlns:a16="http://schemas.microsoft.com/office/drawing/2014/main" id="{B52EB016-0671-A773-C5C4-9CFDF0F55C00}"/>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55CB5F00-1815-EC7F-2599-B9E60B0E1808}"/>
              </a:ext>
            </a:extLst>
          </p:cNvPr>
          <p:cNvSpPr>
            <a:spLocks noGrp="1"/>
          </p:cNvSpPr>
          <p:nvPr>
            <p:ph type="body" sz="quarter" idx="14"/>
          </p:nvPr>
        </p:nvSpPr>
        <p:spPr/>
        <p:txBody>
          <a:bodyPr>
            <a:normAutofit lnSpcReduction="10000"/>
          </a:bodyPr>
          <a:lstStyle/>
          <a:p>
            <a:r>
              <a:rPr lang="en-US"/>
              <a:t>Enter </a:t>
            </a:r>
            <a:r>
              <a:rPr lang="en-US" b="1"/>
              <a:t>CRPROC – PCARD – Find Procurement Card Transaction Verifications </a:t>
            </a:r>
            <a:r>
              <a:rPr lang="en-US"/>
              <a:t>in the </a:t>
            </a:r>
            <a:r>
              <a:rPr lang="en-US" b="1"/>
              <a:t>Search </a:t>
            </a:r>
            <a:r>
              <a:rPr lang="en-US"/>
              <a:t>field.</a:t>
            </a:r>
          </a:p>
          <a:p>
            <a:r>
              <a:rPr lang="en-US"/>
              <a:t>Click on either </a:t>
            </a:r>
            <a:r>
              <a:rPr lang="en-US" b="1"/>
              <a:t>CRPROC – Find Procurement Card Transaction Verifications Summary</a:t>
            </a:r>
            <a:r>
              <a:rPr lang="en-US"/>
              <a:t> or </a:t>
            </a:r>
            <a:r>
              <a:rPr lang="en-US" b="1"/>
              <a:t>Details</a:t>
            </a:r>
            <a:r>
              <a:rPr lang="en-US"/>
              <a:t> report.</a:t>
            </a:r>
          </a:p>
          <a:p>
            <a:r>
              <a:rPr lang="en-US"/>
              <a:t>Select your </a:t>
            </a:r>
            <a:r>
              <a:rPr lang="en-US" b="1"/>
              <a:t>Company</a:t>
            </a:r>
            <a:r>
              <a:rPr lang="en-US"/>
              <a:t>.</a:t>
            </a:r>
          </a:p>
          <a:p>
            <a:r>
              <a:rPr lang="en-US"/>
              <a:t>Click </a:t>
            </a:r>
            <a:r>
              <a:rPr lang="en-US" b="1"/>
              <a:t>OK</a:t>
            </a:r>
            <a:r>
              <a:rPr lang="en-US"/>
              <a:t>.</a:t>
            </a:r>
          </a:p>
          <a:p>
            <a:r>
              <a:rPr lang="en-US"/>
              <a:t>Review report results.</a:t>
            </a:r>
          </a:p>
          <a:p>
            <a:r>
              <a:rPr lang="en-US"/>
              <a:t>Export results to </a:t>
            </a:r>
            <a:r>
              <a:rPr lang="en-US" b="1"/>
              <a:t>Excel</a:t>
            </a:r>
            <a:r>
              <a:rPr lang="en-US"/>
              <a:t> or </a:t>
            </a:r>
            <a:r>
              <a:rPr lang="en-US" b="1"/>
              <a:t>PDF </a:t>
            </a:r>
            <a:r>
              <a:rPr lang="en-US"/>
              <a:t>for analysis, if needed.</a:t>
            </a:r>
          </a:p>
        </p:txBody>
      </p:sp>
      <p:sp>
        <p:nvSpPr>
          <p:cNvPr id="14" name="TextBox 13">
            <a:extLst>
              <a:ext uri="{FF2B5EF4-FFF2-40B4-BE49-F238E27FC236}">
                <a16:creationId xmlns:a16="http://schemas.microsoft.com/office/drawing/2014/main" id="{1152CD07-81BD-E6E2-48FE-0548F2B64C6E}"/>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D1C7E0FB-420A-7BCB-D739-5041C62D8978}"/>
              </a:ext>
            </a:extLst>
          </p:cNvPr>
          <p:cNvSpPr>
            <a:spLocks noGrp="1"/>
          </p:cNvSpPr>
          <p:nvPr>
            <p:ph type="body" sz="quarter" idx="16"/>
          </p:nvPr>
        </p:nvSpPr>
        <p:spPr>
          <a:xfrm>
            <a:off x="1033616" y="13701592"/>
            <a:ext cx="1738341" cy="771525"/>
          </a:xfrm>
        </p:spPr>
        <p:txBody>
          <a:bodyPr/>
          <a:lstStyle/>
          <a:p>
            <a:r>
              <a:rPr lang="en-US" sz="1600"/>
              <a:t>Locate Procurement Card Transaction Verification Report</a:t>
            </a:r>
          </a:p>
        </p:txBody>
      </p:sp>
      <p:sp>
        <p:nvSpPr>
          <p:cNvPr id="9" name="Text Placeholder 8">
            <a:extLst>
              <a:ext uri="{FF2B5EF4-FFF2-40B4-BE49-F238E27FC236}">
                <a16:creationId xmlns:a16="http://schemas.microsoft.com/office/drawing/2014/main" id="{B71822B1-E660-DC48-4D7B-6B8C0648C541}"/>
              </a:ext>
            </a:extLst>
          </p:cNvPr>
          <p:cNvSpPr>
            <a:spLocks noGrp="1"/>
          </p:cNvSpPr>
          <p:nvPr>
            <p:ph type="body" sz="quarter" idx="17"/>
          </p:nvPr>
        </p:nvSpPr>
        <p:spPr/>
        <p:txBody>
          <a:bodyPr/>
          <a:lstStyle/>
          <a:p>
            <a:r>
              <a:rPr lang="en-US"/>
              <a:t>Enter Report Parameters</a:t>
            </a:r>
          </a:p>
        </p:txBody>
      </p:sp>
      <p:sp>
        <p:nvSpPr>
          <p:cNvPr id="10" name="Text Placeholder 9">
            <a:extLst>
              <a:ext uri="{FF2B5EF4-FFF2-40B4-BE49-F238E27FC236}">
                <a16:creationId xmlns:a16="http://schemas.microsoft.com/office/drawing/2014/main" id="{258B7251-486A-264C-FFCE-951D2D15EE87}"/>
              </a:ext>
            </a:extLst>
          </p:cNvPr>
          <p:cNvSpPr>
            <a:spLocks noGrp="1"/>
          </p:cNvSpPr>
          <p:nvPr>
            <p:ph type="body" sz="quarter" idx="19"/>
          </p:nvPr>
        </p:nvSpPr>
        <p:spPr>
          <a:xfrm>
            <a:off x="9406392" y="13708082"/>
            <a:ext cx="1593703" cy="771525"/>
          </a:xfrm>
        </p:spPr>
        <p:txBody>
          <a:bodyPr/>
          <a:lstStyle/>
          <a:p>
            <a:r>
              <a:rPr lang="en-US" sz="1600"/>
              <a:t>Review Procurement Card Transaction Verification Report</a:t>
            </a:r>
          </a:p>
        </p:txBody>
      </p:sp>
    </p:spTree>
    <p:extLst>
      <p:ext uri="{BB962C8B-B14F-4D97-AF65-F5344CB8AC3E}">
        <p14:creationId xmlns:p14="http://schemas.microsoft.com/office/powerpoint/2010/main" val="252909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AD9FE-AACD-E717-9335-70B520799269}"/>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549974E4-FED9-E34D-3397-72BFB3F936A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C826F22A-9DC2-0131-3DE0-806446DD8C7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5" name="Title 4">
            <a:extLst>
              <a:ext uri="{FF2B5EF4-FFF2-40B4-BE49-F238E27FC236}">
                <a16:creationId xmlns:a16="http://schemas.microsoft.com/office/drawing/2014/main" id="{AA72F123-7042-8D81-34FB-091C1DD175DE}"/>
              </a:ext>
            </a:extLst>
          </p:cNvPr>
          <p:cNvSpPr>
            <a:spLocks noGrp="1"/>
          </p:cNvSpPr>
          <p:nvPr>
            <p:ph type="title"/>
          </p:nvPr>
        </p:nvSpPr>
        <p:spPr/>
        <p:txBody>
          <a:bodyPr>
            <a:normAutofit fontScale="90000"/>
          </a:bodyPr>
          <a:lstStyle/>
          <a:p>
            <a:r>
              <a:rPr lang="en-US"/>
              <a:t>Run Reports – Procurement Card </a:t>
            </a:r>
            <a:br>
              <a:rPr lang="en-US"/>
            </a:br>
            <a:r>
              <a:rPr lang="en-US"/>
              <a:t>Transaction Verification (Part 1 of 4)</a:t>
            </a:r>
          </a:p>
        </p:txBody>
      </p:sp>
      <p:sp>
        <p:nvSpPr>
          <p:cNvPr id="13" name="Text Placeholder 12">
            <a:extLst>
              <a:ext uri="{FF2B5EF4-FFF2-40B4-BE49-F238E27FC236}">
                <a16:creationId xmlns:a16="http://schemas.microsoft.com/office/drawing/2014/main" id="{A39BFE7D-1216-2727-34CD-0984617B99D7}"/>
              </a:ext>
            </a:extLst>
          </p:cNvPr>
          <p:cNvSpPr>
            <a:spLocks noGrp="1"/>
          </p:cNvSpPr>
          <p:nvPr>
            <p:ph type="body" sz="quarter" idx="13"/>
          </p:nvPr>
        </p:nvSpPr>
        <p:spPr/>
        <p:txBody>
          <a:bodyPr/>
          <a:lstStyle/>
          <a:p>
            <a:pPr marL="742950" indent="-742950">
              <a:buFont typeface="+mj-lt"/>
              <a:buAutoNum type="arabicPeriod"/>
            </a:pPr>
            <a:r>
              <a:rPr lang="en-US"/>
              <a:t>Enter </a:t>
            </a:r>
            <a:r>
              <a:rPr lang="en-US" b="1"/>
              <a:t>CPROC – PCARD – Find Procurement Transaction Verifications </a:t>
            </a:r>
            <a:r>
              <a:rPr lang="en-US"/>
              <a:t>in the </a:t>
            </a:r>
            <a:r>
              <a:rPr lang="en-US" b="1"/>
              <a:t>Search </a:t>
            </a:r>
            <a:r>
              <a:rPr lang="en-US"/>
              <a:t>field.</a:t>
            </a:r>
          </a:p>
          <a:p>
            <a:pPr marL="742950" indent="-742950">
              <a:buFont typeface="+mj-lt"/>
              <a:buAutoNum type="arabicPeriod"/>
            </a:pPr>
            <a:r>
              <a:rPr lang="en-US"/>
              <a:t>Click either </a:t>
            </a:r>
            <a:r>
              <a:rPr lang="en-US" b="1"/>
              <a:t>CRPROC – PCARD - Find Procurement Card Transaction Verifications Detail</a:t>
            </a:r>
            <a:r>
              <a:rPr lang="en-US"/>
              <a:t> or </a:t>
            </a:r>
            <a:r>
              <a:rPr lang="en-US" b="1"/>
              <a:t>Summary</a:t>
            </a:r>
            <a:r>
              <a:rPr lang="en-US"/>
              <a:t> report.</a:t>
            </a:r>
          </a:p>
        </p:txBody>
      </p:sp>
      <p:sp>
        <p:nvSpPr>
          <p:cNvPr id="14" name="Text Placeholder 13">
            <a:extLst>
              <a:ext uri="{FF2B5EF4-FFF2-40B4-BE49-F238E27FC236}">
                <a16:creationId xmlns:a16="http://schemas.microsoft.com/office/drawing/2014/main" id="{57CB43C0-E684-8DC4-DD39-1D50E2B1512B}"/>
              </a:ext>
            </a:extLst>
          </p:cNvPr>
          <p:cNvSpPr>
            <a:spLocks noGrp="1"/>
          </p:cNvSpPr>
          <p:nvPr>
            <p:ph type="body" sz="quarter" idx="14"/>
          </p:nvPr>
        </p:nvSpPr>
        <p:spPr/>
        <p:txBody>
          <a:bodyPr/>
          <a:lstStyle/>
          <a:p>
            <a:pPr marL="742950" indent="-742950">
              <a:buFont typeface="+mj-lt"/>
              <a:buAutoNum type="arabicPeriod" startAt="3"/>
            </a:pPr>
            <a:r>
              <a:rPr lang="en-US"/>
              <a:t>Select one or more </a:t>
            </a:r>
            <a:r>
              <a:rPr lang="en-US" b="1"/>
              <a:t>Companies</a:t>
            </a:r>
            <a:r>
              <a:rPr lang="en-US"/>
              <a:t> for which you are authorized to view related transactions.</a:t>
            </a:r>
          </a:p>
          <a:p>
            <a:pPr marL="742950" indent="-742950">
              <a:buFont typeface="+mj-lt"/>
              <a:buAutoNum type="arabicPeriod" startAt="3"/>
            </a:pPr>
            <a:r>
              <a:rPr lang="en-US"/>
              <a:t>Click </a:t>
            </a:r>
            <a:r>
              <a:rPr lang="en-US" b="1"/>
              <a:t>OK</a:t>
            </a:r>
            <a:r>
              <a:rPr lang="en-US"/>
              <a:t>.</a:t>
            </a:r>
          </a:p>
        </p:txBody>
      </p:sp>
      <p:sp>
        <p:nvSpPr>
          <p:cNvPr id="7" name="TextBox 6">
            <a:extLst>
              <a:ext uri="{FF2B5EF4-FFF2-40B4-BE49-F238E27FC236}">
                <a16:creationId xmlns:a16="http://schemas.microsoft.com/office/drawing/2014/main" id="{67FF6214-3BBB-D007-039D-F307757716E9}"/>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E22872CF-E213-AB45-46D8-84C3504D224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50809" y="5235361"/>
            <a:ext cx="9144000" cy="3354502"/>
          </a:xfrm>
          <a:prstGeom prst="rect">
            <a:avLst/>
          </a:prstGeom>
          <a:ln w="12700">
            <a:solidFill>
              <a:schemeClr val="tx1"/>
            </a:solidFill>
          </a:ln>
        </p:spPr>
      </p:pic>
      <p:sp>
        <p:nvSpPr>
          <p:cNvPr id="11" name="Rectangle 10">
            <a:extLst>
              <a:ext uri="{FF2B5EF4-FFF2-40B4-BE49-F238E27FC236}">
                <a16:creationId xmlns:a16="http://schemas.microsoft.com/office/drawing/2014/main" id="{3EDE28AA-7D55-5393-1FB3-0D9516578AF2}"/>
              </a:ext>
              <a:ext uri="{C183D7F6-B498-43B3-948B-1728B52AA6E4}">
                <adec:decorative xmlns:adec="http://schemas.microsoft.com/office/drawing/2017/decorative" val="1"/>
              </a:ext>
            </a:extLst>
          </p:cNvPr>
          <p:cNvSpPr/>
          <p:nvPr/>
        </p:nvSpPr>
        <p:spPr>
          <a:xfrm>
            <a:off x="2638473" y="5330237"/>
            <a:ext cx="8056336" cy="69446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E9B8F6C-D9BB-D322-81DB-1A7302A30949}"/>
              </a:ext>
              <a:ext uri="{C183D7F6-B498-43B3-948B-1728B52AA6E4}">
                <adec:decorative xmlns:adec="http://schemas.microsoft.com/office/drawing/2017/decorative" val="1"/>
              </a:ext>
            </a:extLst>
          </p:cNvPr>
          <p:cNvSpPr/>
          <p:nvPr/>
        </p:nvSpPr>
        <p:spPr>
          <a:xfrm>
            <a:off x="2638474" y="6184079"/>
            <a:ext cx="8056336" cy="238699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D495DA6-CE6F-7CC2-5BBB-22453DD54411}"/>
              </a:ext>
              <a:ext uri="{C183D7F6-B498-43B3-948B-1728B52AA6E4}">
                <adec:decorative xmlns:adec="http://schemas.microsoft.com/office/drawing/2017/decorative" val="1"/>
              </a:ext>
            </a:extLst>
          </p:cNvPr>
          <p:cNvSpPr>
            <a:spLocks noChangeAspect="1"/>
          </p:cNvSpPr>
          <p:nvPr/>
        </p:nvSpPr>
        <p:spPr>
          <a:xfrm>
            <a:off x="2089832" y="540314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a:t>
            </a:r>
          </a:p>
        </p:txBody>
      </p:sp>
      <p:sp>
        <p:nvSpPr>
          <p:cNvPr id="16" name="Oval 15">
            <a:extLst>
              <a:ext uri="{FF2B5EF4-FFF2-40B4-BE49-F238E27FC236}">
                <a16:creationId xmlns:a16="http://schemas.microsoft.com/office/drawing/2014/main" id="{D84E396C-CEC1-2EF6-3061-6BBD0C06BF03}"/>
              </a:ext>
              <a:ext uri="{C183D7F6-B498-43B3-948B-1728B52AA6E4}">
                <adec:decorative xmlns:adec="http://schemas.microsoft.com/office/drawing/2017/decorative" val="1"/>
              </a:ext>
            </a:extLst>
          </p:cNvPr>
          <p:cNvSpPr>
            <a:spLocks noChangeAspect="1"/>
          </p:cNvSpPr>
          <p:nvPr/>
        </p:nvSpPr>
        <p:spPr>
          <a:xfrm>
            <a:off x="2089833" y="710325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2</a:t>
            </a:r>
          </a:p>
        </p:txBody>
      </p:sp>
      <p:pic>
        <p:nvPicPr>
          <p:cNvPr id="17" name="Picture 16">
            <a:extLst>
              <a:ext uri="{FF2B5EF4-FFF2-40B4-BE49-F238E27FC236}">
                <a16:creationId xmlns:a16="http://schemas.microsoft.com/office/drawing/2014/main" id="{9CF69CB7-5140-FF7E-9A62-E3612B0AFB4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693809" y="10711461"/>
            <a:ext cx="6858000" cy="4611759"/>
          </a:xfrm>
          <a:prstGeom prst="rect">
            <a:avLst/>
          </a:prstGeom>
          <a:ln w="12700">
            <a:solidFill>
              <a:schemeClr val="tx1"/>
            </a:solidFill>
          </a:ln>
        </p:spPr>
      </p:pic>
      <p:sp>
        <p:nvSpPr>
          <p:cNvPr id="19" name="Rectangle 18">
            <a:extLst>
              <a:ext uri="{FF2B5EF4-FFF2-40B4-BE49-F238E27FC236}">
                <a16:creationId xmlns:a16="http://schemas.microsoft.com/office/drawing/2014/main" id="{BD02344D-C3F2-865C-05C2-CDE626DDE3B5}"/>
              </a:ext>
              <a:ext uri="{C183D7F6-B498-43B3-948B-1728B52AA6E4}">
                <adec:decorative xmlns:adec="http://schemas.microsoft.com/office/drawing/2017/decorative" val="1"/>
              </a:ext>
            </a:extLst>
          </p:cNvPr>
          <p:cNvSpPr/>
          <p:nvPr/>
        </p:nvSpPr>
        <p:spPr>
          <a:xfrm>
            <a:off x="5577840" y="11658577"/>
            <a:ext cx="3162300" cy="115087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6E8D389-672D-9308-CD6C-1BF0E11C6D62}"/>
              </a:ext>
              <a:ext uri="{C183D7F6-B498-43B3-948B-1728B52AA6E4}">
                <adec:decorative xmlns:adec="http://schemas.microsoft.com/office/drawing/2017/decorative" val="1"/>
              </a:ext>
            </a:extLst>
          </p:cNvPr>
          <p:cNvSpPr/>
          <p:nvPr/>
        </p:nvSpPr>
        <p:spPr>
          <a:xfrm>
            <a:off x="8254587" y="14808991"/>
            <a:ext cx="1297221" cy="50358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0AAF8D98-AC6F-F089-21D8-3AF5210F7F82}"/>
              </a:ext>
              <a:ext uri="{C183D7F6-B498-43B3-948B-1728B52AA6E4}">
                <adec:decorative xmlns:adec="http://schemas.microsoft.com/office/drawing/2017/decorative" val="1"/>
              </a:ext>
            </a:extLst>
          </p:cNvPr>
          <p:cNvSpPr>
            <a:spLocks noChangeAspect="1"/>
          </p:cNvSpPr>
          <p:nvPr/>
        </p:nvSpPr>
        <p:spPr>
          <a:xfrm>
            <a:off x="5029200" y="11959694"/>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3</a:t>
            </a:r>
          </a:p>
        </p:txBody>
      </p:sp>
      <p:sp>
        <p:nvSpPr>
          <p:cNvPr id="22" name="Oval 21">
            <a:extLst>
              <a:ext uri="{FF2B5EF4-FFF2-40B4-BE49-F238E27FC236}">
                <a16:creationId xmlns:a16="http://schemas.microsoft.com/office/drawing/2014/main" id="{20E96C53-0827-C87A-524A-CC65177B5309}"/>
              </a:ext>
              <a:ext uri="{C183D7F6-B498-43B3-948B-1728B52AA6E4}">
                <adec:decorative xmlns:adec="http://schemas.microsoft.com/office/drawing/2017/decorative" val="1"/>
              </a:ext>
            </a:extLst>
          </p:cNvPr>
          <p:cNvSpPr>
            <a:spLocks noChangeAspect="1"/>
          </p:cNvSpPr>
          <p:nvPr/>
        </p:nvSpPr>
        <p:spPr>
          <a:xfrm>
            <a:off x="8628877" y="1426035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217836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rmAutofit fontScale="90000"/>
          </a:bodyPr>
          <a:lstStyle/>
          <a:p>
            <a:r>
              <a:rPr lang="en-US"/>
              <a:t>Run Reports – Procurement Card </a:t>
            </a:r>
            <a:br>
              <a:rPr lang="en-US"/>
            </a:br>
            <a:r>
              <a:rPr lang="en-US"/>
              <a:t>Transaction Verification (Part 2 of 4)</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a:xfrm>
            <a:off x="838199" y="2358030"/>
            <a:ext cx="10569221" cy="10934224"/>
          </a:xfrm>
        </p:spPr>
        <p:txBody>
          <a:bodyPr>
            <a:noAutofit/>
          </a:bodyPr>
          <a:lstStyle/>
          <a:p>
            <a:pPr marL="742950" indent="-742950">
              <a:buFont typeface="+mj-lt"/>
              <a:buAutoNum type="arabicPeriod" startAt="5"/>
            </a:pPr>
            <a:r>
              <a:rPr lang="en-US"/>
              <a:t>Review and analyze report results. Options for filtering and analysis of the </a:t>
            </a:r>
            <a:r>
              <a:rPr lang="en-US" b="1"/>
              <a:t>CRPROC – PCARD – Find Procurement Card Transaction Verifications – SUMMARY</a:t>
            </a:r>
            <a:r>
              <a:rPr lang="en-US"/>
              <a:t> report include, but are not limited to:</a:t>
            </a:r>
          </a:p>
          <a:p>
            <a:pPr marL="2114550" lvl="1" indent="-742950"/>
            <a:r>
              <a:rPr lang="en-US" b="1"/>
              <a:t>Credit Card Billing Date</a:t>
            </a:r>
            <a:r>
              <a:rPr lang="en-US"/>
              <a:t>: Filter on this column header to view all verification documents for a specific Credit Card Billing Date.</a:t>
            </a:r>
          </a:p>
          <a:p>
            <a:pPr marL="2114550" lvl="1" indent="-742950"/>
            <a:r>
              <a:rPr lang="en-US" b="1"/>
              <a:t>Card Holder</a:t>
            </a:r>
            <a:r>
              <a:rPr lang="en-US"/>
              <a:t>: Filter to focus on verification documents belonging to a specific card holder.</a:t>
            </a:r>
          </a:p>
          <a:p>
            <a:pPr marL="2114550" lvl="1" indent="-742950"/>
            <a:r>
              <a:rPr lang="en-US" b="1"/>
              <a:t>Verification Status</a:t>
            </a:r>
            <a:r>
              <a:rPr lang="en-US"/>
              <a:t>: Filter on this column header (in conjunction with the Credit Card Billing Date) to ensure all verification documents are in 'Approved' status, eligible for settlement processing or analyze verification documents remaining 'In Progress' status for longer than usual.</a:t>
            </a:r>
          </a:p>
          <a:p>
            <a:pPr marL="2114550" lvl="1" indent="-742950"/>
            <a:r>
              <a:rPr lang="en-US" b="1"/>
              <a:t>Settlement Run</a:t>
            </a:r>
            <a:r>
              <a:rPr lang="en-US"/>
              <a:t>: Filter to identify transactions that do or do not have a Settlement Run associated with them, indicating transactions have been paid.</a:t>
            </a:r>
          </a:p>
          <a:p>
            <a:pPr marL="2114550" lvl="1" indent="-742950"/>
            <a:r>
              <a:rPr lang="en-US" b="1"/>
              <a:t>Attachments</a:t>
            </a:r>
            <a:r>
              <a:rPr lang="en-US"/>
              <a:t>: Filter to identify all verification documents that do not have an attachment.</a:t>
            </a:r>
          </a:p>
          <a:p>
            <a:pPr marL="2114550" lvl="1" indent="-742950"/>
            <a:endParaRPr lang="en-US"/>
          </a:p>
          <a:p>
            <a:pPr marL="2114550" lvl="1" indent="-742950"/>
            <a:endParaRPr lang="en-US"/>
          </a:p>
        </p:txBody>
      </p:sp>
      <p:sp>
        <p:nvSpPr>
          <p:cNvPr id="9" name="TextBox 8">
            <a:extLst>
              <a:ext uri="{FF2B5EF4-FFF2-40B4-BE49-F238E27FC236}">
                <a16:creationId xmlns:a16="http://schemas.microsoft.com/office/drawing/2014/main" id="{8A985120-4D61-D681-336B-D39B656D209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5" name="Footer Placeholder 2">
            <a:extLst>
              <a:ext uri="{FF2B5EF4-FFF2-40B4-BE49-F238E27FC236}">
                <a16:creationId xmlns:a16="http://schemas.microsoft.com/office/drawing/2014/main" id="{BD5067BC-1EDA-434B-5783-836E2ACAF21B}"/>
              </a:ext>
              <a:ext uri="{C183D7F6-B498-43B3-948B-1728B52AA6E4}">
                <adec:decorative xmlns:adec="http://schemas.microsoft.com/office/drawing/2017/decorative" val="1"/>
              </a:ext>
            </a:extLst>
          </p:cNvPr>
          <p:cNvSpPr txBox="1">
            <a:spLocks/>
          </p:cNvSpPr>
          <p:nvPr/>
        </p:nvSpPr>
        <p:spPr>
          <a:xfrm>
            <a:off x="4065409" y="15564465"/>
            <a:ext cx="4114800" cy="685423"/>
          </a:xfrm>
          <a:prstGeom prst="rect">
            <a:avLst/>
          </a:prstGeom>
        </p:spPr>
        <p:txBody>
          <a:bodyPr vert="horz" lIns="91440" tIns="45720" rIns="91440" bIns="45720" rtlCol="0" anchor="ctr"/>
          <a:lstStyle>
            <a:defPPr>
              <a:defRPr lang="en-US"/>
            </a:defPPr>
            <a:lvl1pPr marL="0" algn="ctr" defTabSz="457200" rtl="0" eaLnBrk="1" latinLnBrk="0" hangingPunct="1">
              <a:defRPr sz="16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1</a:t>
            </a:r>
          </a:p>
        </p:txBody>
      </p:sp>
      <p:sp>
        <p:nvSpPr>
          <p:cNvPr id="8" name="Slide Number Placeholder 3">
            <a:extLst>
              <a:ext uri="{FF2B5EF4-FFF2-40B4-BE49-F238E27FC236}">
                <a16:creationId xmlns:a16="http://schemas.microsoft.com/office/drawing/2014/main" id="{4F241CF5-C967-EEC6-35E3-B4950A1937F4}"/>
              </a:ext>
              <a:ext uri="{C183D7F6-B498-43B3-948B-1728B52AA6E4}">
                <adec:decorative xmlns:adec="http://schemas.microsoft.com/office/drawing/2017/decorative" val="1"/>
              </a:ext>
            </a:extLst>
          </p:cNvPr>
          <p:cNvSpPr txBox="1">
            <a:spLocks/>
          </p:cNvSpPr>
          <p:nvPr/>
        </p:nvSpPr>
        <p:spPr>
          <a:xfrm>
            <a:off x="8637408" y="15564465"/>
            <a:ext cx="2743200" cy="685423"/>
          </a:xfrm>
          <a:prstGeom prst="rect">
            <a:avLst/>
          </a:prstGeom>
        </p:spPr>
        <p:txBody>
          <a:bodyPr vert="horz" lIns="91440" tIns="45720" rIns="91440" bIns="45720" rtlCol="0" anchor="ctr"/>
          <a:lstStyle>
            <a:defPPr>
              <a:defRPr lang="en-US"/>
            </a:defPPr>
            <a:lvl1pPr marL="0" algn="r" defTabSz="457200" rtl="0" eaLnBrk="1" latinLnBrk="0" hangingPunct="1">
              <a:defRPr sz="16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178E8AA-DD40-477F-A66C-355F3DFD5912}" type="slidenum">
              <a:rPr lang="en-US" smtClean="0"/>
              <a:pPr/>
              <a:t>3</a:t>
            </a:fld>
            <a:endParaRPr lang="en-US"/>
          </a:p>
        </p:txBody>
      </p:sp>
    </p:spTree>
    <p:extLst>
      <p:ext uri="{BB962C8B-B14F-4D97-AF65-F5344CB8AC3E}">
        <p14:creationId xmlns:p14="http://schemas.microsoft.com/office/powerpoint/2010/main" val="2594437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D7DF8-91CD-9F12-F44A-0757314A5513}"/>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B86106A6-929E-D319-6962-0A0354505B2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51F67668-44F1-AA26-0986-F94E8CC51F1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F44B09B1-7CFF-5F55-8243-F1B24050683A}"/>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sp>
        <p:nvSpPr>
          <p:cNvPr id="15" name="Title 14">
            <a:extLst>
              <a:ext uri="{FF2B5EF4-FFF2-40B4-BE49-F238E27FC236}">
                <a16:creationId xmlns:a16="http://schemas.microsoft.com/office/drawing/2014/main" id="{378B4719-F7DD-067A-7988-3422901BFED2}"/>
              </a:ext>
            </a:extLst>
          </p:cNvPr>
          <p:cNvSpPr>
            <a:spLocks noGrp="1"/>
          </p:cNvSpPr>
          <p:nvPr>
            <p:ph type="title"/>
          </p:nvPr>
        </p:nvSpPr>
        <p:spPr/>
        <p:txBody>
          <a:bodyPr>
            <a:normAutofit fontScale="90000"/>
          </a:bodyPr>
          <a:lstStyle/>
          <a:p>
            <a:r>
              <a:rPr lang="en-US"/>
              <a:t>Run Reports – Procurement Card </a:t>
            </a:r>
            <a:br>
              <a:rPr lang="en-US"/>
            </a:br>
            <a:r>
              <a:rPr lang="en-US"/>
              <a:t>Transaction Verification (Part 3 of 4)</a:t>
            </a:r>
          </a:p>
        </p:txBody>
      </p:sp>
      <p:sp>
        <p:nvSpPr>
          <p:cNvPr id="16" name="Text Placeholder 15">
            <a:extLst>
              <a:ext uri="{FF2B5EF4-FFF2-40B4-BE49-F238E27FC236}">
                <a16:creationId xmlns:a16="http://schemas.microsoft.com/office/drawing/2014/main" id="{EF7EAA96-226E-83DA-30CF-7875E80097F0}"/>
              </a:ext>
            </a:extLst>
          </p:cNvPr>
          <p:cNvSpPr>
            <a:spLocks noGrp="1"/>
          </p:cNvSpPr>
          <p:nvPr>
            <p:ph type="body" sz="quarter" idx="13"/>
          </p:nvPr>
        </p:nvSpPr>
        <p:spPr>
          <a:xfrm>
            <a:off x="838199" y="2358030"/>
            <a:ext cx="10569221" cy="10934224"/>
          </a:xfrm>
        </p:spPr>
        <p:txBody>
          <a:bodyPr>
            <a:noAutofit/>
          </a:bodyPr>
          <a:lstStyle/>
          <a:p>
            <a:pPr marL="742950" indent="-742950">
              <a:buFont typeface="+mj-lt"/>
              <a:buAutoNum type="arabicPeriod" startAt="6"/>
            </a:pPr>
            <a:r>
              <a:rPr lang="en-US"/>
              <a:t>Review and analyze report results. Options for filtering and analysis of the </a:t>
            </a:r>
            <a:r>
              <a:rPr lang="en-US" b="1"/>
              <a:t>CRPROC – PCARD – Find Procurement Card Transaction Verifications – DETAIL </a:t>
            </a:r>
            <a:r>
              <a:rPr lang="en-US"/>
              <a:t>report include, but are not limited to:</a:t>
            </a:r>
          </a:p>
          <a:p>
            <a:pPr marL="2114550" lvl="1" indent="-742950"/>
            <a:r>
              <a:rPr lang="en-US" b="1"/>
              <a:t>Credit Card Billing Date</a:t>
            </a:r>
            <a:r>
              <a:rPr lang="en-US"/>
              <a:t>: Filter on this column header to view all verification documents for a specific Credit Card Billing Date.</a:t>
            </a:r>
          </a:p>
          <a:p>
            <a:pPr marL="2114550" lvl="1" indent="-742950"/>
            <a:r>
              <a:rPr lang="en-US" b="1"/>
              <a:t>Line Memo</a:t>
            </a:r>
            <a:r>
              <a:rPr lang="en-US"/>
              <a:t>: Filter on this column header to identify all P-Card Prior Approval related transactions.</a:t>
            </a:r>
          </a:p>
          <a:p>
            <a:pPr marL="2114550" lvl="1" indent="-742950"/>
            <a:r>
              <a:rPr lang="en-US" b="1"/>
              <a:t>Worktags</a:t>
            </a:r>
            <a:r>
              <a:rPr lang="en-US"/>
              <a:t>: Filter on various Worktags, including Spend Category as </a:t>
            </a:r>
            <a:r>
              <a:rPr lang="en-US" err="1"/>
              <a:t>Worktag</a:t>
            </a:r>
            <a:r>
              <a:rPr lang="en-US"/>
              <a:t>, Cost Center, or Budget Reference to analyze transactions against a specific budget.</a:t>
            </a:r>
          </a:p>
          <a:p>
            <a:pPr marL="2114550" lvl="1" indent="-742950"/>
            <a:endParaRPr lang="en-US"/>
          </a:p>
          <a:p>
            <a:pPr marL="2114550" lvl="1" indent="-742950"/>
            <a:endParaRPr lang="en-US"/>
          </a:p>
          <a:p>
            <a:pPr marL="2114550" lvl="1" indent="-742950"/>
            <a:endParaRPr lang="en-US"/>
          </a:p>
        </p:txBody>
      </p:sp>
      <p:sp>
        <p:nvSpPr>
          <p:cNvPr id="9" name="TextBox 8">
            <a:extLst>
              <a:ext uri="{FF2B5EF4-FFF2-40B4-BE49-F238E27FC236}">
                <a16:creationId xmlns:a16="http://schemas.microsoft.com/office/drawing/2014/main" id="{A8BBFFF5-CB7F-5B07-1587-6766302F63A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5" name="Footer Placeholder 2">
            <a:extLst>
              <a:ext uri="{FF2B5EF4-FFF2-40B4-BE49-F238E27FC236}">
                <a16:creationId xmlns:a16="http://schemas.microsoft.com/office/drawing/2014/main" id="{48542959-C0AD-F9D3-40D3-A14AF14D96EB}"/>
              </a:ext>
              <a:ext uri="{C183D7F6-B498-43B3-948B-1728B52AA6E4}">
                <adec:decorative xmlns:adec="http://schemas.microsoft.com/office/drawing/2017/decorative" val="1"/>
              </a:ext>
            </a:extLst>
          </p:cNvPr>
          <p:cNvSpPr txBox="1">
            <a:spLocks/>
          </p:cNvSpPr>
          <p:nvPr/>
        </p:nvSpPr>
        <p:spPr>
          <a:xfrm>
            <a:off x="4065409" y="15564465"/>
            <a:ext cx="4114800" cy="685423"/>
          </a:xfrm>
          <a:prstGeom prst="rect">
            <a:avLst/>
          </a:prstGeom>
        </p:spPr>
        <p:txBody>
          <a:bodyPr vert="horz" lIns="91440" tIns="45720" rIns="91440" bIns="45720" rtlCol="0" anchor="ctr"/>
          <a:lstStyle>
            <a:defPPr>
              <a:defRPr lang="en-US"/>
            </a:defPPr>
            <a:lvl1pPr marL="0" algn="ctr" defTabSz="457200" rtl="0" eaLnBrk="1" latinLnBrk="0" hangingPunct="1">
              <a:defRPr sz="16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1</a:t>
            </a:r>
          </a:p>
        </p:txBody>
      </p:sp>
      <p:sp>
        <p:nvSpPr>
          <p:cNvPr id="8" name="Slide Number Placeholder 3">
            <a:extLst>
              <a:ext uri="{FF2B5EF4-FFF2-40B4-BE49-F238E27FC236}">
                <a16:creationId xmlns:a16="http://schemas.microsoft.com/office/drawing/2014/main" id="{0166F157-40A0-1376-FB92-02FFC781917C}"/>
              </a:ext>
              <a:ext uri="{C183D7F6-B498-43B3-948B-1728B52AA6E4}">
                <adec:decorative xmlns:adec="http://schemas.microsoft.com/office/drawing/2017/decorative" val="1"/>
              </a:ext>
            </a:extLst>
          </p:cNvPr>
          <p:cNvSpPr txBox="1">
            <a:spLocks/>
          </p:cNvSpPr>
          <p:nvPr/>
        </p:nvSpPr>
        <p:spPr>
          <a:xfrm>
            <a:off x="8637408" y="15564465"/>
            <a:ext cx="2743200" cy="685423"/>
          </a:xfrm>
          <a:prstGeom prst="rect">
            <a:avLst/>
          </a:prstGeom>
        </p:spPr>
        <p:txBody>
          <a:bodyPr vert="horz" lIns="91440" tIns="45720" rIns="91440" bIns="45720" rtlCol="0" anchor="ctr"/>
          <a:lstStyle>
            <a:defPPr>
              <a:defRPr lang="en-US"/>
            </a:defPPr>
            <a:lvl1pPr marL="0" algn="r" defTabSz="457200" rtl="0" eaLnBrk="1" latinLnBrk="0" hangingPunct="1">
              <a:defRPr sz="1600" b="1"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178E8AA-DD40-477F-A66C-355F3DFD5912}" type="slidenum">
              <a:rPr lang="en-US" smtClean="0"/>
              <a:pPr/>
              <a:t>4</a:t>
            </a:fld>
            <a:endParaRPr lang="en-US"/>
          </a:p>
        </p:txBody>
      </p:sp>
    </p:spTree>
    <p:extLst>
      <p:ext uri="{BB962C8B-B14F-4D97-AF65-F5344CB8AC3E}">
        <p14:creationId xmlns:p14="http://schemas.microsoft.com/office/powerpoint/2010/main" val="428705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rmAutofit fontScale="90000"/>
          </a:bodyPr>
          <a:lstStyle/>
          <a:p>
            <a:r>
              <a:rPr lang="en-US"/>
              <a:t>Run Reports – Procurement Card </a:t>
            </a:r>
            <a:br>
              <a:rPr lang="en-US"/>
            </a:br>
            <a:r>
              <a:rPr lang="en-US"/>
              <a:t>Transaction Verification (Part 4 of 4)</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p:txBody>
          <a:bodyPr>
            <a:noAutofit/>
          </a:bodyPr>
          <a:lstStyle/>
          <a:p>
            <a:pPr marL="742950" indent="-742950">
              <a:buFont typeface="+mj-lt"/>
              <a:buAutoNum type="arabicPeriod" startAt="8"/>
            </a:pPr>
            <a:r>
              <a:rPr lang="en-US"/>
              <a:t>Click the </a:t>
            </a:r>
            <a:r>
              <a:rPr lang="en-US" b="1"/>
              <a:t>Excel</a:t>
            </a:r>
            <a:r>
              <a:rPr lang="en-US"/>
              <a:t> or </a:t>
            </a:r>
            <a:r>
              <a:rPr lang="en-US" b="1"/>
              <a:t>PDF</a:t>
            </a:r>
            <a:r>
              <a:rPr lang="en-US"/>
              <a:t> options to export report results for further analysis, as needed.</a:t>
            </a:r>
            <a:endParaRPr lang="en-US" sz="3600"/>
          </a:p>
        </p:txBody>
      </p:sp>
      <p:sp>
        <p:nvSpPr>
          <p:cNvPr id="14" name="Text Placeholder 13">
            <a:extLst>
              <a:ext uri="{FF2B5EF4-FFF2-40B4-BE49-F238E27FC236}">
                <a16:creationId xmlns:a16="http://schemas.microsoft.com/office/drawing/2014/main" id="{272D2D13-1A67-6F31-CCA3-720DE72F517E}"/>
              </a:ext>
            </a:extLst>
          </p:cNvPr>
          <p:cNvSpPr>
            <a:spLocks noGrp="1"/>
          </p:cNvSpPr>
          <p:nvPr>
            <p:ph type="body" sz="quarter" idx="14"/>
          </p:nvPr>
        </p:nvSpPr>
        <p:spPr/>
        <p:txBody>
          <a:bodyPr/>
          <a:lstStyle/>
          <a:p>
            <a:pPr marL="742950" indent="-742950">
              <a:buFont typeface="+mj-lt"/>
              <a:buAutoNum type="arabicPeriod" startAt="9"/>
            </a:pPr>
            <a:r>
              <a:rPr lang="en-US"/>
              <a:t>Click </a:t>
            </a:r>
            <a:r>
              <a:rPr lang="en-US" b="1"/>
              <a:t>Change Selection </a:t>
            </a:r>
            <a:r>
              <a:rPr lang="en-US"/>
              <a:t>to update report criteria as needed and re-run the report based on the new criteria.</a:t>
            </a:r>
          </a:p>
        </p:txBody>
      </p:sp>
      <p:sp>
        <p:nvSpPr>
          <p:cNvPr id="9" name="TextBox 8">
            <a:extLst>
              <a:ext uri="{FF2B5EF4-FFF2-40B4-BE49-F238E27FC236}">
                <a16:creationId xmlns:a16="http://schemas.microsoft.com/office/drawing/2014/main" id="{8A985120-4D61-D681-336B-D39B656D209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6" name="Picture 5">
            <a:extLst>
              <a:ext uri="{FF2B5EF4-FFF2-40B4-BE49-F238E27FC236}">
                <a16:creationId xmlns:a16="http://schemas.microsoft.com/office/drawing/2014/main" id="{20C91B9D-AB0A-C263-D16D-FA919501B55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9" y="3644234"/>
            <a:ext cx="9144000" cy="4783450"/>
          </a:xfrm>
          <a:prstGeom prst="rect">
            <a:avLst/>
          </a:prstGeom>
          <a:ln w="12700">
            <a:solidFill>
              <a:schemeClr val="tx1"/>
            </a:solidFill>
          </a:ln>
        </p:spPr>
      </p:pic>
      <p:grpSp>
        <p:nvGrpSpPr>
          <p:cNvPr id="8" name="Group 7">
            <a:extLst>
              <a:ext uri="{FF2B5EF4-FFF2-40B4-BE49-F238E27FC236}">
                <a16:creationId xmlns:a16="http://schemas.microsoft.com/office/drawing/2014/main" id="{6A339993-28C0-B380-A5EC-EF9385F496E2}"/>
              </a:ext>
              <a:ext uri="{C183D7F6-B498-43B3-948B-1728B52AA6E4}">
                <adec:decorative xmlns:adec="http://schemas.microsoft.com/office/drawing/2017/decorative" val="1"/>
              </a:ext>
            </a:extLst>
          </p:cNvPr>
          <p:cNvGrpSpPr/>
          <p:nvPr/>
        </p:nvGrpSpPr>
        <p:grpSpPr>
          <a:xfrm>
            <a:off x="619200" y="14444037"/>
            <a:ext cx="10953599" cy="991815"/>
            <a:chOff x="328693" y="2700632"/>
            <a:chExt cx="6062976" cy="502647"/>
          </a:xfrm>
          <a:solidFill>
            <a:schemeClr val="accent5"/>
          </a:solidFill>
        </p:grpSpPr>
        <p:sp>
          <p:nvSpPr>
            <p:cNvPr id="10" name="Freeform 101">
              <a:extLst>
                <a:ext uri="{FF2B5EF4-FFF2-40B4-BE49-F238E27FC236}">
                  <a16:creationId xmlns:a16="http://schemas.microsoft.com/office/drawing/2014/main" id="{93BBE640-8447-E302-DAB0-E80F92E9BA0B}"/>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1" name="Graphic 10" descr="Checkmark with solid fill">
              <a:extLst>
                <a:ext uri="{FF2B5EF4-FFF2-40B4-BE49-F238E27FC236}">
                  <a16:creationId xmlns:a16="http://schemas.microsoft.com/office/drawing/2014/main" id="{2978D208-75D7-5C15-5AF4-F3E4DE3B00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905" y="2765624"/>
              <a:ext cx="463807" cy="380601"/>
            </a:xfrm>
            <a:prstGeom prst="rect">
              <a:avLst/>
            </a:prstGeom>
          </p:spPr>
        </p:pic>
      </p:grpSp>
      <p:sp>
        <p:nvSpPr>
          <p:cNvPr id="12" name="TextBox 11">
            <a:extLst>
              <a:ext uri="{FF2B5EF4-FFF2-40B4-BE49-F238E27FC236}">
                <a16:creationId xmlns:a16="http://schemas.microsoft.com/office/drawing/2014/main" id="{0CBEFDAA-9795-D68F-56FF-4B041B233FBF}"/>
              </a:ext>
            </a:extLst>
          </p:cNvPr>
          <p:cNvSpPr txBox="1"/>
          <p:nvPr/>
        </p:nvSpPr>
        <p:spPr>
          <a:xfrm>
            <a:off x="1596625" y="14524445"/>
            <a:ext cx="9906427" cy="830997"/>
          </a:xfrm>
          <a:prstGeom prst="rect">
            <a:avLst/>
          </a:prstGeom>
          <a:noFill/>
        </p:spPr>
        <p:txBody>
          <a:bodyPr wrap="square" rtlCol="0" anchor="ctr">
            <a:spAutoFit/>
          </a:bodyPr>
          <a:lstStyle/>
          <a:p>
            <a:r>
              <a:rPr lang="en-US" sz="2400" b="1">
                <a:latin typeface="Arial" panose="020B0604020202020204" pitchFamily="34" charset="0"/>
                <a:cs typeface="Arial" panose="020B0604020202020204" pitchFamily="34" charset="0"/>
              </a:rPr>
              <a:t>You have successfully run the CRPROC-PCARD-Find Procurement Card Transaction Verifications (Summary/Detail) Report options.</a:t>
            </a:r>
          </a:p>
        </p:txBody>
      </p:sp>
      <p:sp>
        <p:nvSpPr>
          <p:cNvPr id="13" name="Rectangle 12">
            <a:extLst>
              <a:ext uri="{FF2B5EF4-FFF2-40B4-BE49-F238E27FC236}">
                <a16:creationId xmlns:a16="http://schemas.microsoft.com/office/drawing/2014/main" id="{D09791C3-C2C0-ED9A-094D-370AC773BB9A}"/>
              </a:ext>
              <a:ext uri="{C183D7F6-B498-43B3-948B-1728B52AA6E4}">
                <adec:decorative xmlns:adec="http://schemas.microsoft.com/office/drawing/2017/decorative" val="1"/>
              </a:ext>
            </a:extLst>
          </p:cNvPr>
          <p:cNvSpPr/>
          <p:nvPr/>
        </p:nvSpPr>
        <p:spPr>
          <a:xfrm>
            <a:off x="9567415" y="4353090"/>
            <a:ext cx="966019" cy="77444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B2A3FE6-BE67-A9E7-9F99-0621DFCB09FC}"/>
              </a:ext>
              <a:ext uri="{C183D7F6-B498-43B3-948B-1728B52AA6E4}">
                <adec:decorative xmlns:adec="http://schemas.microsoft.com/office/drawing/2017/decorative" val="1"/>
              </a:ext>
            </a:extLst>
          </p:cNvPr>
          <p:cNvPicPr>
            <a:picLocks noChangeAspect="1"/>
          </p:cNvPicPr>
          <p:nvPr/>
        </p:nvPicPr>
        <p:blipFill>
          <a:blip r:embed="rId5"/>
          <a:srcRect l="42845"/>
          <a:stretch>
            <a:fillRect/>
          </a:stretch>
        </p:blipFill>
        <p:spPr>
          <a:xfrm>
            <a:off x="1550809" y="11196450"/>
            <a:ext cx="9144000" cy="2053894"/>
          </a:xfrm>
          <a:prstGeom prst="rect">
            <a:avLst/>
          </a:prstGeom>
          <a:ln w="12700">
            <a:solidFill>
              <a:schemeClr val="tx1"/>
            </a:solidFill>
          </a:ln>
        </p:spPr>
      </p:pic>
      <p:sp>
        <p:nvSpPr>
          <p:cNvPr id="17" name="Rectangle 16">
            <a:extLst>
              <a:ext uri="{FF2B5EF4-FFF2-40B4-BE49-F238E27FC236}">
                <a16:creationId xmlns:a16="http://schemas.microsoft.com/office/drawing/2014/main" id="{BCEFBEC9-8298-68B9-063F-BF1B0F2B8B43}"/>
              </a:ext>
              <a:ext uri="{C183D7F6-B498-43B3-948B-1728B52AA6E4}">
                <adec:decorative xmlns:adec="http://schemas.microsoft.com/office/drawing/2017/decorative" val="1"/>
              </a:ext>
            </a:extLst>
          </p:cNvPr>
          <p:cNvSpPr/>
          <p:nvPr/>
        </p:nvSpPr>
        <p:spPr>
          <a:xfrm>
            <a:off x="9726869" y="12223396"/>
            <a:ext cx="888922" cy="857603"/>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80409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7FB6B5-495C-4BE2-9DC0-3AE005212118}">
  <ds:schemaRefs>
    <ds:schemaRef ds:uri="http://schemas.microsoft.com/sharepoint/v3/contenttype/forms"/>
  </ds:schemaRefs>
</ds:datastoreItem>
</file>

<file path=customXml/itemProps2.xml><?xml version="1.0" encoding="utf-8"?>
<ds:datastoreItem xmlns:ds="http://schemas.openxmlformats.org/officeDocument/2006/customXml" ds:itemID="{155037ED-0B11-4449-BF81-C0D1539FFB91}">
  <ds:schemaRefs>
    <ds:schemaRef ds:uri="8d5ae7cb-5eaa-45bd-87a9-9ecdfd4d7a10"/>
    <ds:schemaRef ds:uri="http://purl.org/dc/elements/1.1/"/>
    <ds:schemaRef ds:uri="http://schemas.microsoft.com/office/infopath/2007/PartnerControls"/>
    <ds:schemaRef ds:uri="http://www.w3.org/XML/1998/namespace"/>
    <ds:schemaRef ds:uri="http://schemas.microsoft.com/office/2006/metadata/properties"/>
    <ds:schemaRef ds:uri="http://purl.org/dc/dcmitype/"/>
    <ds:schemaRef ds:uri="http://schemas.microsoft.com/office/2006/documentManagement/types"/>
    <ds:schemaRef ds:uri="http://purl.org/dc/terms/"/>
    <ds:schemaRef ds:uri="91b022cc-d96d-4c7a-a6ef-47af526da2c2"/>
    <ds:schemaRef ds:uri="http://schemas.openxmlformats.org/package/2006/metadata/core-properties"/>
  </ds:schemaRefs>
</ds:datastoreItem>
</file>

<file path=customXml/itemProps3.xml><?xml version="1.0" encoding="utf-8"?>
<ds:datastoreItem xmlns:ds="http://schemas.openxmlformats.org/officeDocument/2006/customXml" ds:itemID="{1BF10597-60B2-407F-8B9E-D9EC5222364B}"/>
</file>

<file path=docMetadata/LabelInfo.xml><?xml version="1.0" encoding="utf-8"?>
<clbl:labelList xmlns:clbl="http://schemas.microsoft.com/office/2020/mipLabelMetadata">
  <clbl:label id="{512da10d-071b-4b94-8abc-9ec4044d1516}" enabled="0" method="" siteId="{512da10d-071b-4b94-8abc-9ec4044d1516}"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561</Words>
  <Application>Microsoft Office PowerPoint</Application>
  <PresentationFormat>Custom</PresentationFormat>
  <Paragraphs>64</Paragraphs>
  <Slides>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Job Aid Template</vt:lpstr>
      <vt:lpstr>1_Administrative</vt:lpstr>
      <vt:lpstr>Run Reports – Procurement Card Transaction Verification</vt:lpstr>
      <vt:lpstr>Run Reports – Procurement Card  Transaction Verification (Part 1 of 4)</vt:lpstr>
      <vt:lpstr>Run Reports – Procurement Card  Transaction Verification (Part 2 of 4)</vt:lpstr>
      <vt:lpstr>Run Reports – Procurement Card  Transaction Verification (Part 3 of 4)</vt:lpstr>
      <vt:lpstr>Run Reports – Procurement Card  Transaction Verification (Part 4 of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Swartout, Darcy</cp:lastModifiedBy>
  <cp:revision>1</cp:revision>
  <cp:lastPrinted>2024-05-14T19:49:44Z</cp:lastPrinted>
  <dcterms:created xsi:type="dcterms:W3CDTF">2024-01-04T16:25:20Z</dcterms:created>
  <dcterms:modified xsi:type="dcterms:W3CDTF">2025-09-08T18:13:20Z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ies>
</file>