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0"/>
  </p:notesMasterIdLst>
  <p:sldIdLst>
    <p:sldId id="355" r:id="rId6"/>
    <p:sldId id="369" r:id="rId7"/>
    <p:sldId id="364" r:id="rId8"/>
    <p:sldId id="368" r:id="rId9"/>
  </p:sldIdLst>
  <p:sldSz cx="12192000" cy="16256000"/>
  <p:notesSz cx="7315200" cy="96012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42BAF00-1661-09CE-15ED-504FBD04DE74}" name="Lochridge, Nicole" initials="NL" userId="S::Nicole.Lochridge@sao.ga.gov::5639537f-4cac-4ea2-adee-336558c214b0" providerId="AD"/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54E0E35E-ED4D-035F-24FA-B2E37DFA9F81}" name="Lochridge, Nicole" initials="LN" userId="S::nicole.lochridge@sao.ga.gov::5639537f-4cac-4ea2-adee-336558c214b0" providerId="AD"/>
  <p188:author id="{2067D861-83EF-3D19-890D-D40E1191CC6E}" name="Wilcox, Joel" initials="JW" userId="S::joel.wilcox@doas.ga.gov::21224015-5a1b-4359-9ea3-ef6249ba0b36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2A43C1D0-EC98-7D0A-7928-9806C2BF5745}" name="Harder, April" initials="HA" userId="S::april.harder@doas.ga.gov::57594db7-b972-42d4-8c77-65bd0785c8b0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52ADEB-D9EB-4089-9C84-D0791838EA49}" v="1" dt="2025-09-08T18:15:33.990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3072" y="78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klin, Cindy" userId="137d06bd-b649-423d-b1b3-a876fc821453" providerId="ADAL" clId="{67CA8F4C-6278-4E7C-B5DF-2567979F701D}"/>
    <pc:docChg chg="custSel modSld">
      <pc:chgData name="Franklin, Cindy" userId="137d06bd-b649-423d-b1b3-a876fc821453" providerId="ADAL" clId="{67CA8F4C-6278-4E7C-B5DF-2567979F701D}" dt="2025-06-06T17:20:05.479" v="2" actId="700"/>
      <pc:docMkLst>
        <pc:docMk/>
      </pc:docMkLst>
      <pc:sldChg chg="addSp delSp modSp mod modClrScheme chgLayout">
        <pc:chgData name="Franklin, Cindy" userId="137d06bd-b649-423d-b1b3-a876fc821453" providerId="ADAL" clId="{67CA8F4C-6278-4E7C-B5DF-2567979F701D}" dt="2025-06-06T17:20:05.479" v="2" actId="700"/>
        <pc:sldMkLst>
          <pc:docMk/>
          <pc:sldMk cId="2594437778" sldId="364"/>
        </pc:sldMkLst>
      </pc:sldChg>
    </pc:docChg>
  </pc:docChgLst>
  <pc:docChgLst>
    <pc:chgData name="Lochridge, Nicole" userId="S::nicole.lochridge@sao.ga.gov::5639537f-4cac-4ea2-adee-336558c214b0" providerId="AD" clId="Web-{F0AF3836-F3FF-BD53-2579-B32526CF04CF}"/>
    <pc:docChg chg="mod addSld delSld modSld sldOrd">
      <pc:chgData name="Lochridge, Nicole" userId="S::nicole.lochridge@sao.ga.gov::5639537f-4cac-4ea2-adee-336558c214b0" providerId="AD" clId="Web-{F0AF3836-F3FF-BD53-2579-B32526CF04CF}" dt="2025-07-31T18:20:15.417" v="238"/>
      <pc:docMkLst>
        <pc:docMk/>
      </pc:docMkLst>
      <pc:sldChg chg="modSp modCm">
        <pc:chgData name="Lochridge, Nicole" userId="S::nicole.lochridge@sao.ga.gov::5639537f-4cac-4ea2-adee-336558c214b0" providerId="AD" clId="Web-{F0AF3836-F3FF-BD53-2579-B32526CF04CF}" dt="2025-07-31T17:57:54.726" v="126" actId="20577"/>
        <pc:sldMkLst>
          <pc:docMk/>
          <pc:sldMk cId="1339528299" sldId="355"/>
        </pc:sldMkLst>
        <pc:spChg chg="mod">
          <ac:chgData name="Lochridge, Nicole" userId="S::nicole.lochridge@sao.ga.gov::5639537f-4cac-4ea2-adee-336558c214b0" providerId="AD" clId="Web-{F0AF3836-F3FF-BD53-2579-B32526CF04CF}" dt="2025-07-31T17:46:09.286" v="0" actId="20577"/>
          <ac:spMkLst>
            <pc:docMk/>
            <pc:sldMk cId="1339528299" sldId="355"/>
            <ac:spMk id="5" creationId="{B4BECF17-DFF5-706A-4BD9-83DBF4B2690D}"/>
          </ac:spMkLst>
        </pc:spChg>
        <pc:spChg chg="mod">
          <ac:chgData name="Lochridge, Nicole" userId="S::nicole.lochridge@sao.ga.gov::5639537f-4cac-4ea2-adee-336558c214b0" providerId="AD" clId="Web-{F0AF3836-F3FF-BD53-2579-B32526CF04CF}" dt="2025-07-31T17:49:01.116" v="11" actId="20577"/>
          <ac:spMkLst>
            <pc:docMk/>
            <pc:sldMk cId="1339528299" sldId="355"/>
            <ac:spMk id="6" creationId="{C3BB6FEC-C60D-49BB-A4AE-8ED5D0583D88}"/>
          </ac:spMkLst>
        </pc:spChg>
        <pc:spChg chg="mod">
          <ac:chgData name="Lochridge, Nicole" userId="S::nicole.lochridge@sao.ga.gov::5639537f-4cac-4ea2-adee-336558c214b0" providerId="AD" clId="Web-{F0AF3836-F3FF-BD53-2579-B32526CF04CF}" dt="2025-07-31T17:57:54.726" v="126" actId="20577"/>
          <ac:spMkLst>
            <pc:docMk/>
            <pc:sldMk cId="1339528299" sldId="355"/>
            <ac:spMk id="7" creationId="{84D10075-D2D1-BEAF-E25D-673DCC1AF695}"/>
          </ac:spMkLst>
        </pc:spChg>
        <pc:spChg chg="mod">
          <ac:chgData name="Lochridge, Nicole" userId="S::nicole.lochridge@sao.ga.gov::5639537f-4cac-4ea2-adee-336558c214b0" providerId="AD" clId="Web-{F0AF3836-F3FF-BD53-2579-B32526CF04CF}" dt="2025-07-31T17:51:01.647" v="68" actId="20577"/>
          <ac:spMkLst>
            <pc:docMk/>
            <pc:sldMk cId="1339528299" sldId="355"/>
            <ac:spMk id="9" creationId="{60B7C34F-CAEE-3B6F-DE0B-7F01229DC43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ochridge, Nicole" userId="S::nicole.lochridge@sao.ga.gov::5639537f-4cac-4ea2-adee-336558c214b0" providerId="AD" clId="Web-{F0AF3836-F3FF-BD53-2579-B32526CF04CF}" dt="2025-07-31T17:57:50.023" v="125" actId="20577"/>
              <pc2:cmMkLst xmlns:pc2="http://schemas.microsoft.com/office/powerpoint/2019/9/main/command">
                <pc:docMk/>
                <pc:sldMk cId="1339528299" sldId="355"/>
                <pc2:cmMk id="{E26B8C33-1C0E-4A37-B7C1-42985BE4F3AF}"/>
              </pc2:cmMkLst>
            </pc226:cmChg>
            <pc226:cmChg xmlns:pc226="http://schemas.microsoft.com/office/powerpoint/2022/06/main/command" chg="mod">
              <pc226:chgData name="Lochridge, Nicole" userId="S::nicole.lochridge@sao.ga.gov::5639537f-4cac-4ea2-adee-336558c214b0" providerId="AD" clId="Web-{F0AF3836-F3FF-BD53-2579-B32526CF04CF}" dt="2025-07-31T17:57:50.023" v="125" actId="20577"/>
              <pc2:cmMkLst xmlns:pc2="http://schemas.microsoft.com/office/powerpoint/2019/9/main/command">
                <pc:docMk/>
                <pc:sldMk cId="1339528299" sldId="355"/>
                <pc2:cmMk id="{D8A3004C-430D-4E72-859D-E9468466F87D}"/>
              </pc2:cmMkLst>
            </pc226:cmChg>
            <pc226:cmChg xmlns:pc226="http://schemas.microsoft.com/office/powerpoint/2022/06/main/command" chg="mod">
              <pc226:chgData name="Lochridge, Nicole" userId="S::nicole.lochridge@sao.ga.gov::5639537f-4cac-4ea2-adee-336558c214b0" providerId="AD" clId="Web-{F0AF3836-F3FF-BD53-2579-B32526CF04CF}" dt="2025-07-31T17:47:54.162" v="10" actId="20577"/>
              <pc2:cmMkLst xmlns:pc2="http://schemas.microsoft.com/office/powerpoint/2019/9/main/command">
                <pc:docMk/>
                <pc:sldMk cId="1339528299" sldId="355"/>
                <pc2:cmMk id="{D293889E-ECF9-47E2-A138-69BEEB2252D7}"/>
              </pc2:cmMkLst>
            </pc226:cmChg>
            <pc226:cmChg xmlns:pc226="http://schemas.microsoft.com/office/powerpoint/2022/06/main/command" chg="mod">
              <pc226:chgData name="Lochridge, Nicole" userId="S::nicole.lochridge@sao.ga.gov::5639537f-4cac-4ea2-adee-336558c214b0" providerId="AD" clId="Web-{F0AF3836-F3FF-BD53-2579-B32526CF04CF}" dt="2025-07-31T17:46:09.286" v="0" actId="20577"/>
              <pc2:cmMkLst xmlns:pc2="http://schemas.microsoft.com/office/powerpoint/2019/9/main/command">
                <pc:docMk/>
                <pc:sldMk cId="1339528299" sldId="355"/>
                <pc2:cmMk id="{3551D7DC-F594-4D55-8195-77B3572FBE6A}"/>
              </pc2:cmMkLst>
            </pc226:cmChg>
          </p:ext>
        </pc:extLst>
      </pc:sldChg>
      <pc:sldChg chg="addSp delSp modSp del modCm">
        <pc:chgData name="Lochridge, Nicole" userId="S::nicole.lochridge@sao.ga.gov::5639537f-4cac-4ea2-adee-336558c214b0" providerId="AD" clId="Web-{F0AF3836-F3FF-BD53-2579-B32526CF04CF}" dt="2025-07-31T18:20:15.417" v="238"/>
        <pc:sldMkLst>
          <pc:docMk/>
          <pc:sldMk cId="2178360457" sldId="3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ochridge, Nicole" userId="S::nicole.lochridge@sao.ga.gov::5639537f-4cac-4ea2-adee-336558c214b0" providerId="AD" clId="Web-{F0AF3836-F3FF-BD53-2579-B32526CF04CF}" dt="2025-07-31T18:12:14.932" v="214" actId="20577"/>
              <pc2:cmMkLst xmlns:pc2="http://schemas.microsoft.com/office/powerpoint/2019/9/main/command">
                <pc:docMk/>
                <pc:sldMk cId="2178360457" sldId="356"/>
                <pc2:cmMk id="{59BCAAE6-C2CA-4921-A24D-3ADD3629A8F4}"/>
              </pc2:cmMkLst>
            </pc226:cmChg>
          </p:ext>
        </pc:extLst>
      </pc:sldChg>
      <pc:sldChg chg="modSp">
        <pc:chgData name="Lochridge, Nicole" userId="S::nicole.lochridge@sao.ga.gov::5639537f-4cac-4ea2-adee-336558c214b0" providerId="AD" clId="Web-{F0AF3836-F3FF-BD53-2579-B32526CF04CF}" dt="2025-07-31T17:46:16.677" v="2" actId="20577"/>
        <pc:sldMkLst>
          <pc:docMk/>
          <pc:sldMk cId="2594437778" sldId="364"/>
        </pc:sldMkLst>
        <pc:spChg chg="mod">
          <ac:chgData name="Lochridge, Nicole" userId="S::nicole.lochridge@sao.ga.gov::5639537f-4cac-4ea2-adee-336558c214b0" providerId="AD" clId="Web-{F0AF3836-F3FF-BD53-2579-B32526CF04CF}" dt="2025-07-31T17:46:16.677" v="2" actId="20577"/>
          <ac:spMkLst>
            <pc:docMk/>
            <pc:sldMk cId="2594437778" sldId="364"/>
            <ac:spMk id="15" creationId="{CB60EAC0-D079-D7F5-F3F1-E39F36F89733}"/>
          </ac:spMkLst>
        </pc:spChg>
      </pc:sldChg>
      <pc:sldChg chg="modSp modCm">
        <pc:chgData name="Lochridge, Nicole" userId="S::nicole.lochridge@sao.ga.gov::5639537f-4cac-4ea2-adee-336558c214b0" providerId="AD" clId="Web-{F0AF3836-F3FF-BD53-2579-B32526CF04CF}" dt="2025-07-31T18:01:52.867" v="182" actId="20577"/>
        <pc:sldMkLst>
          <pc:docMk/>
          <pc:sldMk cId="3277083752" sldId="368"/>
        </pc:sldMkLst>
        <pc:spChg chg="mod">
          <ac:chgData name="Lochridge, Nicole" userId="S::nicole.lochridge@sao.ga.gov::5639537f-4cac-4ea2-adee-336558c214b0" providerId="AD" clId="Web-{F0AF3836-F3FF-BD53-2579-B32526CF04CF}" dt="2025-07-31T18:01:52.867" v="182" actId="20577"/>
          <ac:spMkLst>
            <pc:docMk/>
            <pc:sldMk cId="3277083752" sldId="368"/>
            <ac:spMk id="11" creationId="{9BE417D5-47B8-4C3D-A7AF-69371328C29A}"/>
          </ac:spMkLst>
        </pc:spChg>
        <pc:spChg chg="mod">
          <ac:chgData name="Lochridge, Nicole" userId="S::nicole.lochridge@sao.ga.gov::5639537f-4cac-4ea2-adee-336558c214b0" providerId="AD" clId="Web-{F0AF3836-F3FF-BD53-2579-B32526CF04CF}" dt="2025-07-31T17:46:25.583" v="4" actId="20577"/>
          <ac:spMkLst>
            <pc:docMk/>
            <pc:sldMk cId="3277083752" sldId="368"/>
            <ac:spMk id="15" creationId="{CB60EAC0-D079-D7F5-F3F1-E39F36F8973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ochridge, Nicole" userId="S::nicole.lochridge@sao.ga.gov::5639537f-4cac-4ea2-adee-336558c214b0" providerId="AD" clId="Web-{F0AF3836-F3FF-BD53-2579-B32526CF04CF}" dt="2025-07-31T18:01:42.070" v="181" actId="20577"/>
              <pc2:cmMkLst xmlns:pc2="http://schemas.microsoft.com/office/powerpoint/2019/9/main/command">
                <pc:docMk/>
                <pc:sldMk cId="3277083752" sldId="368"/>
                <pc2:cmMk id="{579E10DB-4C55-4207-8634-A84E838C7CF4}"/>
              </pc2:cmMkLst>
            </pc226:cmChg>
          </p:ext>
        </pc:extLst>
      </pc:sldChg>
      <pc:sldChg chg="addSp delSp modSp add ord replId">
        <pc:chgData name="Lochridge, Nicole" userId="S::nicole.lochridge@sao.ga.gov::5639537f-4cac-4ea2-adee-336558c214b0" providerId="AD" clId="Web-{F0AF3836-F3FF-BD53-2579-B32526CF04CF}" dt="2025-07-31T18:13:25.026" v="237" actId="1076"/>
        <pc:sldMkLst>
          <pc:docMk/>
          <pc:sldMk cId="880649131" sldId="369"/>
        </pc:sldMkLst>
        <pc:spChg chg="add mod">
          <ac:chgData name="Lochridge, Nicole" userId="S::nicole.lochridge@sao.ga.gov::5639537f-4cac-4ea2-adee-336558c214b0" providerId="AD" clId="Web-{F0AF3836-F3FF-BD53-2579-B32526CF04CF}" dt="2025-07-31T18:13:24.995" v="234" actId="1076"/>
          <ac:spMkLst>
            <pc:docMk/>
            <pc:sldMk cId="880649131" sldId="369"/>
            <ac:spMk id="14" creationId="{1670F55D-580F-69C0-AA8E-646E9C4EE7C2}"/>
          </ac:spMkLst>
        </pc:spChg>
        <pc:spChg chg="mod">
          <ac:chgData name="Lochridge, Nicole" userId="S::nicole.lochridge@sao.ga.gov::5639537f-4cac-4ea2-adee-336558c214b0" providerId="AD" clId="Web-{F0AF3836-F3FF-BD53-2579-B32526CF04CF}" dt="2025-07-31T18:12:26.994" v="216" actId="20577"/>
          <ac:spMkLst>
            <pc:docMk/>
            <pc:sldMk cId="880649131" sldId="369"/>
            <ac:spMk id="16" creationId="{2368758C-C0FD-E03C-9598-0A719A2235CA}"/>
          </ac:spMkLst>
        </pc:spChg>
        <pc:spChg chg="add mod">
          <ac:chgData name="Lochridge, Nicole" userId="S::nicole.lochridge@sao.ga.gov::5639537f-4cac-4ea2-adee-336558c214b0" providerId="AD" clId="Web-{F0AF3836-F3FF-BD53-2579-B32526CF04CF}" dt="2025-07-31T18:13:25.010" v="235" actId="1076"/>
          <ac:spMkLst>
            <pc:docMk/>
            <pc:sldMk cId="880649131" sldId="369"/>
            <ac:spMk id="17" creationId="{35265213-1156-FC4A-3E25-8EA0DE6AC2A0}"/>
          </ac:spMkLst>
        </pc:spChg>
        <pc:spChg chg="add mod">
          <ac:chgData name="Lochridge, Nicole" userId="S::nicole.lochridge@sao.ga.gov::5639537f-4cac-4ea2-adee-336558c214b0" providerId="AD" clId="Web-{F0AF3836-F3FF-BD53-2579-B32526CF04CF}" dt="2025-07-31T18:13:25.026" v="236" actId="1076"/>
          <ac:spMkLst>
            <pc:docMk/>
            <pc:sldMk cId="880649131" sldId="369"/>
            <ac:spMk id="18" creationId="{14B2CF17-B6E1-9092-A0BE-9FAC972BEAE1}"/>
          </ac:spMkLst>
        </pc:spChg>
        <pc:spChg chg="add mod">
          <ac:chgData name="Lochridge, Nicole" userId="S::nicole.lochridge@sao.ga.gov::5639537f-4cac-4ea2-adee-336558c214b0" providerId="AD" clId="Web-{F0AF3836-F3FF-BD53-2579-B32526CF04CF}" dt="2025-07-31T18:13:25.026" v="237" actId="1076"/>
          <ac:spMkLst>
            <pc:docMk/>
            <pc:sldMk cId="880649131" sldId="369"/>
            <ac:spMk id="19" creationId="{B3CF2A89-D665-334B-32B8-A0984BB757E2}"/>
          </ac:spMkLst>
        </pc:spChg>
        <pc:picChg chg="add mod">
          <ac:chgData name="Lochridge, Nicole" userId="S::nicole.lochridge@sao.ga.gov::5639537f-4cac-4ea2-adee-336558c214b0" providerId="AD" clId="Web-{F0AF3836-F3FF-BD53-2579-B32526CF04CF}" dt="2025-07-31T18:13:24.995" v="233" actId="1076"/>
          <ac:picMkLst>
            <pc:docMk/>
            <pc:sldMk cId="880649131" sldId="369"/>
            <ac:picMk id="13" creationId="{81CE8E72-01E3-0D24-F7AE-F7D6B24C4C68}"/>
          </ac:picMkLst>
        </pc:picChg>
      </pc:sldChg>
    </pc:docChg>
  </pc:docChgLst>
  <pc:docChgLst>
    <pc:chgData name="Harder, April" userId="S::april.harder@doas.ga.gov::57594db7-b972-42d4-8c77-65bd0785c8b0" providerId="AD" clId="Web-{B726D901-6A77-23BD-613C-38AEF82FE1FD}"/>
    <pc:docChg chg="modSld">
      <pc:chgData name="Harder, April" userId="S::april.harder@doas.ga.gov::57594db7-b972-42d4-8c77-65bd0785c8b0" providerId="AD" clId="Web-{B726D901-6A77-23BD-613C-38AEF82FE1FD}" dt="2025-08-26T18:40:46.290" v="1" actId="1076"/>
      <pc:docMkLst>
        <pc:docMk/>
      </pc:docMkLst>
      <pc:sldChg chg="modSp">
        <pc:chgData name="Harder, April" userId="S::april.harder@doas.ga.gov::57594db7-b972-42d4-8c77-65bd0785c8b0" providerId="AD" clId="Web-{B726D901-6A77-23BD-613C-38AEF82FE1FD}" dt="2025-08-26T18:40:46.290" v="1" actId="1076"/>
        <pc:sldMkLst>
          <pc:docMk/>
          <pc:sldMk cId="1339528299" sldId="355"/>
        </pc:sldMkLst>
        <pc:spChg chg="mod">
          <ac:chgData name="Harder, April" userId="S::april.harder@doas.ga.gov::57594db7-b972-42d4-8c77-65bd0785c8b0" providerId="AD" clId="Web-{B726D901-6A77-23BD-613C-38AEF82FE1FD}" dt="2025-08-26T18:40:46.290" v="1" actId="1076"/>
          <ac:spMkLst>
            <pc:docMk/>
            <pc:sldMk cId="1339528299" sldId="355"/>
            <ac:spMk id="19" creationId="{D013A2FA-E2B3-6559-0977-2D83E8F54847}"/>
          </ac:spMkLst>
        </pc:spChg>
      </pc:sldChg>
    </pc:docChg>
  </pc:docChgLst>
  <pc:docChgLst>
    <pc:chgData name="Swartout, Darcy" userId="bc7a7b0f-5bcf-46d3-acb2-99bb7206cb2b" providerId="ADAL" clId="{AEEE27C9-FF01-47D5-868B-453F972401EF}"/>
    <pc:docChg chg="custSel modSld">
      <pc:chgData name="Swartout, Darcy" userId="bc7a7b0f-5bcf-46d3-acb2-99bb7206cb2b" providerId="ADAL" clId="{AEEE27C9-FF01-47D5-868B-453F972401EF}" dt="2025-07-10T19:59:49.734" v="337" actId="962"/>
      <pc:docMkLst>
        <pc:docMk/>
      </pc:docMkLst>
      <pc:sldChg chg="delSp modSp mod modClrScheme chgLayout">
        <pc:chgData name="Swartout, Darcy" userId="bc7a7b0f-5bcf-46d3-acb2-99bb7206cb2b" providerId="ADAL" clId="{AEEE27C9-FF01-47D5-868B-453F972401EF}" dt="2025-07-10T19:59:49.734" v="337" actId="962"/>
        <pc:sldMkLst>
          <pc:docMk/>
          <pc:sldMk cId="1339528299" sldId="355"/>
        </pc:sldMkLst>
      </pc:sldChg>
      <pc:sldChg chg="addSp modSp mod">
        <pc:chgData name="Swartout, Darcy" userId="bc7a7b0f-5bcf-46d3-acb2-99bb7206cb2b" providerId="ADAL" clId="{AEEE27C9-FF01-47D5-868B-453F972401EF}" dt="2025-07-10T19:56:21.367" v="132" actId="962"/>
        <pc:sldMkLst>
          <pc:docMk/>
          <pc:sldMk cId="2178360457" sldId="356"/>
        </pc:sldMkLst>
      </pc:sldChg>
      <pc:sldChg chg="modSp mod">
        <pc:chgData name="Swartout, Darcy" userId="bc7a7b0f-5bcf-46d3-acb2-99bb7206cb2b" providerId="ADAL" clId="{AEEE27C9-FF01-47D5-868B-453F972401EF}" dt="2025-07-10T19:56:29.447" v="136" actId="962"/>
        <pc:sldMkLst>
          <pc:docMk/>
          <pc:sldMk cId="2594437778" sldId="364"/>
        </pc:sldMkLst>
      </pc:sldChg>
      <pc:sldChg chg="modSp mod">
        <pc:chgData name="Swartout, Darcy" userId="bc7a7b0f-5bcf-46d3-acb2-99bb7206cb2b" providerId="ADAL" clId="{AEEE27C9-FF01-47D5-868B-453F972401EF}" dt="2025-07-10T19:56:47.043" v="174" actId="1036"/>
        <pc:sldMkLst>
          <pc:docMk/>
          <pc:sldMk cId="3277083752" sldId="368"/>
        </pc:sldMkLst>
      </pc:sldChg>
    </pc:docChg>
  </pc:docChgLst>
  <pc:docChgLst>
    <pc:chgData name="Farmer, Ann" userId="S::ann.farmer@sao.ga.gov::30a3a3e6-9249-4217-b8cc-bd1218a1f658" providerId="AD" clId="Web-{54BEB5BA-70EE-49E0-BF06-0F434833F989}"/>
    <pc:docChg chg="modSld">
      <pc:chgData name="Farmer, Ann" userId="S::ann.farmer@sao.ga.gov::30a3a3e6-9249-4217-b8cc-bd1218a1f658" providerId="AD" clId="Web-{54BEB5BA-70EE-49E0-BF06-0F434833F989}" dt="2025-06-25T03:15:44.310" v="17" actId="20577"/>
      <pc:docMkLst>
        <pc:docMk/>
      </pc:docMkLst>
      <pc:sldChg chg="modSp">
        <pc:chgData name="Farmer, Ann" userId="S::ann.farmer@sao.ga.gov::30a3a3e6-9249-4217-b8cc-bd1218a1f658" providerId="AD" clId="Web-{54BEB5BA-70EE-49E0-BF06-0F434833F989}" dt="2025-06-25T03:15:44.310" v="17" actId="20577"/>
        <pc:sldMkLst>
          <pc:docMk/>
          <pc:sldMk cId="1339528299" sldId="355"/>
        </pc:sldMkLst>
      </pc:sldChg>
    </pc:docChg>
  </pc:docChgLst>
  <pc:docChgLst>
    <pc:chgData name="Lochridge, Nicole" userId="993c282e-9522-4ce8-8176-efe15df5aaa7" providerId="ADAL" clId="{7EB9DF57-50EB-4A73-B81C-7D055E69E908}"/>
    <pc:docChg chg="modSld">
      <pc:chgData name="Lochridge, Nicole" userId="993c282e-9522-4ce8-8176-efe15df5aaa7" providerId="ADAL" clId="{7EB9DF57-50EB-4A73-B81C-7D055E69E908}" dt="2025-07-10T19:48:02.534" v="79" actId="20577"/>
      <pc:docMkLst>
        <pc:docMk/>
      </pc:docMkLst>
      <pc:sldChg chg="modSp mod">
        <pc:chgData name="Lochridge, Nicole" userId="993c282e-9522-4ce8-8176-efe15df5aaa7" providerId="ADAL" clId="{7EB9DF57-50EB-4A73-B81C-7D055E69E908}" dt="2025-07-10T19:47:05.501" v="19" actId="20577"/>
        <pc:sldMkLst>
          <pc:docMk/>
          <pc:sldMk cId="2178360457" sldId="356"/>
        </pc:sldMkLst>
      </pc:sldChg>
      <pc:sldChg chg="modSp mod">
        <pc:chgData name="Lochridge, Nicole" userId="993c282e-9522-4ce8-8176-efe15df5aaa7" providerId="ADAL" clId="{7EB9DF57-50EB-4A73-B81C-7D055E69E908}" dt="2025-07-10T19:47:57.968" v="72" actId="20577"/>
        <pc:sldMkLst>
          <pc:docMk/>
          <pc:sldMk cId="2594437778" sldId="364"/>
        </pc:sldMkLst>
      </pc:sldChg>
      <pc:sldChg chg="modSp mod">
        <pc:chgData name="Lochridge, Nicole" userId="993c282e-9522-4ce8-8176-efe15df5aaa7" providerId="ADAL" clId="{7EB9DF57-50EB-4A73-B81C-7D055E69E908}" dt="2025-07-10T19:48:02.534" v="79" actId="20577"/>
        <pc:sldMkLst>
          <pc:docMk/>
          <pc:sldMk cId="3277083752" sldId="368"/>
        </pc:sldMkLst>
      </pc:sldChg>
    </pc:docChg>
  </pc:docChgLst>
  <pc:docChgLst>
    <pc:chgData name="Lochridge, Nicole" userId="5639537f-4cac-4ea2-adee-336558c214b0" providerId="ADAL" clId="{3CF18AC2-1BD5-43BA-ADA3-E101A29CB27C}"/>
    <pc:docChg chg="custSel modSld">
      <pc:chgData name="Lochridge, Nicole" userId="5639537f-4cac-4ea2-adee-336558c214b0" providerId="ADAL" clId="{3CF18AC2-1BD5-43BA-ADA3-E101A29CB27C}" dt="2025-07-31T18:27:25.577" v="255" actId="962"/>
      <pc:docMkLst>
        <pc:docMk/>
      </pc:docMkLst>
      <pc:sldChg chg="addSp delSp modSp mod modCm">
        <pc:chgData name="Lochridge, Nicole" userId="5639537f-4cac-4ea2-adee-336558c214b0" providerId="ADAL" clId="{3CF18AC2-1BD5-43BA-ADA3-E101A29CB27C}" dt="2025-07-31T18:26:13.994" v="251" actId="1036"/>
        <pc:sldMkLst>
          <pc:docMk/>
          <pc:sldMk cId="2594437778" sldId="364"/>
        </pc:sldMkLst>
        <pc:spChg chg="add mod">
          <ac:chgData name="Lochridge, Nicole" userId="5639537f-4cac-4ea2-adee-336558c214b0" providerId="ADAL" clId="{3CF18AC2-1BD5-43BA-ADA3-E101A29CB27C}" dt="2025-07-31T18:26:13.994" v="251" actId="1036"/>
          <ac:spMkLst>
            <pc:docMk/>
            <pc:sldMk cId="2594437778" sldId="364"/>
            <ac:spMk id="5" creationId="{26511D0F-2C6C-0B30-953D-AB9C191C7AE7}"/>
          </ac:spMkLst>
        </pc:spChg>
        <pc:spChg chg="mod">
          <ac:chgData name="Lochridge, Nicole" userId="5639537f-4cac-4ea2-adee-336558c214b0" providerId="ADAL" clId="{3CF18AC2-1BD5-43BA-ADA3-E101A29CB27C}" dt="2025-07-31T18:26:01.305" v="180" actId="20577"/>
          <ac:spMkLst>
            <pc:docMk/>
            <pc:sldMk cId="2594437778" sldId="364"/>
            <ac:spMk id="16" creationId="{77618A5B-AC2E-EDDF-5D1D-E9824F16D473}"/>
          </ac:spMkLst>
        </pc:spChg>
        <pc:picChg chg="mod">
          <ac:chgData name="Lochridge, Nicole" userId="5639537f-4cac-4ea2-adee-336558c214b0" providerId="ADAL" clId="{3CF18AC2-1BD5-43BA-ADA3-E101A29CB27C}" dt="2025-07-31T18:26:13.994" v="251" actId="1036"/>
          <ac:picMkLst>
            <pc:docMk/>
            <pc:sldMk cId="2594437778" sldId="364"/>
            <ac:picMk id="6" creationId="{7B0C894A-2A8E-950B-B7B6-29C6849444C6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ochridge, Nicole" userId="5639537f-4cac-4ea2-adee-336558c214b0" providerId="ADAL" clId="{3CF18AC2-1BD5-43BA-ADA3-E101A29CB27C}" dt="2025-07-31T18:25:23" v="100" actId="20577"/>
              <pc2:cmMkLst xmlns:pc2="http://schemas.microsoft.com/office/powerpoint/2019/9/main/command">
                <pc:docMk/>
                <pc:sldMk cId="2594437778" sldId="364"/>
                <pc2:cmMk id="{7955E73C-F7B6-4589-BC45-01B956F849BA}"/>
              </pc2:cmMkLst>
            </pc226:cmChg>
          </p:ext>
        </pc:extLst>
      </pc:sldChg>
      <pc:sldChg chg="modSp mod">
        <pc:chgData name="Lochridge, Nicole" userId="5639537f-4cac-4ea2-adee-336558c214b0" providerId="ADAL" clId="{3CF18AC2-1BD5-43BA-ADA3-E101A29CB27C}" dt="2025-07-31T18:26:35.964" v="252" actId="11"/>
        <pc:sldMkLst>
          <pc:docMk/>
          <pc:sldMk cId="3277083752" sldId="368"/>
        </pc:sldMkLst>
        <pc:spChg chg="mod">
          <ac:chgData name="Lochridge, Nicole" userId="5639537f-4cac-4ea2-adee-336558c214b0" providerId="ADAL" clId="{3CF18AC2-1BD5-43BA-ADA3-E101A29CB27C}" dt="2025-07-31T18:26:35.964" v="252" actId="11"/>
          <ac:spMkLst>
            <pc:docMk/>
            <pc:sldMk cId="3277083752" sldId="368"/>
            <ac:spMk id="16" creationId="{77618A5B-AC2E-EDDF-5D1D-E9824F16D473}"/>
          </ac:spMkLst>
        </pc:spChg>
      </pc:sldChg>
      <pc:sldChg chg="modSp mod">
        <pc:chgData name="Lochridge, Nicole" userId="5639537f-4cac-4ea2-adee-336558c214b0" providerId="ADAL" clId="{3CF18AC2-1BD5-43BA-ADA3-E101A29CB27C}" dt="2025-07-31T18:27:25.577" v="255" actId="962"/>
        <pc:sldMkLst>
          <pc:docMk/>
          <pc:sldMk cId="880649131" sldId="369"/>
        </pc:sldMkLst>
        <pc:spChg chg="mod">
          <ac:chgData name="Lochridge, Nicole" userId="5639537f-4cac-4ea2-adee-336558c214b0" providerId="ADAL" clId="{3CF18AC2-1BD5-43BA-ADA3-E101A29CB27C}" dt="2025-07-31T18:27:02.682" v="254" actId="20577"/>
          <ac:spMkLst>
            <pc:docMk/>
            <pc:sldMk cId="880649131" sldId="369"/>
            <ac:spMk id="15" creationId="{A1161D81-E8E8-1DBD-EF54-0FA2FD003421}"/>
          </ac:spMkLst>
        </pc:spChg>
        <pc:spChg chg="mod">
          <ac:chgData name="Lochridge, Nicole" userId="5639537f-4cac-4ea2-adee-336558c214b0" providerId="ADAL" clId="{3CF18AC2-1BD5-43BA-ADA3-E101A29CB27C}" dt="2025-07-31T18:23:26.770" v="0" actId="11"/>
          <ac:spMkLst>
            <pc:docMk/>
            <pc:sldMk cId="880649131" sldId="369"/>
            <ac:spMk id="16" creationId="{2368758C-C0FD-E03C-9598-0A719A2235CA}"/>
          </ac:spMkLst>
        </pc:spChg>
        <pc:picChg chg="mod">
          <ac:chgData name="Lochridge, Nicole" userId="5639537f-4cac-4ea2-adee-336558c214b0" providerId="ADAL" clId="{3CF18AC2-1BD5-43BA-ADA3-E101A29CB27C}" dt="2025-07-31T18:27:25.577" v="255" actId="962"/>
          <ac:picMkLst>
            <pc:docMk/>
            <pc:sldMk cId="880649131" sldId="369"/>
            <ac:picMk id="13" creationId="{81CE8E72-01E3-0D24-F7AE-F7D6B24C4C68}"/>
          </ac:picMkLst>
        </pc:picChg>
      </pc:sldChg>
    </pc:docChg>
  </pc:docChgLst>
  <pc:docChgLst>
    <pc:chgData name="Swartout, Darcy" userId="1c015fc4-41a8-4efb-8017-be6f6fc86c37" providerId="ADAL" clId="{4F52ADEB-D9EB-4089-9C84-D0791838EA49}"/>
    <pc:docChg chg="modMainMaster">
      <pc:chgData name="Swartout, Darcy" userId="1c015fc4-41a8-4efb-8017-be6f6fc86c37" providerId="ADAL" clId="{4F52ADEB-D9EB-4089-9C84-D0791838EA49}" dt="2025-09-08T18:15:33.990" v="0"/>
      <pc:docMkLst>
        <pc:docMk/>
      </pc:docMkLst>
      <pc:sldMasterChg chg="modSldLayout">
        <pc:chgData name="Swartout, Darcy" userId="1c015fc4-41a8-4efb-8017-be6f6fc86c37" providerId="ADAL" clId="{4F52ADEB-D9EB-4089-9C84-D0791838EA49}" dt="2025-09-08T18:15:33.990" v="0"/>
        <pc:sldMasterMkLst>
          <pc:docMk/>
          <pc:sldMasterMk cId="626881921" sldId="2147483711"/>
        </pc:sldMasterMkLst>
        <pc:sldLayoutChg chg="addSp modSp">
          <pc:chgData name="Swartout, Darcy" userId="1c015fc4-41a8-4efb-8017-be6f6fc86c37" providerId="ADAL" clId="{4F52ADEB-D9EB-4089-9C84-D0791838EA49}" dt="2025-09-08T18:15:33.990" v="0"/>
          <pc:sldLayoutMkLst>
            <pc:docMk/>
            <pc:sldMasterMk cId="626881921" sldId="2147483711"/>
            <pc:sldLayoutMk cId="1120652316" sldId="2147483731"/>
          </pc:sldLayoutMkLst>
          <pc:spChg chg="add mod">
            <ac:chgData name="Swartout, Darcy" userId="1c015fc4-41a8-4efb-8017-be6f6fc86c37" providerId="ADAL" clId="{4F52ADEB-D9EB-4089-9C84-D0791838EA49}" dt="2025-09-08T18:15:33.990" v="0"/>
            <ac:spMkLst>
              <pc:docMk/>
              <pc:sldMasterMk cId="626881921" sldId="2147483711"/>
              <pc:sldLayoutMk cId="1120652316" sldId="2147483731"/>
              <ac:spMk id="9" creationId="{E4B8B33D-1F41-747F-F3A1-80D59B627623}"/>
            </ac:spMkLst>
          </pc:spChg>
        </pc:sldLayoutChg>
      </pc:sldMasterChg>
    </pc:docChg>
  </pc:docChgLst>
  <pc:docChgLst>
    <pc:chgData name="Morrell, Nena" userId="S::nena.morrell@sao.ga.gov::df4f7f60-df27-4be7-be40-033bab147c59" providerId="AD" clId="Web-{D133EBD0-6FD3-C96C-F816-3C669E736309}"/>
    <pc:docChg chg="modSld">
      <pc:chgData name="Morrell, Nena" userId="S::nena.morrell@sao.ga.gov::df4f7f60-df27-4be7-be40-033bab147c59" providerId="AD" clId="Web-{D133EBD0-6FD3-C96C-F816-3C669E736309}" dt="2025-06-24T18:18:16.108" v="2" actId="20577"/>
      <pc:docMkLst>
        <pc:docMk/>
      </pc:docMkLst>
      <pc:sldChg chg="modSp">
        <pc:chgData name="Morrell, Nena" userId="S::nena.morrell@sao.ga.gov::df4f7f60-df27-4be7-be40-033bab147c59" providerId="AD" clId="Web-{D133EBD0-6FD3-C96C-F816-3C669E736309}" dt="2025-06-24T18:18:16.108" v="2" actId="20577"/>
        <pc:sldMkLst>
          <pc:docMk/>
          <pc:sldMk cId="1339528299" sldId="355"/>
        </pc:sldMkLst>
      </pc:sldChg>
    </pc:docChg>
  </pc:docChgLst>
  <pc:docChgLst>
    <pc:chgData name="Morrell, Nena" userId="df4f7f60-df27-4be7-be40-033bab147c59" providerId="ADAL" clId="{5D457B7C-6DD2-4093-BD0F-910F5C726BBE}"/>
    <pc:docChg chg="custSel modSld">
      <pc:chgData name="Morrell, Nena" userId="df4f7f60-df27-4be7-be40-033bab147c59" providerId="ADAL" clId="{5D457B7C-6DD2-4093-BD0F-910F5C726BBE}" dt="2025-06-24T18:17:24.178" v="55" actId="20577"/>
      <pc:docMkLst>
        <pc:docMk/>
      </pc:docMkLst>
      <pc:sldChg chg="modSp mod">
        <pc:chgData name="Morrell, Nena" userId="df4f7f60-df27-4be7-be40-033bab147c59" providerId="ADAL" clId="{5D457B7C-6DD2-4093-BD0F-910F5C726BBE}" dt="2025-06-24T18:17:24.178" v="55" actId="20577"/>
        <pc:sldMkLst>
          <pc:docMk/>
          <pc:sldMk cId="1339528299" sldId="355"/>
        </pc:sldMkLst>
      </pc:sldChg>
    </pc:docChg>
  </pc:docChgLst>
  <pc:docChgLst>
    <pc:chgData name="Franklin, Cindy" userId="S::cindy.franklin@sao.ga.gov::137d06bd-b649-423d-b1b3-a876fc821453" providerId="AD" clId="Web-{375BE1DC-4419-86C5-0FF1-935965103557}"/>
    <pc:docChg chg="modSld">
      <pc:chgData name="Franklin, Cindy" userId="S::cindy.franklin@sao.ga.gov::137d06bd-b649-423d-b1b3-a876fc821453" providerId="AD" clId="Web-{375BE1DC-4419-86C5-0FF1-935965103557}" dt="2025-06-10T17:00:44.961" v="1"/>
      <pc:docMkLst>
        <pc:docMk/>
      </pc:docMkLst>
      <pc:sldChg chg="addSp delSp modSp mod modClrScheme chgLayout">
        <pc:chgData name="Franklin, Cindy" userId="S::cindy.franklin@sao.ga.gov::137d06bd-b649-423d-b1b3-a876fc821453" providerId="AD" clId="Web-{375BE1DC-4419-86C5-0FF1-935965103557}" dt="2025-06-10T17:00:44.961" v="1"/>
        <pc:sldMkLst>
          <pc:docMk/>
          <pc:sldMk cId="2594437778" sldId="364"/>
        </pc:sldMkLst>
      </pc:sldChg>
    </pc:docChg>
  </pc:docChgLst>
  <pc:docChgLst>
    <pc:chgData name="Harder, April" userId="S::april.harder@doas.ga.gov::57594db7-b972-42d4-8c77-65bd0785c8b0" providerId="AD" clId="Web-{7C849946-D657-23FC-578D-1094470F68FC}"/>
    <pc:docChg chg="mod">
      <pc:chgData name="Harder, April" userId="S::april.harder@doas.ga.gov::57594db7-b972-42d4-8c77-65bd0785c8b0" providerId="AD" clId="Web-{7C849946-D657-23FC-578D-1094470F68FC}" dt="2025-07-29T13:21:20.668" v="0"/>
      <pc:docMkLst>
        <pc:docMk/>
      </pc:docMkLst>
    </pc:docChg>
  </pc:docChgLst>
  <pc:docChgLst>
    <pc:chgData name="Cooper, Lenesia" userId="S::lenesia.cooper@sao.ga.gov::c87d1fc2-4efc-4039-ab7f-230fa324140b" providerId="AD" clId="Web-{82000C44-1F77-3FB9-0F61-1DE6968E97DC}"/>
    <pc:docChg chg="mod">
      <pc:chgData name="Cooper, Lenesia" userId="S::lenesia.cooper@sao.ga.gov::c87d1fc2-4efc-4039-ab7f-230fa324140b" providerId="AD" clId="Web-{82000C44-1F77-3FB9-0F61-1DE6968E97DC}" dt="2025-07-21T18:03:00.226" v="0"/>
      <pc:docMkLst>
        <pc:docMk/>
      </pc:docMkLst>
    </pc:docChg>
  </pc:docChgLst>
  <pc:docChgLst>
    <pc:chgData name="Sears, Amy" userId="S::amy.sears@sao.ga.gov::18f4f2ee-2f64-4090-b3fc-159d1fc1b307" providerId="AD" clId="Web-{2E1FDA79-483A-8FA9-857C-ECB1E42BEF6C}"/>
    <pc:docChg chg="modSld">
      <pc:chgData name="Sears, Amy" userId="S::amy.sears@sao.ga.gov::18f4f2ee-2f64-4090-b3fc-159d1fc1b307" providerId="AD" clId="Web-{2E1FDA79-483A-8FA9-857C-ECB1E42BEF6C}" dt="2025-05-29T19:12:29.974" v="1" actId="1076"/>
      <pc:docMkLst>
        <pc:docMk/>
      </pc:docMkLst>
      <pc:sldChg chg="modSp">
        <pc:chgData name="Sears, Amy" userId="S::amy.sears@sao.ga.gov::18f4f2ee-2f64-4090-b3fc-159d1fc1b307" providerId="AD" clId="Web-{2E1FDA79-483A-8FA9-857C-ECB1E42BEF6C}" dt="2025-05-29T19:12:29.974" v="1" actId="1076"/>
        <pc:sldMkLst>
          <pc:docMk/>
          <pc:sldMk cId="434607786" sldId="35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E4B8B33D-1F41-747F-F3A1-80D59B627623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Run Reports </a:t>
            </a:r>
            <a:br>
              <a:rPr lang="en-US"/>
            </a:br>
            <a:r>
              <a:rPr lang="en-US">
                <a:latin typeface="Arial"/>
                <a:cs typeface="Arial"/>
              </a:rPr>
              <a:t>P-Card Prior Approval Requests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This guide will help </a:t>
            </a:r>
            <a:r>
              <a:rPr lang="en-US" i="1">
                <a:latin typeface="Arial"/>
                <a:cs typeface="Arial"/>
              </a:rPr>
              <a:t>P-Card Holders</a:t>
            </a:r>
            <a:r>
              <a:rPr lang="en-US">
                <a:latin typeface="Arial"/>
                <a:cs typeface="Arial"/>
              </a:rPr>
              <a:t> locate, run and review the </a:t>
            </a:r>
            <a:r>
              <a:rPr lang="en-US" i="1">
                <a:latin typeface="Arial"/>
                <a:cs typeface="Arial"/>
              </a:rPr>
              <a:t>P-Card Prior Approval Requests </a:t>
            </a:r>
            <a:r>
              <a:rPr lang="en-US">
                <a:latin typeface="Arial"/>
                <a:cs typeface="Arial"/>
              </a:rPr>
              <a:t>report.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Enter </a:t>
            </a:r>
            <a:r>
              <a:rPr lang="en-US" b="1">
                <a:latin typeface="Arial"/>
                <a:cs typeface="Arial"/>
              </a:rPr>
              <a:t>CRPROC – PCARD -</a:t>
            </a:r>
            <a:r>
              <a:rPr lang="en-US">
                <a:latin typeface="Arial"/>
                <a:cs typeface="Arial"/>
              </a:rPr>
              <a:t> </a:t>
            </a:r>
            <a:r>
              <a:rPr lang="en-US" b="1">
                <a:latin typeface="Arial"/>
                <a:cs typeface="Arial"/>
              </a:rPr>
              <a:t>My P-Card Prior Approval Requests</a:t>
            </a:r>
            <a:r>
              <a:rPr lang="en-US">
                <a:latin typeface="Arial"/>
                <a:cs typeface="Arial"/>
              </a:rPr>
              <a:t> into the </a:t>
            </a:r>
            <a:r>
              <a:rPr lang="en-US" b="1">
                <a:latin typeface="Arial"/>
                <a:cs typeface="Arial"/>
              </a:rPr>
              <a:t>Search </a:t>
            </a:r>
            <a:r>
              <a:rPr lang="en-US">
                <a:latin typeface="Arial"/>
                <a:cs typeface="Arial"/>
              </a:rPr>
              <a:t>field.</a:t>
            </a:r>
          </a:p>
          <a:p>
            <a:r>
              <a:rPr lang="en-US">
                <a:latin typeface="Arial"/>
                <a:cs typeface="Arial"/>
              </a:rPr>
              <a:t>Click the </a:t>
            </a:r>
            <a:r>
              <a:rPr lang="en-US" b="1">
                <a:latin typeface="Arial"/>
                <a:cs typeface="Arial"/>
              </a:rPr>
              <a:t>CRPROC – PCARD – My P-Card Prior Approval Requests </a:t>
            </a:r>
            <a:r>
              <a:rPr lang="en-US">
                <a:latin typeface="Arial"/>
                <a:cs typeface="Arial"/>
              </a:rPr>
              <a:t>report.</a:t>
            </a:r>
          </a:p>
          <a:p>
            <a:r>
              <a:rPr lang="en-US">
                <a:latin typeface="Arial"/>
                <a:cs typeface="Arial"/>
              </a:rPr>
              <a:t>Review </a:t>
            </a:r>
            <a:r>
              <a:rPr lang="en-US" b="1">
                <a:latin typeface="Arial"/>
                <a:cs typeface="Arial"/>
              </a:rPr>
              <a:t>P-Card Prior Approval Requests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r>
              <a:rPr lang="en-US">
                <a:latin typeface="Arial"/>
                <a:cs typeface="Arial"/>
              </a:rPr>
              <a:t>Filter option on </a:t>
            </a:r>
            <a:r>
              <a:rPr lang="en-US" b="1">
                <a:latin typeface="Arial"/>
                <a:cs typeface="Arial"/>
              </a:rPr>
              <a:t>Column Headers</a:t>
            </a:r>
            <a:r>
              <a:rPr lang="en-US">
                <a:latin typeface="Arial"/>
                <a:cs typeface="Arial"/>
              </a:rPr>
              <a:t> to analyze results.</a:t>
            </a:r>
          </a:p>
          <a:p>
            <a:r>
              <a:rPr lang="en-US">
                <a:latin typeface="Arial"/>
                <a:cs typeface="Arial"/>
              </a:rPr>
              <a:t>Export report to </a:t>
            </a:r>
            <a:r>
              <a:rPr lang="en-US" b="1">
                <a:latin typeface="Arial"/>
                <a:cs typeface="Arial"/>
              </a:rPr>
              <a:t>Excel </a:t>
            </a:r>
            <a:r>
              <a:rPr lang="en-US">
                <a:latin typeface="Arial"/>
                <a:cs typeface="Arial"/>
              </a:rPr>
              <a:t>or</a:t>
            </a:r>
            <a:r>
              <a:rPr lang="en-US" b="1">
                <a:latin typeface="Arial"/>
                <a:cs typeface="Arial"/>
              </a:rPr>
              <a:t> PDF</a:t>
            </a:r>
            <a:r>
              <a:rPr lang="en-US">
                <a:latin typeface="Arial"/>
                <a:cs typeface="Arial"/>
              </a:rPr>
              <a:t>, as applicable.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3C6C7C-8C40-D8D9-1BA6-A13B1DFFB5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Locate Prior Approval Request Report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B7C34F-CAEE-3B6F-DE0B-7F01229DC4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Filter &amp; Analyze Results</a:t>
            </a:r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297BA9-7850-2144-FADD-2BD3C6BEB5E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Export as Needed</a:t>
            </a:r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082E7B-8386-7355-0FE9-4DE750566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</p:spTree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E6B54-F51A-250E-736D-6D34DF92D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51BB56-2D73-81E7-FD54-5D98400F7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073620-50CC-E705-6BFA-23B760378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6E8260-B499-FC5D-62BC-CA7D8B7074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A1161D81-E8E8-1DBD-EF54-0FA2FD003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Run Reports - P-Card Prior Approval Requests (Part 1 of 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368758C-C0FD-E03C-9598-0A719A2235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>
                <a:latin typeface="Arial"/>
                <a:cs typeface="Arial"/>
              </a:rPr>
              <a:t>Enter </a:t>
            </a:r>
            <a:r>
              <a:rPr lang="en-US" b="1">
                <a:latin typeface="Arial"/>
                <a:cs typeface="Arial"/>
              </a:rPr>
              <a:t>CRPROC – PCARD - My P-Card Prior Approval Requests</a:t>
            </a:r>
            <a:r>
              <a:rPr lang="en-US">
                <a:latin typeface="Arial"/>
                <a:cs typeface="Arial"/>
              </a:rPr>
              <a:t> into the </a:t>
            </a:r>
            <a:r>
              <a:rPr lang="en-US" b="1">
                <a:latin typeface="Arial"/>
                <a:cs typeface="Arial"/>
              </a:rPr>
              <a:t>Search </a:t>
            </a:r>
            <a:r>
              <a:rPr lang="en-US">
                <a:latin typeface="Arial"/>
                <a:cs typeface="Arial"/>
              </a:rPr>
              <a:t>field. </a:t>
            </a:r>
          </a:p>
          <a:p>
            <a:pPr marL="742950" indent="-742950">
              <a:buAutoNum type="arabicPeriod"/>
            </a:pPr>
            <a:r>
              <a:rPr lang="en-US">
                <a:latin typeface="Arial"/>
                <a:cs typeface="Arial"/>
              </a:rPr>
              <a:t>Click </a:t>
            </a:r>
            <a:r>
              <a:rPr lang="en-US" b="1">
                <a:latin typeface="Arial"/>
                <a:cs typeface="Arial"/>
              </a:rPr>
              <a:t>CRPROC – PCARD – My P-Card Prior Approval Requests </a:t>
            </a:r>
            <a:r>
              <a:rPr lang="en-US">
                <a:latin typeface="Arial"/>
                <a:cs typeface="Arial"/>
              </a:rPr>
              <a:t>report.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8FAF600-3F5E-A7CD-46A9-58B37ADCE1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1CE8E72-01E3-0D24-F7AE-F7D6B24C4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8" y="5650360"/>
            <a:ext cx="10791825" cy="189547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1670F55D-580F-69C0-AA8E-646E9C4EE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07557" y="5759843"/>
            <a:ext cx="7229850" cy="76673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5265213-1156-FC4A-3E25-8EA0DE6AC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07556" y="6592632"/>
            <a:ext cx="7229850" cy="95370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4B2CF17-B6E1-9092-A0BE-9FAC972BEA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332325" y="583689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3CF2A89-D665-334B-32B8-A0984BB757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348198" y="678993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880649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Run Reports - P-Card Prior Approval Requests (Part 2 of 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 sz="3600"/>
              <a:t>Analyze report results using the </a:t>
            </a:r>
            <a:r>
              <a:rPr lang="en-US" sz="3600" b="1"/>
              <a:t>Filter</a:t>
            </a:r>
            <a:r>
              <a:rPr lang="en-US" sz="3600"/>
              <a:t> option, as needed.</a:t>
            </a:r>
            <a:endParaRPr lang="en-US"/>
          </a:p>
          <a:p>
            <a:pPr lvl="1" indent="0">
              <a:buNone/>
            </a:pPr>
            <a:r>
              <a:rPr lang="en-US" b="1"/>
              <a:t>Note: </a:t>
            </a:r>
            <a:r>
              <a:rPr lang="en-US"/>
              <a:t>The filter is completed for column headers. </a:t>
            </a:r>
            <a:endParaRPr lang="en-US" b="1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B0C894A-2A8E-950B-B7B6-29C6849444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9" y="4307658"/>
            <a:ext cx="10058400" cy="385124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6511D0F-2C6C-0B30-953D-AB9C191C7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89167" y="5029193"/>
            <a:ext cx="228601" cy="24062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437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Run Reports - P-Card Prior Approval Requests (Part 3 of 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en-US"/>
              <a:t>Click </a:t>
            </a:r>
            <a:r>
              <a:rPr lang="en-US" b="1"/>
              <a:t>Excel </a:t>
            </a:r>
            <a:r>
              <a:rPr lang="en-US"/>
              <a:t>or </a:t>
            </a:r>
            <a:r>
              <a:rPr lang="en-US" b="1"/>
              <a:t>PDF</a:t>
            </a:r>
            <a:r>
              <a:rPr lang="en-US"/>
              <a:t>, to export the report in the desired format.</a:t>
            </a:r>
            <a:endParaRPr lang="en-US" sz="36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B0C894A-2A8E-950B-B7B6-29C6849444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609" y="4276757"/>
            <a:ext cx="10058400" cy="385124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B960B12-FB75-EDB6-27B5-CCDCB9F39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115811" y="4276757"/>
            <a:ext cx="1036198" cy="56548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84B67F9-FF41-C83E-6887-A77FD4424F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361111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8" name="Freeform 101">
              <a:extLst>
                <a:ext uri="{FF2B5EF4-FFF2-40B4-BE49-F238E27FC236}">
                  <a16:creationId xmlns:a16="http://schemas.microsoft.com/office/drawing/2014/main" id="{DE4D545C-741F-EECC-B30D-3494AAEA5E36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0" name="Graphic 9" descr="Checkmark with solid fill">
              <a:extLst>
                <a:ext uri="{FF2B5EF4-FFF2-40B4-BE49-F238E27FC236}">
                  <a16:creationId xmlns:a16="http://schemas.microsoft.com/office/drawing/2014/main" id="{BD21C03D-AFF1-505A-381E-DDF52ACC031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9BE417D5-47B8-4C3D-A7AF-69371328C29A}"/>
              </a:ext>
            </a:extLst>
          </p:cNvPr>
          <p:cNvSpPr txBox="1"/>
          <p:nvPr/>
        </p:nvSpPr>
        <p:spPr>
          <a:xfrm>
            <a:off x="1666371" y="14441519"/>
            <a:ext cx="983668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r>
              <a:rPr lang="en-US" sz="2400" b="1">
                <a:latin typeface="Arial"/>
                <a:cs typeface="Arial"/>
              </a:rPr>
              <a:t>You have successfully run and reviewed results of the CRPROC- PCARD – My Prior Approval Requests Report.</a:t>
            </a:r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0837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5037ED-0B11-4449-BF81-C0D1539FFB91}">
  <ds:schemaRefs>
    <ds:schemaRef ds:uri="91b022cc-d96d-4c7a-a6ef-47af526da2c2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8d5ae7cb-5eaa-45bd-87a9-9ecdfd4d7a10"/>
    <ds:schemaRef ds:uri="http://purl.org/dc/elements/1.1/"/>
    <ds:schemaRef ds:uri="http://purl.org/dc/terms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24F8AF-4D20-4158-8A7C-251C25013E15}"/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244</Words>
  <Application>Microsoft Office PowerPoint</Application>
  <PresentationFormat>Custom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Job Aid Template</vt:lpstr>
      <vt:lpstr>1_Administrative</vt:lpstr>
      <vt:lpstr>Run Reports  P-Card Prior Approval Requests</vt:lpstr>
      <vt:lpstr>Run Reports - P-Card Prior Approval Requests (Part 1 of 3)</vt:lpstr>
      <vt:lpstr>Run Reports - P-Card Prior Approval Requests (Part 2 of 3)</vt:lpstr>
      <vt:lpstr>Run Reports - P-Card Prior Approval Requests (Part 3 of 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Swartout, Darcy</cp:lastModifiedBy>
  <cp:revision>4</cp:revision>
  <cp:lastPrinted>2024-05-14T19:49:44Z</cp:lastPrinted>
  <dcterms:created xsi:type="dcterms:W3CDTF">2024-01-04T16:25:20Z</dcterms:created>
  <dcterms:modified xsi:type="dcterms:W3CDTF">2025-09-08T18:15:37Z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