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55" r:id="rId6"/>
    <p:sldId id="369" r:id="rId7"/>
    <p:sldId id="366" r:id="rId8"/>
    <p:sldId id="367" r:id="rId9"/>
    <p:sldId id="368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B25ED058-408A-8F9E-6296-F3B27FF5C920}" name="Taylor, Matt" initials="TM" userId="S::matt.taylor@doas.ga.gov::6dfa03b7-4d81-4b57-91ec-850443a1413e" providerId="AD"/>
  <p188:author id="{54E0E35E-ED4D-035F-24FA-B2E37DFA9F81}" name="Lochridge, Nicole" initials="LN" userId="S::nicole.lochridge@sao.ga.gov::5639537f-4cac-4ea2-adee-336558c214b0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F580FA99-BD4B-0BF0-6EB0-B84A39CA6EE1}" name="Lochridge, Nicole" initials="NL" userId="S::nlochridge@deloitte.com::993c282e-9522-4ce8-8176-efe15df5aaa7" providerId="AD"/>
  <p188:author id="{2A0D5DE6-36DF-4097-2C0A-6638A9160CAD}" name="Meeks, Mark" initials="MM" userId="S::mark.meeks@doas.ga.gov::d7393898-cf0f-4218-b3ee-6d48153b74bd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D247B9-3054-4460-8B59-2CD3EE401AE4}" v="1" dt="2025-09-08T18:21:22.085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3" d="100"/>
          <a:sy n="43" d="100"/>
        </p:scale>
        <p:origin x="3072" y="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rell, Nena" userId="df4f7f60-df27-4be7-be40-033bab147c59" providerId="ADAL" clId="{5D457B7C-6DD2-4093-BD0F-910F5C726BBE}"/>
    <pc:docChg chg="custSel modSld">
      <pc:chgData name="Morrell, Nena" userId="df4f7f60-df27-4be7-be40-033bab147c59" providerId="ADAL" clId="{5D457B7C-6DD2-4093-BD0F-910F5C726BBE}" dt="2025-06-24T18:17:24.178" v="55" actId="20577"/>
      <pc:docMkLst>
        <pc:docMk/>
      </pc:docMkLst>
      <pc:sldChg chg="modSp mod">
        <pc:chgData name="Morrell, Nena" userId="df4f7f60-df27-4be7-be40-033bab147c59" providerId="ADAL" clId="{5D457B7C-6DD2-4093-BD0F-910F5C726BBE}" dt="2025-06-24T18:17:24.178" v="55" actId="20577"/>
        <pc:sldMkLst>
          <pc:docMk/>
          <pc:sldMk cId="1339528299" sldId="355"/>
        </pc:sldMkLst>
        <pc:spChg chg="mod">
          <ac:chgData name="Morrell, Nena" userId="df4f7f60-df27-4be7-be40-033bab147c59" providerId="ADAL" clId="{5D457B7C-6DD2-4093-BD0F-910F5C726BBE}" dt="2025-06-24T18:17:24.178" v="55" actId="20577"/>
          <ac:spMkLst>
            <pc:docMk/>
            <pc:sldMk cId="1339528299" sldId="355"/>
            <ac:spMk id="5" creationId="{B4BECF17-DFF5-706A-4BD9-83DBF4B2690D}"/>
          </ac:spMkLst>
        </pc:spChg>
      </pc:sldChg>
    </pc:docChg>
  </pc:docChgLst>
  <pc:docChgLst>
    <pc:chgData name="Swartout, Darcy" userId="bc7a7b0f-5bcf-46d3-acb2-99bb7206cb2b" providerId="ADAL" clId="{6A446BFE-48C0-4C28-A90F-B2079D1D79C7}"/>
    <pc:docChg chg="undo custSel modSld delSection">
      <pc:chgData name="Swartout, Darcy" userId="bc7a7b0f-5bcf-46d3-acb2-99bb7206cb2b" providerId="ADAL" clId="{6A446BFE-48C0-4C28-A90F-B2079D1D79C7}" dt="2025-07-08T16:01:58.097" v="564" actId="962"/>
      <pc:docMkLst>
        <pc:docMk/>
      </pc:docMkLst>
      <pc:sldChg chg="modSp mod">
        <pc:chgData name="Swartout, Darcy" userId="bc7a7b0f-5bcf-46d3-acb2-99bb7206cb2b" providerId="ADAL" clId="{6A446BFE-48C0-4C28-A90F-B2079D1D79C7}" dt="2025-07-07T21:46:39.169" v="84" actId="20577"/>
        <pc:sldMkLst>
          <pc:docMk/>
          <pc:sldMk cId="1339528299" sldId="355"/>
        </pc:sldMkLst>
        <pc:spChg chg="mod">
          <ac:chgData name="Swartout, Darcy" userId="bc7a7b0f-5bcf-46d3-acb2-99bb7206cb2b" providerId="ADAL" clId="{6A446BFE-48C0-4C28-A90F-B2079D1D79C7}" dt="2025-07-07T21:45:43.644" v="8" actId="113"/>
          <ac:spMkLst>
            <pc:docMk/>
            <pc:sldMk cId="1339528299" sldId="355"/>
            <ac:spMk id="7" creationId="{84D10075-D2D1-BEAF-E25D-673DCC1AF695}"/>
          </ac:spMkLst>
        </pc:spChg>
        <pc:spChg chg="mod">
          <ac:chgData name="Swartout, Darcy" userId="bc7a7b0f-5bcf-46d3-acb2-99bb7206cb2b" providerId="ADAL" clId="{6A446BFE-48C0-4C28-A90F-B2079D1D79C7}" dt="2025-07-07T21:46:02.182" v="34" actId="20577"/>
          <ac:spMkLst>
            <pc:docMk/>
            <pc:sldMk cId="1339528299" sldId="355"/>
            <ac:spMk id="8" creationId="{7F3C6C7C-8C40-D8D9-1BA6-A13B1DFFB518}"/>
          </ac:spMkLst>
        </pc:spChg>
        <pc:spChg chg="mod">
          <ac:chgData name="Swartout, Darcy" userId="bc7a7b0f-5bcf-46d3-acb2-99bb7206cb2b" providerId="ADAL" clId="{6A446BFE-48C0-4C28-A90F-B2079D1D79C7}" dt="2025-07-07T21:46:31.068" v="60" actId="20577"/>
          <ac:spMkLst>
            <pc:docMk/>
            <pc:sldMk cId="1339528299" sldId="355"/>
            <ac:spMk id="10" creationId="{9C297BA9-7850-2144-FADD-2BD3C6BEB5E9}"/>
          </ac:spMkLst>
        </pc:spChg>
        <pc:spChg chg="mod">
          <ac:chgData name="Swartout, Darcy" userId="bc7a7b0f-5bcf-46d3-acb2-99bb7206cb2b" providerId="ADAL" clId="{6A446BFE-48C0-4C28-A90F-B2079D1D79C7}" dt="2025-07-07T21:46:39.169" v="84" actId="20577"/>
          <ac:spMkLst>
            <pc:docMk/>
            <pc:sldMk cId="1339528299" sldId="355"/>
            <ac:spMk id="11" creationId="{21A24BAD-6929-53A5-9DED-14D151B75A03}"/>
          </ac:spMkLst>
        </pc:spChg>
      </pc:sldChg>
      <pc:sldChg chg="addSp delSp modSp mod">
        <pc:chgData name="Swartout, Darcy" userId="bc7a7b0f-5bcf-46d3-acb2-99bb7206cb2b" providerId="ADAL" clId="{6A446BFE-48C0-4C28-A90F-B2079D1D79C7}" dt="2025-07-08T16:01:36.513" v="557" actId="962"/>
        <pc:sldMkLst>
          <pc:docMk/>
          <pc:sldMk cId="476934859" sldId="366"/>
        </pc:sldMkLst>
        <pc:spChg chg="mod">
          <ac:chgData name="Swartout, Darcy" userId="bc7a7b0f-5bcf-46d3-acb2-99bb7206cb2b" providerId="ADAL" clId="{6A446BFE-48C0-4C28-A90F-B2079D1D79C7}" dt="2025-07-08T16:01:35.689" v="555" actId="962"/>
          <ac:spMkLst>
            <pc:docMk/>
            <pc:sldMk cId="476934859" sldId="366"/>
            <ac:spMk id="2" creationId="{FC34FC1C-F77F-0BEC-C5FC-AB5048064EFE}"/>
          </ac:spMkLst>
        </pc:spChg>
        <pc:spChg chg="mod">
          <ac:chgData name="Swartout, Darcy" userId="bc7a7b0f-5bcf-46d3-acb2-99bb7206cb2b" providerId="ADAL" clId="{6A446BFE-48C0-4C28-A90F-B2079D1D79C7}" dt="2025-07-08T16:01:36.087" v="556" actId="962"/>
          <ac:spMkLst>
            <pc:docMk/>
            <pc:sldMk cId="476934859" sldId="366"/>
            <ac:spMk id="3" creationId="{4FAA567B-A385-94A9-7732-7C8DB2BA2FEB}"/>
          </ac:spMkLst>
        </pc:spChg>
        <pc:spChg chg="mod">
          <ac:chgData name="Swartout, Darcy" userId="bc7a7b0f-5bcf-46d3-acb2-99bb7206cb2b" providerId="ADAL" clId="{6A446BFE-48C0-4C28-A90F-B2079D1D79C7}" dt="2025-07-08T16:01:36.513" v="557" actId="962"/>
          <ac:spMkLst>
            <pc:docMk/>
            <pc:sldMk cId="476934859" sldId="366"/>
            <ac:spMk id="4" creationId="{B0A81400-E04C-ACC6-A5EB-613038822F40}"/>
          </ac:spMkLst>
        </pc:spChg>
        <pc:spChg chg="mod">
          <ac:chgData name="Swartout, Darcy" userId="bc7a7b0f-5bcf-46d3-acb2-99bb7206cb2b" providerId="ADAL" clId="{6A446BFE-48C0-4C28-A90F-B2079D1D79C7}" dt="2025-07-07T21:55:05.348" v="208" actId="403"/>
          <ac:spMkLst>
            <pc:docMk/>
            <pc:sldMk cId="476934859" sldId="366"/>
            <ac:spMk id="15" creationId="{CB60EAC0-D079-D7F5-F3F1-E39F36F89733}"/>
          </ac:spMkLst>
        </pc:spChg>
        <pc:spChg chg="mod">
          <ac:chgData name="Swartout, Darcy" userId="bc7a7b0f-5bcf-46d3-acb2-99bb7206cb2b" providerId="ADAL" clId="{6A446BFE-48C0-4C28-A90F-B2079D1D79C7}" dt="2025-07-08T15:59:19.124" v="535" actId="20577"/>
          <ac:spMkLst>
            <pc:docMk/>
            <pc:sldMk cId="476934859" sldId="366"/>
            <ac:spMk id="16" creationId="{77618A5B-AC2E-EDDF-5D1D-E9824F16D473}"/>
          </ac:spMkLst>
        </pc:spChg>
        <pc:picChg chg="add mod">
          <ac:chgData name="Swartout, Darcy" userId="bc7a7b0f-5bcf-46d3-acb2-99bb7206cb2b" providerId="ADAL" clId="{6A446BFE-48C0-4C28-A90F-B2079D1D79C7}" dt="2025-07-08T16:00:55.081" v="548" actId="962"/>
          <ac:picMkLst>
            <pc:docMk/>
            <pc:sldMk cId="476934859" sldId="366"/>
            <ac:picMk id="8" creationId="{96AC4966-87F5-CA49-2AD6-34C7D7357ABF}"/>
          </ac:picMkLst>
        </pc:picChg>
      </pc:sldChg>
      <pc:sldChg chg="addSp modSp mod">
        <pc:chgData name="Swartout, Darcy" userId="bc7a7b0f-5bcf-46d3-acb2-99bb7206cb2b" providerId="ADAL" clId="{6A446BFE-48C0-4C28-A90F-B2079D1D79C7}" dt="2025-07-08T16:01:41.869" v="560" actId="962"/>
        <pc:sldMkLst>
          <pc:docMk/>
          <pc:sldMk cId="2968371177" sldId="367"/>
        </pc:sldMkLst>
        <pc:spChg chg="mod">
          <ac:chgData name="Swartout, Darcy" userId="bc7a7b0f-5bcf-46d3-acb2-99bb7206cb2b" providerId="ADAL" clId="{6A446BFE-48C0-4C28-A90F-B2079D1D79C7}" dt="2025-07-08T16:01:41.140" v="558" actId="962"/>
          <ac:spMkLst>
            <pc:docMk/>
            <pc:sldMk cId="2968371177" sldId="367"/>
            <ac:spMk id="2" creationId="{FC34FC1C-F77F-0BEC-C5FC-AB5048064EFE}"/>
          </ac:spMkLst>
        </pc:spChg>
        <pc:spChg chg="mod">
          <ac:chgData name="Swartout, Darcy" userId="bc7a7b0f-5bcf-46d3-acb2-99bb7206cb2b" providerId="ADAL" clId="{6A446BFE-48C0-4C28-A90F-B2079D1D79C7}" dt="2025-07-08T16:01:41.492" v="559" actId="962"/>
          <ac:spMkLst>
            <pc:docMk/>
            <pc:sldMk cId="2968371177" sldId="367"/>
            <ac:spMk id="3" creationId="{4FAA567B-A385-94A9-7732-7C8DB2BA2FEB}"/>
          </ac:spMkLst>
        </pc:spChg>
        <pc:spChg chg="mod">
          <ac:chgData name="Swartout, Darcy" userId="bc7a7b0f-5bcf-46d3-acb2-99bb7206cb2b" providerId="ADAL" clId="{6A446BFE-48C0-4C28-A90F-B2079D1D79C7}" dt="2025-07-08T16:01:41.869" v="560" actId="962"/>
          <ac:spMkLst>
            <pc:docMk/>
            <pc:sldMk cId="2968371177" sldId="367"/>
            <ac:spMk id="4" creationId="{B0A81400-E04C-ACC6-A5EB-613038822F40}"/>
          </ac:spMkLst>
        </pc:spChg>
        <pc:spChg chg="mod">
          <ac:chgData name="Swartout, Darcy" userId="bc7a7b0f-5bcf-46d3-acb2-99bb7206cb2b" providerId="ADAL" clId="{6A446BFE-48C0-4C28-A90F-B2079D1D79C7}" dt="2025-07-08T16:00:03.229" v="543" actId="14100"/>
          <ac:spMkLst>
            <pc:docMk/>
            <pc:sldMk cId="2968371177" sldId="367"/>
            <ac:spMk id="5" creationId="{05395EFA-DC45-DCC0-D600-FC3E32789627}"/>
          </ac:spMkLst>
        </pc:spChg>
        <pc:spChg chg="mod">
          <ac:chgData name="Swartout, Darcy" userId="bc7a7b0f-5bcf-46d3-acb2-99bb7206cb2b" providerId="ADAL" clId="{6A446BFE-48C0-4C28-A90F-B2079D1D79C7}" dt="2025-07-08T15:59:45.820" v="539" actId="14100"/>
          <ac:spMkLst>
            <pc:docMk/>
            <pc:sldMk cId="2968371177" sldId="367"/>
            <ac:spMk id="10" creationId="{73AECA32-A972-7820-7436-D65243B9FEC0}"/>
          </ac:spMkLst>
        </pc:spChg>
        <pc:spChg chg="mod">
          <ac:chgData name="Swartout, Darcy" userId="bc7a7b0f-5bcf-46d3-acb2-99bb7206cb2b" providerId="ADAL" clId="{6A446BFE-48C0-4C28-A90F-B2079D1D79C7}" dt="2025-07-08T15:59:48.799" v="540" actId="1076"/>
          <ac:spMkLst>
            <pc:docMk/>
            <pc:sldMk cId="2968371177" sldId="367"/>
            <ac:spMk id="13" creationId="{FCF86C07-90D5-2DE9-8997-0EB28CAE7C4A}"/>
          </ac:spMkLst>
        </pc:spChg>
        <pc:spChg chg="mod">
          <ac:chgData name="Swartout, Darcy" userId="bc7a7b0f-5bcf-46d3-acb2-99bb7206cb2b" providerId="ADAL" clId="{6A446BFE-48C0-4C28-A90F-B2079D1D79C7}" dt="2025-07-08T15:59:53.603" v="541" actId="1076"/>
          <ac:spMkLst>
            <pc:docMk/>
            <pc:sldMk cId="2968371177" sldId="367"/>
            <ac:spMk id="14" creationId="{7B6A4B8D-D1ED-18DB-7457-DAFB0C70F2AD}"/>
          </ac:spMkLst>
        </pc:spChg>
        <pc:spChg chg="mod">
          <ac:chgData name="Swartout, Darcy" userId="bc7a7b0f-5bcf-46d3-acb2-99bb7206cb2b" providerId="ADAL" clId="{6A446BFE-48C0-4C28-A90F-B2079D1D79C7}" dt="2025-07-07T21:59:05.491" v="217" actId="403"/>
          <ac:spMkLst>
            <pc:docMk/>
            <pc:sldMk cId="2968371177" sldId="367"/>
            <ac:spMk id="15" creationId="{CB60EAC0-D079-D7F5-F3F1-E39F36F89733}"/>
          </ac:spMkLst>
        </pc:spChg>
        <pc:picChg chg="add mod">
          <ac:chgData name="Swartout, Darcy" userId="bc7a7b0f-5bcf-46d3-acb2-99bb7206cb2b" providerId="ADAL" clId="{6A446BFE-48C0-4C28-A90F-B2079D1D79C7}" dt="2025-07-08T16:00:55.839" v="549" actId="962"/>
          <ac:picMkLst>
            <pc:docMk/>
            <pc:sldMk cId="2968371177" sldId="367"/>
            <ac:picMk id="6" creationId="{35CDF089-0A4D-F2FC-1587-1D9A54888599}"/>
          </ac:picMkLst>
        </pc:picChg>
      </pc:sldChg>
      <pc:sldChg chg="addSp delSp modSp mod">
        <pc:chgData name="Swartout, Darcy" userId="bc7a7b0f-5bcf-46d3-acb2-99bb7206cb2b" providerId="ADAL" clId="{6A446BFE-48C0-4C28-A90F-B2079D1D79C7}" dt="2025-07-08T16:01:58.097" v="564" actId="962"/>
        <pc:sldMkLst>
          <pc:docMk/>
          <pc:sldMk cId="4232510770" sldId="368"/>
        </pc:sldMkLst>
        <pc:spChg chg="mod">
          <ac:chgData name="Swartout, Darcy" userId="bc7a7b0f-5bcf-46d3-acb2-99bb7206cb2b" providerId="ADAL" clId="{6A446BFE-48C0-4C28-A90F-B2079D1D79C7}" dt="2025-07-08T16:01:45.838" v="561" actId="962"/>
          <ac:spMkLst>
            <pc:docMk/>
            <pc:sldMk cId="4232510770" sldId="368"/>
            <ac:spMk id="2" creationId="{FC34FC1C-F77F-0BEC-C5FC-AB5048064EFE}"/>
          </ac:spMkLst>
        </pc:spChg>
        <pc:spChg chg="mod">
          <ac:chgData name="Swartout, Darcy" userId="bc7a7b0f-5bcf-46d3-acb2-99bb7206cb2b" providerId="ADAL" clId="{6A446BFE-48C0-4C28-A90F-B2079D1D79C7}" dt="2025-07-08T16:01:46.177" v="562" actId="962"/>
          <ac:spMkLst>
            <pc:docMk/>
            <pc:sldMk cId="4232510770" sldId="368"/>
            <ac:spMk id="3" creationId="{4FAA567B-A385-94A9-7732-7C8DB2BA2FEB}"/>
          </ac:spMkLst>
        </pc:spChg>
        <pc:spChg chg="mod">
          <ac:chgData name="Swartout, Darcy" userId="bc7a7b0f-5bcf-46d3-acb2-99bb7206cb2b" providerId="ADAL" clId="{6A446BFE-48C0-4C28-A90F-B2079D1D79C7}" dt="2025-07-08T16:01:46.585" v="563" actId="962"/>
          <ac:spMkLst>
            <pc:docMk/>
            <pc:sldMk cId="4232510770" sldId="368"/>
            <ac:spMk id="4" creationId="{B0A81400-E04C-ACC6-A5EB-613038822F40}"/>
          </ac:spMkLst>
        </pc:spChg>
        <pc:spChg chg="mod">
          <ac:chgData name="Swartout, Darcy" userId="bc7a7b0f-5bcf-46d3-acb2-99bb7206cb2b" providerId="ADAL" clId="{6A446BFE-48C0-4C28-A90F-B2079D1D79C7}" dt="2025-07-08T16:01:58.097" v="564" actId="962"/>
          <ac:spMkLst>
            <pc:docMk/>
            <pc:sldMk cId="4232510770" sldId="368"/>
            <ac:spMk id="9" creationId="{8A985120-4D61-D681-336B-D39B656D209D}"/>
          </ac:spMkLst>
        </pc:spChg>
        <pc:spChg chg="mod">
          <ac:chgData name="Swartout, Darcy" userId="bc7a7b0f-5bcf-46d3-acb2-99bb7206cb2b" providerId="ADAL" clId="{6A446BFE-48C0-4C28-A90F-B2079D1D79C7}" dt="2025-07-07T21:59:52.400" v="223" actId="403"/>
          <ac:spMkLst>
            <pc:docMk/>
            <pc:sldMk cId="4232510770" sldId="368"/>
            <ac:spMk id="15" creationId="{CB60EAC0-D079-D7F5-F3F1-E39F36F89733}"/>
          </ac:spMkLst>
        </pc:spChg>
        <pc:spChg chg="mod">
          <ac:chgData name="Swartout, Darcy" userId="bc7a7b0f-5bcf-46d3-acb2-99bb7206cb2b" providerId="ADAL" clId="{6A446BFE-48C0-4C28-A90F-B2079D1D79C7}" dt="2025-07-08T16:00:28.944" v="545" actId="179"/>
          <ac:spMkLst>
            <pc:docMk/>
            <pc:sldMk cId="4232510770" sldId="368"/>
            <ac:spMk id="16" creationId="{77618A5B-AC2E-EDDF-5D1D-E9824F16D473}"/>
          </ac:spMkLst>
        </pc:spChg>
        <pc:spChg chg="mod">
          <ac:chgData name="Swartout, Darcy" userId="bc7a7b0f-5bcf-46d3-acb2-99bb7206cb2b" providerId="ADAL" clId="{6A446BFE-48C0-4C28-A90F-B2079D1D79C7}" dt="2025-07-07T22:05:40.673" v="516" actId="1035"/>
          <ac:spMkLst>
            <pc:docMk/>
            <pc:sldMk cId="4232510770" sldId="368"/>
            <ac:spMk id="24" creationId="{BE1BF604-43D9-AC1D-0941-B48AFC896329}"/>
          </ac:spMkLst>
        </pc:spChg>
        <pc:grpChg chg="mod">
          <ac:chgData name="Swartout, Darcy" userId="bc7a7b0f-5bcf-46d3-acb2-99bb7206cb2b" providerId="ADAL" clId="{6A446BFE-48C0-4C28-A90F-B2079D1D79C7}" dt="2025-07-07T22:05:40.673" v="516" actId="1035"/>
          <ac:grpSpMkLst>
            <pc:docMk/>
            <pc:sldMk cId="4232510770" sldId="368"/>
            <ac:grpSpMk id="21" creationId="{057550EC-0339-74E1-2679-6B5758572552}"/>
          </ac:grpSpMkLst>
        </pc:grpChg>
        <pc:picChg chg="add mod modCrop">
          <ac:chgData name="Swartout, Darcy" userId="bc7a7b0f-5bcf-46d3-acb2-99bb7206cb2b" providerId="ADAL" clId="{6A446BFE-48C0-4C28-A90F-B2079D1D79C7}" dt="2025-07-08T16:00:56.506" v="550" actId="962"/>
          <ac:picMkLst>
            <pc:docMk/>
            <pc:sldMk cId="4232510770" sldId="368"/>
            <ac:picMk id="6" creationId="{9C28A291-6611-CAEA-06BA-189B05BA7EE5}"/>
          </ac:picMkLst>
        </pc:picChg>
      </pc:sldChg>
      <pc:sldChg chg="addSp modSp mod">
        <pc:chgData name="Swartout, Darcy" userId="bc7a7b0f-5bcf-46d3-acb2-99bb7206cb2b" providerId="ADAL" clId="{6A446BFE-48C0-4C28-A90F-B2079D1D79C7}" dt="2025-07-08T16:01:30.189" v="554" actId="962"/>
        <pc:sldMkLst>
          <pc:docMk/>
          <pc:sldMk cId="645972379" sldId="369"/>
        </pc:sldMkLst>
        <pc:spChg chg="mod">
          <ac:chgData name="Swartout, Darcy" userId="bc7a7b0f-5bcf-46d3-acb2-99bb7206cb2b" providerId="ADAL" clId="{6A446BFE-48C0-4C28-A90F-B2079D1D79C7}" dt="2025-07-08T16:01:29.227" v="552" actId="962"/>
          <ac:spMkLst>
            <pc:docMk/>
            <pc:sldMk cId="645972379" sldId="369"/>
            <ac:spMk id="2" creationId="{536353EA-E1C7-3EE4-DE51-865BB28DA96C}"/>
          </ac:spMkLst>
        </pc:spChg>
        <pc:spChg chg="mod">
          <ac:chgData name="Swartout, Darcy" userId="bc7a7b0f-5bcf-46d3-acb2-99bb7206cb2b" providerId="ADAL" clId="{6A446BFE-48C0-4C28-A90F-B2079D1D79C7}" dt="2025-07-08T16:01:29.577" v="553" actId="962"/>
          <ac:spMkLst>
            <pc:docMk/>
            <pc:sldMk cId="645972379" sldId="369"/>
            <ac:spMk id="3" creationId="{8BED871E-8A87-5BC6-3A8C-561AEE74692A}"/>
          </ac:spMkLst>
        </pc:spChg>
        <pc:spChg chg="mod">
          <ac:chgData name="Swartout, Darcy" userId="bc7a7b0f-5bcf-46d3-acb2-99bb7206cb2b" providerId="ADAL" clId="{6A446BFE-48C0-4C28-A90F-B2079D1D79C7}" dt="2025-07-08T16:01:30.189" v="554" actId="962"/>
          <ac:spMkLst>
            <pc:docMk/>
            <pc:sldMk cId="645972379" sldId="369"/>
            <ac:spMk id="4" creationId="{37C630B9-CA0A-CFB4-00D0-81F1517F8DE0}"/>
          </ac:spMkLst>
        </pc:spChg>
        <pc:spChg chg="mod">
          <ac:chgData name="Swartout, Darcy" userId="bc7a7b0f-5bcf-46d3-acb2-99bb7206cb2b" providerId="ADAL" clId="{6A446BFE-48C0-4C28-A90F-B2079D1D79C7}" dt="2025-07-07T21:46:47.879" v="86" actId="403"/>
          <ac:spMkLst>
            <pc:docMk/>
            <pc:sldMk cId="645972379" sldId="369"/>
            <ac:spMk id="5" creationId="{92B46274-7214-3978-4C1D-7C0F8E27B3AA}"/>
          </ac:spMkLst>
        </pc:spChg>
        <pc:spChg chg="mod">
          <ac:chgData name="Swartout, Darcy" userId="bc7a7b0f-5bcf-46d3-acb2-99bb7206cb2b" providerId="ADAL" clId="{6A446BFE-48C0-4C28-A90F-B2079D1D79C7}" dt="2025-07-07T21:50:19.096" v="134" actId="113"/>
          <ac:spMkLst>
            <pc:docMk/>
            <pc:sldMk cId="645972379" sldId="369"/>
            <ac:spMk id="6" creationId="{60C793AF-BD48-40D4-4D86-567747B4D385}"/>
          </ac:spMkLst>
        </pc:spChg>
        <pc:spChg chg="mod">
          <ac:chgData name="Swartout, Darcy" userId="bc7a7b0f-5bcf-46d3-acb2-99bb7206cb2b" providerId="ADAL" clId="{6A446BFE-48C0-4C28-A90F-B2079D1D79C7}" dt="2025-07-07T21:51:26.947" v="170" actId="179"/>
          <ac:spMkLst>
            <pc:docMk/>
            <pc:sldMk cId="645972379" sldId="369"/>
            <ac:spMk id="7" creationId="{901AA412-C14E-D7E6-7C77-36C559E6C3E3}"/>
          </ac:spMkLst>
        </pc:spChg>
        <pc:picChg chg="add mod">
          <ac:chgData name="Swartout, Darcy" userId="bc7a7b0f-5bcf-46d3-acb2-99bb7206cb2b" providerId="ADAL" clId="{6A446BFE-48C0-4C28-A90F-B2079D1D79C7}" dt="2025-07-08T16:00:53.878" v="546" actId="962"/>
          <ac:picMkLst>
            <pc:docMk/>
            <pc:sldMk cId="645972379" sldId="369"/>
            <ac:picMk id="13" creationId="{1EDB5812-028B-3561-23F2-3CB46F162B71}"/>
          </ac:picMkLst>
        </pc:picChg>
        <pc:picChg chg="add mod">
          <ac:chgData name="Swartout, Darcy" userId="bc7a7b0f-5bcf-46d3-acb2-99bb7206cb2b" providerId="ADAL" clId="{6A446BFE-48C0-4C28-A90F-B2079D1D79C7}" dt="2025-07-08T16:00:54.496" v="547" actId="962"/>
          <ac:picMkLst>
            <pc:docMk/>
            <pc:sldMk cId="645972379" sldId="369"/>
            <ac:picMk id="15" creationId="{9FF4840E-8407-FF84-2E21-9ABD7FD3F8A8}"/>
          </ac:picMkLst>
        </pc:picChg>
      </pc:sldChg>
    </pc:docChg>
  </pc:docChgLst>
  <pc:docChgLst>
    <pc:chgData name="Lochridge, Nicole" userId="S::nicole.lochridge@sao.ga.gov::5639537f-4cac-4ea2-adee-336558c214b0" providerId="AD" clId="Web-{236ED478-079F-70AF-35CB-92272622BB10}"/>
    <pc:docChg chg="modSld">
      <pc:chgData name="Lochridge, Nicole" userId="S::nicole.lochridge@sao.ga.gov::5639537f-4cac-4ea2-adee-336558c214b0" providerId="AD" clId="Web-{236ED478-079F-70AF-35CB-92272622BB10}" dt="2025-07-24T15:50:57.058" v="142" actId="1076"/>
      <pc:docMkLst>
        <pc:docMk/>
      </pc:docMkLst>
      <pc:sldChg chg="modSp">
        <pc:chgData name="Lochridge, Nicole" userId="S::nicole.lochridge@sao.ga.gov::5639537f-4cac-4ea2-adee-336558c214b0" providerId="AD" clId="Web-{236ED478-079F-70AF-35CB-92272622BB10}" dt="2025-07-24T15:50:57.058" v="142" actId="1076"/>
        <pc:sldMkLst>
          <pc:docMk/>
          <pc:sldMk cId="4232510770" sldId="368"/>
        </pc:sldMkLst>
        <pc:spChg chg="mod">
          <ac:chgData name="Lochridge, Nicole" userId="S::nicole.lochridge@sao.ga.gov::5639537f-4cac-4ea2-adee-336558c214b0" providerId="AD" clId="Web-{236ED478-079F-70AF-35CB-92272622BB10}" dt="2025-07-24T15:50:32.448" v="134" actId="20577"/>
          <ac:spMkLst>
            <pc:docMk/>
            <pc:sldMk cId="4232510770" sldId="368"/>
            <ac:spMk id="16" creationId="{77618A5B-AC2E-EDDF-5D1D-E9824F16D473}"/>
          </ac:spMkLst>
        </pc:spChg>
        <pc:picChg chg="mod">
          <ac:chgData name="Lochridge, Nicole" userId="S::nicole.lochridge@sao.ga.gov::5639537f-4cac-4ea2-adee-336558c214b0" providerId="AD" clId="Web-{236ED478-079F-70AF-35CB-92272622BB10}" dt="2025-07-24T15:50:57.058" v="142" actId="1076"/>
          <ac:picMkLst>
            <pc:docMk/>
            <pc:sldMk cId="4232510770" sldId="368"/>
            <ac:picMk id="6" creationId="{9C28A291-6611-CAEA-06BA-189B05BA7EE5}"/>
          </ac:picMkLst>
        </pc:picChg>
      </pc:sldChg>
    </pc:docChg>
  </pc:docChgLst>
  <pc:docChgLst>
    <pc:chgData name="Cooper, Lenesia" userId="S::lenesia.cooper@sao.ga.gov::c87d1fc2-4efc-4039-ab7f-230fa324140b" providerId="AD" clId="Web-{B3C36211-2108-FCC5-F336-B69F6D95D9B7}"/>
    <pc:docChg chg="mod">
      <pc:chgData name="Cooper, Lenesia" userId="S::lenesia.cooper@sao.ga.gov::c87d1fc2-4efc-4039-ab7f-230fa324140b" providerId="AD" clId="Web-{B3C36211-2108-FCC5-F336-B69F6D95D9B7}" dt="2025-07-24T14:32:42.308" v="0"/>
      <pc:docMkLst>
        <pc:docMk/>
      </pc:docMkLst>
    </pc:docChg>
  </pc:docChgLst>
  <pc:docChgLst>
    <pc:chgData name="Franklin, Cindy" userId="S::cindy.franklin@sao.ga.gov::137d06bd-b649-423d-b1b3-a876fc821453" providerId="AD" clId="Web-{375BE1DC-4419-86C5-0FF1-935965103557}"/>
    <pc:docChg chg="modSld">
      <pc:chgData name="Franklin, Cindy" userId="S::cindy.franklin@sao.ga.gov::137d06bd-b649-423d-b1b3-a876fc821453" providerId="AD" clId="Web-{375BE1DC-4419-86C5-0FF1-935965103557}" dt="2025-06-10T17:00:44.961" v="1"/>
      <pc:docMkLst>
        <pc:docMk/>
      </pc:docMkLst>
      <pc:sldChg chg="addSp delSp modSp mod modClrScheme chgLayout">
        <pc:chgData name="Franklin, Cindy" userId="S::cindy.franklin@sao.ga.gov::137d06bd-b649-423d-b1b3-a876fc821453" providerId="AD" clId="Web-{375BE1DC-4419-86C5-0FF1-935965103557}" dt="2025-06-10T17:00:44.961" v="1"/>
        <pc:sldMkLst>
          <pc:docMk/>
          <pc:sldMk cId="2594437778" sldId="364"/>
        </pc:sldMkLst>
      </pc:sldChg>
    </pc:docChg>
  </pc:docChgLst>
  <pc:docChgLst>
    <pc:chgData name="Morrell, Nena" userId="S::nena.morrell@sao.ga.gov::df4f7f60-df27-4be7-be40-033bab147c59" providerId="AD" clId="Web-{D133EBD0-6FD3-C96C-F816-3C669E736309}"/>
    <pc:docChg chg="modSld">
      <pc:chgData name="Morrell, Nena" userId="S::nena.morrell@sao.ga.gov::df4f7f60-df27-4be7-be40-033bab147c59" providerId="AD" clId="Web-{D133EBD0-6FD3-C96C-F816-3C669E736309}" dt="2025-06-24T18:18:16.108" v="2" actId="20577"/>
      <pc:docMkLst>
        <pc:docMk/>
      </pc:docMkLst>
      <pc:sldChg chg="modSp">
        <pc:chgData name="Morrell, Nena" userId="S::nena.morrell@sao.ga.gov::df4f7f60-df27-4be7-be40-033bab147c59" providerId="AD" clId="Web-{D133EBD0-6FD3-C96C-F816-3C669E736309}" dt="2025-06-24T18:18:16.108" v="2" actId="20577"/>
        <pc:sldMkLst>
          <pc:docMk/>
          <pc:sldMk cId="1339528299" sldId="355"/>
        </pc:sldMkLst>
        <pc:spChg chg="mod">
          <ac:chgData name="Morrell, Nena" userId="S::nena.morrell@sao.ga.gov::df4f7f60-df27-4be7-be40-033bab147c59" providerId="AD" clId="Web-{D133EBD0-6FD3-C96C-F816-3C669E736309}" dt="2025-06-24T18:18:16.108" v="2" actId="20577"/>
          <ac:spMkLst>
            <pc:docMk/>
            <pc:sldMk cId="1339528299" sldId="355"/>
            <ac:spMk id="5" creationId="{B4BECF17-DFF5-706A-4BD9-83DBF4B2690D}"/>
          </ac:spMkLst>
        </pc:spChg>
      </pc:sldChg>
    </pc:docChg>
  </pc:docChgLst>
  <pc:docChgLst>
    <pc:chgData name="Lochridge, Nicole" userId="993c282e-9522-4ce8-8176-efe15df5aaa7" providerId="ADAL" clId="{30142AC0-B12C-41D3-979D-7A692839AFFE}"/>
    <pc:docChg chg="undo custSel modSld">
      <pc:chgData name="Lochridge, Nicole" userId="993c282e-9522-4ce8-8176-efe15df5aaa7" providerId="ADAL" clId="{30142AC0-B12C-41D3-979D-7A692839AFFE}" dt="2025-07-08T16:24:14.926" v="315" actId="20577"/>
      <pc:docMkLst>
        <pc:docMk/>
      </pc:docMkLst>
      <pc:sldChg chg="addSp delSp modSp mod modCm">
        <pc:chgData name="Lochridge, Nicole" userId="993c282e-9522-4ce8-8176-efe15df5aaa7" providerId="ADAL" clId="{30142AC0-B12C-41D3-979D-7A692839AFFE}" dt="2025-07-07T22:57:21.119" v="287" actId="20577"/>
        <pc:sldMkLst>
          <pc:docMk/>
          <pc:sldMk cId="476934859" sldId="366"/>
        </pc:sldMkLst>
        <pc:spChg chg="add mod">
          <ac:chgData name="Lochridge, Nicole" userId="993c282e-9522-4ce8-8176-efe15df5aaa7" providerId="ADAL" clId="{30142AC0-B12C-41D3-979D-7A692839AFFE}" dt="2025-07-07T22:56:59.403" v="279" actId="14100"/>
          <ac:spMkLst>
            <pc:docMk/>
            <pc:sldMk cId="476934859" sldId="366"/>
            <ac:spMk id="5" creationId="{49F92301-5D95-6B9B-7F4D-BBC016DA3767}"/>
          </ac:spMkLst>
        </pc:spChg>
        <pc:spChg chg="add mod">
          <ac:chgData name="Lochridge, Nicole" userId="993c282e-9522-4ce8-8176-efe15df5aaa7" providerId="ADAL" clId="{30142AC0-B12C-41D3-979D-7A692839AFFE}" dt="2025-07-07T22:57:12.374" v="283" actId="20577"/>
          <ac:spMkLst>
            <pc:docMk/>
            <pc:sldMk cId="476934859" sldId="366"/>
            <ac:spMk id="6" creationId="{B79BA000-9704-2A36-1CB9-3097AC71D0A2}"/>
          </ac:spMkLst>
        </pc:spChg>
        <pc:spChg chg="add mod">
          <ac:chgData name="Lochridge, Nicole" userId="993c282e-9522-4ce8-8176-efe15df5aaa7" providerId="ADAL" clId="{30142AC0-B12C-41D3-979D-7A692839AFFE}" dt="2025-07-07T22:57:21.119" v="287" actId="20577"/>
          <ac:spMkLst>
            <pc:docMk/>
            <pc:sldMk cId="476934859" sldId="366"/>
            <ac:spMk id="7" creationId="{C1764051-CC60-E4EA-9724-744F83C73D7B}"/>
          </ac:spMkLst>
        </pc:spChg>
        <pc:spChg chg="mod">
          <ac:chgData name="Lochridge, Nicole" userId="993c282e-9522-4ce8-8176-efe15df5aaa7" providerId="ADAL" clId="{30142AC0-B12C-41D3-979D-7A692839AFFE}" dt="2025-07-07T22:56:39.311" v="276" actId="11"/>
          <ac:spMkLst>
            <pc:docMk/>
            <pc:sldMk cId="476934859" sldId="366"/>
            <ac:spMk id="16" creationId="{77618A5B-AC2E-EDDF-5D1D-E9824F16D473}"/>
          </ac:spMkLst>
        </pc:spChg>
        <pc:spChg chg="mod ord">
          <ac:chgData name="Lochridge, Nicole" userId="993c282e-9522-4ce8-8176-efe15df5aaa7" providerId="ADAL" clId="{30142AC0-B12C-41D3-979D-7A692839AFFE}" dt="2025-07-07T22:51:02.924" v="141" actId="1076"/>
          <ac:spMkLst>
            <pc:docMk/>
            <pc:sldMk cId="476934859" sldId="366"/>
            <ac:spMk id="17" creationId="{816D3F26-DAE3-1A49-4D91-59C67D76A3BD}"/>
          </ac:spMkLst>
        </pc:spChg>
        <pc:picChg chg="mod">
          <ac:chgData name="Lochridge, Nicole" userId="993c282e-9522-4ce8-8176-efe15df5aaa7" providerId="ADAL" clId="{30142AC0-B12C-41D3-979D-7A692839AFFE}" dt="2025-07-07T22:51:15.311" v="142" actId="1582"/>
          <ac:picMkLst>
            <pc:docMk/>
            <pc:sldMk cId="476934859" sldId="366"/>
            <ac:picMk id="8" creationId="{96AC4966-87F5-CA49-2AD6-34C7D7357AB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Lochridge, Nicole" userId="993c282e-9522-4ce8-8176-efe15df5aaa7" providerId="ADAL" clId="{30142AC0-B12C-41D3-979D-7A692839AFFE}" dt="2025-07-07T22:51:25.301" v="143"/>
              <pc2:cmMkLst xmlns:pc2="http://schemas.microsoft.com/office/powerpoint/2019/9/main/command">
                <pc:docMk/>
                <pc:sldMk cId="476934859" sldId="366"/>
                <pc2:cmMk id="{4E50FD1E-BAA5-4DDD-B34A-10EA352A3DBB}"/>
              </pc2:cmMkLst>
              <pc226:cmRplyChg chg="add">
                <pc226:chgData name="Lochridge, Nicole" userId="993c282e-9522-4ce8-8176-efe15df5aaa7" providerId="ADAL" clId="{30142AC0-B12C-41D3-979D-7A692839AFFE}" dt="2025-07-07T22:51:25.301" v="143"/>
                <pc2:cmRplyMkLst xmlns:pc2="http://schemas.microsoft.com/office/powerpoint/2019/9/main/command">
                  <pc:docMk/>
                  <pc:sldMk cId="476934859" sldId="366"/>
                  <pc2:cmMk id="{4E50FD1E-BAA5-4DDD-B34A-10EA352A3DBB}"/>
                  <pc2:cmRplyMk id="{02B7457A-8464-40AC-A565-0B8878F451F0}"/>
                </pc2:cmRplyMkLst>
              </pc226:cmRplyChg>
            </pc226:cmChg>
          </p:ext>
        </pc:extLst>
      </pc:sldChg>
      <pc:sldChg chg="addSp delSp modSp mod modCm">
        <pc:chgData name="Lochridge, Nicole" userId="993c282e-9522-4ce8-8176-efe15df5aaa7" providerId="ADAL" clId="{30142AC0-B12C-41D3-979D-7A692839AFFE}" dt="2025-07-07T22:57:55.167" v="296" actId="20577"/>
        <pc:sldMkLst>
          <pc:docMk/>
          <pc:sldMk cId="2968371177" sldId="367"/>
        </pc:sldMkLst>
        <pc:spChg chg="add mod">
          <ac:chgData name="Lochridge, Nicole" userId="993c282e-9522-4ce8-8176-efe15df5aaa7" providerId="ADAL" clId="{30142AC0-B12C-41D3-979D-7A692839AFFE}" dt="2025-07-07T22:49:33.723" v="66" actId="1076"/>
          <ac:spMkLst>
            <pc:docMk/>
            <pc:sldMk cId="2968371177" sldId="367"/>
            <ac:spMk id="5" creationId="{05395EFA-DC45-DCC0-D600-FC3E32789627}"/>
          </ac:spMkLst>
        </pc:spChg>
        <pc:spChg chg="mod ord">
          <ac:chgData name="Lochridge, Nicole" userId="993c282e-9522-4ce8-8176-efe15df5aaa7" providerId="ADAL" clId="{30142AC0-B12C-41D3-979D-7A692839AFFE}" dt="2025-07-07T22:49:33.723" v="66" actId="1076"/>
          <ac:spMkLst>
            <pc:docMk/>
            <pc:sldMk cId="2968371177" sldId="367"/>
            <ac:spMk id="10" creationId="{73AECA32-A972-7820-7436-D65243B9FEC0}"/>
          </ac:spMkLst>
        </pc:spChg>
        <pc:spChg chg="add mod">
          <ac:chgData name="Lochridge, Nicole" userId="993c282e-9522-4ce8-8176-efe15df5aaa7" providerId="ADAL" clId="{30142AC0-B12C-41D3-979D-7A692839AFFE}" dt="2025-07-07T22:57:47.080" v="292" actId="20577"/>
          <ac:spMkLst>
            <pc:docMk/>
            <pc:sldMk cId="2968371177" sldId="367"/>
            <ac:spMk id="13" creationId="{FCF86C07-90D5-2DE9-8997-0EB28CAE7C4A}"/>
          </ac:spMkLst>
        </pc:spChg>
        <pc:spChg chg="add mod">
          <ac:chgData name="Lochridge, Nicole" userId="993c282e-9522-4ce8-8176-efe15df5aaa7" providerId="ADAL" clId="{30142AC0-B12C-41D3-979D-7A692839AFFE}" dt="2025-07-07T22:57:55.167" v="296" actId="20577"/>
          <ac:spMkLst>
            <pc:docMk/>
            <pc:sldMk cId="2968371177" sldId="367"/>
            <ac:spMk id="14" creationId="{7B6A4B8D-D1ED-18DB-7457-DAFB0C70F2AD}"/>
          </ac:spMkLst>
        </pc:spChg>
        <pc:spChg chg="mod">
          <ac:chgData name="Lochridge, Nicole" userId="993c282e-9522-4ce8-8176-efe15df5aaa7" providerId="ADAL" clId="{30142AC0-B12C-41D3-979D-7A692839AFFE}" dt="2025-07-07T22:57:42.928" v="291" actId="11"/>
          <ac:spMkLst>
            <pc:docMk/>
            <pc:sldMk cId="2968371177" sldId="367"/>
            <ac:spMk id="16" creationId="{77618A5B-AC2E-EDDF-5D1D-E9824F16D473}"/>
          </ac:spMkLst>
        </pc:spChg>
        <pc:picChg chg="mod">
          <ac:chgData name="Lochridge, Nicole" userId="993c282e-9522-4ce8-8176-efe15df5aaa7" providerId="ADAL" clId="{30142AC0-B12C-41D3-979D-7A692839AFFE}" dt="2025-07-07T22:49:33.723" v="66" actId="1076"/>
          <ac:picMkLst>
            <pc:docMk/>
            <pc:sldMk cId="2968371177" sldId="367"/>
            <ac:picMk id="6" creationId="{35CDF089-0A4D-F2FC-1587-1D9A54888599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0142AC0-B12C-41D3-979D-7A692839AFFE}" dt="2025-07-07T22:57:55.167" v="296" actId="20577"/>
              <pc2:cmMkLst xmlns:pc2="http://schemas.microsoft.com/office/powerpoint/2019/9/main/command">
                <pc:docMk/>
                <pc:sldMk cId="2968371177" sldId="367"/>
                <pc2:cmMk id="{3243A46C-AFB7-451E-9E0C-B7A6540EE780}"/>
              </pc2:cmMkLst>
              <pc226:cmRplyChg chg="add">
                <pc226:chgData name="Lochridge, Nicole" userId="993c282e-9522-4ce8-8176-efe15df5aaa7" providerId="ADAL" clId="{30142AC0-B12C-41D3-979D-7A692839AFFE}" dt="2025-07-07T22:49:06.904" v="59"/>
                <pc2:cmRplyMkLst xmlns:pc2="http://schemas.microsoft.com/office/powerpoint/2019/9/main/command">
                  <pc:docMk/>
                  <pc:sldMk cId="2968371177" sldId="367"/>
                  <pc2:cmMk id="{3243A46C-AFB7-451E-9E0C-B7A6540EE780}"/>
                  <pc2:cmRplyMk id="{70E88414-DD41-4CDC-AB75-195ADF78F047}"/>
                </pc2:cmRplyMkLst>
              </pc226:cmRplyChg>
            </pc226:cmChg>
          </p:ext>
        </pc:extLst>
      </pc:sldChg>
      <pc:sldChg chg="delSp modSp mod modCm">
        <pc:chgData name="Lochridge, Nicole" userId="993c282e-9522-4ce8-8176-efe15df5aaa7" providerId="ADAL" clId="{30142AC0-B12C-41D3-979D-7A692839AFFE}" dt="2025-07-07T22:58:11.655" v="299" actId="11"/>
        <pc:sldMkLst>
          <pc:docMk/>
          <pc:sldMk cId="4232510770" sldId="368"/>
        </pc:sldMkLst>
        <pc:spChg chg="mod">
          <ac:chgData name="Lochridge, Nicole" userId="993c282e-9522-4ce8-8176-efe15df5aaa7" providerId="ADAL" clId="{30142AC0-B12C-41D3-979D-7A692839AFFE}" dt="2025-07-07T22:58:11.655" v="299" actId="11"/>
          <ac:spMkLst>
            <pc:docMk/>
            <pc:sldMk cId="4232510770" sldId="368"/>
            <ac:spMk id="16" creationId="{77618A5B-AC2E-EDDF-5D1D-E9824F16D473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Lochridge, Nicole" userId="993c282e-9522-4ce8-8176-efe15df5aaa7" providerId="ADAL" clId="{30142AC0-B12C-41D3-979D-7A692839AFFE}" dt="2025-07-07T22:50:08.288" v="68"/>
              <pc2:cmMkLst xmlns:pc2="http://schemas.microsoft.com/office/powerpoint/2019/9/main/command">
                <pc:docMk/>
                <pc:sldMk cId="4232510770" sldId="368"/>
                <pc2:cmMk id="{AF9C8096-F945-4879-97C9-E35FC5F89E89}"/>
              </pc2:cmMkLst>
              <pc226:cmRplyChg chg="add">
                <pc226:chgData name="Lochridge, Nicole" userId="993c282e-9522-4ce8-8176-efe15df5aaa7" providerId="ADAL" clId="{30142AC0-B12C-41D3-979D-7A692839AFFE}" dt="2025-07-07T22:50:08.288" v="68"/>
                <pc2:cmRplyMkLst xmlns:pc2="http://schemas.microsoft.com/office/powerpoint/2019/9/main/command">
                  <pc:docMk/>
                  <pc:sldMk cId="4232510770" sldId="368"/>
                  <pc2:cmMk id="{AF9C8096-F945-4879-97C9-E35FC5F89E89}"/>
                  <pc2:cmRplyMk id="{49F3D755-7AB5-47CD-91F5-4A6189571C54}"/>
                </pc2:cmRplyMkLst>
              </pc226:cmRplyChg>
            </pc226:cmChg>
          </p:ext>
        </pc:extLst>
      </pc:sldChg>
      <pc:sldChg chg="addSp delSp modSp mod modCm">
        <pc:chgData name="Lochridge, Nicole" userId="993c282e-9522-4ce8-8176-efe15df5aaa7" providerId="ADAL" clId="{30142AC0-B12C-41D3-979D-7A692839AFFE}" dt="2025-07-08T16:24:14.926" v="315" actId="20577"/>
        <pc:sldMkLst>
          <pc:docMk/>
          <pc:sldMk cId="645972379" sldId="369"/>
        </pc:sldMkLst>
        <pc:spChg chg="mod">
          <ac:chgData name="Lochridge, Nicole" userId="993c282e-9522-4ce8-8176-efe15df5aaa7" providerId="ADAL" clId="{30142AC0-B12C-41D3-979D-7A692839AFFE}" dt="2025-07-08T16:24:14.926" v="315" actId="20577"/>
          <ac:spMkLst>
            <pc:docMk/>
            <pc:sldMk cId="645972379" sldId="369"/>
            <ac:spMk id="6" creationId="{60C793AF-BD48-40D4-4D86-567747B4D385}"/>
          </ac:spMkLst>
        </pc:spChg>
        <pc:spChg chg="mod">
          <ac:chgData name="Lochridge, Nicole" userId="993c282e-9522-4ce8-8176-efe15df5aaa7" providerId="ADAL" clId="{30142AC0-B12C-41D3-979D-7A692839AFFE}" dt="2025-07-07T22:56:03.992" v="267" actId="11"/>
          <ac:spMkLst>
            <pc:docMk/>
            <pc:sldMk cId="645972379" sldId="369"/>
            <ac:spMk id="7" creationId="{901AA412-C14E-D7E6-7C77-36C559E6C3E3}"/>
          </ac:spMkLst>
        </pc:spChg>
        <pc:spChg chg="mod ord">
          <ac:chgData name="Lochridge, Nicole" userId="993c282e-9522-4ce8-8176-efe15df5aaa7" providerId="ADAL" clId="{30142AC0-B12C-41D3-979D-7A692839AFFE}" dt="2025-07-07T22:52:04.841" v="152" actId="14100"/>
          <ac:spMkLst>
            <pc:docMk/>
            <pc:sldMk cId="645972379" sldId="369"/>
            <ac:spMk id="9" creationId="{D5A200C6-1CD5-08A3-D909-5ECACB7A1191}"/>
          </ac:spMkLst>
        </pc:spChg>
        <pc:spChg chg="mod ord">
          <ac:chgData name="Lochridge, Nicole" userId="993c282e-9522-4ce8-8176-efe15df5aaa7" providerId="ADAL" clId="{30142AC0-B12C-41D3-979D-7A692839AFFE}" dt="2025-07-07T22:53:56.339" v="239" actId="14100"/>
          <ac:spMkLst>
            <pc:docMk/>
            <pc:sldMk cId="645972379" sldId="369"/>
            <ac:spMk id="11" creationId="{8FB5BCF8-6D8C-FF7A-9E59-A085B3C73117}"/>
          </ac:spMkLst>
        </pc:spChg>
        <pc:spChg chg="add mod">
          <ac:chgData name="Lochridge, Nicole" userId="993c282e-9522-4ce8-8176-efe15df5aaa7" providerId="ADAL" clId="{30142AC0-B12C-41D3-979D-7A692839AFFE}" dt="2025-07-07T22:52:10.232" v="154" actId="1076"/>
          <ac:spMkLst>
            <pc:docMk/>
            <pc:sldMk cId="645972379" sldId="369"/>
            <ac:spMk id="12" creationId="{76B1F749-27C7-8EFC-869E-FEF829BAEE48}"/>
          </ac:spMkLst>
        </pc:spChg>
        <pc:spChg chg="add mod">
          <ac:chgData name="Lochridge, Nicole" userId="993c282e-9522-4ce8-8176-efe15df5aaa7" providerId="ADAL" clId="{30142AC0-B12C-41D3-979D-7A692839AFFE}" dt="2025-07-07T22:54:31.954" v="255" actId="1035"/>
          <ac:spMkLst>
            <pc:docMk/>
            <pc:sldMk cId="645972379" sldId="369"/>
            <ac:spMk id="14" creationId="{EB8F5B6F-9F55-64C6-B1C9-0E1EE103BB5F}"/>
          </ac:spMkLst>
        </pc:spChg>
        <pc:spChg chg="add mod">
          <ac:chgData name="Lochridge, Nicole" userId="993c282e-9522-4ce8-8176-efe15df5aaa7" providerId="ADAL" clId="{30142AC0-B12C-41D3-979D-7A692839AFFE}" dt="2025-07-07T22:55:44.094" v="262" actId="1076"/>
          <ac:spMkLst>
            <pc:docMk/>
            <pc:sldMk cId="645972379" sldId="369"/>
            <ac:spMk id="17" creationId="{25FBFAB9-F598-4354-C233-DA684122081A}"/>
          </ac:spMkLst>
        </pc:spChg>
        <pc:spChg chg="add mod">
          <ac:chgData name="Lochridge, Nicole" userId="993c282e-9522-4ce8-8176-efe15df5aaa7" providerId="ADAL" clId="{30142AC0-B12C-41D3-979D-7A692839AFFE}" dt="2025-07-07T22:55:55.356" v="266" actId="20577"/>
          <ac:spMkLst>
            <pc:docMk/>
            <pc:sldMk cId="645972379" sldId="369"/>
            <ac:spMk id="18" creationId="{C2312D0C-097E-4D65-DACA-9C4C1C712EB8}"/>
          </ac:spMkLst>
        </pc:spChg>
        <pc:spChg chg="add mod">
          <ac:chgData name="Lochridge, Nicole" userId="993c282e-9522-4ce8-8176-efe15df5aaa7" providerId="ADAL" clId="{30142AC0-B12C-41D3-979D-7A692839AFFE}" dt="2025-07-07T22:56:13.262" v="271" actId="20577"/>
          <ac:spMkLst>
            <pc:docMk/>
            <pc:sldMk cId="645972379" sldId="369"/>
            <ac:spMk id="19" creationId="{05DED895-B297-7E7D-A259-4D3EE8CB66BD}"/>
          </ac:spMkLst>
        </pc:spChg>
        <pc:spChg chg="add mod">
          <ac:chgData name="Lochridge, Nicole" userId="993c282e-9522-4ce8-8176-efe15df5aaa7" providerId="ADAL" clId="{30142AC0-B12C-41D3-979D-7A692839AFFE}" dt="2025-07-07T22:56:23.262" v="275" actId="20577"/>
          <ac:spMkLst>
            <pc:docMk/>
            <pc:sldMk cId="645972379" sldId="369"/>
            <ac:spMk id="20" creationId="{FD04F667-4109-DEA0-BC03-BAA157248BBB}"/>
          </ac:spMkLst>
        </pc:spChg>
        <pc:picChg chg="mod">
          <ac:chgData name="Lochridge, Nicole" userId="993c282e-9522-4ce8-8176-efe15df5aaa7" providerId="ADAL" clId="{30142AC0-B12C-41D3-979D-7A692839AFFE}" dt="2025-07-07T22:51:56.946" v="150" actId="1076"/>
          <ac:picMkLst>
            <pc:docMk/>
            <pc:sldMk cId="645972379" sldId="369"/>
            <ac:picMk id="13" creationId="{1EDB5812-028B-3561-23F2-3CB46F162B71}"/>
          </ac:picMkLst>
        </pc:picChg>
        <pc:picChg chg="mod">
          <ac:chgData name="Lochridge, Nicole" userId="993c282e-9522-4ce8-8176-efe15df5aaa7" providerId="ADAL" clId="{30142AC0-B12C-41D3-979D-7A692839AFFE}" dt="2025-07-07T22:54:27.781" v="253" actId="1035"/>
          <ac:picMkLst>
            <pc:docMk/>
            <pc:sldMk cId="645972379" sldId="369"/>
            <ac:picMk id="15" creationId="{9FF4840E-8407-FF84-2E21-9ABD7FD3F8A8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993c282e-9522-4ce8-8176-efe15df5aaa7" providerId="ADAL" clId="{30142AC0-B12C-41D3-979D-7A692839AFFE}" dt="2025-07-07T22:56:23.262" v="275" actId="20577"/>
              <pc2:cmMkLst xmlns:pc2="http://schemas.microsoft.com/office/powerpoint/2019/9/main/command">
                <pc:docMk/>
                <pc:sldMk cId="645972379" sldId="369"/>
                <pc2:cmMk id="{A2699245-BA16-4B80-858F-968F79B2C311}"/>
              </pc2:cmMkLst>
              <pc226:cmRplyChg chg="add">
                <pc226:chgData name="Lochridge, Nicole" userId="993c282e-9522-4ce8-8176-efe15df5aaa7" providerId="ADAL" clId="{30142AC0-B12C-41D3-979D-7A692839AFFE}" dt="2025-07-07T22:54:57.576" v="257"/>
                <pc2:cmRplyMkLst xmlns:pc2="http://schemas.microsoft.com/office/powerpoint/2019/9/main/command">
                  <pc:docMk/>
                  <pc:sldMk cId="645972379" sldId="369"/>
                  <pc2:cmMk id="{A2699245-BA16-4B80-858F-968F79B2C311}"/>
                  <pc2:cmRplyMk id="{8759F144-C389-469C-8BE9-B9564ADDAE30}"/>
                </pc2:cmRplyMkLst>
              </pc226:cmRplyChg>
            </pc226:cmChg>
            <pc226:cmChg xmlns:pc226="http://schemas.microsoft.com/office/powerpoint/2022/06/main/command" chg="">
              <pc226:chgData name="Lochridge, Nicole" userId="993c282e-9522-4ce8-8176-efe15df5aaa7" providerId="ADAL" clId="{30142AC0-B12C-41D3-979D-7A692839AFFE}" dt="2025-07-07T22:55:08.256" v="258"/>
              <pc2:cmMkLst xmlns:pc2="http://schemas.microsoft.com/office/powerpoint/2019/9/main/command">
                <pc:docMk/>
                <pc:sldMk cId="645972379" sldId="369"/>
                <pc2:cmMk id="{446A1E88-6906-47AB-8DA9-115D68FD4575}"/>
              </pc2:cmMkLst>
              <pc226:cmRplyChg chg="add">
                <pc226:chgData name="Lochridge, Nicole" userId="993c282e-9522-4ce8-8176-efe15df5aaa7" providerId="ADAL" clId="{30142AC0-B12C-41D3-979D-7A692839AFFE}" dt="2025-07-07T22:55:08.256" v="258"/>
                <pc2:cmRplyMkLst xmlns:pc2="http://schemas.microsoft.com/office/powerpoint/2019/9/main/command">
                  <pc:docMk/>
                  <pc:sldMk cId="645972379" sldId="369"/>
                  <pc2:cmMk id="{446A1E88-6906-47AB-8DA9-115D68FD4575}"/>
                  <pc2:cmRplyMk id="{9577733F-98A2-45D0-B850-96180B6752CC}"/>
                </pc2:cmRplyMkLst>
              </pc226:cmRplyChg>
            </pc226:cmChg>
          </p:ext>
        </pc:extLst>
      </pc:sldChg>
    </pc:docChg>
  </pc:docChgLst>
  <pc:docChgLst>
    <pc:chgData name="Farmer, Ann" userId="S::ann.farmer@sao.ga.gov::30a3a3e6-9249-4217-b8cc-bd1218a1f658" providerId="AD" clId="Web-{54BEB5BA-70EE-49E0-BF06-0F434833F989}"/>
    <pc:docChg chg="modSld">
      <pc:chgData name="Farmer, Ann" userId="S::ann.farmer@sao.ga.gov::30a3a3e6-9249-4217-b8cc-bd1218a1f658" providerId="AD" clId="Web-{54BEB5BA-70EE-49E0-BF06-0F434833F989}" dt="2025-06-25T03:15:44.310" v="17" actId="20577"/>
      <pc:docMkLst>
        <pc:docMk/>
      </pc:docMkLst>
      <pc:sldChg chg="modSp">
        <pc:chgData name="Farmer, Ann" userId="S::ann.farmer@sao.ga.gov::30a3a3e6-9249-4217-b8cc-bd1218a1f658" providerId="AD" clId="Web-{54BEB5BA-70EE-49E0-BF06-0F434833F989}" dt="2025-06-25T03:15:44.310" v="17" actId="20577"/>
        <pc:sldMkLst>
          <pc:docMk/>
          <pc:sldMk cId="1339528299" sldId="355"/>
        </pc:sldMkLst>
        <pc:spChg chg="mod">
          <ac:chgData name="Farmer, Ann" userId="S::ann.farmer@sao.ga.gov::30a3a3e6-9249-4217-b8cc-bd1218a1f658" providerId="AD" clId="Web-{54BEB5BA-70EE-49E0-BF06-0F434833F989}" dt="2025-06-25T03:15:44.310" v="17" actId="20577"/>
          <ac:spMkLst>
            <pc:docMk/>
            <pc:sldMk cId="1339528299" sldId="355"/>
            <ac:spMk id="5" creationId="{B4BECF17-DFF5-706A-4BD9-83DBF4B2690D}"/>
          </ac:spMkLst>
        </pc:spChg>
      </pc:sldChg>
    </pc:docChg>
  </pc:docChgLst>
  <pc:docChgLst>
    <pc:chgData name="Lochridge, Nicole" userId="S::nicole.lochridge@sao.ga.gov::5639537f-4cac-4ea2-adee-336558c214b0" providerId="AD" clId="Web-{6AAC949B-9C4F-A66A-C5B1-F9ED2759FA32}"/>
    <pc:docChg chg="mod modSld">
      <pc:chgData name="Lochridge, Nicole" userId="S::nicole.lochridge@sao.ga.gov::5639537f-4cac-4ea2-adee-336558c214b0" providerId="AD" clId="Web-{6AAC949B-9C4F-A66A-C5B1-F9ED2759FA32}" dt="2025-07-18T16:55:38.966" v="88"/>
      <pc:docMkLst>
        <pc:docMk/>
      </pc:docMkLst>
      <pc:sldChg chg="modSp modCm">
        <pc:chgData name="Lochridge, Nicole" userId="S::nicole.lochridge@sao.ga.gov::5639537f-4cac-4ea2-adee-336558c214b0" providerId="AD" clId="Web-{6AAC949B-9C4F-A66A-C5B1-F9ED2759FA32}" dt="2025-07-18T16:55:29.543" v="87" actId="20577"/>
        <pc:sldMkLst>
          <pc:docMk/>
          <pc:sldMk cId="476934859" sldId="366"/>
        </pc:sldMkLst>
        <pc:spChg chg="mod">
          <ac:chgData name="Lochridge, Nicole" userId="S::nicole.lochridge@sao.ga.gov::5639537f-4cac-4ea2-adee-336558c214b0" providerId="AD" clId="Web-{6AAC949B-9C4F-A66A-C5B1-F9ED2759FA32}" dt="2025-07-18T16:54:59.434" v="65" actId="1076"/>
          <ac:spMkLst>
            <pc:docMk/>
            <pc:sldMk cId="476934859" sldId="366"/>
            <ac:spMk id="5" creationId="{49F92301-5D95-6B9B-7F4D-BBC016DA3767}"/>
          </ac:spMkLst>
        </pc:spChg>
        <pc:spChg chg="mod">
          <ac:chgData name="Lochridge, Nicole" userId="S::nicole.lochridge@sao.ga.gov::5639537f-4cac-4ea2-adee-336558c214b0" providerId="AD" clId="Web-{6AAC949B-9C4F-A66A-C5B1-F9ED2759FA32}" dt="2025-07-18T16:54:59.449" v="66" actId="1076"/>
          <ac:spMkLst>
            <pc:docMk/>
            <pc:sldMk cId="476934859" sldId="366"/>
            <ac:spMk id="6" creationId="{B79BA000-9704-2A36-1CB9-3097AC71D0A2}"/>
          </ac:spMkLst>
        </pc:spChg>
        <pc:spChg chg="mod">
          <ac:chgData name="Lochridge, Nicole" userId="S::nicole.lochridge@sao.ga.gov::5639537f-4cac-4ea2-adee-336558c214b0" providerId="AD" clId="Web-{6AAC949B-9C4F-A66A-C5B1-F9ED2759FA32}" dt="2025-07-18T16:54:59.449" v="67" actId="1076"/>
          <ac:spMkLst>
            <pc:docMk/>
            <pc:sldMk cId="476934859" sldId="366"/>
            <ac:spMk id="7" creationId="{C1764051-CC60-E4EA-9724-744F83C73D7B}"/>
          </ac:spMkLst>
        </pc:spChg>
        <pc:spChg chg="mod">
          <ac:chgData name="Lochridge, Nicole" userId="S::nicole.lochridge@sao.ga.gov::5639537f-4cac-4ea2-adee-336558c214b0" providerId="AD" clId="Web-{6AAC949B-9C4F-A66A-C5B1-F9ED2759FA32}" dt="2025-07-18T16:55:29.543" v="87" actId="20577"/>
          <ac:spMkLst>
            <pc:docMk/>
            <pc:sldMk cId="476934859" sldId="366"/>
            <ac:spMk id="16" creationId="{77618A5B-AC2E-EDDF-5D1D-E9824F16D473}"/>
          </ac:spMkLst>
        </pc:spChg>
        <pc:spChg chg="mod">
          <ac:chgData name="Lochridge, Nicole" userId="S::nicole.lochridge@sao.ga.gov::5639537f-4cac-4ea2-adee-336558c214b0" providerId="AD" clId="Web-{6AAC949B-9C4F-A66A-C5B1-F9ED2759FA32}" dt="2025-07-18T16:54:59.418" v="64" actId="1076"/>
          <ac:spMkLst>
            <pc:docMk/>
            <pc:sldMk cId="476934859" sldId="366"/>
            <ac:spMk id="17" creationId="{816D3F26-DAE3-1A49-4D91-59C67D76A3BD}"/>
          </ac:spMkLst>
        </pc:spChg>
        <pc:picChg chg="mod">
          <ac:chgData name="Lochridge, Nicole" userId="S::nicole.lochridge@sao.ga.gov::5639537f-4cac-4ea2-adee-336558c214b0" providerId="AD" clId="Web-{6AAC949B-9C4F-A66A-C5B1-F9ED2759FA32}" dt="2025-07-18T16:54:59.402" v="63" actId="1076"/>
          <ac:picMkLst>
            <pc:docMk/>
            <pc:sldMk cId="476934859" sldId="366"/>
            <ac:picMk id="8" creationId="{96AC4966-87F5-CA49-2AD6-34C7D7357ABF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Lochridge, Nicole" userId="S::nicole.lochridge@sao.ga.gov::5639537f-4cac-4ea2-adee-336558c214b0" providerId="AD" clId="Web-{6AAC949B-9C4F-A66A-C5B1-F9ED2759FA32}" dt="2025-07-18T16:55:18.981" v="85" actId="20577"/>
              <pc2:cmMkLst xmlns:pc2="http://schemas.microsoft.com/office/powerpoint/2019/9/main/command">
                <pc:docMk/>
                <pc:sldMk cId="476934859" sldId="366"/>
                <pc2:cmMk id="{AA407A61-926F-470D-9B95-605513038D47}"/>
              </pc2:cmMkLst>
            </pc226:cmChg>
          </p:ext>
        </pc:extLst>
      </pc:sldChg>
    </pc:docChg>
  </pc:docChgLst>
  <pc:docChgLst>
    <pc:chgData name="Lochridge, Nicole" userId="993c282e-9522-4ce8-8176-efe15df5aaa7" providerId="ADAL" clId="{F7FA7387-96F1-454F-951C-096825E42A93}"/>
    <pc:docChg chg="undo custSel addSld delSld modSld sldOrd addSection delSection modSection">
      <pc:chgData name="Lochridge, Nicole" userId="993c282e-9522-4ce8-8176-efe15df5aaa7" providerId="ADAL" clId="{F7FA7387-96F1-454F-951C-096825E42A93}" dt="2025-07-07T18:22:08.684" v="2956" actId="20577"/>
      <pc:docMkLst>
        <pc:docMk/>
      </pc:docMkLst>
      <pc:sldChg chg="add del">
        <pc:chgData name="Lochridge, Nicole" userId="993c282e-9522-4ce8-8176-efe15df5aaa7" providerId="ADAL" clId="{F7FA7387-96F1-454F-951C-096825E42A93}" dt="2025-07-07T18:10:07.033" v="2659" actId="2696"/>
        <pc:sldMkLst>
          <pc:docMk/>
          <pc:sldMk cId="434607786" sldId="352"/>
        </pc:sldMkLst>
      </pc:sldChg>
      <pc:sldChg chg="modSp add del mod">
        <pc:chgData name="Lochridge, Nicole" userId="993c282e-9522-4ce8-8176-efe15df5aaa7" providerId="ADAL" clId="{F7FA7387-96F1-454F-951C-096825E42A93}" dt="2025-07-07T18:16:36.114" v="2892" actId="20577"/>
        <pc:sldMkLst>
          <pc:docMk/>
          <pc:sldMk cId="1339528299" sldId="355"/>
        </pc:sldMkLst>
        <pc:spChg chg="mod">
          <ac:chgData name="Lochridge, Nicole" userId="993c282e-9522-4ce8-8176-efe15df5aaa7" providerId="ADAL" clId="{F7FA7387-96F1-454F-951C-096825E42A93}" dt="2025-07-07T14:45:45.362" v="48" actId="20577"/>
          <ac:spMkLst>
            <pc:docMk/>
            <pc:sldMk cId="1339528299" sldId="355"/>
            <ac:spMk id="5" creationId="{B4BECF17-DFF5-706A-4BD9-83DBF4B2690D}"/>
          </ac:spMkLst>
        </pc:spChg>
        <pc:spChg chg="mod">
          <ac:chgData name="Lochridge, Nicole" userId="993c282e-9522-4ce8-8176-efe15df5aaa7" providerId="ADAL" clId="{F7FA7387-96F1-454F-951C-096825E42A93}" dt="2025-07-07T18:03:13.071" v="2133" actId="20577"/>
          <ac:spMkLst>
            <pc:docMk/>
            <pc:sldMk cId="1339528299" sldId="355"/>
            <ac:spMk id="6" creationId="{C3BB6FEC-C60D-49BB-A4AE-8ED5D0583D88}"/>
          </ac:spMkLst>
        </pc:spChg>
        <pc:spChg chg="mod">
          <ac:chgData name="Lochridge, Nicole" userId="993c282e-9522-4ce8-8176-efe15df5aaa7" providerId="ADAL" clId="{F7FA7387-96F1-454F-951C-096825E42A93}" dt="2025-07-07T18:16:36.114" v="2892" actId="20577"/>
          <ac:spMkLst>
            <pc:docMk/>
            <pc:sldMk cId="1339528299" sldId="355"/>
            <ac:spMk id="7" creationId="{84D10075-D2D1-BEAF-E25D-673DCC1AF695}"/>
          </ac:spMkLst>
        </pc:spChg>
        <pc:spChg chg="mod">
          <ac:chgData name="Lochridge, Nicole" userId="993c282e-9522-4ce8-8176-efe15df5aaa7" providerId="ADAL" clId="{F7FA7387-96F1-454F-951C-096825E42A93}" dt="2025-07-07T18:03:27.191" v="2155" actId="20577"/>
          <ac:spMkLst>
            <pc:docMk/>
            <pc:sldMk cId="1339528299" sldId="355"/>
            <ac:spMk id="9" creationId="{60B7C34F-CAEE-3B6F-DE0B-7F01229DC43D}"/>
          </ac:spMkLst>
        </pc:spChg>
        <pc:spChg chg="mod">
          <ac:chgData name="Lochridge, Nicole" userId="993c282e-9522-4ce8-8176-efe15df5aaa7" providerId="ADAL" clId="{F7FA7387-96F1-454F-951C-096825E42A93}" dt="2025-07-07T18:03:36.055" v="2191" actId="20577"/>
          <ac:spMkLst>
            <pc:docMk/>
            <pc:sldMk cId="1339528299" sldId="355"/>
            <ac:spMk id="10" creationId="{9C297BA9-7850-2144-FADD-2BD3C6BEB5E9}"/>
          </ac:spMkLst>
        </pc:spChg>
      </pc:sldChg>
      <pc:sldChg chg="addSp delSp modSp add del mod">
        <pc:chgData name="Lochridge, Nicole" userId="993c282e-9522-4ce8-8176-efe15df5aaa7" providerId="ADAL" clId="{F7FA7387-96F1-454F-951C-096825E42A93}" dt="2025-07-07T17:59:23.499" v="1965" actId="2696"/>
        <pc:sldMkLst>
          <pc:docMk/>
          <pc:sldMk cId="2178360457" sldId="356"/>
        </pc:sldMkLst>
      </pc:sldChg>
      <pc:sldChg chg="addSp modSp add del mod">
        <pc:chgData name="Lochridge, Nicole" userId="993c282e-9522-4ce8-8176-efe15df5aaa7" providerId="ADAL" clId="{F7FA7387-96F1-454F-951C-096825E42A93}" dt="2025-07-07T18:14:07.125" v="2801" actId="2696"/>
        <pc:sldMkLst>
          <pc:docMk/>
          <pc:sldMk cId="2594437778" sldId="364"/>
        </pc:sldMkLst>
      </pc:sldChg>
      <pc:sldChg chg="addSp delSp modSp add del mod">
        <pc:chgData name="Lochridge, Nicole" userId="993c282e-9522-4ce8-8176-efe15df5aaa7" providerId="ADAL" clId="{F7FA7387-96F1-454F-951C-096825E42A93}" dt="2025-07-07T18:14:18.384" v="2802" actId="2696"/>
        <pc:sldMkLst>
          <pc:docMk/>
          <pc:sldMk cId="996995627" sldId="365"/>
        </pc:sldMkLst>
      </pc:sldChg>
      <pc:sldChg chg="del">
        <pc:chgData name="Lochridge, Nicole" userId="993c282e-9522-4ce8-8176-efe15df5aaa7" providerId="ADAL" clId="{F7FA7387-96F1-454F-951C-096825E42A93}" dt="2025-07-07T14:45:52.315" v="49" actId="2696"/>
        <pc:sldMkLst>
          <pc:docMk/>
          <pc:sldMk cId="2529097494" sldId="365"/>
        </pc:sldMkLst>
      </pc:sldChg>
      <pc:sldChg chg="addSp delSp modSp add mod">
        <pc:chgData name="Lochridge, Nicole" userId="993c282e-9522-4ce8-8176-efe15df5aaa7" providerId="ADAL" clId="{F7FA7387-96F1-454F-951C-096825E42A93}" dt="2025-07-07T18:21:39.433" v="2948" actId="20577"/>
        <pc:sldMkLst>
          <pc:docMk/>
          <pc:sldMk cId="476934859" sldId="366"/>
        </pc:sldMkLst>
        <pc:spChg chg="mod">
          <ac:chgData name="Lochridge, Nicole" userId="993c282e-9522-4ce8-8176-efe15df5aaa7" providerId="ADAL" clId="{F7FA7387-96F1-454F-951C-096825E42A93}" dt="2025-07-07T18:21:39.433" v="2948" actId="20577"/>
          <ac:spMkLst>
            <pc:docMk/>
            <pc:sldMk cId="476934859" sldId="366"/>
            <ac:spMk id="15" creationId="{CB60EAC0-D079-D7F5-F3F1-E39F36F89733}"/>
          </ac:spMkLst>
        </pc:spChg>
        <pc:spChg chg="mod">
          <ac:chgData name="Lochridge, Nicole" userId="993c282e-9522-4ce8-8176-efe15df5aaa7" providerId="ADAL" clId="{F7FA7387-96F1-454F-951C-096825E42A93}" dt="2025-07-07T18:14:27.304" v="2803" actId="11"/>
          <ac:spMkLst>
            <pc:docMk/>
            <pc:sldMk cId="476934859" sldId="366"/>
            <ac:spMk id="16" creationId="{77618A5B-AC2E-EDDF-5D1D-E9824F16D473}"/>
          </ac:spMkLst>
        </pc:spChg>
        <pc:spChg chg="add mod">
          <ac:chgData name="Lochridge, Nicole" userId="993c282e-9522-4ce8-8176-efe15df5aaa7" providerId="ADAL" clId="{F7FA7387-96F1-454F-951C-096825E42A93}" dt="2025-07-07T18:09:06.871" v="2646" actId="14100"/>
          <ac:spMkLst>
            <pc:docMk/>
            <pc:sldMk cId="476934859" sldId="366"/>
            <ac:spMk id="17" creationId="{816D3F26-DAE3-1A49-4D91-59C67D76A3BD}"/>
          </ac:spMkLst>
        </pc:spChg>
      </pc:sldChg>
      <pc:sldChg chg="add del">
        <pc:chgData name="Lochridge, Nicole" userId="993c282e-9522-4ce8-8176-efe15df5aaa7" providerId="ADAL" clId="{F7FA7387-96F1-454F-951C-096825E42A93}" dt="2025-07-07T14:46:12.526" v="55" actId="2696"/>
        <pc:sldMkLst>
          <pc:docMk/>
          <pc:sldMk cId="700590098" sldId="366"/>
        </pc:sldMkLst>
      </pc:sldChg>
      <pc:sldChg chg="addSp delSp modSp add mod">
        <pc:chgData name="Lochridge, Nicole" userId="993c282e-9522-4ce8-8176-efe15df5aaa7" providerId="ADAL" clId="{F7FA7387-96F1-454F-951C-096825E42A93}" dt="2025-07-07T18:21:57.442" v="2952" actId="20577"/>
        <pc:sldMkLst>
          <pc:docMk/>
          <pc:sldMk cId="2968371177" sldId="367"/>
        </pc:sldMkLst>
        <pc:spChg chg="add mod">
          <ac:chgData name="Lochridge, Nicole" userId="993c282e-9522-4ce8-8176-efe15df5aaa7" providerId="ADAL" clId="{F7FA7387-96F1-454F-951C-096825E42A93}" dt="2025-07-07T18:09:33.631" v="2653" actId="14100"/>
          <ac:spMkLst>
            <pc:docMk/>
            <pc:sldMk cId="2968371177" sldId="367"/>
            <ac:spMk id="10" creationId="{73AECA32-A972-7820-7436-D65243B9FEC0}"/>
          </ac:spMkLst>
        </pc:spChg>
        <pc:spChg chg="mod">
          <ac:chgData name="Lochridge, Nicole" userId="993c282e-9522-4ce8-8176-efe15df5aaa7" providerId="ADAL" clId="{F7FA7387-96F1-454F-951C-096825E42A93}" dt="2025-07-07T18:21:57.442" v="2952" actId="20577"/>
          <ac:spMkLst>
            <pc:docMk/>
            <pc:sldMk cId="2968371177" sldId="367"/>
            <ac:spMk id="15" creationId="{CB60EAC0-D079-D7F5-F3F1-E39F36F89733}"/>
          </ac:spMkLst>
        </pc:spChg>
        <pc:spChg chg="mod">
          <ac:chgData name="Lochridge, Nicole" userId="993c282e-9522-4ce8-8176-efe15df5aaa7" providerId="ADAL" clId="{F7FA7387-96F1-454F-951C-096825E42A93}" dt="2025-07-07T18:14:35.067" v="2804" actId="11"/>
          <ac:spMkLst>
            <pc:docMk/>
            <pc:sldMk cId="2968371177" sldId="367"/>
            <ac:spMk id="16" creationId="{77618A5B-AC2E-EDDF-5D1D-E9824F16D473}"/>
          </ac:spMkLst>
        </pc:spChg>
      </pc:sldChg>
      <pc:sldChg chg="del">
        <pc:chgData name="Lochridge, Nicole" userId="993c282e-9522-4ce8-8176-efe15df5aaa7" providerId="ADAL" clId="{F7FA7387-96F1-454F-951C-096825E42A93}" dt="2025-07-07T14:45:55.182" v="50" actId="2696"/>
        <pc:sldMkLst>
          <pc:docMk/>
          <pc:sldMk cId="3599592151" sldId="367"/>
        </pc:sldMkLst>
      </pc:sldChg>
      <pc:sldChg chg="addSp delSp modSp add mod">
        <pc:chgData name="Lochridge, Nicole" userId="993c282e-9522-4ce8-8176-efe15df5aaa7" providerId="ADAL" clId="{F7FA7387-96F1-454F-951C-096825E42A93}" dt="2025-07-07T18:22:08.684" v="2956" actId="20577"/>
        <pc:sldMkLst>
          <pc:docMk/>
          <pc:sldMk cId="4232510770" sldId="368"/>
        </pc:sldMkLst>
        <pc:spChg chg="mod">
          <ac:chgData name="Lochridge, Nicole" userId="993c282e-9522-4ce8-8176-efe15df5aaa7" providerId="ADAL" clId="{F7FA7387-96F1-454F-951C-096825E42A93}" dt="2025-07-07T18:22:08.684" v="2956" actId="20577"/>
          <ac:spMkLst>
            <pc:docMk/>
            <pc:sldMk cId="4232510770" sldId="368"/>
            <ac:spMk id="15" creationId="{CB60EAC0-D079-D7F5-F3F1-E39F36F89733}"/>
          </ac:spMkLst>
        </pc:spChg>
        <pc:spChg chg="mod">
          <ac:chgData name="Lochridge, Nicole" userId="993c282e-9522-4ce8-8176-efe15df5aaa7" providerId="ADAL" clId="{F7FA7387-96F1-454F-951C-096825E42A93}" dt="2025-07-07T17:58:26.022" v="1962" actId="1035"/>
          <ac:spMkLst>
            <pc:docMk/>
            <pc:sldMk cId="4232510770" sldId="368"/>
            <ac:spMk id="16" creationId="{77618A5B-AC2E-EDDF-5D1D-E9824F16D473}"/>
          </ac:spMkLst>
        </pc:spChg>
        <pc:spChg chg="mod">
          <ac:chgData name="Lochridge, Nicole" userId="993c282e-9522-4ce8-8176-efe15df5aaa7" providerId="ADAL" clId="{F7FA7387-96F1-454F-951C-096825E42A93}" dt="2025-07-07T17:58:09.834" v="1956"/>
          <ac:spMkLst>
            <pc:docMk/>
            <pc:sldMk cId="4232510770" sldId="368"/>
            <ac:spMk id="22" creationId="{162C6CDD-0703-6A42-DC30-1A71AD528446}"/>
          </ac:spMkLst>
        </pc:spChg>
        <pc:spChg chg="add mod">
          <ac:chgData name="Lochridge, Nicole" userId="993c282e-9522-4ce8-8176-efe15df5aaa7" providerId="ADAL" clId="{F7FA7387-96F1-454F-951C-096825E42A93}" dt="2025-07-07T18:07:18.117" v="2627" actId="20577"/>
          <ac:spMkLst>
            <pc:docMk/>
            <pc:sldMk cId="4232510770" sldId="368"/>
            <ac:spMk id="24" creationId="{BE1BF604-43D9-AC1D-0941-B48AFC896329}"/>
          </ac:spMkLst>
        </pc:spChg>
        <pc:grpChg chg="add mod">
          <ac:chgData name="Lochridge, Nicole" userId="993c282e-9522-4ce8-8176-efe15df5aaa7" providerId="ADAL" clId="{F7FA7387-96F1-454F-951C-096825E42A93}" dt="2025-07-07T17:58:09.834" v="1956"/>
          <ac:grpSpMkLst>
            <pc:docMk/>
            <pc:sldMk cId="4232510770" sldId="368"/>
            <ac:grpSpMk id="21" creationId="{057550EC-0339-74E1-2679-6B5758572552}"/>
          </ac:grpSpMkLst>
        </pc:grpChg>
        <pc:picChg chg="mod">
          <ac:chgData name="Lochridge, Nicole" userId="993c282e-9522-4ce8-8176-efe15df5aaa7" providerId="ADAL" clId="{F7FA7387-96F1-454F-951C-096825E42A93}" dt="2025-07-07T17:58:09.834" v="1956"/>
          <ac:picMkLst>
            <pc:docMk/>
            <pc:sldMk cId="4232510770" sldId="368"/>
            <ac:picMk id="23" creationId="{137F6C24-27FB-CEF7-2655-9D73ADB7D778}"/>
          </ac:picMkLst>
        </pc:picChg>
      </pc:sldChg>
      <pc:sldChg chg="addSp modSp new mod ord">
        <pc:chgData name="Lochridge, Nicole" userId="993c282e-9522-4ce8-8176-efe15df5aaa7" providerId="ADAL" clId="{F7FA7387-96F1-454F-951C-096825E42A93}" dt="2025-07-07T18:21:32.337" v="2944" actId="20577"/>
        <pc:sldMkLst>
          <pc:docMk/>
          <pc:sldMk cId="645972379" sldId="369"/>
        </pc:sldMkLst>
        <pc:spChg chg="mod">
          <ac:chgData name="Lochridge, Nicole" userId="993c282e-9522-4ce8-8176-efe15df5aaa7" providerId="ADAL" clId="{F7FA7387-96F1-454F-951C-096825E42A93}" dt="2025-07-07T18:21:32.337" v="2944" actId="20577"/>
          <ac:spMkLst>
            <pc:docMk/>
            <pc:sldMk cId="645972379" sldId="369"/>
            <ac:spMk id="5" creationId="{92B46274-7214-3978-4C1D-7C0F8E27B3AA}"/>
          </ac:spMkLst>
        </pc:spChg>
        <pc:spChg chg="mod">
          <ac:chgData name="Lochridge, Nicole" userId="993c282e-9522-4ce8-8176-efe15df5aaa7" providerId="ADAL" clId="{F7FA7387-96F1-454F-951C-096825E42A93}" dt="2025-07-07T18:12:25.473" v="2747" actId="12"/>
          <ac:spMkLst>
            <pc:docMk/>
            <pc:sldMk cId="645972379" sldId="369"/>
            <ac:spMk id="6" creationId="{60C793AF-BD48-40D4-4D86-567747B4D385}"/>
          </ac:spMkLst>
        </pc:spChg>
        <pc:spChg chg="mod">
          <ac:chgData name="Lochridge, Nicole" userId="993c282e-9522-4ce8-8176-efe15df5aaa7" providerId="ADAL" clId="{F7FA7387-96F1-454F-951C-096825E42A93}" dt="2025-07-07T18:12:49.613" v="2751" actId="5793"/>
          <ac:spMkLst>
            <pc:docMk/>
            <pc:sldMk cId="645972379" sldId="369"/>
            <ac:spMk id="7" creationId="{901AA412-C14E-D7E6-7C77-36C559E6C3E3}"/>
          </ac:spMkLst>
        </pc:spChg>
        <pc:spChg chg="add mod">
          <ac:chgData name="Lochridge, Nicole" userId="993c282e-9522-4ce8-8176-efe15df5aaa7" providerId="ADAL" clId="{F7FA7387-96F1-454F-951C-096825E42A93}" dt="2025-07-07T18:12:21.796" v="2746"/>
          <ac:spMkLst>
            <pc:docMk/>
            <pc:sldMk cId="645972379" sldId="369"/>
            <ac:spMk id="9" creationId="{D5A200C6-1CD5-08A3-D909-5ECACB7A1191}"/>
          </ac:spMkLst>
        </pc:spChg>
        <pc:spChg chg="add mod">
          <ac:chgData name="Lochridge, Nicole" userId="993c282e-9522-4ce8-8176-efe15df5aaa7" providerId="ADAL" clId="{F7FA7387-96F1-454F-951C-096825E42A93}" dt="2025-07-07T18:13:57.260" v="2800" actId="14100"/>
          <ac:spMkLst>
            <pc:docMk/>
            <pc:sldMk cId="645972379" sldId="369"/>
            <ac:spMk id="11" creationId="{8FB5BCF8-6D8C-FF7A-9E59-A085B3C73117}"/>
          </ac:spMkLst>
        </pc:spChg>
      </pc:sldChg>
    </pc:docChg>
  </pc:docChgLst>
  <pc:docChgLst>
    <pc:chgData name="Swartout, Darcy" userId="1c015fc4-41a8-4efb-8017-be6f6fc86c37" providerId="ADAL" clId="{E3D247B9-3054-4460-8B59-2CD3EE401AE4}"/>
    <pc:docChg chg="modSld modMainMaster">
      <pc:chgData name="Swartout, Darcy" userId="1c015fc4-41a8-4efb-8017-be6f6fc86c37" providerId="ADAL" clId="{E3D247B9-3054-4460-8B59-2CD3EE401AE4}" dt="2025-09-08T18:21:22.085" v="1"/>
      <pc:docMkLst>
        <pc:docMk/>
      </pc:docMkLst>
      <pc:sldChg chg="modSp mod">
        <pc:chgData name="Swartout, Darcy" userId="1c015fc4-41a8-4efb-8017-be6f6fc86c37" providerId="ADAL" clId="{E3D247B9-3054-4460-8B59-2CD3EE401AE4}" dt="2025-09-08T18:21:13.011" v="0" actId="20577"/>
        <pc:sldMkLst>
          <pc:docMk/>
          <pc:sldMk cId="4232510770" sldId="368"/>
        </pc:sldMkLst>
        <pc:spChg chg="mod">
          <ac:chgData name="Swartout, Darcy" userId="1c015fc4-41a8-4efb-8017-be6f6fc86c37" providerId="ADAL" clId="{E3D247B9-3054-4460-8B59-2CD3EE401AE4}" dt="2025-09-08T18:21:13.011" v="0" actId="20577"/>
          <ac:spMkLst>
            <pc:docMk/>
            <pc:sldMk cId="4232510770" sldId="368"/>
            <ac:spMk id="16" creationId="{77618A5B-AC2E-EDDF-5D1D-E9824F16D473}"/>
          </ac:spMkLst>
        </pc:spChg>
      </pc:sldChg>
      <pc:sldMasterChg chg="modSldLayout">
        <pc:chgData name="Swartout, Darcy" userId="1c015fc4-41a8-4efb-8017-be6f6fc86c37" providerId="ADAL" clId="{E3D247B9-3054-4460-8B59-2CD3EE401AE4}" dt="2025-09-08T18:21:22.085" v="1"/>
        <pc:sldMasterMkLst>
          <pc:docMk/>
          <pc:sldMasterMk cId="626881921" sldId="2147483711"/>
        </pc:sldMasterMkLst>
        <pc:sldLayoutChg chg="addSp modSp">
          <pc:chgData name="Swartout, Darcy" userId="1c015fc4-41a8-4efb-8017-be6f6fc86c37" providerId="ADAL" clId="{E3D247B9-3054-4460-8B59-2CD3EE401AE4}" dt="2025-09-08T18:21:22.085" v="1"/>
          <pc:sldLayoutMkLst>
            <pc:docMk/>
            <pc:sldMasterMk cId="626881921" sldId="2147483711"/>
            <pc:sldLayoutMk cId="775250192" sldId="2147483727"/>
          </pc:sldLayoutMkLst>
          <pc:spChg chg="add mod">
            <ac:chgData name="Swartout, Darcy" userId="1c015fc4-41a8-4efb-8017-be6f6fc86c37" providerId="ADAL" clId="{E3D247B9-3054-4460-8B59-2CD3EE401AE4}" dt="2025-09-08T18:21:22.085" v="1"/>
            <ac:spMkLst>
              <pc:docMk/>
              <pc:sldMasterMk cId="626881921" sldId="2147483711"/>
              <pc:sldLayoutMk cId="775250192" sldId="2147483727"/>
              <ac:spMk id="8" creationId="{2F0E1418-5E8E-F333-63B5-2250572DC82E}"/>
            </ac:spMkLst>
          </pc:spChg>
        </pc:sldLayoutChg>
      </pc:sldMasterChg>
    </pc:docChg>
  </pc:docChgLst>
  <pc:docChgLst>
    <pc:chgData name="Taylor, Matt" userId="S::matt.taylor@doas.ga.gov::6dfa03b7-4d81-4b57-91ec-850443a1413e" providerId="AD" clId="Web-{387A136D-011C-8ACA-403C-C7375594A701}"/>
    <pc:docChg chg="mod">
      <pc:chgData name="Taylor, Matt" userId="S::matt.taylor@doas.ga.gov::6dfa03b7-4d81-4b57-91ec-850443a1413e" providerId="AD" clId="Web-{387A136D-011C-8ACA-403C-C7375594A701}" dt="2025-07-31T15:42:38.488" v="0"/>
      <pc:docMkLst>
        <pc:docMk/>
      </pc:docMkLst>
    </pc:docChg>
  </pc:docChgLst>
  <pc:docChgLst>
    <pc:chgData name="Meeks, Mark" userId="S::mark.meeks@doas.ga.gov::d7393898-cf0f-4218-b3ee-6d48153b74bd" providerId="AD" clId="Web-{288FBA92-DC72-4586-B243-19BA0A2BE968}"/>
    <pc:docChg chg="mod">
      <pc:chgData name="Meeks, Mark" userId="S::mark.meeks@doas.ga.gov::d7393898-cf0f-4218-b3ee-6d48153b74bd" providerId="AD" clId="Web-{288FBA92-DC72-4586-B243-19BA0A2BE968}" dt="2025-07-16T14:07:12.629" v="0"/>
      <pc:docMkLst>
        <pc:docMk/>
      </pc:docMkLst>
    </pc:docChg>
  </pc:docChgLst>
  <pc:docChgLst>
    <pc:chgData name="Swartout, Darcy" userId="1c015fc4-41a8-4efb-8017-be6f6fc86c37" providerId="ADAL" clId="{13AD0DB0-53C1-4E5F-9543-687CFD5DB5DA}"/>
    <pc:docChg chg="modSld">
      <pc:chgData name="Swartout, Darcy" userId="1c015fc4-41a8-4efb-8017-be6f6fc86c37" providerId="ADAL" clId="{13AD0DB0-53C1-4E5F-9543-687CFD5DB5DA}" dt="2025-07-18T17:47:14.148" v="17" actId="20577"/>
      <pc:docMkLst>
        <pc:docMk/>
      </pc:docMkLst>
      <pc:sldChg chg="modSp mod">
        <pc:chgData name="Swartout, Darcy" userId="1c015fc4-41a8-4efb-8017-be6f6fc86c37" providerId="ADAL" clId="{13AD0DB0-53C1-4E5F-9543-687CFD5DB5DA}" dt="2025-07-18T17:47:14.148" v="17" actId="20577"/>
        <pc:sldMkLst>
          <pc:docMk/>
          <pc:sldMk cId="476934859" sldId="366"/>
        </pc:sldMkLst>
        <pc:spChg chg="mod">
          <ac:chgData name="Swartout, Darcy" userId="1c015fc4-41a8-4efb-8017-be6f6fc86c37" providerId="ADAL" clId="{13AD0DB0-53C1-4E5F-9543-687CFD5DB5DA}" dt="2025-07-18T17:47:14.148" v="17" actId="20577"/>
          <ac:spMkLst>
            <pc:docMk/>
            <pc:sldMk cId="476934859" sldId="366"/>
            <ac:spMk id="16" creationId="{77618A5B-AC2E-EDDF-5D1D-E9824F16D473}"/>
          </ac:spMkLst>
        </pc:spChg>
      </pc:sldChg>
      <pc:sldChg chg="modSp mod">
        <pc:chgData name="Swartout, Darcy" userId="1c015fc4-41a8-4efb-8017-be6f6fc86c37" providerId="ADAL" clId="{13AD0DB0-53C1-4E5F-9543-687CFD5DB5DA}" dt="2025-07-18T17:46:55.618" v="13" actId="1076"/>
        <pc:sldMkLst>
          <pc:docMk/>
          <pc:sldMk cId="645972379" sldId="369"/>
        </pc:sldMkLst>
        <pc:spChg chg="mod">
          <ac:chgData name="Swartout, Darcy" userId="1c015fc4-41a8-4efb-8017-be6f6fc86c37" providerId="ADAL" clId="{13AD0DB0-53C1-4E5F-9543-687CFD5DB5DA}" dt="2025-07-18T17:46:42.036" v="2" actId="14100"/>
          <ac:spMkLst>
            <pc:docMk/>
            <pc:sldMk cId="645972379" sldId="369"/>
            <ac:spMk id="11" creationId="{8FB5BCF8-6D8C-FF7A-9E59-A085B3C73117}"/>
          </ac:spMkLst>
        </pc:spChg>
        <pc:spChg chg="mod">
          <ac:chgData name="Swartout, Darcy" userId="1c015fc4-41a8-4efb-8017-be6f6fc86c37" providerId="ADAL" clId="{13AD0DB0-53C1-4E5F-9543-687CFD5DB5DA}" dt="2025-07-18T17:46:51.948" v="12" actId="1035"/>
          <ac:spMkLst>
            <pc:docMk/>
            <pc:sldMk cId="645972379" sldId="369"/>
            <ac:spMk id="14" creationId="{EB8F5B6F-9F55-64C6-B1C9-0E1EE103BB5F}"/>
          </ac:spMkLst>
        </pc:spChg>
        <pc:spChg chg="mod">
          <ac:chgData name="Swartout, Darcy" userId="1c015fc4-41a8-4efb-8017-be6f6fc86c37" providerId="ADAL" clId="{13AD0DB0-53C1-4E5F-9543-687CFD5DB5DA}" dt="2025-07-18T17:46:45.876" v="3" actId="1076"/>
          <ac:spMkLst>
            <pc:docMk/>
            <pc:sldMk cId="645972379" sldId="369"/>
            <ac:spMk id="19" creationId="{05DED895-B297-7E7D-A259-4D3EE8CB66BD}"/>
          </ac:spMkLst>
        </pc:spChg>
        <pc:spChg chg="mod">
          <ac:chgData name="Swartout, Darcy" userId="1c015fc4-41a8-4efb-8017-be6f6fc86c37" providerId="ADAL" clId="{13AD0DB0-53C1-4E5F-9543-687CFD5DB5DA}" dt="2025-07-18T17:46:55.618" v="13" actId="1076"/>
          <ac:spMkLst>
            <pc:docMk/>
            <pc:sldMk cId="645972379" sldId="369"/>
            <ac:spMk id="20" creationId="{FD04F667-4109-DEA0-BC03-BAA157248BBB}"/>
          </ac:spMkLst>
        </pc:spChg>
      </pc:sldChg>
    </pc:docChg>
  </pc:docChgLst>
  <pc:docChgLst>
    <pc:chgData name="Franklin, Cindy" userId="137d06bd-b649-423d-b1b3-a876fc821453" providerId="ADAL" clId="{67CA8F4C-6278-4E7C-B5DF-2567979F701D}"/>
    <pc:docChg chg="custSel modSld">
      <pc:chgData name="Franklin, Cindy" userId="137d06bd-b649-423d-b1b3-a876fc821453" providerId="ADAL" clId="{67CA8F4C-6278-4E7C-B5DF-2567979F701D}" dt="2025-06-06T17:20:05.479" v="2" actId="700"/>
      <pc:docMkLst>
        <pc:docMk/>
      </pc:docMkLst>
      <pc:sldChg chg="addSp delSp modSp mod modClrScheme chgLayout">
        <pc:chgData name="Franklin, Cindy" userId="137d06bd-b649-423d-b1b3-a876fc821453" providerId="ADAL" clId="{67CA8F4C-6278-4E7C-B5DF-2567979F701D}" dt="2025-06-06T17:20:05.479" v="2" actId="700"/>
        <pc:sldMkLst>
          <pc:docMk/>
          <pc:sldMk cId="2594437778" sldId="364"/>
        </pc:sldMkLst>
      </pc:sldChg>
    </pc:docChg>
  </pc:docChgLst>
  <pc:docChgLst>
    <pc:chgData name="Sears, Amy" userId="S::amy.sears@sao.ga.gov::18f4f2ee-2f64-4090-b3fc-159d1fc1b307" providerId="AD" clId="Web-{2E1FDA79-483A-8FA9-857C-ECB1E42BEF6C}"/>
    <pc:docChg chg="modSld">
      <pc:chgData name="Sears, Amy" userId="S::amy.sears@sao.ga.gov::18f4f2ee-2f64-4090-b3fc-159d1fc1b307" providerId="AD" clId="Web-{2E1FDA79-483A-8FA9-857C-ECB1E42BEF6C}" dt="2025-05-29T19:12:29.974" v="1" actId="1076"/>
      <pc:docMkLst>
        <pc:docMk/>
      </pc:docMkLst>
      <pc:sldChg chg="modSp">
        <pc:chgData name="Sears, Amy" userId="S::amy.sears@sao.ga.gov::18f4f2ee-2f64-4090-b3fc-159d1fc1b307" providerId="AD" clId="Web-{2E1FDA79-483A-8FA9-857C-ECB1E42BEF6C}" dt="2025-05-29T19:12:29.974" v="1" actId="1076"/>
        <pc:sldMkLst>
          <pc:docMk/>
          <pc:sldMk cId="434607786" sldId="35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13">
            <a:extLst>
              <a:ext uri="{FF2B5EF4-FFF2-40B4-BE49-F238E27FC236}">
                <a16:creationId xmlns:a16="http://schemas.microsoft.com/office/drawing/2014/main" id="{2F0E1418-5E8E-F333-63B5-2250572DC82E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9/8/2025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 Purchase Order Additional 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This guide will show </a:t>
            </a:r>
            <a:r>
              <a:rPr lang="en-US" i="1"/>
              <a:t>Buyers </a:t>
            </a:r>
            <a:r>
              <a:rPr lang="en-US"/>
              <a:t>how to access purchase orders and </a:t>
            </a:r>
            <a:r>
              <a:rPr lang="en-US" i="1"/>
              <a:t>View Purchase Order Additional Data</a:t>
            </a:r>
            <a:r>
              <a:rPr lang="en-US"/>
              <a:t>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Enter </a:t>
            </a:r>
            <a:r>
              <a:rPr lang="en-US" b="1"/>
              <a:t>Find Purchase Orders </a:t>
            </a:r>
            <a:r>
              <a:rPr lang="en-US"/>
              <a:t>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r>
              <a:rPr lang="en-US"/>
              <a:t>Click the </a:t>
            </a:r>
            <a:r>
              <a:rPr lang="en-US" b="1"/>
              <a:t>Find Purchase Orders</a:t>
            </a:r>
            <a:r>
              <a:rPr lang="en-US"/>
              <a:t> report.</a:t>
            </a:r>
          </a:p>
          <a:p>
            <a:r>
              <a:rPr lang="en-US"/>
              <a:t>Select </a:t>
            </a:r>
            <a:r>
              <a:rPr lang="en-US" b="1"/>
              <a:t>Related Actions </a:t>
            </a:r>
            <a:r>
              <a:rPr lang="en-US"/>
              <a:t>(</a:t>
            </a:r>
            <a:r>
              <a:rPr lang="en-US" b="1"/>
              <a:t>…</a:t>
            </a:r>
            <a:r>
              <a:rPr lang="en-US"/>
              <a:t>)</a:t>
            </a:r>
            <a:r>
              <a:rPr lang="en-US" b="1"/>
              <a:t> </a:t>
            </a:r>
            <a:r>
              <a:rPr lang="en-US"/>
              <a:t>and hover over </a:t>
            </a:r>
            <a:r>
              <a:rPr lang="en-US" b="1"/>
              <a:t>Additional Data</a:t>
            </a:r>
            <a:r>
              <a:rPr lang="en-US"/>
              <a:t>.</a:t>
            </a:r>
          </a:p>
          <a:p>
            <a:r>
              <a:rPr lang="en-US"/>
              <a:t>Select </a:t>
            </a:r>
            <a:r>
              <a:rPr lang="en-US" b="1"/>
              <a:t>View All</a:t>
            </a:r>
            <a:r>
              <a:rPr lang="en-US"/>
              <a:t>.</a:t>
            </a:r>
          </a:p>
          <a:p>
            <a:r>
              <a:rPr lang="en-US"/>
              <a:t>Review </a:t>
            </a:r>
            <a:r>
              <a:rPr lang="en-US" b="1"/>
              <a:t>Additional Data</a:t>
            </a:r>
            <a:r>
              <a:rPr lang="en-US"/>
              <a:t>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/>
              <a:t>Enter Find Purchase Orders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Access Purchase Orders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Click Related Actions</a:t>
            </a:r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/>
              <a:t>View PO Additional Data</a:t>
            </a:r>
          </a:p>
        </p:txBody>
      </p:sp>
    </p:spTree>
    <p:extLst>
      <p:ext uri="{BB962C8B-B14F-4D97-AF65-F5344CB8AC3E}">
        <p14:creationId xmlns:p14="http://schemas.microsoft.com/office/powerpoint/2010/main" val="1339528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6353EA-E1C7-3EE4-DE51-865BB28DA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ED871E-8A87-5BC6-3A8C-561AEE7469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630B9-CA0A-CFB4-00D0-81F1517F8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2B46274-7214-3978-4C1D-7C0F8E27B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Purchase Order Additional Data </a:t>
            </a:r>
            <a:br>
              <a:rPr lang="en-US"/>
            </a:br>
            <a:r>
              <a:rPr lang="en-US"/>
              <a:t>(Part 1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C793AF-BD48-40D4-4D86-567747B4D3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/>
              <a:t>Enter </a:t>
            </a:r>
            <a:r>
              <a:rPr lang="en-US" b="1"/>
              <a:t>Find Purchase Orders</a:t>
            </a:r>
            <a:r>
              <a:rPr lang="en-US"/>
              <a:t> in the </a:t>
            </a:r>
            <a:r>
              <a:rPr lang="en-US" b="1"/>
              <a:t>Search </a:t>
            </a:r>
            <a:r>
              <a:rPr lang="en-US"/>
              <a:t>field.</a:t>
            </a:r>
          </a:p>
          <a:p>
            <a:pPr marL="742950" indent="-742950">
              <a:buFont typeface="+mj-lt"/>
              <a:buAutoNum type="arabicPeriod"/>
            </a:pPr>
            <a:r>
              <a:rPr lang="en-US"/>
              <a:t>Click the </a:t>
            </a:r>
            <a:r>
              <a:rPr lang="en-US" b="1"/>
              <a:t>Find Purchase Orders </a:t>
            </a:r>
            <a:r>
              <a:rPr lang="en-US"/>
              <a:t>report.</a:t>
            </a:r>
          </a:p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01AA412-C14E-D7E6-7C77-36C559E6C3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3"/>
            </a:pPr>
            <a:r>
              <a:rPr lang="en-US"/>
              <a:t>Narrow your Search using available fields.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/>
              <a:t>Click </a:t>
            </a:r>
            <a:r>
              <a:rPr lang="en-US" b="1"/>
              <a:t>OK</a:t>
            </a:r>
            <a:r>
              <a:rPr lang="en-US"/>
              <a:t>.</a:t>
            </a:r>
          </a:p>
          <a:p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EDB5812-028B-3561-23F2-3CB46F162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4584810"/>
            <a:ext cx="10058400" cy="25949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FF4840E-8407-FF84-2E21-9ABD7FD3F8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5599" y="10394575"/>
            <a:ext cx="6858000" cy="501162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5A200C6-1CD5-08A3-D909-5ECACB7A1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200" y="4584210"/>
            <a:ext cx="6095999" cy="98531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6B1F749-27C7-8EFC-869E-FEF829BAEE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29199" y="5570007"/>
            <a:ext cx="6095999" cy="98531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FB5BCF8-6D8C-FF7A-9E59-A085B3C73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2339" y="11056400"/>
            <a:ext cx="2240281" cy="309601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B8F5B6F-9F55-64C6-B1C9-0E1EE103B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75020" y="14904720"/>
            <a:ext cx="952500" cy="437059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5FBFAB9-F598-4354-C233-DA6841220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80560" y="47467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2312D0C-097E-4D65-DACA-9C4C1C712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472658" y="568894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5DED895-B297-7E7D-A259-4D3EE8CB6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532620" y="1233008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D04F667-4109-DEA0-BC03-BAA157248B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326380" y="14848929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645972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Purchase Order Additional Data </a:t>
            </a:r>
            <a:br>
              <a:rPr lang="en-US"/>
            </a:br>
            <a:r>
              <a:rPr lang="en-US"/>
              <a:t>(Part 2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View the search results and locate the desired </a:t>
            </a:r>
            <a:r>
              <a:rPr lang="en-US" b="1">
                <a:latin typeface="Arial"/>
                <a:cs typeface="Arial"/>
              </a:rPr>
              <a:t>Purchase Order</a:t>
            </a:r>
            <a:r>
              <a:rPr lang="en-US">
                <a:latin typeface="Arial"/>
                <a:cs typeface="Arial"/>
              </a:rPr>
              <a:t>.</a:t>
            </a:r>
          </a:p>
          <a:p>
            <a:pPr marL="742950" indent="-742950">
              <a:buFont typeface="+mj-lt"/>
              <a:buAutoNum type="arabicPeriod" startAt="5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Related Actions </a:t>
            </a:r>
            <a:r>
              <a:rPr lang="en-US">
                <a:latin typeface="Arial"/>
                <a:cs typeface="Arial"/>
              </a:rPr>
              <a:t>(</a:t>
            </a:r>
            <a:r>
              <a:rPr lang="en-US" b="1">
                <a:latin typeface="Arial"/>
                <a:cs typeface="Arial"/>
              </a:rPr>
              <a:t>…</a:t>
            </a:r>
            <a:r>
              <a:rPr lang="en-US">
                <a:latin typeface="Arial"/>
                <a:cs typeface="Arial"/>
              </a:rPr>
              <a:t>)</a:t>
            </a:r>
            <a:r>
              <a:rPr lang="en-US" b="1">
                <a:latin typeface="Arial"/>
                <a:cs typeface="Arial"/>
              </a:rPr>
              <a:t> </a:t>
            </a:r>
            <a:r>
              <a:rPr lang="en-US">
                <a:latin typeface="Arial"/>
                <a:cs typeface="Arial"/>
              </a:rPr>
              <a:t>in the </a:t>
            </a:r>
            <a:r>
              <a:rPr lang="en-US" b="1">
                <a:latin typeface="Arial"/>
                <a:cs typeface="Arial"/>
              </a:rPr>
              <a:t>Purchase Orders </a:t>
            </a:r>
            <a:r>
              <a:rPr lang="en-US">
                <a:latin typeface="Arial"/>
                <a:cs typeface="Arial"/>
              </a:rPr>
              <a:t>column.</a:t>
            </a:r>
          </a:p>
          <a:p>
            <a:pPr marL="742950" lvl="1" indent="0">
              <a:buNone/>
            </a:pPr>
            <a:r>
              <a:rPr lang="en-US" sz="2800" b="1">
                <a:latin typeface="Arial"/>
                <a:cs typeface="Arial"/>
              </a:rPr>
              <a:t>Note: </a:t>
            </a:r>
            <a:r>
              <a:rPr lang="en-US" sz="2800" i="1">
                <a:latin typeface="Arial"/>
                <a:cs typeface="Arial"/>
              </a:rPr>
              <a:t>Related Actions </a:t>
            </a:r>
            <a:r>
              <a:rPr lang="en-US" sz="2800">
                <a:latin typeface="Arial"/>
                <a:cs typeface="Arial"/>
              </a:rPr>
              <a:t>can be accessed if you are already in </a:t>
            </a:r>
            <a:r>
              <a:rPr lang="en-US" sz="2800" i="1">
                <a:latin typeface="Arial"/>
                <a:cs typeface="Arial"/>
              </a:rPr>
              <a:t>Purchase Order</a:t>
            </a:r>
            <a:r>
              <a:rPr lang="en-US" sz="2800">
                <a:latin typeface="Arial"/>
                <a:cs typeface="Arial"/>
              </a:rPr>
              <a:t> by clicking on (…) by </a:t>
            </a:r>
            <a:r>
              <a:rPr lang="en-US" sz="2800" i="1">
                <a:latin typeface="Arial"/>
                <a:cs typeface="Arial"/>
              </a:rPr>
              <a:t>Purchase Order</a:t>
            </a:r>
            <a:r>
              <a:rPr lang="en-US" sz="2800">
                <a:latin typeface="Arial"/>
                <a:cs typeface="Arial"/>
              </a:rPr>
              <a:t> </a:t>
            </a:r>
            <a:r>
              <a:rPr lang="en-US" sz="2800" i="1">
                <a:latin typeface="Arial"/>
                <a:cs typeface="Arial"/>
              </a:rPr>
              <a:t>Number</a:t>
            </a:r>
            <a:r>
              <a:rPr lang="en-US" sz="2800">
                <a:latin typeface="Arial"/>
                <a:cs typeface="Arial"/>
              </a:rPr>
              <a:t>. </a:t>
            </a:r>
            <a:endParaRPr lang="en-US" sz="2800"/>
          </a:p>
          <a:p>
            <a:pPr marL="742950" indent="-742950">
              <a:buFont typeface="+mj-lt"/>
              <a:buAutoNum type="arabicPeriod" startAt="5"/>
            </a:pPr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6AC4966-87F5-CA49-2AD6-34C7D7357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609" y="6707509"/>
            <a:ext cx="10058400" cy="70806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16D3F26-DAE3-1A49-4D91-59C67D76A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9353" y="12568483"/>
            <a:ext cx="1900894" cy="74224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F92301-5D95-6B9B-7F4D-BBC016DA37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59353" y="10683945"/>
            <a:ext cx="9892656" cy="292075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9BA000-9704-2A36-1CB9-3097AC71D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0133214" y="1013530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764051-CC60-E4EA-9724-744F83C73D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160247" y="1266528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76934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Purchase Order Additional Data </a:t>
            </a:r>
            <a:br>
              <a:rPr lang="en-US"/>
            </a:br>
            <a:r>
              <a:rPr lang="en-US"/>
              <a:t>(Part 3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Click </a:t>
            </a:r>
            <a:r>
              <a:rPr lang="en-US" b="1"/>
              <a:t>Additional Data</a:t>
            </a:r>
            <a:r>
              <a:rPr lang="en-US"/>
              <a:t>.</a:t>
            </a:r>
          </a:p>
          <a:p>
            <a:pPr marL="742950" indent="-742950">
              <a:buFont typeface="+mj-lt"/>
              <a:buAutoNum type="arabicPeriod" startAt="7"/>
            </a:pPr>
            <a:r>
              <a:rPr lang="en-US"/>
              <a:t>Click </a:t>
            </a:r>
            <a:r>
              <a:rPr lang="en-US" b="1"/>
              <a:t>View All</a:t>
            </a:r>
            <a:r>
              <a:rPr lang="en-US"/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5CDF089-0A4D-F2FC-1587-1D9A54888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4420761"/>
            <a:ext cx="10058400" cy="741447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3AECA32-A972-7820-7436-D65243B9FE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82636" y="7585485"/>
            <a:ext cx="3813464" cy="68742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395EFA-DC45-DCC0-D600-FC3E32789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65819" y="7585485"/>
            <a:ext cx="2043546" cy="687426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FCF86C07-90D5-2DE9-8997-0EB28CAE7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533996" y="764026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B6A4B8D-D1ED-18DB-7457-DAFB0C70F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109364" y="762820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68371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View Purchase Order Additional Data</a:t>
            </a:r>
            <a:br>
              <a:rPr lang="en-US"/>
            </a:br>
            <a:r>
              <a:rPr lang="en-US"/>
              <a:t>(Part 4 of 4)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54120"/>
            <a:ext cx="10716492" cy="7076915"/>
          </a:xfrm>
        </p:spPr>
        <p:txBody>
          <a:bodyPr vert="horz" lIns="91440" tIns="45720" rIns="91440" bIns="45720" rtlCol="0" anchor="t">
            <a:normAutofit fontScale="25000" lnSpcReduction="20000"/>
          </a:bodyPr>
          <a:lstStyle/>
          <a:p>
            <a:pPr marL="793750" indent="-793750">
              <a:buFont typeface="+mj-lt"/>
              <a:buAutoNum type="arabicPeriod" startAt="9"/>
            </a:pPr>
            <a:r>
              <a:rPr lang="en-US" sz="14400" dirty="0">
                <a:latin typeface="Arial"/>
                <a:cs typeface="Arial"/>
              </a:rPr>
              <a:t>Review additional data, as applicable. Additional data includes the following: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E-Verify Information and Exempt Reason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GPR Solicitation Detail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Requesting Entity and Lease (Purchase Order)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Long-Term Commitment Type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Subscription Based Information Technology Agreement</a:t>
            </a:r>
          </a:p>
          <a:p>
            <a:pPr marL="2114550" lvl="1" indent="-742950"/>
            <a:r>
              <a:rPr lang="en-US" sz="14400" dirty="0">
                <a:latin typeface="Arial"/>
                <a:cs typeface="Arial"/>
              </a:rPr>
              <a:t>DNU Requesting Entity and Single Use Account</a:t>
            </a:r>
            <a:endParaRPr lang="en-US" sz="9000" dirty="0">
              <a:latin typeface="Arial"/>
              <a:cs typeface="Arial"/>
            </a:endParaRPr>
          </a:p>
          <a:p>
            <a:pPr marL="800100"/>
            <a:r>
              <a:rPr lang="en-US" sz="11200" b="1" dirty="0">
                <a:latin typeface="Arial"/>
                <a:cs typeface="Arial"/>
              </a:rPr>
              <a:t>Note</a:t>
            </a:r>
            <a:r>
              <a:rPr lang="en-US" sz="11200" dirty="0">
                <a:latin typeface="Arial"/>
                <a:cs typeface="Arial"/>
              </a:rPr>
              <a:t>: Click </a:t>
            </a:r>
            <a:r>
              <a:rPr lang="en-US" sz="11200" i="1" dirty="0">
                <a:latin typeface="Arial"/>
                <a:cs typeface="Arial"/>
              </a:rPr>
              <a:t>Edit</a:t>
            </a:r>
            <a:r>
              <a:rPr lang="en-US" sz="11200" dirty="0">
                <a:latin typeface="Arial"/>
                <a:cs typeface="Arial"/>
              </a:rPr>
              <a:t> in any section to update purchase order </a:t>
            </a:r>
            <a:r>
              <a:rPr lang="en-US" sz="11200" i="1" dirty="0">
                <a:latin typeface="Arial"/>
                <a:cs typeface="Arial"/>
              </a:rPr>
              <a:t>Additional Data</a:t>
            </a:r>
            <a:r>
              <a:rPr lang="en-US" sz="14800" dirty="0">
                <a:latin typeface="Arial"/>
                <a:cs typeface="Arial"/>
              </a:rPr>
              <a:t>. </a:t>
            </a:r>
            <a:r>
              <a:rPr lang="en-US" sz="11200" i="1" dirty="0">
                <a:latin typeface="Arial"/>
                <a:cs typeface="Arial"/>
              </a:rPr>
              <a:t>Click on Purchase Order ID link </a:t>
            </a:r>
            <a:r>
              <a:rPr lang="en-US" sz="11200" dirty="0">
                <a:latin typeface="Arial"/>
                <a:cs typeface="Arial"/>
              </a:rPr>
              <a:t>to return to PO details</a:t>
            </a:r>
            <a:r>
              <a:rPr lang="en-US" sz="11200" i="1" dirty="0">
                <a:latin typeface="Arial"/>
                <a:cs typeface="Arial"/>
              </a:rPr>
              <a:t>. </a:t>
            </a:r>
            <a:r>
              <a:rPr lang="en-US" sz="11200" dirty="0">
                <a:latin typeface="Arial"/>
                <a:cs typeface="Arial"/>
              </a:rPr>
              <a:t>After successfully accessing additional data, there is no other option to return to the</a:t>
            </a:r>
            <a:r>
              <a:rPr lang="en-US" sz="11200" i="1" dirty="0">
                <a:latin typeface="Arial"/>
                <a:cs typeface="Arial"/>
              </a:rPr>
              <a:t> Purchase Order </a:t>
            </a:r>
            <a:r>
              <a:rPr lang="en-US" sz="11200" dirty="0">
                <a:latin typeface="Arial"/>
                <a:cs typeface="Arial"/>
              </a:rPr>
              <a:t>after viewed.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7550EC-0339-74E1-2679-6B5758572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429691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22" name="Freeform 101">
              <a:extLst>
                <a:ext uri="{FF2B5EF4-FFF2-40B4-BE49-F238E27FC236}">
                  <a16:creationId xmlns:a16="http://schemas.microsoft.com/office/drawing/2014/main" id="{162C6CDD-0703-6A42-DC30-1A71AD528446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/>
            </a:p>
          </p:txBody>
        </p:sp>
        <p:pic>
          <p:nvPicPr>
            <p:cNvPr id="23" name="Graphic 22" descr="Checkmark with solid fill">
              <a:extLst>
                <a:ext uri="{FF2B5EF4-FFF2-40B4-BE49-F238E27FC236}">
                  <a16:creationId xmlns:a16="http://schemas.microsoft.com/office/drawing/2014/main" id="{137F6C24-27FB-CEF7-2655-9D73ADB7D7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BE1BF604-43D9-AC1D-0941-B48AFC896329}"/>
              </a:ext>
            </a:extLst>
          </p:cNvPr>
          <p:cNvSpPr txBox="1"/>
          <p:nvPr/>
        </p:nvSpPr>
        <p:spPr>
          <a:xfrm>
            <a:off x="1666371" y="14510099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accessed Purchase Orders and viewed additional data.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28A291-6611-CAEA-06BA-189B05BA7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17693"/>
          <a:stretch/>
        </p:blipFill>
        <p:spPr>
          <a:xfrm>
            <a:off x="2495648" y="8968520"/>
            <a:ext cx="7478924" cy="523038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325107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www.w3.org/XML/1998/namespace"/>
    <ds:schemaRef ds:uri="http://schemas.microsoft.com/office/2006/documentManagement/types"/>
    <ds:schemaRef ds:uri="8d5ae7cb-5eaa-45bd-87a9-9ecdfd4d7a10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91b022cc-d96d-4c7a-a6ef-47af526da2c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F9B5904-43F7-459F-8D50-A116023484F8}"/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342</Words>
  <Application>Microsoft Office PowerPoint</Application>
  <PresentationFormat>Custom</PresentationFormat>
  <Paragraphs>63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Job Aid Template</vt:lpstr>
      <vt:lpstr>1_Administrative</vt:lpstr>
      <vt:lpstr>View Purchase Order Additional Data</vt:lpstr>
      <vt:lpstr>View Purchase Order Additional Data  (Part 1 of 4)</vt:lpstr>
      <vt:lpstr>View Purchase Order Additional Data  (Part 2 of 4)</vt:lpstr>
      <vt:lpstr>View Purchase Order Additional Data  (Part 3 of 4)</vt:lpstr>
      <vt:lpstr>View Purchase Order Additional Data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Swartout, Darcy</cp:lastModifiedBy>
  <cp:revision>1</cp:revision>
  <cp:lastPrinted>2024-05-14T19:49:44Z</cp:lastPrinted>
  <dcterms:created xsi:type="dcterms:W3CDTF">2024-01-04T16:25:20Z</dcterms:created>
  <dcterms:modified xsi:type="dcterms:W3CDTF">2025-09-08T18:21:28Z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