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1"/>
  </p:notesMasterIdLst>
  <p:sldIdLst>
    <p:sldId id="355" r:id="rId6"/>
    <p:sldId id="357" r:id="rId7"/>
    <p:sldId id="362" r:id="rId8"/>
    <p:sldId id="369" r:id="rId9"/>
    <p:sldId id="370" r:id="rId10"/>
  </p:sldIdLst>
  <p:sldSz cx="12192000" cy="16256000"/>
  <p:notesSz cx="7315200" cy="96012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Job Aid" id="{5C701155-6AC2-42FC-9E37-6CA6E51D9CC1}">
          <p14:sldIdLst>
            <p14:sldId id="355"/>
            <p14:sldId id="357"/>
            <p14:sldId id="362"/>
            <p14:sldId id="369"/>
            <p14:sldId id="3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63FF29-28C7-419A-166A-17E57A82819B}" name="Auld, Joyce" initials="AJ" userId="S::joyce.auld@doas.ga.gov::b08ef79f-7306-418b-9cf1-d56775e7fcf9" providerId="AD"/>
  <p188:author id="{3502C13A-F1B8-3757-CE8D-8037F6353F27}" name="Alexander, Becky" initials="AB" userId="S::becky.alexander@doas.ga.gov::f381ec09-abb2-4602-950f-0db0b2179f0d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1DCD4546-5D69-6A56-6A02-F4967DCAD517}" name="Gottdenker, Jay" initials="GJ" userId="S::jay.gottdenker@sao.ga.gov::05835fd4-2787-49f7-ad76-5a4f6e86bcd6" providerId="AD"/>
  <p188:author id="{C1A60C49-7C29-73C3-1A30-B787DD752A19}" name="Robert, Margaret" initials="MR" userId="Robert, Margaret" providerId="None"/>
  <p188:author id="{4774795C-E791-0187-6D61-30574117EB4E}" name="Efik, Brittany" initials="EB" userId="S::brittany.efik1@doas.ga.gov::b6aebe08-cf3a-4328-83ae-e2f336d30b55" providerId="AD"/>
  <p188:author id="{F94FB268-4EB0-26A1-9FED-9A9B05C4B15C}" name="McClester, Ryan" initials="RM" userId="S::ryan.mcclester@sao.ga.gov::5f0298cf-8456-4577-8b9b-8f3379c01079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FBCD2DA1-F473-E7E3-31EF-E384AF046315}" name="Reddick, Sheree" initials="SR" userId="S::Sheree.Reddick@doas.ga.gov::79f77c81-3202-45e9-8542-60a85beec9e3" providerId="AD"/>
  <p188:author id="{67594FB9-BEA4-EE57-F985-59D2DBC1E009}" name="Reddick, Sheree" initials="RS" userId="S::sheree.reddick@doas.ga.gov::79f77c81-3202-45e9-8542-60a85beec9e3" providerId="AD"/>
  <p188:author id="{2A0D5DE6-36DF-4097-2C0A-6638A9160CAD}" name="Meeks, Mark" initials="MM" userId="S::mark.meeks@doas.ga.gov::d7393898-cf0f-4218-b3ee-6d48153b74bd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1C5B"/>
    <a:srgbClr val="FFFFFF"/>
    <a:srgbClr val="7030A0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14C995-B086-43CF-89F1-3CDF85253193}" v="1" dt="2025-09-08T18:24:55.438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2262" y="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ld, Joyce" userId="S::joyce.auld@doas.ga.gov::b08ef79f-7306-418b-9cf1-d56775e7fcf9" providerId="AD" clId="Web-{BF423BF9-FCF0-142B-F2F2-A16ACB5981DC}"/>
    <pc:docChg chg="modSld">
      <pc:chgData name="Auld, Joyce" userId="S::joyce.auld@doas.ga.gov::b08ef79f-7306-418b-9cf1-d56775e7fcf9" providerId="AD" clId="Web-{BF423BF9-FCF0-142B-F2F2-A16ACB5981DC}" dt="2025-03-14T18:15:39.041" v="0" actId="20577"/>
      <pc:docMkLst>
        <pc:docMk/>
      </pc:docMkLst>
    </pc:docChg>
  </pc:docChgLst>
  <pc:docChgLst>
    <pc:chgData name="Auld, Joyce" userId="S::joyce.auld@doas.ga.gov::b08ef79f-7306-418b-9cf1-d56775e7fcf9" providerId="AD" clId="Web-{6A1026F9-C378-87EF-8852-F6652DA0523A}"/>
    <pc:docChg chg="mod modSld sldOrd">
      <pc:chgData name="Auld, Joyce" userId="S::joyce.auld@doas.ga.gov::b08ef79f-7306-418b-9cf1-d56775e7fcf9" providerId="AD" clId="Web-{6A1026F9-C378-87EF-8852-F6652DA0523A}" dt="2025-03-05T21:27:42.045" v="212" actId="20577"/>
      <pc:docMkLst>
        <pc:docMk/>
      </pc:docMkLst>
      <pc:sldChg chg="ord">
        <pc:chgData name="Auld, Joyce" userId="S::joyce.auld@doas.ga.gov::b08ef79f-7306-418b-9cf1-d56775e7fcf9" providerId="AD" clId="Web-{6A1026F9-C378-87EF-8852-F6652DA0523A}" dt="2025-03-05T21:02:13.103" v="1"/>
        <pc:sldMkLst>
          <pc:docMk/>
          <pc:sldMk cId="1339528299" sldId="355"/>
        </pc:sldMkLst>
      </pc:sldChg>
      <pc:sldChg chg="modSp modCm">
        <pc:chgData name="Auld, Joyce" userId="S::joyce.auld@doas.ga.gov::b08ef79f-7306-418b-9cf1-d56775e7fcf9" providerId="AD" clId="Web-{6A1026F9-C378-87EF-8852-F6652DA0523A}" dt="2025-03-05T21:05:31.617" v="11" actId="20577"/>
        <pc:sldMkLst>
          <pc:docMk/>
          <pc:sldMk cId="3189574712" sldId="3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uld, Joyce" userId="S::joyce.auld@doas.ga.gov::b08ef79f-7306-418b-9cf1-d56775e7fcf9" providerId="AD" clId="Web-{6A1026F9-C378-87EF-8852-F6652DA0523A}" dt="2025-03-05T21:05:23.352" v="10" actId="20577"/>
              <pc2:cmMkLst xmlns:pc2="http://schemas.microsoft.com/office/powerpoint/2019/9/main/command">
                <pc:docMk/>
                <pc:sldMk cId="3189574712" sldId="357"/>
                <pc2:cmMk id="{35615131-2475-4ACA-BB20-7FCF0E1D9C1D}"/>
              </pc2:cmMkLst>
            </pc226:cmChg>
          </p:ext>
        </pc:extLst>
      </pc:sldChg>
      <pc:sldChg chg="addSp delSp modSp">
        <pc:chgData name="Auld, Joyce" userId="S::joyce.auld@doas.ga.gov::b08ef79f-7306-418b-9cf1-d56775e7fcf9" providerId="AD" clId="Web-{6A1026F9-C378-87EF-8852-F6652DA0523A}" dt="2025-03-05T21:27:42.045" v="212" actId="20577"/>
        <pc:sldMkLst>
          <pc:docMk/>
          <pc:sldMk cId="3626303502" sldId="358"/>
        </pc:sldMkLst>
      </pc:sldChg>
      <pc:sldChg chg="addSp delSp modSp">
        <pc:chgData name="Auld, Joyce" userId="S::joyce.auld@doas.ga.gov::b08ef79f-7306-418b-9cf1-d56775e7fcf9" providerId="AD" clId="Web-{6A1026F9-C378-87EF-8852-F6652DA0523A}" dt="2025-03-05T21:26:54.764" v="209"/>
        <pc:sldMkLst>
          <pc:docMk/>
          <pc:sldMk cId="35216191" sldId="359"/>
        </pc:sldMkLst>
      </pc:sldChg>
    </pc:docChg>
  </pc:docChgLst>
  <pc:docChgLst>
    <pc:chgData name="Cooper, Lenesia" userId="S::lenesia.cooper@sao.ga.gov::c87d1fc2-4efc-4039-ab7f-230fa324140b" providerId="AD" clId="Web-{22035814-EB2E-AE84-2C58-DC87F4CA55DA}"/>
    <pc:docChg chg="mod">
      <pc:chgData name="Cooper, Lenesia" userId="S::lenesia.cooper@sao.ga.gov::c87d1fc2-4efc-4039-ab7f-230fa324140b" providerId="AD" clId="Web-{22035814-EB2E-AE84-2C58-DC87F4CA55DA}" dt="2025-06-13T19:51:28.017" v="0"/>
      <pc:docMkLst>
        <pc:docMk/>
      </pc:docMkLst>
    </pc:docChg>
  </pc:docChgLst>
  <pc:docChgLst>
    <pc:chgData name="Auld, Joyce" userId="S::joyce.auld@doas.ga.gov::b08ef79f-7306-418b-9cf1-d56775e7fcf9" providerId="AD" clId="Web-{B71E5310-AD1D-665A-0F7E-045992D36363}"/>
    <pc:docChg chg="modSld">
      <pc:chgData name="Auld, Joyce" userId="S::joyce.auld@doas.ga.gov::b08ef79f-7306-418b-9cf1-d56775e7fcf9" providerId="AD" clId="Web-{B71E5310-AD1D-665A-0F7E-045992D36363}" dt="2025-06-16T18:59:34.054" v="1" actId="20577"/>
      <pc:docMkLst>
        <pc:docMk/>
      </pc:docMkLst>
      <pc:sldChg chg="modSp">
        <pc:chgData name="Auld, Joyce" userId="S::joyce.auld@doas.ga.gov::b08ef79f-7306-418b-9cf1-d56775e7fcf9" providerId="AD" clId="Web-{B71E5310-AD1D-665A-0F7E-045992D36363}" dt="2025-06-16T18:59:34.054" v="1" actId="20577"/>
        <pc:sldMkLst>
          <pc:docMk/>
          <pc:sldMk cId="1484958375" sldId="367"/>
        </pc:sldMkLst>
      </pc:sldChg>
    </pc:docChg>
  </pc:docChgLst>
  <pc:docChgLst>
    <pc:chgData name="Auld, Joyce" userId="S::joyce.auld@doas.ga.gov::b08ef79f-7306-418b-9cf1-d56775e7fcf9" providerId="AD" clId="Web-{50CFD39B-002D-AD72-CF95-B837E9387818}"/>
    <pc:docChg chg="modSld">
      <pc:chgData name="Auld, Joyce" userId="S::joyce.auld@doas.ga.gov::b08ef79f-7306-418b-9cf1-d56775e7fcf9" providerId="AD" clId="Web-{50CFD39B-002D-AD72-CF95-B837E9387818}" dt="2025-03-13T16:54:47.606" v="55" actId="1076"/>
      <pc:docMkLst>
        <pc:docMk/>
      </pc:docMkLst>
      <pc:sldChg chg="modSp">
        <pc:chgData name="Auld, Joyce" userId="S::joyce.auld@doas.ga.gov::b08ef79f-7306-418b-9cf1-d56775e7fcf9" providerId="AD" clId="Web-{50CFD39B-002D-AD72-CF95-B837E9387818}" dt="2025-03-13T16:54:47.606" v="55" actId="1076"/>
        <pc:sldMkLst>
          <pc:docMk/>
          <pc:sldMk cId="35216191" sldId="359"/>
        </pc:sldMkLst>
      </pc:sldChg>
      <pc:sldChg chg="addSp delSp modSp">
        <pc:chgData name="Auld, Joyce" userId="S::joyce.auld@doas.ga.gov::b08ef79f-7306-418b-9cf1-d56775e7fcf9" providerId="AD" clId="Web-{50CFD39B-002D-AD72-CF95-B837E9387818}" dt="2025-03-13T16:53:26.778" v="51" actId="1076"/>
        <pc:sldMkLst>
          <pc:docMk/>
          <pc:sldMk cId="3720522811" sldId="363"/>
        </pc:sldMkLst>
      </pc:sldChg>
    </pc:docChg>
  </pc:docChgLst>
  <pc:docChgLst>
    <pc:chgData name="Auld, Joyce" userId="S::joyce.auld@doas.ga.gov::b08ef79f-7306-418b-9cf1-d56775e7fcf9" providerId="AD" clId="Web-{923BE628-F099-11F0-0F86-562CC3D51198}"/>
    <pc:docChg chg="addSld delSld modSld modSection">
      <pc:chgData name="Auld, Joyce" userId="S::joyce.auld@doas.ga.gov::b08ef79f-7306-418b-9cf1-d56775e7fcf9" providerId="AD" clId="Web-{923BE628-F099-11F0-0F86-562CC3D51198}" dt="2025-03-13T18:04:59.233" v="398" actId="20577"/>
      <pc:docMkLst>
        <pc:docMk/>
      </pc:docMkLst>
      <pc:sldChg chg="addSp delSp modSp modCm">
        <pc:chgData name="Auld, Joyce" userId="S::joyce.auld@doas.ga.gov::b08ef79f-7306-418b-9cf1-d56775e7fcf9" providerId="AD" clId="Web-{923BE628-F099-11F0-0F86-562CC3D51198}" dt="2025-03-13T18:03:31.405" v="371" actId="20577"/>
        <pc:sldMkLst>
          <pc:docMk/>
          <pc:sldMk cId="3189574712" sldId="3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uld, Joyce" userId="S::joyce.auld@doas.ga.gov::b08ef79f-7306-418b-9cf1-d56775e7fcf9" providerId="AD" clId="Web-{923BE628-F099-11F0-0F86-562CC3D51198}" dt="2025-03-13T17:01:30.371" v="58" actId="20577"/>
              <pc2:cmMkLst xmlns:pc2="http://schemas.microsoft.com/office/powerpoint/2019/9/main/command">
                <pc:docMk/>
                <pc:sldMk cId="3189574712" sldId="357"/>
                <pc2:cmMk id="{51EAC317-A2BA-4885-8B30-BD3D484FB851}"/>
              </pc2:cmMkLst>
            </pc226:cmChg>
          </p:ext>
        </pc:extLst>
      </pc:sldChg>
      <pc:sldChg chg="modSp">
        <pc:chgData name="Auld, Joyce" userId="S::joyce.auld@doas.ga.gov::b08ef79f-7306-418b-9cf1-d56775e7fcf9" providerId="AD" clId="Web-{923BE628-F099-11F0-0F86-562CC3D51198}" dt="2025-03-13T18:03:48.327" v="376" actId="20577"/>
        <pc:sldMkLst>
          <pc:docMk/>
          <pc:sldMk cId="1504103607" sldId="362"/>
        </pc:sldMkLst>
      </pc:sldChg>
      <pc:sldChg chg="modSp">
        <pc:chgData name="Auld, Joyce" userId="S::joyce.auld@doas.ga.gov::b08ef79f-7306-418b-9cf1-d56775e7fcf9" providerId="AD" clId="Web-{923BE628-F099-11F0-0F86-562CC3D51198}" dt="2025-03-13T18:04:19.764" v="388" actId="20577"/>
        <pc:sldMkLst>
          <pc:docMk/>
          <pc:sldMk cId="3720522811" sldId="363"/>
        </pc:sldMkLst>
      </pc:sldChg>
      <pc:sldChg chg="modSp new del">
        <pc:chgData name="Auld, Joyce" userId="S::joyce.auld@doas.ga.gov::b08ef79f-7306-418b-9cf1-d56775e7fcf9" providerId="AD" clId="Web-{923BE628-F099-11F0-0F86-562CC3D51198}" dt="2025-03-13T17:45:20.898" v="178"/>
        <pc:sldMkLst>
          <pc:docMk/>
          <pc:sldMk cId="1532706184" sldId="364"/>
        </pc:sldMkLst>
      </pc:sldChg>
    </pc:docChg>
  </pc:docChgLst>
  <pc:docChgLst>
    <pc:chgData name="Meeks, Mark" userId="S::mark.meeks@doas.ga.gov::d7393898-cf0f-4218-b3ee-6d48153b74bd" providerId="AD" clId="Web-{E0ADB8ED-FCE1-CA1C-D7C3-2B869FEB6335}"/>
    <pc:docChg chg="modSld sldOrd">
      <pc:chgData name="Meeks, Mark" userId="S::mark.meeks@doas.ga.gov::d7393898-cf0f-4218-b3ee-6d48153b74bd" providerId="AD" clId="Web-{E0ADB8ED-FCE1-CA1C-D7C3-2B869FEB6335}" dt="2025-05-14T14:40:15.800" v="10" actId="14100"/>
      <pc:docMkLst>
        <pc:docMk/>
      </pc:docMkLst>
      <pc:sldChg chg="addSp modSp ord">
        <pc:chgData name="Meeks, Mark" userId="S::mark.meeks@doas.ga.gov::d7393898-cf0f-4218-b3ee-6d48153b74bd" providerId="AD" clId="Web-{E0ADB8ED-FCE1-CA1C-D7C3-2B869FEB6335}" dt="2025-05-14T14:40:15.800" v="10" actId="14100"/>
        <pc:sldMkLst>
          <pc:docMk/>
          <pc:sldMk cId="3115638184" sldId="369"/>
        </pc:sldMkLst>
      </pc:sldChg>
    </pc:docChg>
  </pc:docChgLst>
  <pc:docChgLst>
    <pc:chgData name="Auld, Joyce" userId="S::joyce.auld@doas.ga.gov::b08ef79f-7306-418b-9cf1-d56775e7fcf9" providerId="AD" clId="Web-{14B02207-88A6-4473-80FF-49F81BE7C5CF}"/>
    <pc:docChg chg="modSld">
      <pc:chgData name="Auld, Joyce" userId="S::joyce.auld@doas.ga.gov::b08ef79f-7306-418b-9cf1-d56775e7fcf9" providerId="AD" clId="Web-{14B02207-88A6-4473-80FF-49F81BE7C5CF}" dt="2025-03-06T19:13:56.780" v="5" actId="20577"/>
      <pc:docMkLst>
        <pc:docMk/>
      </pc:docMkLst>
      <pc:sldChg chg="modSp">
        <pc:chgData name="Auld, Joyce" userId="S::joyce.auld@doas.ga.gov::b08ef79f-7306-418b-9cf1-d56775e7fcf9" providerId="AD" clId="Web-{14B02207-88A6-4473-80FF-49F81BE7C5CF}" dt="2025-03-06T19:13:56.780" v="5" actId="20577"/>
        <pc:sldMkLst>
          <pc:docMk/>
          <pc:sldMk cId="1339528299" sldId="355"/>
        </pc:sldMkLst>
      </pc:sldChg>
    </pc:docChg>
  </pc:docChgLst>
  <pc:docChgLst>
    <pc:chgData name="Auld, Joyce" userId="S::joyce.auld@doas.ga.gov::b08ef79f-7306-418b-9cf1-d56775e7fcf9" providerId="AD" clId="Web-{527E6F36-1346-D8EF-3909-9A4318839270}"/>
    <pc:docChg chg="modSld">
      <pc:chgData name="Auld, Joyce" userId="S::joyce.auld@doas.ga.gov::b08ef79f-7306-418b-9cf1-d56775e7fcf9" providerId="AD" clId="Web-{527E6F36-1346-D8EF-3909-9A4318839270}" dt="2025-05-12T21:54:18.926" v="0" actId="20577"/>
      <pc:docMkLst>
        <pc:docMk/>
      </pc:docMkLst>
      <pc:sldChg chg="modSp">
        <pc:chgData name="Auld, Joyce" userId="S::joyce.auld@doas.ga.gov::b08ef79f-7306-418b-9cf1-d56775e7fcf9" providerId="AD" clId="Web-{527E6F36-1346-D8EF-3909-9A4318839270}" dt="2025-05-12T21:54:18.926" v="0" actId="20577"/>
        <pc:sldMkLst>
          <pc:docMk/>
          <pc:sldMk cId="3790218512" sldId="366"/>
        </pc:sldMkLst>
      </pc:sldChg>
    </pc:docChg>
  </pc:docChgLst>
  <pc:docChgLst>
    <pc:chgData name="Auld, Joyce" userId="b08ef79f-7306-418b-9cf1-d56775e7fcf9" providerId="ADAL" clId="{FC6819F4-9B57-4C81-B5DB-8B155B106156}"/>
    <pc:docChg chg="undo custSel delSld modSld modSection">
      <pc:chgData name="Auld, Joyce" userId="b08ef79f-7306-418b-9cf1-d56775e7fcf9" providerId="ADAL" clId="{FC6819F4-9B57-4C81-B5DB-8B155B106156}" dt="2025-03-18T16:33:13.913" v="750" actId="14100"/>
      <pc:docMkLst>
        <pc:docMk/>
      </pc:docMkLst>
      <pc:sldChg chg="modSp mod">
        <pc:chgData name="Auld, Joyce" userId="b08ef79f-7306-418b-9cf1-d56775e7fcf9" providerId="ADAL" clId="{FC6819F4-9B57-4C81-B5DB-8B155B106156}" dt="2025-03-17T19:12:33.399" v="51" actId="1076"/>
        <pc:sldMkLst>
          <pc:docMk/>
          <pc:sldMk cId="35216191" sldId="359"/>
        </pc:sldMkLst>
      </pc:sldChg>
      <pc:sldChg chg="delSp del mod">
        <pc:chgData name="Auld, Joyce" userId="b08ef79f-7306-418b-9cf1-d56775e7fcf9" providerId="ADAL" clId="{FC6819F4-9B57-4C81-B5DB-8B155B106156}" dt="2025-03-18T16:23:48.672" v="704" actId="2696"/>
        <pc:sldMkLst>
          <pc:docMk/>
          <pc:sldMk cId="3720522811" sldId="363"/>
        </pc:sldMkLst>
      </pc:sldChg>
      <pc:sldChg chg="addSp modSp mod">
        <pc:chgData name="Auld, Joyce" userId="b08ef79f-7306-418b-9cf1-d56775e7fcf9" providerId="ADAL" clId="{FC6819F4-9B57-4C81-B5DB-8B155B106156}" dt="2025-03-18T16:29:51.465" v="741" actId="20577"/>
        <pc:sldMkLst>
          <pc:docMk/>
          <pc:sldMk cId="2044271160" sldId="365"/>
        </pc:sldMkLst>
      </pc:sldChg>
    </pc:docChg>
  </pc:docChgLst>
  <pc:docChgLst>
    <pc:chgData name="Auld, Joyce" userId="S::joyce.auld@doas.ga.gov::b08ef79f-7306-418b-9cf1-d56775e7fcf9" providerId="AD" clId="Web-{35FCF756-03F1-47C1-A443-38F10A7F1E81}"/>
    <pc:docChg chg="modSld">
      <pc:chgData name="Auld, Joyce" userId="S::joyce.auld@doas.ga.gov::b08ef79f-7306-418b-9cf1-d56775e7fcf9" providerId="AD" clId="Web-{35FCF756-03F1-47C1-A443-38F10A7F1E81}" dt="2025-03-07T16:19:30.172" v="19" actId="1076"/>
      <pc:docMkLst>
        <pc:docMk/>
      </pc:docMkLst>
      <pc:sldChg chg="addSp delSp">
        <pc:chgData name="Auld, Joyce" userId="S::joyce.auld@doas.ga.gov::b08ef79f-7306-418b-9cf1-d56775e7fcf9" providerId="AD" clId="Web-{35FCF756-03F1-47C1-A443-38F10A7F1E81}" dt="2025-03-07T15:55:55.124" v="1"/>
        <pc:sldMkLst>
          <pc:docMk/>
          <pc:sldMk cId="3189574712" sldId="357"/>
        </pc:sldMkLst>
      </pc:sldChg>
      <pc:sldChg chg="modSp">
        <pc:chgData name="Auld, Joyce" userId="S::joyce.auld@doas.ga.gov::b08ef79f-7306-418b-9cf1-d56775e7fcf9" providerId="AD" clId="Web-{35FCF756-03F1-47C1-A443-38F10A7F1E81}" dt="2025-03-07T15:58:12.513" v="4"/>
        <pc:sldMkLst>
          <pc:docMk/>
          <pc:sldMk cId="3626303502" sldId="358"/>
        </pc:sldMkLst>
      </pc:sldChg>
      <pc:sldChg chg="addSp delSp modSp">
        <pc:chgData name="Auld, Joyce" userId="S::joyce.auld@doas.ga.gov::b08ef79f-7306-418b-9cf1-d56775e7fcf9" providerId="AD" clId="Web-{35FCF756-03F1-47C1-A443-38F10A7F1E81}" dt="2025-03-07T16:19:30.172" v="19" actId="1076"/>
        <pc:sldMkLst>
          <pc:docMk/>
          <pc:sldMk cId="35216191" sldId="359"/>
        </pc:sldMkLst>
      </pc:sldChg>
    </pc:docChg>
  </pc:docChgLst>
  <pc:docChgLst>
    <pc:chgData name="Auld, Joyce" userId="S::joyce.auld@doas.ga.gov::b08ef79f-7306-418b-9cf1-d56775e7fcf9" providerId="AD" clId="Web-{15C0C60C-5BE7-4E6A-876C-0BFADE31F89B}"/>
    <pc:docChg chg="modSld">
      <pc:chgData name="Auld, Joyce" userId="S::joyce.auld@doas.ga.gov::b08ef79f-7306-418b-9cf1-d56775e7fcf9" providerId="AD" clId="Web-{15C0C60C-5BE7-4E6A-876C-0BFADE31F89B}" dt="2025-03-10T16:11:30.802" v="126" actId="20577"/>
      <pc:docMkLst>
        <pc:docMk/>
      </pc:docMkLst>
      <pc:sldChg chg="modSp">
        <pc:chgData name="Auld, Joyce" userId="S::joyce.auld@doas.ga.gov::b08ef79f-7306-418b-9cf1-d56775e7fcf9" providerId="AD" clId="Web-{15C0C60C-5BE7-4E6A-876C-0BFADE31F89B}" dt="2025-03-10T16:11:30.802" v="126" actId="20577"/>
        <pc:sldMkLst>
          <pc:docMk/>
          <pc:sldMk cId="1339528299" sldId="355"/>
        </pc:sldMkLst>
      </pc:sldChg>
    </pc:docChg>
  </pc:docChgLst>
  <pc:docChgLst>
    <pc:chgData name="Swartout, Darcy" userId="S::darcy.swartout@sao.ga.gov::1c015fc4-41a8-4efb-8017-be6f6fc86c37" providerId="AD" clId="Web-{617FC68D-BC16-9BF5-3A66-993FE719388D}"/>
    <pc:docChg chg="modSld">
      <pc:chgData name="Swartout, Darcy" userId="S::darcy.swartout@sao.ga.gov::1c015fc4-41a8-4efb-8017-be6f6fc86c37" providerId="AD" clId="Web-{617FC68D-BC16-9BF5-3A66-993FE719388D}" dt="2025-04-15T18:16:59.997" v="0" actId="1076"/>
      <pc:docMkLst>
        <pc:docMk/>
      </pc:docMkLst>
      <pc:sldChg chg="modSp">
        <pc:chgData name="Swartout, Darcy" userId="S::darcy.swartout@sao.ga.gov::1c015fc4-41a8-4efb-8017-be6f6fc86c37" providerId="AD" clId="Web-{617FC68D-BC16-9BF5-3A66-993FE719388D}" dt="2025-04-15T18:16:59.997" v="0" actId="1076"/>
        <pc:sldMkLst>
          <pc:docMk/>
          <pc:sldMk cId="434607786" sldId="352"/>
        </pc:sldMkLst>
      </pc:sldChg>
    </pc:docChg>
  </pc:docChgLst>
  <pc:docChgLst>
    <pc:chgData name="Auld, Joyce" userId="b08ef79f-7306-418b-9cf1-d56775e7fcf9" providerId="ADAL" clId="{85366244-6BE0-44EF-9242-FDEC84B0C146}"/>
    <pc:docChg chg="custSel modSld">
      <pc:chgData name="Auld, Joyce" userId="b08ef79f-7306-418b-9cf1-d56775e7fcf9" providerId="ADAL" clId="{85366244-6BE0-44EF-9242-FDEC84B0C146}" dt="2025-04-24T20:55:43.157" v="327" actId="20577"/>
      <pc:docMkLst>
        <pc:docMk/>
      </pc:docMkLst>
      <pc:sldChg chg="modSp mod">
        <pc:chgData name="Auld, Joyce" userId="b08ef79f-7306-418b-9cf1-d56775e7fcf9" providerId="ADAL" clId="{85366244-6BE0-44EF-9242-FDEC84B0C146}" dt="2025-04-24T20:52:01.304" v="321" actId="962"/>
        <pc:sldMkLst>
          <pc:docMk/>
          <pc:sldMk cId="3189574712" sldId="357"/>
        </pc:sldMkLst>
      </pc:sldChg>
      <pc:sldChg chg="modSp mod">
        <pc:chgData name="Auld, Joyce" userId="b08ef79f-7306-418b-9cf1-d56775e7fcf9" providerId="ADAL" clId="{85366244-6BE0-44EF-9242-FDEC84B0C146}" dt="2025-04-24T20:55:43.157" v="327" actId="20577"/>
        <pc:sldMkLst>
          <pc:docMk/>
          <pc:sldMk cId="2116719041" sldId="364"/>
        </pc:sldMkLst>
      </pc:sldChg>
      <pc:sldChg chg="addSp delSp modSp mod">
        <pc:chgData name="Auld, Joyce" userId="b08ef79f-7306-418b-9cf1-d56775e7fcf9" providerId="ADAL" clId="{85366244-6BE0-44EF-9242-FDEC84B0C146}" dt="2025-04-24T20:52:35.731" v="323" actId="962"/>
        <pc:sldMkLst>
          <pc:docMk/>
          <pc:sldMk cId="2044271160" sldId="365"/>
        </pc:sldMkLst>
      </pc:sldChg>
    </pc:docChg>
  </pc:docChgLst>
  <pc:docChgLst>
    <pc:chgData name="Swartout, Darcy" userId="1c015fc4-41a8-4efb-8017-be6f6fc86c37" providerId="ADAL" clId="{AB14C995-B086-43CF-89F1-3CDF85253193}"/>
    <pc:docChg chg="modMainMaster">
      <pc:chgData name="Swartout, Darcy" userId="1c015fc4-41a8-4efb-8017-be6f6fc86c37" providerId="ADAL" clId="{AB14C995-B086-43CF-89F1-3CDF85253193}" dt="2025-09-08T18:24:55.438" v="0"/>
      <pc:docMkLst>
        <pc:docMk/>
      </pc:docMkLst>
      <pc:sldMasterChg chg="modSldLayout">
        <pc:chgData name="Swartout, Darcy" userId="1c015fc4-41a8-4efb-8017-be6f6fc86c37" providerId="ADAL" clId="{AB14C995-B086-43CF-89F1-3CDF85253193}" dt="2025-09-08T18:24:55.438" v="0"/>
        <pc:sldMasterMkLst>
          <pc:docMk/>
          <pc:sldMasterMk cId="626881921" sldId="2147483711"/>
        </pc:sldMasterMkLst>
        <pc:sldLayoutChg chg="addSp modSp">
          <pc:chgData name="Swartout, Darcy" userId="1c015fc4-41a8-4efb-8017-be6f6fc86c37" providerId="ADAL" clId="{AB14C995-B086-43CF-89F1-3CDF85253193}" dt="2025-09-08T18:24:55.438" v="0"/>
          <pc:sldLayoutMkLst>
            <pc:docMk/>
            <pc:sldMasterMk cId="626881921" sldId="2147483711"/>
            <pc:sldLayoutMk cId="2932939049" sldId="2147483714"/>
          </pc:sldLayoutMkLst>
          <pc:spChg chg="add mod">
            <ac:chgData name="Swartout, Darcy" userId="1c015fc4-41a8-4efb-8017-be6f6fc86c37" providerId="ADAL" clId="{AB14C995-B086-43CF-89F1-3CDF85253193}" dt="2025-09-08T18:24:55.438" v="0"/>
            <ac:spMkLst>
              <pc:docMk/>
              <pc:sldMasterMk cId="626881921" sldId="2147483711"/>
              <pc:sldLayoutMk cId="2932939049" sldId="2147483714"/>
              <ac:spMk id="9" creationId="{15C60C07-257C-BBCD-2D5B-2E6D9CDB3A1B}"/>
            </ac:spMkLst>
          </pc:spChg>
        </pc:sldLayoutChg>
      </pc:sldMasterChg>
    </pc:docChg>
  </pc:docChgLst>
  <pc:docChgLst>
    <pc:chgData name="Auld, Joyce" userId="S::joyce.auld@doas.ga.gov::b08ef79f-7306-418b-9cf1-d56775e7fcf9" providerId="AD" clId="Web-{4F6C3226-2DD1-0A4B-3D96-A31DF97C1142}"/>
    <pc:docChg chg="sldOrd">
      <pc:chgData name="Auld, Joyce" userId="S::joyce.auld@doas.ga.gov::b08ef79f-7306-418b-9cf1-d56775e7fcf9" providerId="AD" clId="Web-{4F6C3226-2DD1-0A4B-3D96-A31DF97C1142}" dt="2025-03-17T13:53:27.285" v="0"/>
      <pc:docMkLst>
        <pc:docMk/>
      </pc:docMkLst>
    </pc:docChg>
  </pc:docChgLst>
  <pc:docChgLst>
    <pc:chgData name="Auld, Joyce" userId="S::joyce.auld@doas.ga.gov::b08ef79f-7306-418b-9cf1-d56775e7fcf9" providerId="AD" clId="Web-{06A98DC8-0912-EC99-0D47-D204CCD69F39}"/>
    <pc:docChg chg="modSld">
      <pc:chgData name="Auld, Joyce" userId="S::joyce.auld@doas.ga.gov::b08ef79f-7306-418b-9cf1-d56775e7fcf9" providerId="AD" clId="Web-{06A98DC8-0912-EC99-0D47-D204CCD69F39}" dt="2025-04-23T17:11:28.149" v="1" actId="1076"/>
      <pc:docMkLst>
        <pc:docMk/>
      </pc:docMkLst>
      <pc:sldChg chg="delSp modSp">
        <pc:chgData name="Auld, Joyce" userId="S::joyce.auld@doas.ga.gov::b08ef79f-7306-418b-9cf1-d56775e7fcf9" providerId="AD" clId="Web-{06A98DC8-0912-EC99-0D47-D204CCD69F39}" dt="2025-04-23T17:11:28.149" v="1" actId="1076"/>
        <pc:sldMkLst>
          <pc:docMk/>
          <pc:sldMk cId="2044271160" sldId="365"/>
        </pc:sldMkLst>
      </pc:sldChg>
    </pc:docChg>
  </pc:docChgLst>
  <pc:docChgLst>
    <pc:chgData name="Auld, Joyce" userId="S::joyce.auld@doas.ga.gov::b08ef79f-7306-418b-9cf1-d56775e7fcf9" providerId="AD" clId="Web-{C68AB54E-E464-4AE2-8527-F21BF3EF2C05}"/>
    <pc:docChg chg="addSld delSld modSld sldOrd modSection">
      <pc:chgData name="Auld, Joyce" userId="S::joyce.auld@doas.ga.gov::b08ef79f-7306-418b-9cf1-d56775e7fcf9" providerId="AD" clId="Web-{C68AB54E-E464-4AE2-8527-F21BF3EF2C05}" dt="2025-03-11T18:00:09.249" v="1713" actId="20577"/>
      <pc:docMkLst>
        <pc:docMk/>
      </pc:docMkLst>
      <pc:sldChg chg="modSp ord">
        <pc:chgData name="Auld, Joyce" userId="S::joyce.auld@doas.ga.gov::b08ef79f-7306-418b-9cf1-d56775e7fcf9" providerId="AD" clId="Web-{C68AB54E-E464-4AE2-8527-F21BF3EF2C05}" dt="2025-03-11T18:00:09.249" v="1713" actId="20577"/>
        <pc:sldMkLst>
          <pc:docMk/>
          <pc:sldMk cId="3189574712" sldId="357"/>
        </pc:sldMkLst>
      </pc:sldChg>
      <pc:sldChg chg="delSp modSp del">
        <pc:chgData name="Auld, Joyce" userId="S::joyce.auld@doas.ga.gov::b08ef79f-7306-418b-9cf1-d56775e7fcf9" providerId="AD" clId="Web-{C68AB54E-E464-4AE2-8527-F21BF3EF2C05}" dt="2025-03-11T17:38:25.501" v="847"/>
        <pc:sldMkLst>
          <pc:docMk/>
          <pc:sldMk cId="3626303502" sldId="358"/>
        </pc:sldMkLst>
      </pc:sldChg>
      <pc:sldChg chg="modSp ord">
        <pc:chgData name="Auld, Joyce" userId="S::joyce.auld@doas.ga.gov::b08ef79f-7306-418b-9cf1-d56775e7fcf9" providerId="AD" clId="Web-{C68AB54E-E464-4AE2-8527-F21BF3EF2C05}" dt="2025-03-11T17:57:02.120" v="1699" actId="20577"/>
        <pc:sldMkLst>
          <pc:docMk/>
          <pc:sldMk cId="35216191" sldId="359"/>
        </pc:sldMkLst>
      </pc:sldChg>
      <pc:sldChg chg="addSp delSp modSp new del ord">
        <pc:chgData name="Auld, Joyce" userId="S::joyce.auld@doas.ga.gov::b08ef79f-7306-418b-9cf1-d56775e7fcf9" providerId="AD" clId="Web-{C68AB54E-E464-4AE2-8527-F21BF3EF2C05}" dt="2025-03-11T17:55:21.134" v="1583"/>
        <pc:sldMkLst>
          <pc:docMk/>
          <pc:sldMk cId="3947235277" sldId="360"/>
        </pc:sldMkLst>
      </pc:sldChg>
      <pc:sldChg chg="addSp delSp modSp new del ord">
        <pc:chgData name="Auld, Joyce" userId="S::joyce.auld@doas.ga.gov::b08ef79f-7306-418b-9cf1-d56775e7fcf9" providerId="AD" clId="Web-{C68AB54E-E464-4AE2-8527-F21BF3EF2C05}" dt="2025-03-11T17:49:18.860" v="1336"/>
        <pc:sldMkLst>
          <pc:docMk/>
          <pc:sldMk cId="1665950042" sldId="361"/>
        </pc:sldMkLst>
      </pc:sldChg>
      <pc:sldChg chg="addSp modSp new">
        <pc:chgData name="Auld, Joyce" userId="S::joyce.auld@doas.ga.gov::b08ef79f-7306-418b-9cf1-d56775e7fcf9" providerId="AD" clId="Web-{C68AB54E-E464-4AE2-8527-F21BF3EF2C05}" dt="2025-03-11T17:59:28.733" v="1712" actId="20577"/>
        <pc:sldMkLst>
          <pc:docMk/>
          <pc:sldMk cId="1504103607" sldId="362"/>
        </pc:sldMkLst>
      </pc:sldChg>
      <pc:sldChg chg="addSp modSp new ord">
        <pc:chgData name="Auld, Joyce" userId="S::joyce.auld@doas.ga.gov::b08ef79f-7306-418b-9cf1-d56775e7fcf9" providerId="AD" clId="Web-{C68AB54E-E464-4AE2-8527-F21BF3EF2C05}" dt="2025-03-11T17:57:36.965" v="1702" actId="20577"/>
        <pc:sldMkLst>
          <pc:docMk/>
          <pc:sldMk cId="3720522811" sldId="363"/>
        </pc:sldMkLst>
      </pc:sldChg>
    </pc:docChg>
  </pc:docChgLst>
  <pc:docChgLst>
    <pc:chgData name="Swartout, Darcy" userId="1c015fc4-41a8-4efb-8017-be6f6fc86c37" providerId="ADAL" clId="{FDCEA7E5-BDBF-41A8-BB8A-C533D4752B13}"/>
    <pc:docChg chg="undo custSel delSld modSld modSection">
      <pc:chgData name="Swartout, Darcy" userId="1c015fc4-41a8-4efb-8017-be6f6fc86c37" providerId="ADAL" clId="{FDCEA7E5-BDBF-41A8-BB8A-C533D4752B13}" dt="2025-06-16T20:22:27.785" v="217" actId="962"/>
      <pc:docMkLst>
        <pc:docMk/>
      </pc:docMkLst>
      <pc:sldChg chg="modSp mod">
        <pc:chgData name="Swartout, Darcy" userId="1c015fc4-41a8-4efb-8017-be6f6fc86c37" providerId="ADAL" clId="{FDCEA7E5-BDBF-41A8-BB8A-C533D4752B13}" dt="2025-06-10T16:33:35.037" v="0" actId="20577"/>
        <pc:sldMkLst>
          <pc:docMk/>
          <pc:sldMk cId="3189574712" sldId="357"/>
        </pc:sldMkLst>
        <pc:spChg chg="mod">
          <ac:chgData name="Swartout, Darcy" userId="1c015fc4-41a8-4efb-8017-be6f6fc86c37" providerId="ADAL" clId="{FDCEA7E5-BDBF-41A8-BB8A-C533D4752B13}" dt="2025-06-10T16:33:35.037" v="0" actId="20577"/>
          <ac:spMkLst>
            <pc:docMk/>
            <pc:sldMk cId="3189574712" sldId="357"/>
            <ac:spMk id="5" creationId="{EECFFD47-2168-685D-FEEC-BC36F7E9862C}"/>
          </ac:spMkLst>
        </pc:spChg>
      </pc:sldChg>
      <pc:sldChg chg="addSp delSp modSp mod">
        <pc:chgData name="Swartout, Darcy" userId="1c015fc4-41a8-4efb-8017-be6f6fc86c37" providerId="ADAL" clId="{FDCEA7E5-BDBF-41A8-BB8A-C533D4752B13}" dt="2025-06-16T14:52:35.024" v="93" actId="14100"/>
        <pc:sldMkLst>
          <pc:docMk/>
          <pc:sldMk cId="1504103607" sldId="362"/>
        </pc:sldMkLst>
        <pc:spChg chg="mod">
          <ac:chgData name="Swartout, Darcy" userId="1c015fc4-41a8-4efb-8017-be6f6fc86c37" providerId="ADAL" clId="{FDCEA7E5-BDBF-41A8-BB8A-C533D4752B13}" dt="2025-06-10T16:33:41.452" v="4" actId="20577"/>
          <ac:spMkLst>
            <pc:docMk/>
            <pc:sldMk cId="1504103607" sldId="362"/>
            <ac:spMk id="6" creationId="{B89B0B9A-182D-7BBA-413C-215FD1C59E09}"/>
          </ac:spMkLst>
        </pc:spChg>
        <pc:spChg chg="mod">
          <ac:chgData name="Swartout, Darcy" userId="1c015fc4-41a8-4efb-8017-be6f6fc86c37" providerId="ADAL" clId="{FDCEA7E5-BDBF-41A8-BB8A-C533D4752B13}" dt="2025-06-16T14:52:35.024" v="93" actId="14100"/>
          <ac:spMkLst>
            <pc:docMk/>
            <pc:sldMk cId="1504103607" sldId="362"/>
            <ac:spMk id="10" creationId="{2FD30A8C-2980-D7B9-4797-3D135E26D0C3}"/>
          </ac:spMkLst>
        </pc:spChg>
        <pc:picChg chg="mod">
          <ac:chgData name="Swartout, Darcy" userId="1c015fc4-41a8-4efb-8017-be6f6fc86c37" providerId="ADAL" clId="{FDCEA7E5-BDBF-41A8-BB8A-C533D4752B13}" dt="2025-06-16T14:52:24.794" v="90" actId="1076"/>
          <ac:picMkLst>
            <pc:docMk/>
            <pc:sldMk cId="1504103607" sldId="362"/>
            <ac:picMk id="12" creationId="{2B3E38D8-034F-C3C2-01FD-3558D5889589}"/>
          </ac:picMkLst>
        </pc:picChg>
        <pc:picChg chg="add mod modCrop">
          <ac:chgData name="Swartout, Darcy" userId="1c015fc4-41a8-4efb-8017-be6f6fc86c37" providerId="ADAL" clId="{FDCEA7E5-BDBF-41A8-BB8A-C533D4752B13}" dt="2025-06-13T19:37:06.748" v="88" actId="1582"/>
          <ac:picMkLst>
            <pc:docMk/>
            <pc:sldMk cId="1504103607" sldId="362"/>
            <ac:picMk id="14" creationId="{B11950BB-678C-5CB2-EF3E-A10D9593E3DE}"/>
          </ac:picMkLst>
        </pc:picChg>
        <pc:picChg chg="add mod modCrop">
          <ac:chgData name="Swartout, Darcy" userId="1c015fc4-41a8-4efb-8017-be6f6fc86c37" providerId="ADAL" clId="{FDCEA7E5-BDBF-41A8-BB8A-C533D4752B13}" dt="2025-06-13T19:37:06.748" v="88" actId="1582"/>
          <ac:picMkLst>
            <pc:docMk/>
            <pc:sldMk cId="1504103607" sldId="362"/>
            <ac:picMk id="15" creationId="{75362C12-64BE-2FAF-8366-791E175CBA5F}"/>
          </ac:picMkLst>
        </pc:picChg>
      </pc:sldChg>
      <pc:sldChg chg="addSp delSp modSp mod modClrScheme chgLayout">
        <pc:chgData name="Swartout, Darcy" userId="1c015fc4-41a8-4efb-8017-be6f6fc86c37" providerId="ADAL" clId="{FDCEA7E5-BDBF-41A8-BB8A-C533D4752B13}" dt="2025-06-10T16:41:39.072" v="70" actId="962"/>
        <pc:sldMkLst>
          <pc:docMk/>
          <pc:sldMk cId="2044271160" sldId="365"/>
        </pc:sldMkLst>
      </pc:sldChg>
      <pc:sldChg chg="modSp del mod">
        <pc:chgData name="Swartout, Darcy" userId="1c015fc4-41a8-4efb-8017-be6f6fc86c37" providerId="ADAL" clId="{FDCEA7E5-BDBF-41A8-BB8A-C533D4752B13}" dt="2025-06-16T20:21:25.052" v="204" actId="2696"/>
        <pc:sldMkLst>
          <pc:docMk/>
          <pc:sldMk cId="1484958375" sldId="367"/>
        </pc:sldMkLst>
      </pc:sldChg>
      <pc:sldChg chg="modSp mod">
        <pc:chgData name="Swartout, Darcy" userId="1c015fc4-41a8-4efb-8017-be6f6fc86c37" providerId="ADAL" clId="{FDCEA7E5-BDBF-41A8-BB8A-C533D4752B13}" dt="2025-06-16T14:52:48.827" v="94" actId="14100"/>
        <pc:sldMkLst>
          <pc:docMk/>
          <pc:sldMk cId="1894856267" sldId="368"/>
        </pc:sldMkLst>
      </pc:sldChg>
      <pc:sldChg chg="modSp mod">
        <pc:chgData name="Swartout, Darcy" userId="1c015fc4-41a8-4efb-8017-be6f6fc86c37" providerId="ADAL" clId="{FDCEA7E5-BDBF-41A8-BB8A-C533D4752B13}" dt="2025-06-16T20:22:20.181" v="214" actId="962"/>
        <pc:sldMkLst>
          <pc:docMk/>
          <pc:sldMk cId="963769204" sldId="369"/>
        </pc:sldMkLst>
        <pc:spChg chg="mod">
          <ac:chgData name="Swartout, Darcy" userId="1c015fc4-41a8-4efb-8017-be6f6fc86c37" providerId="ADAL" clId="{FDCEA7E5-BDBF-41A8-BB8A-C533D4752B13}" dt="2025-06-16T20:22:19.013" v="212" actId="962"/>
          <ac:spMkLst>
            <pc:docMk/>
            <pc:sldMk cId="963769204" sldId="369"/>
            <ac:spMk id="2" creationId="{60C40D29-C7E3-06B9-EBC9-E3273CC2CF47}"/>
          </ac:spMkLst>
        </pc:spChg>
        <pc:spChg chg="mod">
          <ac:chgData name="Swartout, Darcy" userId="1c015fc4-41a8-4efb-8017-be6f6fc86c37" providerId="ADAL" clId="{FDCEA7E5-BDBF-41A8-BB8A-C533D4752B13}" dt="2025-06-16T20:22:19.563" v="213" actId="962"/>
          <ac:spMkLst>
            <pc:docMk/>
            <pc:sldMk cId="963769204" sldId="369"/>
            <ac:spMk id="3" creationId="{244B9B8B-78CC-0A4E-15DC-5C71F2435DCB}"/>
          </ac:spMkLst>
        </pc:spChg>
        <pc:spChg chg="mod">
          <ac:chgData name="Swartout, Darcy" userId="1c015fc4-41a8-4efb-8017-be6f6fc86c37" providerId="ADAL" clId="{FDCEA7E5-BDBF-41A8-BB8A-C533D4752B13}" dt="2025-06-16T20:22:20.181" v="214" actId="962"/>
          <ac:spMkLst>
            <pc:docMk/>
            <pc:sldMk cId="963769204" sldId="369"/>
            <ac:spMk id="4" creationId="{DC2F6145-3446-06CB-A1CF-5F716B301E04}"/>
          </ac:spMkLst>
        </pc:spChg>
        <pc:spChg chg="mod">
          <ac:chgData name="Swartout, Darcy" userId="1c015fc4-41a8-4efb-8017-be6f6fc86c37" providerId="ADAL" clId="{FDCEA7E5-BDBF-41A8-BB8A-C533D4752B13}" dt="2025-06-16T20:19:43.084" v="133" actId="20577"/>
          <ac:spMkLst>
            <pc:docMk/>
            <pc:sldMk cId="963769204" sldId="369"/>
            <ac:spMk id="7" creationId="{01B52D33-2C37-11A2-BEA1-98B88B8B47DD}"/>
          </ac:spMkLst>
        </pc:spChg>
        <pc:spChg chg="mod">
          <ac:chgData name="Swartout, Darcy" userId="1c015fc4-41a8-4efb-8017-be6f6fc86c37" providerId="ADAL" clId="{FDCEA7E5-BDBF-41A8-BB8A-C533D4752B13}" dt="2025-06-16T20:18:31.574" v="98" actId="1035"/>
          <ac:spMkLst>
            <pc:docMk/>
            <pc:sldMk cId="963769204" sldId="369"/>
            <ac:spMk id="16" creationId="{AE6676CC-2395-AFEF-9DE7-5CB9387CA6D8}"/>
          </ac:spMkLst>
        </pc:spChg>
        <pc:spChg chg="mod">
          <ac:chgData name="Swartout, Darcy" userId="1c015fc4-41a8-4efb-8017-be6f6fc86c37" providerId="ADAL" clId="{FDCEA7E5-BDBF-41A8-BB8A-C533D4752B13}" dt="2025-06-16T20:18:45.916" v="103" actId="14100"/>
          <ac:spMkLst>
            <pc:docMk/>
            <pc:sldMk cId="963769204" sldId="369"/>
            <ac:spMk id="17" creationId="{2A4F7E24-4FEC-3436-6CE7-E319E6B31D39}"/>
          </ac:spMkLst>
        </pc:spChg>
        <pc:spChg chg="mod">
          <ac:chgData name="Swartout, Darcy" userId="1c015fc4-41a8-4efb-8017-be6f6fc86c37" providerId="ADAL" clId="{FDCEA7E5-BDBF-41A8-BB8A-C533D4752B13}" dt="2025-06-16T20:18:34.475" v="99" actId="1076"/>
          <ac:spMkLst>
            <pc:docMk/>
            <pc:sldMk cId="963769204" sldId="369"/>
            <ac:spMk id="19" creationId="{0E261206-4FF3-5597-E31D-B15CEF722B4A}"/>
          </ac:spMkLst>
        </pc:spChg>
        <pc:spChg chg="mod">
          <ac:chgData name="Swartout, Darcy" userId="1c015fc4-41a8-4efb-8017-be6f6fc86c37" providerId="ADAL" clId="{FDCEA7E5-BDBF-41A8-BB8A-C533D4752B13}" dt="2025-06-16T20:18:49.173" v="104" actId="1076"/>
          <ac:spMkLst>
            <pc:docMk/>
            <pc:sldMk cId="963769204" sldId="369"/>
            <ac:spMk id="20" creationId="{0F84620D-CEC0-0457-6660-0711EF465112}"/>
          </ac:spMkLst>
        </pc:spChg>
        <pc:picChg chg="mod">
          <ac:chgData name="Swartout, Darcy" userId="1c015fc4-41a8-4efb-8017-be6f6fc86c37" providerId="ADAL" clId="{FDCEA7E5-BDBF-41A8-BB8A-C533D4752B13}" dt="2025-06-16T20:19:26.097" v="121" actId="1076"/>
          <ac:picMkLst>
            <pc:docMk/>
            <pc:sldMk cId="963769204" sldId="369"/>
            <ac:picMk id="10" creationId="{0DC387DA-76A7-2E33-B659-CAD1138E53A1}"/>
          </ac:picMkLst>
        </pc:picChg>
      </pc:sldChg>
      <pc:sldChg chg="modSp mod">
        <pc:chgData name="Swartout, Darcy" userId="1c015fc4-41a8-4efb-8017-be6f6fc86c37" providerId="ADAL" clId="{FDCEA7E5-BDBF-41A8-BB8A-C533D4752B13}" dt="2025-06-16T20:22:27.785" v="217" actId="962"/>
        <pc:sldMkLst>
          <pc:docMk/>
          <pc:sldMk cId="3012135646" sldId="370"/>
        </pc:sldMkLst>
        <pc:spChg chg="mod">
          <ac:chgData name="Swartout, Darcy" userId="1c015fc4-41a8-4efb-8017-be6f6fc86c37" providerId="ADAL" clId="{FDCEA7E5-BDBF-41A8-BB8A-C533D4752B13}" dt="2025-06-16T20:22:26.877" v="215" actId="962"/>
          <ac:spMkLst>
            <pc:docMk/>
            <pc:sldMk cId="3012135646" sldId="370"/>
            <ac:spMk id="2" creationId="{A7BDC3B5-F276-08F0-DFAE-D4AAA95B9415}"/>
          </ac:spMkLst>
        </pc:spChg>
        <pc:spChg chg="mod">
          <ac:chgData name="Swartout, Darcy" userId="1c015fc4-41a8-4efb-8017-be6f6fc86c37" providerId="ADAL" clId="{FDCEA7E5-BDBF-41A8-BB8A-C533D4752B13}" dt="2025-06-16T20:22:27.299" v="216" actId="962"/>
          <ac:spMkLst>
            <pc:docMk/>
            <pc:sldMk cId="3012135646" sldId="370"/>
            <ac:spMk id="3" creationId="{3D2D6F45-49A1-0DF5-FB68-8FDA3A619186}"/>
          </ac:spMkLst>
        </pc:spChg>
        <pc:spChg chg="mod">
          <ac:chgData name="Swartout, Darcy" userId="1c015fc4-41a8-4efb-8017-be6f6fc86c37" providerId="ADAL" clId="{FDCEA7E5-BDBF-41A8-BB8A-C533D4752B13}" dt="2025-06-16T20:22:27.785" v="217" actId="962"/>
          <ac:spMkLst>
            <pc:docMk/>
            <pc:sldMk cId="3012135646" sldId="370"/>
            <ac:spMk id="4" creationId="{148377AB-AFA8-71C0-7195-323823641AA0}"/>
          </ac:spMkLst>
        </pc:spChg>
        <pc:spChg chg="mod">
          <ac:chgData name="Swartout, Darcy" userId="1c015fc4-41a8-4efb-8017-be6f6fc86c37" providerId="ADAL" clId="{FDCEA7E5-BDBF-41A8-BB8A-C533D4752B13}" dt="2025-06-16T20:21:36.234" v="209" actId="179"/>
          <ac:spMkLst>
            <pc:docMk/>
            <pc:sldMk cId="3012135646" sldId="370"/>
            <ac:spMk id="6" creationId="{A108F155-B08F-08BF-9ED8-FEDB3E96B991}"/>
          </ac:spMkLst>
        </pc:spChg>
        <pc:spChg chg="mod">
          <ac:chgData name="Swartout, Darcy" userId="1c015fc4-41a8-4efb-8017-be6f6fc86c37" providerId="ADAL" clId="{FDCEA7E5-BDBF-41A8-BB8A-C533D4752B13}" dt="2025-06-16T20:21:30.702" v="208" actId="1035"/>
          <ac:spMkLst>
            <pc:docMk/>
            <pc:sldMk cId="3012135646" sldId="370"/>
            <ac:spMk id="13" creationId="{BCFC887B-D575-7EA0-66C3-8C204198666D}"/>
          </ac:spMkLst>
        </pc:spChg>
        <pc:spChg chg="mod">
          <ac:chgData name="Swartout, Darcy" userId="1c015fc4-41a8-4efb-8017-be6f6fc86c37" providerId="ADAL" clId="{FDCEA7E5-BDBF-41A8-BB8A-C533D4752B13}" dt="2025-06-16T20:21:48.105" v="211" actId="14100"/>
          <ac:spMkLst>
            <pc:docMk/>
            <pc:sldMk cId="3012135646" sldId="370"/>
            <ac:spMk id="17" creationId="{786F3C9C-7AEE-CAF0-1A7D-D466DC6B9B86}"/>
          </ac:spMkLst>
        </pc:spChg>
        <pc:grpChg chg="mod">
          <ac:chgData name="Swartout, Darcy" userId="1c015fc4-41a8-4efb-8017-be6f6fc86c37" providerId="ADAL" clId="{FDCEA7E5-BDBF-41A8-BB8A-C533D4752B13}" dt="2025-06-16T20:21:30.702" v="208" actId="1035"/>
          <ac:grpSpMkLst>
            <pc:docMk/>
            <pc:sldMk cId="3012135646" sldId="370"/>
            <ac:grpSpMk id="9" creationId="{FF0D5BD9-FF9B-6DA3-86CE-15EA9333B68E}"/>
          </ac:grpSpMkLst>
        </pc:grpChg>
      </pc:sldChg>
    </pc:docChg>
  </pc:docChgLst>
  <pc:docChgLst>
    <pc:chgData name="Auld, Joyce" userId="S::joyce.auld@doas.ga.gov::b08ef79f-7306-418b-9cf1-d56775e7fcf9" providerId="AD" clId="Web-{24C4ED13-C95F-41DE-ACEB-141C5A21322F}"/>
    <pc:docChg chg="modSld">
      <pc:chgData name="Auld, Joyce" userId="S::joyce.auld@doas.ga.gov::b08ef79f-7306-418b-9cf1-d56775e7fcf9" providerId="AD" clId="Web-{24C4ED13-C95F-41DE-ACEB-141C5A21322F}" dt="2025-03-06T17:47:58.264" v="21"/>
      <pc:docMkLst>
        <pc:docMk/>
      </pc:docMkLst>
    </pc:docChg>
  </pc:docChgLst>
  <pc:docChgLst>
    <pc:chgData name="Efik, Brittany" userId="S::brittany.efik1@doas.ga.gov::b6aebe08-cf3a-4328-83ae-e2f336d30b55" providerId="AD" clId="Web-{E4EAC50A-F67C-CC65-5ACF-5C9C5E408867}"/>
    <pc:docChg chg="mod">
      <pc:chgData name="Efik, Brittany" userId="S::brittany.efik1@doas.ga.gov::b6aebe08-cf3a-4328-83ae-e2f336d30b55" providerId="AD" clId="Web-{E4EAC50A-F67C-CC65-5ACF-5C9C5E408867}" dt="2025-03-06T17:09:26.816" v="0"/>
      <pc:docMkLst>
        <pc:docMk/>
      </pc:docMkLst>
    </pc:docChg>
  </pc:docChgLst>
  <pc:docChgLst>
    <pc:chgData name="Gottdenker, Jay" userId="S::jay.gottdenker@sao.ga.gov::05835fd4-2787-49f7-ad76-5a4f6e86bcd6" providerId="AD" clId="Web-{6F465CC0-9E44-ECFB-3243-F12F27AC366F}"/>
    <pc:docChg chg="mod">
      <pc:chgData name="Gottdenker, Jay" userId="S::jay.gottdenker@sao.ga.gov::05835fd4-2787-49f7-ad76-5a4f6e86bcd6" providerId="AD" clId="Web-{6F465CC0-9E44-ECFB-3243-F12F27AC366F}" dt="2025-05-28T12:25:05.735" v="0"/>
      <pc:docMkLst>
        <pc:docMk/>
      </pc:docMkLst>
    </pc:docChg>
  </pc:docChgLst>
  <pc:docChgLst>
    <pc:chgData name="Auld, Joyce" userId="S::joyce.auld@doas.ga.gov::b08ef79f-7306-418b-9cf1-d56775e7fcf9" providerId="AD" clId="Web-{C9CA827B-05E3-4399-9DE9-DB10ED34AB02}"/>
    <pc:docChg chg="addSld delSld modSld modSection">
      <pc:chgData name="Auld, Joyce" userId="S::joyce.auld@doas.ga.gov::b08ef79f-7306-418b-9cf1-d56775e7fcf9" providerId="AD" clId="Web-{C9CA827B-05E3-4399-9DE9-DB10ED34AB02}" dt="2025-03-11T17:04:19.358" v="61"/>
      <pc:docMkLst>
        <pc:docMk/>
      </pc:docMkLst>
      <pc:sldChg chg="modSp new del">
        <pc:chgData name="Auld, Joyce" userId="S::joyce.auld@doas.ga.gov::b08ef79f-7306-418b-9cf1-d56775e7fcf9" providerId="AD" clId="Web-{C9CA827B-05E3-4399-9DE9-DB10ED34AB02}" dt="2025-03-11T17:04:19.358" v="61"/>
        <pc:sldMkLst>
          <pc:docMk/>
          <pc:sldMk cId="119851389" sldId="360"/>
        </pc:sldMkLst>
      </pc:sldChg>
    </pc:docChg>
  </pc:docChgLst>
  <pc:docChgLst>
    <pc:chgData name="Auld, Joyce" userId="S::joyce.auld@doas.ga.gov::b08ef79f-7306-418b-9cf1-d56775e7fcf9" providerId="AD" clId="Web-{208882B3-B50B-4E7A-8199-A286E3974AE4}"/>
    <pc:docChg chg="modSld">
      <pc:chgData name="Auld, Joyce" userId="S::joyce.auld@doas.ga.gov::b08ef79f-7306-418b-9cf1-d56775e7fcf9" providerId="AD" clId="Web-{208882B3-B50B-4E7A-8199-A286E3974AE4}" dt="2025-03-10T17:51:53.888" v="7" actId="20577"/>
      <pc:docMkLst>
        <pc:docMk/>
      </pc:docMkLst>
      <pc:sldChg chg="modSp">
        <pc:chgData name="Auld, Joyce" userId="S::joyce.auld@doas.ga.gov::b08ef79f-7306-418b-9cf1-d56775e7fcf9" providerId="AD" clId="Web-{208882B3-B50B-4E7A-8199-A286E3974AE4}" dt="2025-03-10T17:51:53.888" v="7" actId="20577"/>
        <pc:sldMkLst>
          <pc:docMk/>
          <pc:sldMk cId="3626303502" sldId="358"/>
        </pc:sldMkLst>
      </pc:sldChg>
    </pc:docChg>
  </pc:docChgLst>
  <pc:docChgLst>
    <pc:chgData name="Swartout, Darcy" userId="S::darcy.swartout@sao.ga.gov::1c015fc4-41a8-4efb-8017-be6f6fc86c37" providerId="AD" clId="Web-{B261EBC2-4746-7520-9BCF-F5A7F91C7ADE}"/>
    <pc:docChg chg="modSld">
      <pc:chgData name="Swartout, Darcy" userId="S::darcy.swartout@sao.ga.gov::1c015fc4-41a8-4efb-8017-be6f6fc86c37" providerId="AD" clId="Web-{B261EBC2-4746-7520-9BCF-F5A7F91C7ADE}" dt="2025-04-15T20:10:38.102" v="1" actId="20577"/>
      <pc:docMkLst>
        <pc:docMk/>
      </pc:docMkLst>
      <pc:sldChg chg="modSp">
        <pc:chgData name="Swartout, Darcy" userId="S::darcy.swartout@sao.ga.gov::1c015fc4-41a8-4efb-8017-be6f6fc86c37" providerId="AD" clId="Web-{B261EBC2-4746-7520-9BCF-F5A7F91C7ADE}" dt="2025-04-15T20:10:38.102" v="1" actId="20577"/>
        <pc:sldMkLst>
          <pc:docMk/>
          <pc:sldMk cId="1339528299" sldId="355"/>
        </pc:sldMkLst>
      </pc:sldChg>
    </pc:docChg>
  </pc:docChgLst>
  <pc:docChgLst>
    <pc:chgData name="Swartout, Darcy" userId="1c015fc4-41a8-4efb-8017-be6f6fc86c37" providerId="ADAL" clId="{B4935AD6-82BC-4547-AC27-E649160CE3AC}"/>
    <pc:docChg chg="modSld">
      <pc:chgData name="Swartout, Darcy" userId="1c015fc4-41a8-4efb-8017-be6f6fc86c37" providerId="ADAL" clId="{B4935AD6-82BC-4547-AC27-E649160CE3AC}" dt="2025-05-19T19:33:53.586" v="37" actId="179"/>
      <pc:docMkLst>
        <pc:docMk/>
      </pc:docMkLst>
      <pc:sldChg chg="modSp mod">
        <pc:chgData name="Swartout, Darcy" userId="1c015fc4-41a8-4efb-8017-be6f6fc86c37" providerId="ADAL" clId="{B4935AD6-82BC-4547-AC27-E649160CE3AC}" dt="2025-05-19T19:32:09.910" v="36" actId="20577"/>
        <pc:sldMkLst>
          <pc:docMk/>
          <pc:sldMk cId="1894856267" sldId="368"/>
        </pc:sldMkLst>
      </pc:sldChg>
      <pc:sldChg chg="modSp mod">
        <pc:chgData name="Swartout, Darcy" userId="1c015fc4-41a8-4efb-8017-be6f6fc86c37" providerId="ADAL" clId="{B4935AD6-82BC-4547-AC27-E649160CE3AC}" dt="2025-05-19T19:33:53.586" v="37" actId="179"/>
        <pc:sldMkLst>
          <pc:docMk/>
          <pc:sldMk cId="3115638184" sldId="369"/>
        </pc:sldMkLst>
      </pc:sldChg>
    </pc:docChg>
  </pc:docChgLst>
  <pc:docChgLst>
    <pc:chgData name="Chapman, Mary" userId="c232ab18-707a-4ee1-8cf2-b056bec2e1ec" providerId="ADAL" clId="{3FEDB2D6-D168-4286-BBF4-A20221CD3DC0}"/>
    <pc:docChg chg="undo custSel modSld">
      <pc:chgData name="Chapman, Mary" userId="c232ab18-707a-4ee1-8cf2-b056bec2e1ec" providerId="ADAL" clId="{3FEDB2D6-D168-4286-BBF4-A20221CD3DC0}" dt="2025-03-13T16:20:29.680" v="12" actId="20577"/>
      <pc:docMkLst>
        <pc:docMk/>
      </pc:docMkLst>
    </pc:docChg>
  </pc:docChgLst>
  <pc:docChgLst>
    <pc:chgData name="Auld, Joyce" userId="S::joyce.auld@doas.ga.gov::b08ef79f-7306-418b-9cf1-d56775e7fcf9" providerId="AD" clId="Web-{8994EB9C-7167-4F63-9252-AAEE220D24C4}"/>
    <pc:docChg chg="modSld">
      <pc:chgData name="Auld, Joyce" userId="S::joyce.auld@doas.ga.gov::b08ef79f-7306-418b-9cf1-d56775e7fcf9" providerId="AD" clId="Web-{8994EB9C-7167-4F63-9252-AAEE220D24C4}" dt="2025-03-10T17:49:52.347" v="15" actId="20577"/>
      <pc:docMkLst>
        <pc:docMk/>
      </pc:docMkLst>
      <pc:sldChg chg="modSp">
        <pc:chgData name="Auld, Joyce" userId="S::joyce.auld@doas.ga.gov::b08ef79f-7306-418b-9cf1-d56775e7fcf9" providerId="AD" clId="Web-{8994EB9C-7167-4F63-9252-AAEE220D24C4}" dt="2025-03-10T17:48:07.707" v="7" actId="20577"/>
        <pc:sldMkLst>
          <pc:docMk/>
          <pc:sldMk cId="3626303502" sldId="358"/>
        </pc:sldMkLst>
      </pc:sldChg>
      <pc:sldChg chg="modSp">
        <pc:chgData name="Auld, Joyce" userId="S::joyce.auld@doas.ga.gov::b08ef79f-7306-418b-9cf1-d56775e7fcf9" providerId="AD" clId="Web-{8994EB9C-7167-4F63-9252-AAEE220D24C4}" dt="2025-03-10T17:49:52.347" v="15" actId="20577"/>
        <pc:sldMkLst>
          <pc:docMk/>
          <pc:sldMk cId="35216191" sldId="359"/>
        </pc:sldMkLst>
      </pc:sldChg>
    </pc:docChg>
  </pc:docChgLst>
  <pc:docChgLst>
    <pc:chgData name="Auld, Joyce" userId="S::joyce.auld@doas.ga.gov::b08ef79f-7306-418b-9cf1-d56775e7fcf9" providerId="AD" clId="Web-{802D9F39-3CF2-4E15-9AA2-C8EA740E8BFB}"/>
    <pc:docChg chg="modSld">
      <pc:chgData name="Auld, Joyce" userId="S::joyce.auld@doas.ga.gov::b08ef79f-7306-418b-9cf1-d56775e7fcf9" providerId="AD" clId="Web-{802D9F39-3CF2-4E15-9AA2-C8EA740E8BFB}" dt="2025-03-06T20:11:27.728" v="20" actId="14100"/>
      <pc:docMkLst>
        <pc:docMk/>
      </pc:docMkLst>
    </pc:docChg>
  </pc:docChgLst>
  <pc:docChgLst>
    <pc:chgData name="Auld, Joyce" userId="S::joyce.auld@doas.ga.gov::b08ef79f-7306-418b-9cf1-d56775e7fcf9" providerId="AD" clId="Web-{D79D7D9A-4B00-4D73-B0E4-BAD4B8616C1F}"/>
    <pc:docChg chg="modSld">
      <pc:chgData name="Auld, Joyce" userId="S::joyce.auld@doas.ga.gov::b08ef79f-7306-418b-9cf1-d56775e7fcf9" providerId="AD" clId="Web-{D79D7D9A-4B00-4D73-B0E4-BAD4B8616C1F}" dt="2025-03-10T17:46:26.063" v="19" actId="20577"/>
      <pc:docMkLst>
        <pc:docMk/>
      </pc:docMkLst>
      <pc:sldChg chg="modSp">
        <pc:chgData name="Auld, Joyce" userId="S::joyce.auld@doas.ga.gov::b08ef79f-7306-418b-9cf1-d56775e7fcf9" providerId="AD" clId="Web-{D79D7D9A-4B00-4D73-B0E4-BAD4B8616C1F}" dt="2025-03-10T17:46:26.063" v="19" actId="20577"/>
        <pc:sldMkLst>
          <pc:docMk/>
          <pc:sldMk cId="3626303502" sldId="358"/>
        </pc:sldMkLst>
      </pc:sldChg>
    </pc:docChg>
  </pc:docChgLst>
  <pc:docChgLst>
    <pc:chgData name="Auld, Joyce" userId="S::joyce.auld@doas.ga.gov::b08ef79f-7306-418b-9cf1-d56775e7fcf9" providerId="AD" clId="Web-{32BCC803-7F5C-7B24-AC32-C0BB8CE8CA5A}"/>
    <pc:docChg chg="addSld modSld modSection">
      <pc:chgData name="Auld, Joyce" userId="S::joyce.auld@doas.ga.gov::b08ef79f-7306-418b-9cf1-d56775e7fcf9" providerId="AD" clId="Web-{32BCC803-7F5C-7B24-AC32-C0BB8CE8CA5A}" dt="2025-03-18T16:09:44.122" v="140" actId="20577"/>
      <pc:docMkLst>
        <pc:docMk/>
      </pc:docMkLst>
      <pc:sldChg chg="addSp delSp modSp">
        <pc:chgData name="Auld, Joyce" userId="S::joyce.auld@doas.ga.gov::b08ef79f-7306-418b-9cf1-d56775e7fcf9" providerId="AD" clId="Web-{32BCC803-7F5C-7B24-AC32-C0BB8CE8CA5A}" dt="2025-03-18T16:05:55.094" v="64"/>
        <pc:sldMkLst>
          <pc:docMk/>
          <pc:sldMk cId="2116719041" sldId="364"/>
        </pc:sldMkLst>
      </pc:sldChg>
      <pc:sldChg chg="addSp modSp new">
        <pc:chgData name="Auld, Joyce" userId="S::joyce.auld@doas.ga.gov::b08ef79f-7306-418b-9cf1-d56775e7fcf9" providerId="AD" clId="Web-{32BCC803-7F5C-7B24-AC32-C0BB8CE8CA5A}" dt="2025-03-18T16:09:44.122" v="140" actId="20577"/>
        <pc:sldMkLst>
          <pc:docMk/>
          <pc:sldMk cId="2044271160" sldId="365"/>
        </pc:sldMkLst>
      </pc:sldChg>
    </pc:docChg>
  </pc:docChgLst>
  <pc:docChgLst>
    <pc:chgData name="Auld, Joyce" userId="S::joyce.auld@doas.ga.gov::b08ef79f-7306-418b-9cf1-d56775e7fcf9" providerId="AD" clId="Web-{7731123D-7C58-1EC9-4EE8-C0A067EA0954}"/>
    <pc:docChg chg="sldOrd">
      <pc:chgData name="Auld, Joyce" userId="S::joyce.auld@doas.ga.gov::b08ef79f-7306-418b-9cf1-d56775e7fcf9" providerId="AD" clId="Web-{7731123D-7C58-1EC9-4EE8-C0A067EA0954}" dt="2025-05-05T18:52:37.672" v="0"/>
      <pc:docMkLst>
        <pc:docMk/>
      </pc:docMkLst>
      <pc:sldChg chg="ord">
        <pc:chgData name="Auld, Joyce" userId="S::joyce.auld@doas.ga.gov::b08ef79f-7306-418b-9cf1-d56775e7fcf9" providerId="AD" clId="Web-{7731123D-7C58-1EC9-4EE8-C0A067EA0954}" dt="2025-05-05T18:52:37.672" v="0"/>
        <pc:sldMkLst>
          <pc:docMk/>
          <pc:sldMk cId="2116719041" sldId="364"/>
        </pc:sldMkLst>
      </pc:sldChg>
    </pc:docChg>
  </pc:docChgLst>
  <pc:docChgLst>
    <pc:chgData name="Auld, Joyce" userId="S::joyce.auld@doas.ga.gov::b08ef79f-7306-418b-9cf1-d56775e7fcf9" providerId="AD" clId="Web-{E4A1CEBF-2ECB-8E9F-3D13-8CAB34F9832B}"/>
    <pc:docChg chg="modSld">
      <pc:chgData name="Auld, Joyce" userId="S::joyce.auld@doas.ga.gov::b08ef79f-7306-418b-9cf1-d56775e7fcf9" providerId="AD" clId="Web-{E4A1CEBF-2ECB-8E9F-3D13-8CAB34F9832B}" dt="2025-05-28T20:10:40.771" v="7" actId="20577"/>
      <pc:docMkLst>
        <pc:docMk/>
      </pc:docMkLst>
      <pc:sldChg chg="modSp modCm">
        <pc:chgData name="Auld, Joyce" userId="S::joyce.auld@doas.ga.gov::b08ef79f-7306-418b-9cf1-d56775e7fcf9" providerId="AD" clId="Web-{E4A1CEBF-2ECB-8E9F-3D13-8CAB34F9832B}" dt="2025-05-28T20:10:40.771" v="7" actId="20577"/>
        <pc:sldMkLst>
          <pc:docMk/>
          <pc:sldMk cId="1339528299" sldId="35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uld, Joyce" userId="S::joyce.auld@doas.ga.gov::b08ef79f-7306-418b-9cf1-d56775e7fcf9" providerId="AD" clId="Web-{E4A1CEBF-2ECB-8E9F-3D13-8CAB34F9832B}" dt="2025-05-28T20:10:29.505" v="6" actId="20577"/>
              <pc2:cmMkLst xmlns:pc2="http://schemas.microsoft.com/office/powerpoint/2019/9/main/command">
                <pc:docMk/>
                <pc:sldMk cId="1339528299" sldId="355"/>
                <pc2:cmMk id="{2F8DA87B-7578-4981-82A5-9785E1985B93}"/>
              </pc2:cmMkLst>
            </pc226:cmChg>
          </p:ext>
        </pc:extLst>
      </pc:sldChg>
    </pc:docChg>
  </pc:docChgLst>
  <pc:docChgLst>
    <pc:chgData name="Swartout, Darcy" userId="1c015fc4-41a8-4efb-8017-be6f6fc86c37" providerId="ADAL" clId="{2CDB1526-CE5D-4C37-8345-7DB480391691}"/>
    <pc:docChg chg="custSel addSld delSld modSld modSection">
      <pc:chgData name="Swartout, Darcy" userId="1c015fc4-41a8-4efb-8017-be6f6fc86c37" providerId="ADAL" clId="{2CDB1526-CE5D-4C37-8345-7DB480391691}" dt="2025-05-05T17:54:50.290" v="247" actId="20577"/>
      <pc:docMkLst>
        <pc:docMk/>
      </pc:docMkLst>
      <pc:sldChg chg="modSp mod">
        <pc:chgData name="Swartout, Darcy" userId="1c015fc4-41a8-4efb-8017-be6f6fc86c37" providerId="ADAL" clId="{2CDB1526-CE5D-4C37-8345-7DB480391691}" dt="2025-05-05T17:40:54.220" v="0" actId="114"/>
        <pc:sldMkLst>
          <pc:docMk/>
          <pc:sldMk cId="1339528299" sldId="355"/>
        </pc:sldMkLst>
      </pc:sldChg>
      <pc:sldChg chg="modSp mod">
        <pc:chgData name="Swartout, Darcy" userId="1c015fc4-41a8-4efb-8017-be6f6fc86c37" providerId="ADAL" clId="{2CDB1526-CE5D-4C37-8345-7DB480391691}" dt="2025-05-05T17:54:50.290" v="247" actId="20577"/>
        <pc:sldMkLst>
          <pc:docMk/>
          <pc:sldMk cId="3189574712" sldId="357"/>
        </pc:sldMkLst>
      </pc:sldChg>
      <pc:sldChg chg="addSp delSp modSp mod">
        <pc:chgData name="Swartout, Darcy" userId="1c015fc4-41a8-4efb-8017-be6f6fc86c37" providerId="ADAL" clId="{2CDB1526-CE5D-4C37-8345-7DB480391691}" dt="2025-05-05T17:54:44.736" v="242" actId="20577"/>
        <pc:sldMkLst>
          <pc:docMk/>
          <pc:sldMk cId="1504103607" sldId="362"/>
        </pc:sldMkLst>
      </pc:sldChg>
      <pc:sldChg chg="delSp modSp mod">
        <pc:chgData name="Swartout, Darcy" userId="1c015fc4-41a8-4efb-8017-be6f6fc86c37" providerId="ADAL" clId="{2CDB1526-CE5D-4C37-8345-7DB480391691}" dt="2025-05-05T17:54:39.105" v="237" actId="20577"/>
        <pc:sldMkLst>
          <pc:docMk/>
          <pc:sldMk cId="2116719041" sldId="364"/>
        </pc:sldMkLst>
      </pc:sldChg>
      <pc:sldChg chg="addSp delSp modSp mod modClrScheme chgLayout">
        <pc:chgData name="Swartout, Darcy" userId="1c015fc4-41a8-4efb-8017-be6f6fc86c37" providerId="ADAL" clId="{2CDB1526-CE5D-4C37-8345-7DB480391691}" dt="2025-05-05T17:54:33.657" v="232" actId="20577"/>
        <pc:sldMkLst>
          <pc:docMk/>
          <pc:sldMk cId="2044271160" sldId="365"/>
        </pc:sldMkLst>
      </pc:sldChg>
      <pc:sldChg chg="modSp add del mod">
        <pc:chgData name="Swartout, Darcy" userId="1c015fc4-41a8-4efb-8017-be6f6fc86c37" providerId="ADAL" clId="{2CDB1526-CE5D-4C37-8345-7DB480391691}" dt="2025-05-05T17:52:17.610" v="217" actId="2696"/>
        <pc:sldMkLst>
          <pc:docMk/>
          <pc:sldMk cId="1332791373" sldId="366"/>
        </pc:sldMkLst>
      </pc:sldChg>
    </pc:docChg>
  </pc:docChgLst>
  <pc:docChgLst>
    <pc:chgData name="Meeks, Mark" userId="S::mark.meeks@doas.ga.gov::d7393898-cf0f-4218-b3ee-6d48153b74bd" providerId="AD" clId="Web-{203A7C0C-B3BA-0FC7-AF71-105539A87FC6}"/>
    <pc:docChg chg="mod">
      <pc:chgData name="Meeks, Mark" userId="S::mark.meeks@doas.ga.gov::d7393898-cf0f-4218-b3ee-6d48153b74bd" providerId="AD" clId="Web-{203A7C0C-B3BA-0FC7-AF71-105539A87FC6}" dt="2025-05-12T18:35:14.916" v="0"/>
      <pc:docMkLst>
        <pc:docMk/>
      </pc:docMkLst>
    </pc:docChg>
  </pc:docChgLst>
  <pc:docChgLst>
    <pc:chgData name="Meeks, Mark" userId="S::mark.meeks@doas.ga.gov::d7393898-cf0f-4218-b3ee-6d48153b74bd" providerId="AD" clId="Web-{389B25F3-0555-6E81-D901-A08374567840}"/>
    <pc:docChg chg="sldOrd">
      <pc:chgData name="Meeks, Mark" userId="S::mark.meeks@doas.ga.gov::d7393898-cf0f-4218-b3ee-6d48153b74bd" providerId="AD" clId="Web-{389B25F3-0555-6E81-D901-A08374567840}" dt="2025-05-13T13:28:04.695" v="0"/>
      <pc:docMkLst>
        <pc:docMk/>
      </pc:docMkLst>
      <pc:sldChg chg="ord">
        <pc:chgData name="Meeks, Mark" userId="S::mark.meeks@doas.ga.gov::d7393898-cf0f-4218-b3ee-6d48153b74bd" providerId="AD" clId="Web-{389B25F3-0555-6E81-D901-A08374567840}" dt="2025-05-13T13:28:04.695" v="0"/>
        <pc:sldMkLst>
          <pc:docMk/>
          <pc:sldMk cId="3115638184" sldId="369"/>
        </pc:sldMkLst>
      </pc:sldChg>
    </pc:docChg>
  </pc:docChgLst>
  <pc:docChgLst>
    <pc:chgData name="Auld, Joyce" userId="S::joyce.auld@doas.ga.gov::b08ef79f-7306-418b-9cf1-d56775e7fcf9" providerId="AD" clId="Web-{C0267EE1-2EE9-D12C-A477-EF55EDD0B75F}"/>
    <pc:docChg chg="addSld delSld modSld modSection">
      <pc:chgData name="Auld, Joyce" userId="S::joyce.auld@doas.ga.gov::b08ef79f-7306-418b-9cf1-d56775e7fcf9" providerId="AD" clId="Web-{C0267EE1-2EE9-D12C-A477-EF55EDD0B75F}" dt="2025-03-18T14:57:53.755" v="357"/>
      <pc:docMkLst>
        <pc:docMk/>
      </pc:docMkLst>
      <pc:sldChg chg="addSp delSp modSp new">
        <pc:chgData name="Auld, Joyce" userId="S::joyce.auld@doas.ga.gov::b08ef79f-7306-418b-9cf1-d56775e7fcf9" providerId="AD" clId="Web-{C0267EE1-2EE9-D12C-A477-EF55EDD0B75F}" dt="2025-03-18T14:53:40.706" v="356" actId="20577"/>
        <pc:sldMkLst>
          <pc:docMk/>
          <pc:sldMk cId="2116719041" sldId="364"/>
        </pc:sldMkLst>
      </pc:sldChg>
      <pc:sldChg chg="new del">
        <pc:chgData name="Auld, Joyce" userId="S::joyce.auld@doas.ga.gov::b08ef79f-7306-418b-9cf1-d56775e7fcf9" providerId="AD" clId="Web-{C0267EE1-2EE9-D12C-A477-EF55EDD0B75F}" dt="2025-03-18T14:31:48.711" v="1"/>
        <pc:sldMkLst>
          <pc:docMk/>
          <pc:sldMk cId="3320205508" sldId="364"/>
        </pc:sldMkLst>
      </pc:sldChg>
    </pc:docChg>
  </pc:docChgLst>
  <pc:docChgLst>
    <pc:chgData name="Reddick, Sheree" userId="S::sheree.reddick@doas.ga.gov::79f77c81-3202-45e9-8542-60a85beec9e3" providerId="AD" clId="Web-{2A839FA7-FF9D-4463-1B5D-0E49957F2A48}"/>
    <pc:docChg chg="mod modSld">
      <pc:chgData name="Reddick, Sheree" userId="S::sheree.reddick@doas.ga.gov::79f77c81-3202-45e9-8542-60a85beec9e3" providerId="AD" clId="Web-{2A839FA7-FF9D-4463-1B5D-0E49957F2A48}" dt="2025-03-05T22:30:01.366" v="9" actId="1076"/>
      <pc:docMkLst>
        <pc:docMk/>
      </pc:docMkLst>
      <pc:sldChg chg="addSp modSp">
        <pc:chgData name="Reddick, Sheree" userId="S::sheree.reddick@doas.ga.gov::79f77c81-3202-45e9-8542-60a85beec9e3" providerId="AD" clId="Web-{2A839FA7-FF9D-4463-1B5D-0E49957F2A48}" dt="2025-03-05T22:29:54.132" v="7" actId="1076"/>
        <pc:sldMkLst>
          <pc:docMk/>
          <pc:sldMk cId="3626303502" sldId="358"/>
        </pc:sldMkLst>
      </pc:sldChg>
      <pc:sldChg chg="addSp modSp">
        <pc:chgData name="Reddick, Sheree" userId="S::sheree.reddick@doas.ga.gov::79f77c81-3202-45e9-8542-60a85beec9e3" providerId="AD" clId="Web-{2A839FA7-FF9D-4463-1B5D-0E49957F2A48}" dt="2025-03-05T22:30:01.366" v="9" actId="1076"/>
        <pc:sldMkLst>
          <pc:docMk/>
          <pc:sldMk cId="35216191" sldId="359"/>
        </pc:sldMkLst>
      </pc:sldChg>
    </pc:docChg>
  </pc:docChgLst>
  <pc:docChgLst>
    <pc:chgData name="Alexander, Becky" userId="S::becky.alexander@doas.ga.gov::f381ec09-abb2-4602-950f-0db0b2179f0d" providerId="AD" clId="Web-{02A4EBA6-9C82-E371-ADD1-8D2E79871257}"/>
    <pc:docChg chg="mod">
      <pc:chgData name="Alexander, Becky" userId="S::becky.alexander@doas.ga.gov::f381ec09-abb2-4602-950f-0db0b2179f0d" providerId="AD" clId="Web-{02A4EBA6-9C82-E371-ADD1-8D2E79871257}" dt="2025-05-23T20:57:38.631" v="0"/>
      <pc:docMkLst>
        <pc:docMk/>
      </pc:docMkLst>
    </pc:docChg>
  </pc:docChgLst>
  <pc:docChgLst>
    <pc:chgData name="Robert, Margaret" userId="12041aa2-0403-44d7-9d26-37e7b7dcec26" providerId="ADAL" clId="{70315597-1BA8-4D84-A1A6-0EBC012A5EEA}"/>
    <pc:docChg chg="undo custSel modSld">
      <pc:chgData name="Robert, Margaret" userId="12041aa2-0403-44d7-9d26-37e7b7dcec26" providerId="ADAL" clId="{70315597-1BA8-4D84-A1A6-0EBC012A5EEA}" dt="2025-03-14T17:47:08.702" v="11" actId="20577"/>
      <pc:docMkLst>
        <pc:docMk/>
      </pc:docMkLst>
      <pc:sldChg chg="modSp mod">
        <pc:chgData name="Robert, Margaret" userId="12041aa2-0403-44d7-9d26-37e7b7dcec26" providerId="ADAL" clId="{70315597-1BA8-4D84-A1A6-0EBC012A5EEA}" dt="2025-03-14T17:47:08.702" v="11" actId="20577"/>
        <pc:sldMkLst>
          <pc:docMk/>
          <pc:sldMk cId="1504103607" sldId="362"/>
        </pc:sldMkLst>
      </pc:sldChg>
    </pc:docChg>
  </pc:docChgLst>
  <pc:docChgLst>
    <pc:chgData name="Auld, Joyce" userId="S::joyce.auld@doas.ga.gov::b08ef79f-7306-418b-9cf1-d56775e7fcf9" providerId="AD" clId="Web-{5811B543-6D8A-495F-AFB4-0397277E9DA0}"/>
    <pc:docChg chg="addSld delSld modSld modSection">
      <pc:chgData name="Auld, Joyce" userId="S::joyce.auld@doas.ga.gov::b08ef79f-7306-418b-9cf1-d56775e7fcf9" providerId="AD" clId="Web-{5811B543-6D8A-495F-AFB4-0397277E9DA0}" dt="2025-03-06T18:26:24.382" v="39" actId="20577"/>
      <pc:docMkLst>
        <pc:docMk/>
      </pc:docMkLst>
      <pc:sldChg chg="addSp delSp modSp">
        <pc:chgData name="Auld, Joyce" userId="S::joyce.auld@doas.ga.gov::b08ef79f-7306-418b-9cf1-d56775e7fcf9" providerId="AD" clId="Web-{5811B543-6D8A-495F-AFB4-0397277E9DA0}" dt="2025-03-06T18:25:08.601" v="38"/>
        <pc:sldMkLst>
          <pc:docMk/>
          <pc:sldMk cId="3626303502" sldId="358"/>
        </pc:sldMkLst>
      </pc:sldChg>
      <pc:sldChg chg="addSp add del">
        <pc:chgData name="Auld, Joyce" userId="S::joyce.auld@doas.ga.gov::b08ef79f-7306-418b-9cf1-d56775e7fcf9" providerId="AD" clId="Web-{5811B543-6D8A-495F-AFB4-0397277E9DA0}" dt="2025-03-06T18:24:45.648" v="37"/>
        <pc:sldMkLst>
          <pc:docMk/>
          <pc:sldMk cId="3513128319" sldId="360"/>
        </pc:sldMkLst>
      </pc:sldChg>
    </pc:docChg>
  </pc:docChgLst>
  <pc:docChgLst>
    <pc:chgData name="Auld, Joyce" userId="S::joyce.auld@doas.ga.gov::b08ef79f-7306-418b-9cf1-d56775e7fcf9" providerId="AD" clId="Web-{9E30582E-E99E-5C87-52AC-70E4C3774289}"/>
    <pc:docChg chg="modSld">
      <pc:chgData name="Auld, Joyce" userId="S::joyce.auld@doas.ga.gov::b08ef79f-7306-418b-9cf1-d56775e7fcf9" providerId="AD" clId="Web-{9E30582E-E99E-5C87-52AC-70E4C3774289}" dt="2025-03-14T13:14:02.296" v="7" actId="1076"/>
      <pc:docMkLst>
        <pc:docMk/>
      </pc:docMkLst>
      <pc:sldChg chg="modSp">
        <pc:chgData name="Auld, Joyce" userId="S::joyce.auld@doas.ga.gov::b08ef79f-7306-418b-9cf1-d56775e7fcf9" providerId="AD" clId="Web-{9E30582E-E99E-5C87-52AC-70E4C3774289}" dt="2025-03-14T13:13:25.249" v="1" actId="1076"/>
        <pc:sldMkLst>
          <pc:docMk/>
          <pc:sldMk cId="434607786" sldId="352"/>
        </pc:sldMkLst>
      </pc:sldChg>
    </pc:docChg>
  </pc:docChgLst>
  <pc:docChgLst>
    <pc:chgData name="Auld, Joyce" userId="S::joyce.auld@doas.ga.gov::b08ef79f-7306-418b-9cf1-d56775e7fcf9" providerId="AD" clId="Web-{694A2672-20ED-F59A-7C3F-1D444CBD0ABE}"/>
    <pc:docChg chg="modSld">
      <pc:chgData name="Auld, Joyce" userId="S::joyce.auld@doas.ga.gov::b08ef79f-7306-418b-9cf1-d56775e7fcf9" providerId="AD" clId="Web-{694A2672-20ED-F59A-7C3F-1D444CBD0ABE}" dt="2025-03-18T15:01:19.846" v="14"/>
      <pc:docMkLst>
        <pc:docMk/>
      </pc:docMkLst>
      <pc:sldChg chg="addSp delSp modSp">
        <pc:chgData name="Auld, Joyce" userId="S::joyce.auld@doas.ga.gov::b08ef79f-7306-418b-9cf1-d56775e7fcf9" providerId="AD" clId="Web-{694A2672-20ED-F59A-7C3F-1D444CBD0ABE}" dt="2025-03-18T15:01:19.846" v="14"/>
        <pc:sldMkLst>
          <pc:docMk/>
          <pc:sldMk cId="2116719041" sldId="364"/>
        </pc:sldMkLst>
      </pc:sldChg>
    </pc:docChg>
  </pc:docChgLst>
  <pc:docChgLst>
    <pc:chgData name="Auld, Joyce" userId="S::joyce.auld@doas.ga.gov::b08ef79f-7306-418b-9cf1-d56775e7fcf9" providerId="AD" clId="Web-{0A78389D-C05E-E516-8542-75A3713A7445}"/>
    <pc:docChg chg="modSld">
      <pc:chgData name="Auld, Joyce" userId="S::joyce.auld@doas.ga.gov::b08ef79f-7306-418b-9cf1-d56775e7fcf9" providerId="AD" clId="Web-{0A78389D-C05E-E516-8542-75A3713A7445}" dt="2025-03-18T12:20:03.829" v="8" actId="20577"/>
      <pc:docMkLst>
        <pc:docMk/>
      </pc:docMkLst>
      <pc:sldChg chg="modSp">
        <pc:chgData name="Auld, Joyce" userId="S::joyce.auld@doas.ga.gov::b08ef79f-7306-418b-9cf1-d56775e7fcf9" providerId="AD" clId="Web-{0A78389D-C05E-E516-8542-75A3713A7445}" dt="2025-03-18T12:20:03.829" v="8" actId="20577"/>
        <pc:sldMkLst>
          <pc:docMk/>
          <pc:sldMk cId="3720522811" sldId="363"/>
        </pc:sldMkLst>
      </pc:sldChg>
    </pc:docChg>
  </pc:docChgLst>
  <pc:docChgLst>
    <pc:chgData name="Auld, Joyce" userId="S::joyce.auld@doas.ga.gov::b08ef79f-7306-418b-9cf1-d56775e7fcf9" providerId="AD" clId="Web-{F492FEB1-A157-39F8-1EA7-D880A8423E31}"/>
    <pc:docChg chg="modSld">
      <pc:chgData name="Auld, Joyce" userId="S::joyce.auld@doas.ga.gov::b08ef79f-7306-418b-9cf1-d56775e7fcf9" providerId="AD" clId="Web-{F492FEB1-A157-39F8-1EA7-D880A8423E31}" dt="2025-03-17T19:21:34.557" v="13" actId="14100"/>
      <pc:docMkLst>
        <pc:docMk/>
      </pc:docMkLst>
      <pc:sldChg chg="modSp">
        <pc:chgData name="Auld, Joyce" userId="S::joyce.auld@doas.ga.gov::b08ef79f-7306-418b-9cf1-d56775e7fcf9" providerId="AD" clId="Web-{F492FEB1-A157-39F8-1EA7-D880A8423E31}" dt="2025-03-17T19:21:34.557" v="13" actId="14100"/>
        <pc:sldMkLst>
          <pc:docMk/>
          <pc:sldMk cId="35216191" sldId="359"/>
        </pc:sldMkLst>
      </pc:sldChg>
      <pc:sldChg chg="modSp">
        <pc:chgData name="Auld, Joyce" userId="S::joyce.auld@doas.ga.gov::b08ef79f-7306-418b-9cf1-d56775e7fcf9" providerId="AD" clId="Web-{F492FEB1-A157-39F8-1EA7-D880A8423E31}" dt="2025-03-17T19:20:34.930" v="7" actId="14100"/>
        <pc:sldMkLst>
          <pc:docMk/>
          <pc:sldMk cId="3720522811" sldId="363"/>
        </pc:sldMkLst>
      </pc:sldChg>
    </pc:docChg>
  </pc:docChgLst>
  <pc:docChgLst>
    <pc:chgData name="Auld, Joyce" userId="S::joyce.auld@doas.ga.gov::b08ef79f-7306-418b-9cf1-d56775e7fcf9" providerId="AD" clId="Web-{6383D131-9004-4D3A-E538-05B5C5EC5FA3}"/>
    <pc:docChg chg="modSld sldOrd">
      <pc:chgData name="Auld, Joyce" userId="S::joyce.auld@doas.ga.gov::b08ef79f-7306-418b-9cf1-d56775e7fcf9" providerId="AD" clId="Web-{6383D131-9004-4D3A-E538-05B5C5EC5FA3}" dt="2025-03-19T14:55:26.782" v="27" actId="1076"/>
      <pc:docMkLst>
        <pc:docMk/>
      </pc:docMkLst>
      <pc:sldChg chg="modSp ord">
        <pc:chgData name="Auld, Joyce" userId="S::joyce.auld@doas.ga.gov::b08ef79f-7306-418b-9cf1-d56775e7fcf9" providerId="AD" clId="Web-{6383D131-9004-4D3A-E538-05B5C5EC5FA3}" dt="2025-03-19T14:50:18.373" v="18"/>
        <pc:sldMkLst>
          <pc:docMk/>
          <pc:sldMk cId="3189574712" sldId="357"/>
        </pc:sldMkLst>
      </pc:sldChg>
      <pc:sldChg chg="modSp">
        <pc:chgData name="Auld, Joyce" userId="S::joyce.auld@doas.ga.gov::b08ef79f-7306-418b-9cf1-d56775e7fcf9" providerId="AD" clId="Web-{6383D131-9004-4D3A-E538-05B5C5EC5FA3}" dt="2025-03-19T14:51:02.467" v="19"/>
        <pc:sldMkLst>
          <pc:docMk/>
          <pc:sldMk cId="1504103607" sldId="362"/>
        </pc:sldMkLst>
      </pc:sldChg>
      <pc:sldChg chg="modSp">
        <pc:chgData name="Auld, Joyce" userId="S::joyce.auld@doas.ga.gov::b08ef79f-7306-418b-9cf1-d56775e7fcf9" providerId="AD" clId="Web-{6383D131-9004-4D3A-E538-05B5C5EC5FA3}" dt="2025-03-19T14:53:39" v="26"/>
        <pc:sldMkLst>
          <pc:docMk/>
          <pc:sldMk cId="2116719041" sldId="364"/>
        </pc:sldMkLst>
      </pc:sldChg>
      <pc:sldChg chg="modSp">
        <pc:chgData name="Auld, Joyce" userId="S::joyce.auld@doas.ga.gov::b08ef79f-7306-418b-9cf1-d56775e7fcf9" providerId="AD" clId="Web-{6383D131-9004-4D3A-E538-05B5C5EC5FA3}" dt="2025-03-19T14:55:26.782" v="27" actId="1076"/>
        <pc:sldMkLst>
          <pc:docMk/>
          <pc:sldMk cId="2044271160" sldId="365"/>
        </pc:sldMkLst>
      </pc:sldChg>
    </pc:docChg>
  </pc:docChgLst>
  <pc:docChgLst>
    <pc:chgData name="Auld, Joyce" userId="S::joyce.auld@doas.ga.gov::b08ef79f-7306-418b-9cf1-d56775e7fcf9" providerId="AD" clId="Web-{39FBE3E3-A97A-C221-509F-65FC035D1CEB}"/>
    <pc:docChg chg="addSld modSld modSection">
      <pc:chgData name="Auld, Joyce" userId="S::joyce.auld@doas.ga.gov::b08ef79f-7306-418b-9cf1-d56775e7fcf9" providerId="AD" clId="Web-{39FBE3E3-A97A-C221-509F-65FC035D1CEB}" dt="2025-05-12T21:53:47.277" v="30" actId="20577"/>
      <pc:docMkLst>
        <pc:docMk/>
      </pc:docMkLst>
      <pc:sldChg chg="modSp">
        <pc:chgData name="Auld, Joyce" userId="S::joyce.auld@doas.ga.gov::b08ef79f-7306-418b-9cf1-d56775e7fcf9" providerId="AD" clId="Web-{39FBE3E3-A97A-C221-509F-65FC035D1CEB}" dt="2025-05-12T21:51:36.120" v="1" actId="20577"/>
        <pc:sldMkLst>
          <pc:docMk/>
          <pc:sldMk cId="1504103607" sldId="362"/>
        </pc:sldMkLst>
      </pc:sldChg>
      <pc:sldChg chg="modSp new">
        <pc:chgData name="Auld, Joyce" userId="S::joyce.auld@doas.ga.gov::b08ef79f-7306-418b-9cf1-d56775e7fcf9" providerId="AD" clId="Web-{39FBE3E3-A97A-C221-509F-65FC035D1CEB}" dt="2025-05-12T21:53:47.277" v="30" actId="20577"/>
        <pc:sldMkLst>
          <pc:docMk/>
          <pc:sldMk cId="3790218512" sldId="366"/>
        </pc:sldMkLst>
      </pc:sldChg>
    </pc:docChg>
  </pc:docChgLst>
  <pc:docChgLst>
    <pc:chgData name="Swartout, Darcy" userId="1c015fc4-41a8-4efb-8017-be6f6fc86c37" providerId="ADAL" clId="{73E79DF8-AE85-4FF1-9507-5BC818FEDA34}"/>
    <pc:docChg chg="undo custSel delSld modSld delSection modSection">
      <pc:chgData name="Swartout, Darcy" userId="1c015fc4-41a8-4efb-8017-be6f6fc86c37" providerId="ADAL" clId="{73E79DF8-AE85-4FF1-9507-5BC818FEDA34}" dt="2025-04-22T23:04:45.206" v="544" actId="20577"/>
      <pc:docMkLst>
        <pc:docMk/>
      </pc:docMkLst>
      <pc:sldChg chg="addSp del mod">
        <pc:chgData name="Swartout, Darcy" userId="1c015fc4-41a8-4efb-8017-be6f6fc86c37" providerId="ADAL" clId="{73E79DF8-AE85-4FF1-9507-5BC818FEDA34}" dt="2025-04-15T20:40:46.058" v="523" actId="2696"/>
        <pc:sldMkLst>
          <pc:docMk/>
          <pc:sldMk cId="434607786" sldId="352"/>
        </pc:sldMkLst>
      </pc:sldChg>
      <pc:sldChg chg="modSp mod">
        <pc:chgData name="Swartout, Darcy" userId="1c015fc4-41a8-4efb-8017-be6f6fc86c37" providerId="ADAL" clId="{73E79DF8-AE85-4FF1-9507-5BC818FEDA34}" dt="2025-04-15T20:43:06.569" v="537" actId="6549"/>
        <pc:sldMkLst>
          <pc:docMk/>
          <pc:sldMk cId="1339528299" sldId="355"/>
        </pc:sldMkLst>
      </pc:sldChg>
      <pc:sldChg chg="addSp delSp modSp mod modCm">
        <pc:chgData name="Swartout, Darcy" userId="1c015fc4-41a8-4efb-8017-be6f6fc86c37" providerId="ADAL" clId="{73E79DF8-AE85-4FF1-9507-5BC818FEDA34}" dt="2025-04-15T20:40:28.548" v="521" actId="962"/>
        <pc:sldMkLst>
          <pc:docMk/>
          <pc:sldMk cId="3189574712" sldId="3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73E79DF8-AE85-4FF1-9507-5BC818FEDA34}" dt="2025-04-15T20:13:59.213" v="119" actId="6549"/>
              <pc2:cmMkLst xmlns:pc2="http://schemas.microsoft.com/office/powerpoint/2019/9/main/command">
                <pc:docMk/>
                <pc:sldMk cId="3189574712" sldId="357"/>
                <pc2:cmMk id="{51EAC317-A2BA-4885-8B30-BD3D484FB851}"/>
              </pc2:cmMkLst>
            </pc226:cmChg>
          </p:ext>
        </pc:extLst>
      </pc:sldChg>
      <pc:sldChg chg="modSp mod">
        <pc:chgData name="Swartout, Darcy" userId="1c015fc4-41a8-4efb-8017-be6f6fc86c37" providerId="ADAL" clId="{73E79DF8-AE85-4FF1-9507-5BC818FEDA34}" dt="2025-04-15T20:41:00.636" v="527" actId="962"/>
        <pc:sldMkLst>
          <pc:docMk/>
          <pc:sldMk cId="1504103607" sldId="362"/>
        </pc:sldMkLst>
      </pc:sldChg>
      <pc:sldChg chg="delSp modSp mod modClrScheme modCm chgLayout">
        <pc:chgData name="Swartout, Darcy" userId="1c015fc4-41a8-4efb-8017-be6f6fc86c37" providerId="ADAL" clId="{73E79DF8-AE85-4FF1-9507-5BC818FEDA34}" dt="2025-04-22T23:04:45.206" v="544" actId="20577"/>
        <pc:sldMkLst>
          <pc:docMk/>
          <pc:sldMk cId="2116719041" sldId="36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73E79DF8-AE85-4FF1-9507-5BC818FEDA34}" dt="2025-04-22T23:04:45.206" v="544" actId="20577"/>
              <pc2:cmMkLst xmlns:pc2="http://schemas.microsoft.com/office/powerpoint/2019/9/main/command">
                <pc:docMk/>
                <pc:sldMk cId="2116719041" sldId="364"/>
                <pc2:cmMk id="{FB69157C-F493-462C-BF82-825E76D01069}"/>
              </pc2:cmMkLst>
            </pc226:cmChg>
          </p:ext>
        </pc:extLst>
      </pc:sldChg>
      <pc:sldChg chg="addSp delSp modSp mod">
        <pc:chgData name="Swartout, Darcy" userId="1c015fc4-41a8-4efb-8017-be6f6fc86c37" providerId="ADAL" clId="{73E79DF8-AE85-4FF1-9507-5BC818FEDA34}" dt="2025-04-15T20:42:50.845" v="536" actId="13244"/>
        <pc:sldMkLst>
          <pc:docMk/>
          <pc:sldMk cId="2044271160" sldId="365"/>
        </pc:sldMkLst>
      </pc:sldChg>
    </pc:docChg>
  </pc:docChgLst>
  <pc:docChgLst>
    <pc:chgData name="Auld, Joyce" userId="b08ef79f-7306-418b-9cf1-d56775e7fcf9" providerId="ADAL" clId="{6E2E0980-BBE9-47AD-80E9-CB73E6438145}"/>
    <pc:docChg chg="undo custSel addSld delSld modSld sldOrd modSection">
      <pc:chgData name="Auld, Joyce" userId="b08ef79f-7306-418b-9cf1-d56775e7fcf9" providerId="ADAL" clId="{6E2E0980-BBE9-47AD-80E9-CB73E6438145}" dt="2025-06-16T19:37:12.941" v="2873" actId="27636"/>
      <pc:docMkLst>
        <pc:docMk/>
      </pc:docMkLst>
      <pc:sldChg chg="addSp delSp modSp mod">
        <pc:chgData name="Auld, Joyce" userId="b08ef79f-7306-418b-9cf1-d56775e7fcf9" providerId="ADAL" clId="{6E2E0980-BBE9-47AD-80E9-CB73E6438145}" dt="2025-06-16T19:13:40.745" v="1957" actId="962"/>
        <pc:sldMkLst>
          <pc:docMk/>
          <pc:sldMk cId="1504103607" sldId="362"/>
        </pc:sldMkLst>
        <pc:picChg chg="mod">
          <ac:chgData name="Auld, Joyce" userId="b08ef79f-7306-418b-9cf1-d56775e7fcf9" providerId="ADAL" clId="{6E2E0980-BBE9-47AD-80E9-CB73E6438145}" dt="2025-06-16T19:13:37.486" v="1956" actId="962"/>
          <ac:picMkLst>
            <pc:docMk/>
            <pc:sldMk cId="1504103607" sldId="362"/>
            <ac:picMk id="14" creationId="{B11950BB-678C-5CB2-EF3E-A10D9593E3DE}"/>
          </ac:picMkLst>
        </pc:picChg>
        <pc:picChg chg="mod">
          <ac:chgData name="Auld, Joyce" userId="b08ef79f-7306-418b-9cf1-d56775e7fcf9" providerId="ADAL" clId="{6E2E0980-BBE9-47AD-80E9-CB73E6438145}" dt="2025-06-16T19:13:40.745" v="1957" actId="962"/>
          <ac:picMkLst>
            <pc:docMk/>
            <pc:sldMk cId="1504103607" sldId="362"/>
            <ac:picMk id="15" creationId="{75362C12-64BE-2FAF-8366-791E175CBA5F}"/>
          </ac:picMkLst>
        </pc:picChg>
      </pc:sldChg>
      <pc:sldChg chg="addSp delSp modSp del mod">
        <pc:chgData name="Auld, Joyce" userId="b08ef79f-7306-418b-9cf1-d56775e7fcf9" providerId="ADAL" clId="{6E2E0980-BBE9-47AD-80E9-CB73E6438145}" dt="2025-05-12T22:12:23.498" v="541" actId="2696"/>
        <pc:sldMkLst>
          <pc:docMk/>
          <pc:sldMk cId="2116719041" sldId="364"/>
        </pc:sldMkLst>
      </pc:sldChg>
      <pc:sldChg chg="modSp del mod">
        <pc:chgData name="Auld, Joyce" userId="b08ef79f-7306-418b-9cf1-d56775e7fcf9" providerId="ADAL" clId="{6E2E0980-BBE9-47AD-80E9-CB73E6438145}" dt="2025-06-16T19:13:02.881" v="1955" actId="2696"/>
        <pc:sldMkLst>
          <pc:docMk/>
          <pc:sldMk cId="2044271160" sldId="365"/>
        </pc:sldMkLst>
      </pc:sldChg>
      <pc:sldChg chg="addSp delSp modSp del mod">
        <pc:chgData name="Auld, Joyce" userId="b08ef79f-7306-418b-9cf1-d56775e7fcf9" providerId="ADAL" clId="{6E2E0980-BBE9-47AD-80E9-CB73E6438145}" dt="2025-05-12T22:02:25.068" v="207" actId="2696"/>
        <pc:sldMkLst>
          <pc:docMk/>
          <pc:sldMk cId="3790218512" sldId="366"/>
        </pc:sldMkLst>
      </pc:sldChg>
      <pc:sldChg chg="addSp delSp modSp add mod modShow">
        <pc:chgData name="Auld, Joyce" userId="b08ef79f-7306-418b-9cf1-d56775e7fcf9" providerId="ADAL" clId="{6E2E0980-BBE9-47AD-80E9-CB73E6438145}" dt="2025-06-16T19:37:12.941" v="2873" actId="27636"/>
        <pc:sldMkLst>
          <pc:docMk/>
          <pc:sldMk cId="1484958375" sldId="367"/>
        </pc:sldMkLst>
      </pc:sldChg>
      <pc:sldChg chg="addSp delSp modSp new del mod ord">
        <pc:chgData name="Auld, Joyce" userId="b08ef79f-7306-418b-9cf1-d56775e7fcf9" providerId="ADAL" clId="{6E2E0980-BBE9-47AD-80E9-CB73E6438145}" dt="2025-06-16T19:22:00.430" v="2269" actId="2696"/>
        <pc:sldMkLst>
          <pc:docMk/>
          <pc:sldMk cId="1894856267" sldId="368"/>
        </pc:sldMkLst>
      </pc:sldChg>
      <pc:sldChg chg="addSp delSp modSp new mod">
        <pc:chgData name="Auld, Joyce" userId="b08ef79f-7306-418b-9cf1-d56775e7fcf9" providerId="ADAL" clId="{6E2E0980-BBE9-47AD-80E9-CB73E6438145}" dt="2025-06-16T19:29:15.644" v="2870"/>
        <pc:sldMkLst>
          <pc:docMk/>
          <pc:sldMk cId="963769204" sldId="369"/>
        </pc:sldMkLst>
        <pc:spChg chg="mod">
          <ac:chgData name="Auld, Joyce" userId="b08ef79f-7306-418b-9cf1-d56775e7fcf9" providerId="ADAL" clId="{6E2E0980-BBE9-47AD-80E9-CB73E6438145}" dt="2025-06-16T19:15:37.632" v="2028" actId="20577"/>
          <ac:spMkLst>
            <pc:docMk/>
            <pc:sldMk cId="963769204" sldId="369"/>
            <ac:spMk id="5" creationId="{59AFA86D-B30B-6338-A956-A13F4D0615D7}"/>
          </ac:spMkLst>
        </pc:spChg>
        <pc:spChg chg="mod">
          <ac:chgData name="Auld, Joyce" userId="b08ef79f-7306-418b-9cf1-d56775e7fcf9" providerId="ADAL" clId="{6E2E0980-BBE9-47AD-80E9-CB73E6438145}" dt="2025-06-16T19:19:44.527" v="2246" actId="20577"/>
          <ac:spMkLst>
            <pc:docMk/>
            <pc:sldMk cId="963769204" sldId="369"/>
            <ac:spMk id="6" creationId="{3C5DF89E-9D97-34AF-1AB4-70EE641D9C1C}"/>
          </ac:spMkLst>
        </pc:spChg>
        <pc:spChg chg="mod">
          <ac:chgData name="Auld, Joyce" userId="b08ef79f-7306-418b-9cf1-d56775e7fcf9" providerId="ADAL" clId="{6E2E0980-BBE9-47AD-80E9-CB73E6438145}" dt="2025-06-16T19:23:00.501" v="2401" actId="20577"/>
          <ac:spMkLst>
            <pc:docMk/>
            <pc:sldMk cId="963769204" sldId="369"/>
            <ac:spMk id="7" creationId="{01B52D33-2C37-11A2-BEA1-98B88B8B47DD}"/>
          </ac:spMkLst>
        </pc:spChg>
        <pc:spChg chg="add mod">
          <ac:chgData name="Auld, Joyce" userId="b08ef79f-7306-418b-9cf1-d56775e7fcf9" providerId="ADAL" clId="{6E2E0980-BBE9-47AD-80E9-CB73E6438145}" dt="2025-06-16T19:29:15.644" v="2870"/>
          <ac:spMkLst>
            <pc:docMk/>
            <pc:sldMk cId="963769204" sldId="369"/>
            <ac:spMk id="11" creationId="{8314CDE7-04F3-04C9-52A8-D2ADE7F1D0BB}"/>
          </ac:spMkLst>
        </pc:spChg>
        <pc:spChg chg="add mod">
          <ac:chgData name="Auld, Joyce" userId="b08ef79f-7306-418b-9cf1-d56775e7fcf9" providerId="ADAL" clId="{6E2E0980-BBE9-47AD-80E9-CB73E6438145}" dt="2025-06-16T19:20:49.726" v="2255" actId="14100"/>
          <ac:spMkLst>
            <pc:docMk/>
            <pc:sldMk cId="963769204" sldId="369"/>
            <ac:spMk id="16" creationId="{AE6676CC-2395-AFEF-9DE7-5CB9387CA6D8}"/>
          </ac:spMkLst>
        </pc:spChg>
        <pc:spChg chg="add mod">
          <ac:chgData name="Auld, Joyce" userId="b08ef79f-7306-418b-9cf1-d56775e7fcf9" providerId="ADAL" clId="{6E2E0980-BBE9-47AD-80E9-CB73E6438145}" dt="2025-06-16T19:21:20.746" v="2262" actId="14100"/>
          <ac:spMkLst>
            <pc:docMk/>
            <pc:sldMk cId="963769204" sldId="369"/>
            <ac:spMk id="17" creationId="{2A4F7E24-4FEC-3436-6CE7-E319E6B31D39}"/>
          </ac:spMkLst>
        </pc:spChg>
        <pc:spChg chg="add mod">
          <ac:chgData name="Auld, Joyce" userId="b08ef79f-7306-418b-9cf1-d56775e7fcf9" providerId="ADAL" clId="{6E2E0980-BBE9-47AD-80E9-CB73E6438145}" dt="2025-06-16T19:21:53.168" v="2268" actId="1076"/>
          <ac:spMkLst>
            <pc:docMk/>
            <pc:sldMk cId="963769204" sldId="369"/>
            <ac:spMk id="19" creationId="{0E261206-4FF3-5597-E31D-B15CEF722B4A}"/>
          </ac:spMkLst>
        </pc:spChg>
        <pc:spChg chg="add mod">
          <ac:chgData name="Auld, Joyce" userId="b08ef79f-7306-418b-9cf1-d56775e7fcf9" providerId="ADAL" clId="{6E2E0980-BBE9-47AD-80E9-CB73E6438145}" dt="2025-06-16T19:21:49.774" v="2267" actId="1076"/>
          <ac:spMkLst>
            <pc:docMk/>
            <pc:sldMk cId="963769204" sldId="369"/>
            <ac:spMk id="20" creationId="{0F84620D-CEC0-0457-6660-0711EF465112}"/>
          </ac:spMkLst>
        </pc:spChg>
        <pc:picChg chg="add mod">
          <ac:chgData name="Auld, Joyce" userId="b08ef79f-7306-418b-9cf1-d56775e7fcf9" providerId="ADAL" clId="{6E2E0980-BBE9-47AD-80E9-CB73E6438145}" dt="2025-06-16T19:20:31.232" v="2251" actId="1076"/>
          <ac:picMkLst>
            <pc:docMk/>
            <pc:sldMk cId="963769204" sldId="369"/>
            <ac:picMk id="8" creationId="{C12E05B7-6874-7B30-C77E-17183CD4C4DD}"/>
          </ac:picMkLst>
        </pc:picChg>
        <pc:picChg chg="add mod">
          <ac:chgData name="Auld, Joyce" userId="b08ef79f-7306-418b-9cf1-d56775e7fcf9" providerId="ADAL" clId="{6E2E0980-BBE9-47AD-80E9-CB73E6438145}" dt="2025-06-16T19:23:14.616" v="2404" actId="1076"/>
          <ac:picMkLst>
            <pc:docMk/>
            <pc:sldMk cId="963769204" sldId="369"/>
            <ac:picMk id="10" creationId="{0DC387DA-76A7-2E33-B659-CAD1138E53A1}"/>
          </ac:picMkLst>
        </pc:picChg>
      </pc:sldChg>
      <pc:sldChg chg="addSp modSp new del mod">
        <pc:chgData name="Auld, Joyce" userId="b08ef79f-7306-418b-9cf1-d56775e7fcf9" providerId="ADAL" clId="{6E2E0980-BBE9-47AD-80E9-CB73E6438145}" dt="2025-06-05T17:17:33.042" v="1337" actId="2696"/>
        <pc:sldMkLst>
          <pc:docMk/>
          <pc:sldMk cId="3115638184" sldId="369"/>
        </pc:sldMkLst>
      </pc:sldChg>
      <pc:sldChg chg="addSp modSp new mod">
        <pc:chgData name="Auld, Joyce" userId="b08ef79f-7306-418b-9cf1-d56775e7fcf9" providerId="ADAL" clId="{6E2E0980-BBE9-47AD-80E9-CB73E6438145}" dt="2025-06-16T19:29:19.260" v="2871"/>
        <pc:sldMkLst>
          <pc:docMk/>
          <pc:sldMk cId="3012135646" sldId="370"/>
        </pc:sldMkLst>
        <pc:spChg chg="mod">
          <ac:chgData name="Auld, Joyce" userId="b08ef79f-7306-418b-9cf1-d56775e7fcf9" providerId="ADAL" clId="{6E2E0980-BBE9-47AD-80E9-CB73E6438145}" dt="2025-06-16T19:28:59.343" v="2869" actId="6549"/>
          <ac:spMkLst>
            <pc:docMk/>
            <pc:sldMk cId="3012135646" sldId="370"/>
            <ac:spMk id="5" creationId="{7B9FD50B-E99E-49EF-9124-6C681BED40B0}"/>
          </ac:spMkLst>
        </pc:spChg>
        <pc:spChg chg="mod">
          <ac:chgData name="Auld, Joyce" userId="b08ef79f-7306-418b-9cf1-d56775e7fcf9" providerId="ADAL" clId="{6E2E0980-BBE9-47AD-80E9-CB73E6438145}" dt="2025-06-16T19:26:23.751" v="2773" actId="20577"/>
          <ac:spMkLst>
            <pc:docMk/>
            <pc:sldMk cId="3012135646" sldId="370"/>
            <ac:spMk id="6" creationId="{A108F155-B08F-08BF-9ED8-FEDB3E96B991}"/>
          </ac:spMkLst>
        </pc:spChg>
        <pc:spChg chg="add mod">
          <ac:chgData name="Auld, Joyce" userId="b08ef79f-7306-418b-9cf1-d56775e7fcf9" providerId="ADAL" clId="{6E2E0980-BBE9-47AD-80E9-CB73E6438145}" dt="2025-06-16T19:29:19.260" v="2871"/>
          <ac:spMkLst>
            <pc:docMk/>
            <pc:sldMk cId="3012135646" sldId="370"/>
            <ac:spMk id="8" creationId="{6AA32237-7DD7-FD9B-412F-E3DA5FE76441}"/>
          </ac:spMkLst>
        </pc:spChg>
        <pc:spChg chg="mod">
          <ac:chgData name="Auld, Joyce" userId="b08ef79f-7306-418b-9cf1-d56775e7fcf9" providerId="ADAL" clId="{6E2E0980-BBE9-47AD-80E9-CB73E6438145}" dt="2025-06-16T19:27:49.500" v="2854"/>
          <ac:spMkLst>
            <pc:docMk/>
            <pc:sldMk cId="3012135646" sldId="370"/>
            <ac:spMk id="11" creationId="{1C1127D5-8169-FB8A-E8ED-74EA04412AC5}"/>
          </ac:spMkLst>
        </pc:spChg>
        <pc:spChg chg="add mod ord">
          <ac:chgData name="Auld, Joyce" userId="b08ef79f-7306-418b-9cf1-d56775e7fcf9" providerId="ADAL" clId="{6E2E0980-BBE9-47AD-80E9-CB73E6438145}" dt="2025-06-16T19:28:16.036" v="2860" actId="1076"/>
          <ac:spMkLst>
            <pc:docMk/>
            <pc:sldMk cId="3012135646" sldId="370"/>
            <ac:spMk id="13" creationId="{BCFC887B-D575-7EA0-66C3-8C204198666D}"/>
          </ac:spMkLst>
        </pc:spChg>
        <pc:spChg chg="add mod">
          <ac:chgData name="Auld, Joyce" userId="b08ef79f-7306-418b-9cf1-d56775e7fcf9" providerId="ADAL" clId="{6E2E0980-BBE9-47AD-80E9-CB73E6438145}" dt="2025-06-16T19:26:56.414" v="2781" actId="1076"/>
          <ac:spMkLst>
            <pc:docMk/>
            <pc:sldMk cId="3012135646" sldId="370"/>
            <ac:spMk id="17" creationId="{786F3C9C-7AEE-CAF0-1A7D-D466DC6B9B86}"/>
          </ac:spMkLst>
        </pc:spChg>
        <pc:grpChg chg="add mod">
          <ac:chgData name="Auld, Joyce" userId="b08ef79f-7306-418b-9cf1-d56775e7fcf9" providerId="ADAL" clId="{6E2E0980-BBE9-47AD-80E9-CB73E6438145}" dt="2025-06-16T19:28:11.605" v="2859" actId="1076"/>
          <ac:grpSpMkLst>
            <pc:docMk/>
            <pc:sldMk cId="3012135646" sldId="370"/>
            <ac:grpSpMk id="9" creationId="{FF0D5BD9-FF9B-6DA3-86CE-15EA9333B68E}"/>
          </ac:grpSpMkLst>
        </pc:grpChg>
        <pc:picChg chg="add mod">
          <ac:chgData name="Auld, Joyce" userId="b08ef79f-7306-418b-9cf1-d56775e7fcf9" providerId="ADAL" clId="{6E2E0980-BBE9-47AD-80E9-CB73E6438145}" dt="2025-06-16T19:26:43.761" v="2778" actId="1076"/>
          <ac:picMkLst>
            <pc:docMk/>
            <pc:sldMk cId="3012135646" sldId="370"/>
            <ac:picMk id="7" creationId="{296C73C3-B270-73A7-A936-69B22143C8CC}"/>
          </ac:picMkLst>
        </pc:picChg>
        <pc:picChg chg="mod">
          <ac:chgData name="Auld, Joyce" userId="b08ef79f-7306-418b-9cf1-d56775e7fcf9" providerId="ADAL" clId="{6E2E0980-BBE9-47AD-80E9-CB73E6438145}" dt="2025-06-16T19:27:49.500" v="2854"/>
          <ac:picMkLst>
            <pc:docMk/>
            <pc:sldMk cId="3012135646" sldId="370"/>
            <ac:picMk id="12" creationId="{C5910AEE-16D7-1A42-3F48-DB81A28DA602}"/>
          </ac:picMkLst>
        </pc:picChg>
      </pc:sldChg>
    </pc:docChg>
  </pc:docChgLst>
  <pc:docChgLst>
    <pc:chgData name="Auld, Joyce" userId="b08ef79f-7306-418b-9cf1-d56775e7fcf9" providerId="ADAL" clId="{4A56C24D-D7AD-40A4-B11D-59692DCA3340}"/>
    <pc:docChg chg="undo custSel addSld delSld modSld modSection">
      <pc:chgData name="Auld, Joyce" userId="b08ef79f-7306-418b-9cf1-d56775e7fcf9" providerId="ADAL" clId="{4A56C24D-D7AD-40A4-B11D-59692DCA3340}" dt="2025-03-11T18:54:00.541" v="437" actId="1076"/>
      <pc:docMkLst>
        <pc:docMk/>
      </pc:docMkLst>
      <pc:sldChg chg="modSp mod">
        <pc:chgData name="Auld, Joyce" userId="b08ef79f-7306-418b-9cf1-d56775e7fcf9" providerId="ADAL" clId="{4A56C24D-D7AD-40A4-B11D-59692DCA3340}" dt="2025-03-10T20:28:33.261" v="183" actId="1076"/>
        <pc:sldMkLst>
          <pc:docMk/>
          <pc:sldMk cId="434607786" sldId="352"/>
        </pc:sldMkLst>
      </pc:sldChg>
      <pc:sldChg chg="modSp mod">
        <pc:chgData name="Auld, Joyce" userId="b08ef79f-7306-418b-9cf1-d56775e7fcf9" providerId="ADAL" clId="{4A56C24D-D7AD-40A4-B11D-59692DCA3340}" dt="2025-03-10T18:21:34.726" v="35" actId="113"/>
        <pc:sldMkLst>
          <pc:docMk/>
          <pc:sldMk cId="1339528299" sldId="355"/>
        </pc:sldMkLst>
      </pc:sldChg>
      <pc:sldChg chg="addSp modSp mod">
        <pc:chgData name="Auld, Joyce" userId="b08ef79f-7306-418b-9cf1-d56775e7fcf9" providerId="ADAL" clId="{4A56C24D-D7AD-40A4-B11D-59692DCA3340}" dt="2025-03-11T16:54:06.779" v="420" actId="20577"/>
        <pc:sldMkLst>
          <pc:docMk/>
          <pc:sldMk cId="3626303502" sldId="358"/>
        </pc:sldMkLst>
      </pc:sldChg>
      <pc:sldChg chg="addSp delSp modSp mod modClrScheme chgLayout">
        <pc:chgData name="Auld, Joyce" userId="b08ef79f-7306-418b-9cf1-d56775e7fcf9" providerId="ADAL" clId="{4A56C24D-D7AD-40A4-B11D-59692DCA3340}" dt="2025-03-11T18:54:00.541" v="437" actId="1076"/>
        <pc:sldMkLst>
          <pc:docMk/>
          <pc:sldMk cId="35216191" sldId="359"/>
        </pc:sldMkLst>
      </pc:sldChg>
      <pc:sldChg chg="add del">
        <pc:chgData name="Auld, Joyce" userId="b08ef79f-7306-418b-9cf1-d56775e7fcf9" providerId="ADAL" clId="{4A56C24D-D7AD-40A4-B11D-59692DCA3340}" dt="2025-03-10T20:46:44.608" v="285" actId="2696"/>
        <pc:sldMkLst>
          <pc:docMk/>
          <pc:sldMk cId="1226589871" sldId="360"/>
        </pc:sldMkLst>
      </pc:sldChg>
      <pc:sldChg chg="addSp modSp">
        <pc:chgData name="Auld, Joyce" userId="b08ef79f-7306-418b-9cf1-d56775e7fcf9" providerId="ADAL" clId="{4A56C24D-D7AD-40A4-B11D-59692DCA3340}" dt="2025-03-11T18:20:11.457" v="422"/>
        <pc:sldMkLst>
          <pc:docMk/>
          <pc:sldMk cId="3720522811" sldId="3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15C60C07-257C-BBCD-2D5B-2E6D9CDB3A1B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1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 Process Guid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92F6-2087-E12D-4041-9EDA057F1D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65486"/>
            <a:ext cx="10515600" cy="1523754"/>
          </a:xfrm>
        </p:spPr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en-US"/>
              <a:t>Click to Insert: </a:t>
            </a:r>
            <a:r>
              <a:rPr lang="en-US" err="1"/>
              <a:t>Suite_Workstream_Title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E8AC13-3617-9F0B-73DC-92A3ADEE1A9B}"/>
              </a:ext>
            </a:extLst>
          </p:cNvPr>
          <p:cNvSpPr txBox="1"/>
          <p:nvPr userDrawn="1"/>
        </p:nvSpPr>
        <p:spPr>
          <a:xfrm>
            <a:off x="838200" y="2772696"/>
            <a:ext cx="105156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Review Process Guidance</a:t>
            </a:r>
          </a:p>
          <a:p>
            <a:pPr algn="ctr"/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Draft (In Development)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Save Draft in SharePoint In Development folder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Have a trainer Peer Review</a:t>
            </a:r>
          </a:p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Workstream Review (State/Deloitte)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review each slide for system accuracy and business process alignment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If updates are needed, use the comment feature to provide feedback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All comments will be added and tracked in the Comment Tracker by the Training Team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Revision (Training Developer) - 2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Address all comments/feedback from Workstream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 all comments/feedback to the Comment Tracker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Final Job Aid deliverable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Training Lead Review (State/Deloitte) (3 days)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verify all requested updates are incorporated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Notify Training Developer when review is complete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Final Review and Sign Off (State Lead &amp; PMO)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Incorporate final updates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and upload Final PDF and Final PPT version to client repository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415D64-35DC-654E-4A0D-43E3900524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2" y="10005252"/>
            <a:ext cx="11317976" cy="417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120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ticl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7097D7D-E5A2-6A26-0D49-2C4285FEC506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Article Template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A50BAD-5229-FB81-E23D-FB031B54A9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3424" y="2065338"/>
            <a:ext cx="10725150" cy="965200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/>
              <a:t>Click to insert Article Title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3C6D7B7-A67D-77A0-F7C3-16868EDBCE6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55430140"/>
              </p:ext>
            </p:extLst>
          </p:nvPr>
        </p:nvGraphicFramePr>
        <p:xfrm>
          <a:off x="961918" y="12078751"/>
          <a:ext cx="10268164" cy="280416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2839521">
                  <a:extLst>
                    <a:ext uri="{9D8B030D-6E8A-4147-A177-3AD203B41FA5}">
                      <a16:colId xmlns:a16="http://schemas.microsoft.com/office/drawing/2014/main" val="1553591331"/>
                    </a:ext>
                  </a:extLst>
                </a:gridCol>
                <a:gridCol w="7428643">
                  <a:extLst>
                    <a:ext uri="{9D8B030D-6E8A-4147-A177-3AD203B41FA5}">
                      <a16:colId xmlns:a16="http://schemas.microsoft.com/office/drawing/2014/main" val="537208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8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Can View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179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919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Tags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886773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EF31B3-5E6C-59C2-885A-9F17647103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1589" y="12079186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workstream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DC24424-4835-2EE8-08E2-FEBFDB909B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11588" y="12799911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the role(s) that apply: HR Admin, Manager, Public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866D5190-41B7-E561-BE8E-322C44359B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1587" y="13484123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N/A (for now)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77787A8A-70C2-6484-AA6E-E6621FD706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11587" y="14190285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tags (workstream and key words)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04B46B2-EC63-D997-9ECA-B32B7A796F7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3424" y="3953310"/>
            <a:ext cx="10725150" cy="9652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insert Article Body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E97C49-1A79-B06F-DDD7-0BAA87EC4534}"/>
              </a:ext>
            </a:extLst>
          </p:cNvPr>
          <p:cNvSpPr txBox="1"/>
          <p:nvPr userDrawn="1"/>
        </p:nvSpPr>
        <p:spPr>
          <a:xfrm>
            <a:off x="4806529" y="3329892"/>
            <a:ext cx="2578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Article Body</a:t>
            </a:r>
          </a:p>
        </p:txBody>
      </p:sp>
    </p:spTree>
    <p:extLst>
      <p:ext uri="{BB962C8B-B14F-4D97-AF65-F5344CB8AC3E}">
        <p14:creationId xmlns:p14="http://schemas.microsoft.com/office/powerpoint/2010/main" val="81980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27" r:id="rId2"/>
    <p:sldLayoutId id="2147483728" r:id="rId3"/>
    <p:sldLayoutId id="2147483729" r:id="rId4"/>
    <p:sldLayoutId id="2147483730" r:id="rId5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Approve, Send Back or </a:t>
            </a:r>
            <a:br>
              <a:rPr lang="en-US">
                <a:latin typeface="Arial"/>
                <a:cs typeface="Arial"/>
              </a:rPr>
            </a:br>
            <a:r>
              <a:rPr lang="en-US">
                <a:latin typeface="Arial"/>
                <a:cs typeface="Arial"/>
              </a:rPr>
              <a:t>Add Approvers to a Requisition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788196" y="3576893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This guide will show the </a:t>
            </a:r>
            <a:r>
              <a:rPr lang="en-US" i="1">
                <a:latin typeface="Arial"/>
                <a:cs typeface="Arial"/>
              </a:rPr>
              <a:t>Approver</a:t>
            </a:r>
            <a:r>
              <a:rPr lang="en-US">
                <a:latin typeface="Arial"/>
                <a:cs typeface="Arial"/>
              </a:rPr>
              <a:t> the steps to </a:t>
            </a:r>
            <a:r>
              <a:rPr lang="en-US" i="1">
                <a:latin typeface="Arial"/>
                <a:cs typeface="Arial"/>
              </a:rPr>
              <a:t>Approve, Send Back</a:t>
            </a:r>
            <a:r>
              <a:rPr lang="en-US">
                <a:latin typeface="Arial"/>
                <a:cs typeface="Arial"/>
              </a:rPr>
              <a:t> or </a:t>
            </a:r>
            <a:r>
              <a:rPr lang="en-US" i="1">
                <a:latin typeface="Arial"/>
                <a:cs typeface="Arial"/>
              </a:rPr>
              <a:t>Add Approvers </a:t>
            </a:r>
            <a:r>
              <a:rPr lang="en-US">
                <a:latin typeface="Arial"/>
                <a:cs typeface="Arial"/>
              </a:rPr>
              <a:t>to a </a:t>
            </a:r>
            <a:r>
              <a:rPr lang="en-US" i="1">
                <a:latin typeface="Arial"/>
                <a:cs typeface="Arial"/>
              </a:rPr>
              <a:t>Requisition</a:t>
            </a:r>
            <a:r>
              <a:rPr lang="en-US">
                <a:latin typeface="Arial"/>
                <a:cs typeface="Arial"/>
              </a:rPr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Locate the </a:t>
            </a:r>
            <a:r>
              <a:rPr lang="en-US" b="1">
                <a:latin typeface="Arial"/>
                <a:cs typeface="Arial"/>
              </a:rPr>
              <a:t>Requisition </a:t>
            </a:r>
            <a:r>
              <a:rPr lang="en-US">
                <a:latin typeface="Arial"/>
                <a:cs typeface="Arial"/>
              </a:rPr>
              <a:t>in need of </a:t>
            </a:r>
            <a:r>
              <a:rPr lang="en-US" b="1">
                <a:latin typeface="Arial"/>
                <a:cs typeface="Arial"/>
              </a:rPr>
              <a:t>Approval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Review</a:t>
            </a:r>
            <a:r>
              <a:rPr lang="en-US" b="1">
                <a:latin typeface="Arial"/>
                <a:cs typeface="Arial"/>
              </a:rPr>
              <a:t> </a:t>
            </a:r>
            <a:r>
              <a:rPr lang="en-US">
                <a:latin typeface="Arial"/>
                <a:cs typeface="Arial"/>
              </a:rPr>
              <a:t>and verify</a:t>
            </a:r>
            <a:r>
              <a:rPr lang="en-US" b="1">
                <a:latin typeface="Arial"/>
                <a:cs typeface="Arial"/>
              </a:rPr>
              <a:t> </a:t>
            </a:r>
            <a:r>
              <a:rPr lang="en-US">
                <a:latin typeface="Arial"/>
                <a:cs typeface="Arial"/>
              </a:rPr>
              <a:t>all </a:t>
            </a:r>
            <a:r>
              <a:rPr lang="en-US" b="1">
                <a:latin typeface="Arial"/>
                <a:cs typeface="Arial"/>
              </a:rPr>
              <a:t>Requisition Lines </a:t>
            </a:r>
            <a:r>
              <a:rPr lang="en-US">
                <a:latin typeface="Arial"/>
                <a:cs typeface="Arial"/>
              </a:rPr>
              <a:t>for accuracy.</a:t>
            </a:r>
          </a:p>
          <a:p>
            <a:r>
              <a:rPr lang="en-US">
                <a:latin typeface="Arial"/>
                <a:cs typeface="Arial"/>
              </a:rPr>
              <a:t>​</a:t>
            </a:r>
            <a:r>
              <a:rPr lang="en-US" b="1">
                <a:latin typeface="Arial"/>
                <a:cs typeface="Arial"/>
              </a:rPr>
              <a:t>Approve, Send Back </a:t>
            </a:r>
            <a:r>
              <a:rPr lang="en-US">
                <a:latin typeface="Arial"/>
                <a:cs typeface="Arial"/>
              </a:rPr>
              <a:t>or </a:t>
            </a:r>
            <a:r>
              <a:rPr lang="en-US" b="1">
                <a:latin typeface="Arial"/>
                <a:cs typeface="Arial"/>
              </a:rPr>
              <a:t>Add </a:t>
            </a:r>
            <a:r>
              <a:rPr lang="en-US">
                <a:latin typeface="Arial"/>
                <a:cs typeface="Arial"/>
              </a:rPr>
              <a:t>Approvers, as applicable.</a:t>
            </a:r>
          </a:p>
          <a:p>
            <a:r>
              <a:rPr lang="en-US">
                <a:latin typeface="Arial"/>
                <a:cs typeface="Arial"/>
              </a:rPr>
              <a:t>Verify the routing for </a:t>
            </a:r>
            <a:r>
              <a:rPr lang="en-US" b="1">
                <a:latin typeface="Arial"/>
                <a:cs typeface="Arial"/>
              </a:rPr>
              <a:t>Approval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endParaRPr lang="en-US" b="1">
              <a:latin typeface="Arial"/>
              <a:cs typeface="Arial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Locate Requisition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Review and Verify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737662" y="13697149"/>
            <a:ext cx="1449387" cy="685423"/>
          </a:xfrm>
        </p:spPr>
        <p:txBody>
          <a:bodyPr/>
          <a:lstStyle/>
          <a:p>
            <a:r>
              <a:rPr lang="en-US"/>
              <a:t>Approve, Send Back or Add Approvers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A24BAD-6929-53A5-9DED-14D151B75A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Verify Routing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5A3CAB-E9DB-EBB6-F327-F9D81F7B2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CF3A9F-B6B4-C23A-16C5-11B882B4A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286443-729B-C209-21AF-99916F593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ECFFD47-2168-685D-FEEC-BC36F7E98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Approve, Send Back or Add Approvers to a Requisition (Part 1 of 4 )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FDD6B3-D332-0ED2-2A4F-B665853A911C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4FF8B0D-B220-A0DC-6FAC-8D832DE35F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241048"/>
            <a:ext cx="10569221" cy="60536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2445" indent="-512445"/>
            <a:r>
              <a:rPr lang="en-US">
                <a:latin typeface="Arial"/>
                <a:cs typeface="Arial"/>
              </a:rPr>
              <a:t>1. Click </a:t>
            </a:r>
            <a:r>
              <a:rPr lang="en-US" b="1">
                <a:latin typeface="Arial"/>
                <a:cs typeface="Arial"/>
              </a:rPr>
              <a:t>My Tasks</a:t>
            </a:r>
            <a:r>
              <a:rPr lang="en-US">
                <a:latin typeface="Arial"/>
                <a:cs typeface="Arial"/>
              </a:rPr>
              <a:t>.</a:t>
            </a:r>
            <a:endParaRPr lang="en-US" b="1">
              <a:latin typeface="Arial"/>
              <a:cs typeface="Arial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3EF3C35-CC06-1299-E298-9024A5068635}"/>
              </a:ext>
            </a:extLst>
          </p:cNvPr>
          <p:cNvSpPr txBox="1"/>
          <p:nvPr/>
        </p:nvSpPr>
        <p:spPr>
          <a:xfrm>
            <a:off x="759697" y="9143708"/>
            <a:ext cx="1057500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512763" indent="-512763"/>
            <a:r>
              <a:rPr lang="en-US" sz="3600">
                <a:latin typeface="Arial"/>
                <a:ea typeface="Calibri"/>
                <a:cs typeface="Calibri"/>
              </a:rPr>
              <a:t>2. Select the </a:t>
            </a:r>
            <a:r>
              <a:rPr lang="en-US" sz="3600" b="1">
                <a:latin typeface="Arial"/>
                <a:ea typeface="Calibri"/>
                <a:cs typeface="Calibri"/>
              </a:rPr>
              <a:t>Requisition</a:t>
            </a:r>
            <a:r>
              <a:rPr lang="en-US" sz="3600">
                <a:latin typeface="Arial"/>
                <a:ea typeface="Calibri"/>
                <a:cs typeface="Calibri"/>
              </a:rPr>
              <a:t> pending review.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1640558-40DE-5A55-9BB1-22D81987D9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5263" b="22832"/>
          <a:stretch/>
        </p:blipFill>
        <p:spPr>
          <a:xfrm>
            <a:off x="1066800" y="10180400"/>
            <a:ext cx="10058400" cy="4940654"/>
          </a:xfrm>
          <a:prstGeom prst="rect">
            <a:avLst/>
          </a:prstGeom>
          <a:ln w="127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6C15CBBE-4229-93E3-5012-FC8088BA3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81200" y="12204701"/>
            <a:ext cx="2806700" cy="79887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F6D094A-5CD8-3880-BC76-ABCB0C6E2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7997" y="3173401"/>
            <a:ext cx="10058400" cy="262243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C16A653-7081-88AB-C898-52E75A460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15820" y="3164286"/>
            <a:ext cx="736280" cy="65841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9574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08A9E2-1D57-207F-DBF2-E33BCB6F1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7B991A-7B4E-B11C-4E86-1AFB55D032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FE88B4-E764-ECDE-6A2E-55B24B47A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7242183-9148-7C39-5218-F5C57FD3C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Approve, Send Back or Add Approvers to a Requisition (Part 2 of 4 )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89B0B9A-182D-7BBA-413C-215FD1C59E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>
                <a:latin typeface="Arial"/>
                <a:cs typeface="Arial"/>
              </a:rPr>
              <a:t>Review the </a:t>
            </a:r>
            <a:r>
              <a:rPr lang="en-US" b="1">
                <a:latin typeface="Arial"/>
                <a:cs typeface="Arial"/>
              </a:rPr>
              <a:t>Requisition Line(s) </a:t>
            </a:r>
            <a:r>
              <a:rPr lang="en-US">
                <a:latin typeface="Arial"/>
                <a:cs typeface="Arial"/>
              </a:rPr>
              <a:t>for accuracy.</a:t>
            </a:r>
            <a:endParaRPr lang="en-US"/>
          </a:p>
          <a:p>
            <a:pPr marL="747713"/>
            <a:r>
              <a:rPr lang="en-US" sz="2800" b="1">
                <a:latin typeface="Arial"/>
                <a:cs typeface="Arial"/>
              </a:rPr>
              <a:t>Note: </a:t>
            </a:r>
            <a:r>
              <a:rPr lang="en-US" sz="2800" i="1" err="1">
                <a:latin typeface="Arial"/>
                <a:cs typeface="Arial"/>
              </a:rPr>
              <a:t>Worktag</a:t>
            </a:r>
            <a:r>
              <a:rPr lang="en-US" sz="2800" i="1">
                <a:latin typeface="Arial"/>
                <a:cs typeface="Arial"/>
              </a:rPr>
              <a:t> Reviewer </a:t>
            </a:r>
            <a:r>
              <a:rPr lang="en-US" sz="2800">
                <a:latin typeface="Arial"/>
                <a:cs typeface="Arial"/>
              </a:rPr>
              <a:t>will</a:t>
            </a:r>
            <a:r>
              <a:rPr lang="en-US" sz="2800" i="1">
                <a:latin typeface="Arial"/>
                <a:cs typeface="Arial"/>
              </a:rPr>
              <a:t> </a:t>
            </a:r>
            <a:r>
              <a:rPr lang="en-US" sz="2800">
                <a:latin typeface="Arial"/>
                <a:cs typeface="Arial"/>
              </a:rPr>
              <a:t>focus on spend category, fund, fund source, program. </a:t>
            </a:r>
            <a:r>
              <a:rPr lang="en-US" sz="2800" i="1">
                <a:latin typeface="Arial"/>
                <a:cs typeface="Arial"/>
              </a:rPr>
              <a:t>Cost Center Manager </a:t>
            </a:r>
            <a:r>
              <a:rPr lang="en-US" sz="2800">
                <a:latin typeface="Arial"/>
                <a:cs typeface="Arial"/>
              </a:rPr>
              <a:t>will focus on cost center and </a:t>
            </a:r>
            <a:r>
              <a:rPr lang="en-US" sz="2800" err="1">
                <a:latin typeface="Arial"/>
                <a:cs typeface="Arial"/>
              </a:rPr>
              <a:t>worktags</a:t>
            </a:r>
            <a:r>
              <a:rPr lang="en-US" sz="2800">
                <a:latin typeface="Arial"/>
                <a:cs typeface="Arial"/>
              </a:rPr>
              <a:t>/amounts, as needed. </a:t>
            </a:r>
            <a:r>
              <a:rPr lang="en-US" sz="2800" i="1">
                <a:latin typeface="Arial"/>
                <a:cs typeface="Arial"/>
              </a:rPr>
              <a:t>Asset Approver </a:t>
            </a:r>
            <a:r>
              <a:rPr lang="en-US" sz="2800">
                <a:latin typeface="Arial"/>
                <a:cs typeface="Arial"/>
              </a:rPr>
              <a:t>will-focus on spend category/item(s) being purchased. </a:t>
            </a:r>
            <a:r>
              <a:rPr lang="en-US" sz="2800" i="1">
                <a:latin typeface="Arial"/>
                <a:cs typeface="Arial"/>
              </a:rPr>
              <a:t>P-Card Approver </a:t>
            </a:r>
            <a:r>
              <a:rPr lang="en-US" sz="2800">
                <a:latin typeface="Arial"/>
                <a:cs typeface="Arial"/>
              </a:rPr>
              <a:t>will review P-Card threshold and requisition amount.</a:t>
            </a:r>
            <a:endParaRPr lang="en-US" sz="280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E1B75EA-462D-F9BE-A920-DC7A4BEE5B0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US" dirty="0">
                <a:latin typeface="Arial"/>
                <a:cs typeface="Arial"/>
              </a:rPr>
              <a:t>Click, </a:t>
            </a:r>
            <a:r>
              <a:rPr lang="en-US" b="1" dirty="0">
                <a:latin typeface="Arial"/>
                <a:cs typeface="Arial"/>
              </a:rPr>
              <a:t>Approve</a:t>
            </a:r>
            <a:r>
              <a:rPr lang="en-US" dirty="0">
                <a:latin typeface="Arial"/>
                <a:cs typeface="Arial"/>
              </a:rPr>
              <a:t>,</a:t>
            </a:r>
            <a:r>
              <a:rPr lang="en-US" b="1" dirty="0">
                <a:latin typeface="Arial"/>
                <a:cs typeface="Arial"/>
              </a:rPr>
              <a:t> Send Back </a:t>
            </a:r>
            <a:r>
              <a:rPr lang="en-US" dirty="0">
                <a:latin typeface="Arial"/>
                <a:cs typeface="Arial"/>
              </a:rPr>
              <a:t>or </a:t>
            </a:r>
            <a:r>
              <a:rPr lang="en-US" b="1" dirty="0">
                <a:latin typeface="Arial"/>
                <a:cs typeface="Arial"/>
              </a:rPr>
              <a:t>Add Approvers</a:t>
            </a:r>
            <a:r>
              <a:rPr lang="en-US" dirty="0">
                <a:latin typeface="Arial"/>
                <a:cs typeface="Arial"/>
              </a:rPr>
              <a:t>, as applicable.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783EF9-3049-65C3-EE46-DD303D457C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B3E38D8-034F-C3C2-01FD-3558D5889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609" y="10664481"/>
            <a:ext cx="10058400" cy="11617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FD30A8C-2980-D7B9-4797-3D135E26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71600" y="11012381"/>
            <a:ext cx="6616700" cy="53757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11950BB-678C-5CB2-EF3E-A10D9593E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50220"/>
          <a:stretch/>
        </p:blipFill>
        <p:spPr>
          <a:xfrm>
            <a:off x="1633097" y="5593377"/>
            <a:ext cx="8229600" cy="159444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5362C12-64BE-2FAF-8366-791E175CB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3077"/>
          <a:stretch/>
        </p:blipFill>
        <p:spPr>
          <a:xfrm>
            <a:off x="3177820" y="6720165"/>
            <a:ext cx="8229600" cy="16915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04103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C40D29-C7E3-06B9-EBC9-E3273CC2C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B9B8B-78CC-0A4E-15DC-5C71F2435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2F6145-3446-06CB-A1CF-5F716B301E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9AFA86D-B30B-6338-A956-A13F4D061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Approve and Send Back or Add Approvers to a Requisition (Part 3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C5DF89E-9D97-34AF-1AB4-70EE641D9C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n-US"/>
              <a:t>Select </a:t>
            </a:r>
            <a:r>
              <a:rPr lang="en-US" b="1"/>
              <a:t>Additional Approvers</a:t>
            </a:r>
            <a:r>
              <a:rPr lang="en-US" b="1">
                <a:solidFill>
                  <a:srgbClr val="FF0000"/>
                </a:solidFill>
              </a:rPr>
              <a:t>*</a:t>
            </a:r>
            <a:r>
              <a:rPr lang="en-US"/>
              <a:t>, as applicable.</a:t>
            </a:r>
          </a:p>
          <a:p>
            <a:pPr marL="750888"/>
            <a:r>
              <a:rPr lang="en-US" sz="2800" b="1"/>
              <a:t>Note</a:t>
            </a:r>
            <a:r>
              <a:rPr lang="en-US" sz="2800"/>
              <a:t>: Add a </a:t>
            </a:r>
            <a:r>
              <a:rPr lang="en-US" sz="2800" i="1"/>
              <a:t>Comment </a:t>
            </a:r>
            <a:r>
              <a:rPr lang="en-US" sz="2800"/>
              <a:t>to inform added </a:t>
            </a:r>
            <a:r>
              <a:rPr lang="en-US" sz="2800" i="1"/>
              <a:t>Approvers</a:t>
            </a:r>
            <a:r>
              <a:rPr lang="en-US" sz="2800"/>
              <a:t> why they were included. </a:t>
            </a:r>
            <a:endParaRPr lang="en-US"/>
          </a:p>
          <a:p>
            <a:pPr>
              <a:buFont typeface="+mj-lt"/>
              <a:buAutoNum type="arabicPeriod" startAt="6"/>
            </a:pPr>
            <a:r>
              <a:rPr lang="en-US"/>
              <a:t>  Click </a:t>
            </a:r>
            <a:r>
              <a:rPr lang="en-US" b="1"/>
              <a:t>Approve and Send to Approvers</a:t>
            </a:r>
            <a:endParaRPr lang="en-US"/>
          </a:p>
          <a:p>
            <a:pPr marL="750888"/>
            <a:endParaRPr lang="en-US" sz="2800" b="1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1B52D33-2C37-11A2-BEA1-98B88B8B47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7"/>
            </a:pPr>
            <a:r>
              <a:rPr lang="en-US" dirty="0"/>
              <a:t>Verify requisition routing.  Scroll to </a:t>
            </a:r>
            <a:r>
              <a:rPr lang="en-US" b="1" dirty="0"/>
              <a:t>Process History</a:t>
            </a:r>
            <a:r>
              <a:rPr lang="en-US" dirty="0"/>
              <a:t> to view approvers currently </a:t>
            </a:r>
            <a:r>
              <a:rPr lang="en-US" b="1" dirty="0"/>
              <a:t>Awaiting Action</a:t>
            </a:r>
            <a:r>
              <a:rPr lang="en-US" dirty="0"/>
              <a:t>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12E05B7-6874-7B30-C77E-17183CD4C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82" t="5198" r="1439" b="1660"/>
          <a:stretch/>
        </p:blipFill>
        <p:spPr>
          <a:xfrm>
            <a:off x="2465209" y="4604892"/>
            <a:ext cx="7315200" cy="3919628"/>
          </a:xfrm>
          <a:prstGeom prst="rect">
            <a:avLst/>
          </a:prstGeom>
          <a:ln w="12700" cap="sq">
            <a:solidFill>
              <a:schemeClr val="tx1"/>
            </a:solidFill>
            <a:prstDash val="solid"/>
            <a:miter lim="800000"/>
          </a:ln>
          <a:effectLst/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E6676CC-2395-AFEF-9DE7-5CB9387CA6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75201" y="5957177"/>
            <a:ext cx="3682999" cy="5932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E261206-4FF3-5597-E31D-B15CEF722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458200" y="597402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4F7E24-4FEC-3436-6CE7-E319E6B31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08959" y="7776029"/>
            <a:ext cx="3390901" cy="48405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F84620D-CEC0-0457-6660-0711EF465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560319" y="775797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DC387DA-76A7-2E33-B659-CAD1138E53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0809" y="10745896"/>
            <a:ext cx="9144000" cy="4572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314CDE7-04F3-04C9-52A8-D2ADE7F1D0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3769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BDC3B5-F276-08F0-DFAE-D4AAA95B9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2D6F45-49A1-0DF5-FB68-8FDA3A6191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8377AB-AFA8-71C0-7195-323823641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B9FD50B-E99E-49EF-9124-6C681BED4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Approve and Send Back or Add Approvers to a Requisition (Part 4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108F155-B08F-08BF-9ED8-FEDB3E96B9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8"/>
            </a:pPr>
            <a:r>
              <a:rPr lang="en-US"/>
              <a:t>Approvers shown before </a:t>
            </a:r>
            <a:r>
              <a:rPr lang="en-US" b="1"/>
              <a:t>Withdrawn</a:t>
            </a:r>
            <a:r>
              <a:rPr lang="en-US"/>
              <a:t> have approved the requisition.  Approver listed after </a:t>
            </a:r>
            <a:r>
              <a:rPr lang="en-US" b="1"/>
              <a:t>Withdrawn </a:t>
            </a:r>
            <a:r>
              <a:rPr lang="en-US"/>
              <a:t>still need to approve.</a:t>
            </a:r>
          </a:p>
          <a:p>
            <a:pPr marL="750888"/>
            <a:r>
              <a:rPr lang="en-US" sz="2800" b="1"/>
              <a:t>Note</a:t>
            </a:r>
            <a:r>
              <a:rPr lang="en-US" sz="2800"/>
              <a:t>: Withdrawn will only be visible if transactions are sent back.</a:t>
            </a:r>
            <a:endParaRPr lang="en-US" sz="2800" b="1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96C73C3-B270-73A7-A936-69B22143C8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609" y="5244881"/>
            <a:ext cx="10058400" cy="70174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86F3C9C-7AEE-CAF0-1A7D-D466DC6B9B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09800" y="7174524"/>
            <a:ext cx="4924942" cy="75027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F0D5BD9-FF9B-6DA3-86CE-15EA9333B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93609" y="14298320"/>
            <a:ext cx="10260189" cy="1044968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1" name="Freeform 101">
              <a:extLst>
                <a:ext uri="{FF2B5EF4-FFF2-40B4-BE49-F238E27FC236}">
                  <a16:creationId xmlns:a16="http://schemas.microsoft.com/office/drawing/2014/main" id="{1C1127D5-8169-FB8A-E8ED-74EA04412AC5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2" name="Graphic 11" descr="Checkmark with solid fill">
              <a:extLst>
                <a:ext uri="{FF2B5EF4-FFF2-40B4-BE49-F238E27FC236}">
                  <a16:creationId xmlns:a16="http://schemas.microsoft.com/office/drawing/2014/main" id="{C5910AEE-16D7-1A42-3F48-DB81A28DA60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BCFC887B-D575-7EA0-66C3-8C204198666D}"/>
              </a:ext>
            </a:extLst>
          </p:cNvPr>
          <p:cNvSpPr txBox="1"/>
          <p:nvPr/>
        </p:nvSpPr>
        <p:spPr>
          <a:xfrm>
            <a:off x="2235747" y="14379877"/>
            <a:ext cx="8940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You have successfully approved, sent back or added approvers to a requisition.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A32237-7DD7-FD9B-412F-E3DA5FE76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21356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f6a4403-3194-4bb4-a459-db1dbbb51f9b" xsi:nil="true"/>
    <lcf76f155ced4ddcb4097134ff3c332f xmlns="455827e1-3cad-47df-a2cc-3bbe25ba25c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6F66E0-2974-4031-AFE2-D28C63A74AB7}"/>
</file>

<file path=customXml/itemProps2.xml><?xml version="1.0" encoding="utf-8"?>
<ds:datastoreItem xmlns:ds="http://schemas.openxmlformats.org/officeDocument/2006/customXml" ds:itemID="{155037ED-0B11-4449-BF81-C0D1539FFB91}">
  <ds:schemaRefs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8d5ae7cb-5eaa-45bd-87a9-9ecdfd4d7a10"/>
    <ds:schemaRef ds:uri="http://purl.org/dc/dcmitype/"/>
    <ds:schemaRef ds:uri="http://schemas.microsoft.com/office/2006/metadata/properties"/>
    <ds:schemaRef ds:uri="http://schemas.microsoft.com/office/infopath/2007/PartnerControls"/>
    <ds:schemaRef ds:uri="91b022cc-d96d-4c7a-a6ef-47af526da2c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366</Words>
  <Application>Microsoft Office PowerPoint</Application>
  <PresentationFormat>Custom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Job Aid Template</vt:lpstr>
      <vt:lpstr>1_Administrative</vt:lpstr>
      <vt:lpstr>Approve, Send Back or  Add Approvers to a Requisition</vt:lpstr>
      <vt:lpstr>Approve, Send Back or Add Approvers to a Requisition (Part 1 of 4 )</vt:lpstr>
      <vt:lpstr>Approve, Send Back or Add Approvers to a Requisition (Part 2 of 4 )</vt:lpstr>
      <vt:lpstr>Approve and Send Back or Add Approvers to a Requisition (Part 3 of 4)</vt:lpstr>
      <vt:lpstr>Approve and Send Back or Add Approvers to a Requisition (Part 4 of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Swartout, Darcy</cp:lastModifiedBy>
  <cp:revision>2</cp:revision>
  <cp:lastPrinted>2024-05-14T19:49:44Z</cp:lastPrinted>
  <dcterms:created xsi:type="dcterms:W3CDTF">2024-01-04T16:25:20Z</dcterms:created>
  <dcterms:modified xsi:type="dcterms:W3CDTF">2025-09-08T18:25:00Z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D1CE96BD-AD74-46FA-A2F6-95471CBED05F</vt:lpwstr>
  </property>
  <property fmtid="{D5CDD505-2E9C-101B-9397-08002B2CF9AE}" pid="12" name="ArticulatePath">
    <vt:lpwstr>https://gets.sharepoint.com/sites/SAO_NextGen/End User Training Materials/2 Finance &amp; Procurement/Procurement - Reqs &amp; POs/Job Aids/2 Workstream Review/Job Aid_PROC Reqs PO_Approve Send Back Add Additional Approvers to a Requisition_Workstream Review</vt:lpwstr>
  </property>
</Properties>
</file>