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5"/>
  </p:notesMasterIdLst>
  <p:sldIdLst>
    <p:sldId id="355" r:id="rId6"/>
    <p:sldId id="373" r:id="rId7"/>
    <p:sldId id="362" r:id="rId8"/>
    <p:sldId id="375" r:id="rId9"/>
    <p:sldId id="376" r:id="rId10"/>
    <p:sldId id="361" r:id="rId11"/>
    <p:sldId id="363" r:id="rId12"/>
    <p:sldId id="377" r:id="rId13"/>
    <p:sldId id="370" r:id="rId14"/>
  </p:sldIdLst>
  <p:sldSz cx="12192000" cy="16256000"/>
  <p:notesSz cx="7315200" cy="96012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4774795C-E791-0187-6D61-30574117EB4E}" name="Efik, Brittany" initials="EB" userId="S::brittany.efik1@doas.ga.gov::b6aebe08-cf3a-4328-83ae-e2f336d30b55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68B39B-7C20-D70E-3F9F-16146DCA1F4C}" v="1" dt="2025-10-31T18:09:16.442"/>
    <p1510:client id="{9AC89F56-B95C-051F-9FD2-D4D89882FFC1}" v="9" dt="2025-10-31T18:09:51.813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pman, Mary" userId="c232ab18-707a-4ee1-8cf2-b056bec2e1ec" providerId="ADAL" clId="{F218B6AA-A8C7-4BDF-92B9-B930A8D9943C}"/>
    <pc:docChg chg="modSld">
      <pc:chgData name="Chapman, Mary" userId="c232ab18-707a-4ee1-8cf2-b056bec2e1ec" providerId="ADAL" clId="{F218B6AA-A8C7-4BDF-92B9-B930A8D9943C}" dt="2025-10-31T18:06:56.433" v="1" actId="20577"/>
      <pc:docMkLst>
        <pc:docMk/>
      </pc:docMkLst>
      <pc:sldChg chg="modSp mod modCm">
        <pc:chgData name="Chapman, Mary" userId="c232ab18-707a-4ee1-8cf2-b056bec2e1ec" providerId="ADAL" clId="{F218B6AA-A8C7-4BDF-92B9-B930A8D9943C}" dt="2025-10-31T18:06:56.433" v="1" actId="20577"/>
        <pc:sldMkLst>
          <pc:docMk/>
          <pc:sldMk cId="1985498403" sldId="361"/>
        </pc:sldMkLst>
        <pc:spChg chg="mod">
          <ac:chgData name="Chapman, Mary" userId="c232ab18-707a-4ee1-8cf2-b056bec2e1ec" providerId="ADAL" clId="{F218B6AA-A8C7-4BDF-92B9-B930A8D9943C}" dt="2025-10-31T18:06:56.433" v="1" actId="20577"/>
          <ac:spMkLst>
            <pc:docMk/>
            <pc:sldMk cId="1985498403" sldId="361"/>
            <ac:spMk id="7" creationId="{0D12C97E-C7E4-B7DA-345D-F487179DE1B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hapman, Mary" userId="c232ab18-707a-4ee1-8cf2-b056bec2e1ec" providerId="ADAL" clId="{F218B6AA-A8C7-4BDF-92B9-B930A8D9943C}" dt="2025-10-31T18:06:56.433" v="1" actId="20577"/>
              <pc2:cmMkLst xmlns:pc2="http://schemas.microsoft.com/office/powerpoint/2019/9/main/command">
                <pc:docMk/>
                <pc:sldMk cId="1985498403" sldId="361"/>
                <pc2:cmMk id="{CC65FB01-B092-4FFB-9945-48D4BBAF6CF8}"/>
              </pc2:cmMkLst>
            </pc226:cmChg>
            <pc226:cmChg xmlns:pc226="http://schemas.microsoft.com/office/powerpoint/2022/06/main/command" chg="mod">
              <pc226:chgData name="Chapman, Mary" userId="c232ab18-707a-4ee1-8cf2-b056bec2e1ec" providerId="ADAL" clId="{F218B6AA-A8C7-4BDF-92B9-B930A8D9943C}" dt="2025-10-31T18:06:56.433" v="1" actId="20577"/>
              <pc2:cmMkLst xmlns:pc2="http://schemas.microsoft.com/office/powerpoint/2019/9/main/command">
                <pc:docMk/>
                <pc:sldMk cId="1985498403" sldId="361"/>
                <pc2:cmMk id="{49504D76-48AC-4926-A7CF-965B07F06AC5}"/>
              </pc2:cmMkLst>
            </pc226:cmChg>
          </p:ext>
        </pc:extLst>
      </pc:sldChg>
      <pc:sldChg chg="modSp mod">
        <pc:chgData name="Chapman, Mary" userId="c232ab18-707a-4ee1-8cf2-b056bec2e1ec" providerId="ADAL" clId="{F218B6AA-A8C7-4BDF-92B9-B930A8D9943C}" dt="2025-10-31T18:06:37.566" v="0" actId="6549"/>
        <pc:sldMkLst>
          <pc:docMk/>
          <pc:sldMk cId="3121063938" sldId="376"/>
        </pc:sldMkLst>
        <pc:spChg chg="mod">
          <ac:chgData name="Chapman, Mary" userId="c232ab18-707a-4ee1-8cf2-b056bec2e1ec" providerId="ADAL" clId="{F218B6AA-A8C7-4BDF-92B9-B930A8D9943C}" dt="2025-10-31T18:06:37.566" v="0" actId="6549"/>
          <ac:spMkLst>
            <pc:docMk/>
            <pc:sldMk cId="3121063938" sldId="376"/>
            <ac:spMk id="7" creationId="{0D12C97E-C7E4-B7DA-345D-F487179DE1B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86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7368EDBD-BFB4-60C8-1909-46DD7F8EA629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 Catalog Requisition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698860" y="3532243"/>
            <a:ext cx="2771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 guide will show </a:t>
            </a:r>
            <a:r>
              <a:rPr lang="en-US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Requesters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how to create and submit a </a:t>
            </a:r>
            <a:r>
              <a:rPr lang="en-US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Catalog Requisition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r>
              <a:rPr lang="en-US" sz="2800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Note</a:t>
            </a:r>
            <a:r>
              <a:rPr lang="en-US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A 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Catalog Requisition </a:t>
            </a:r>
            <a:r>
              <a:rPr lang="en-US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 used when shopping the 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Georgia</a:t>
            </a:r>
            <a:r>
              <a:rPr lang="en-US" sz="2800" b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Virtual</a:t>
            </a:r>
            <a:r>
              <a:rPr lang="en-US" sz="2800" b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i="1">
                <a:solidFill>
                  <a:srgbClr val="000000"/>
                </a:solidFill>
              </a:rPr>
              <a:t>C</a:t>
            </a:r>
            <a:r>
              <a:rPr lang="en-US" sz="28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atalog</a:t>
            </a:r>
            <a:r>
              <a:rPr lang="en-US" sz="2800" b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 </a:t>
            </a:r>
            <a:r>
              <a:rPr lang="en-US" sz="2800">
                <a:solidFill>
                  <a:srgbClr val="000000"/>
                </a:solidFill>
              </a:rPr>
              <a:t>s</a:t>
            </a:r>
            <a:r>
              <a:rPr lang="en-US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tatewide contract suppliers. </a:t>
            </a:r>
            <a:endParaRPr lang="en-US" sz="28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Connect to the </a:t>
            </a:r>
            <a:r>
              <a:rPr lang="en-US" b="1"/>
              <a:t>Supplier Website</a:t>
            </a:r>
            <a:r>
              <a:rPr lang="en-US"/>
              <a:t>.</a:t>
            </a:r>
          </a:p>
          <a:p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Click 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Edit Details</a:t>
            </a:r>
            <a:r>
              <a:rPr lang="en-US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edit requisition details.</a:t>
            </a:r>
          </a:p>
          <a:p>
            <a:r>
              <a:rPr lang="en-US">
                <a:solidFill>
                  <a:srgbClr val="000000"/>
                </a:solidFill>
              </a:rPr>
              <a:t>C</a:t>
            </a:r>
            <a:r>
              <a:rPr lang="en-US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lick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Save Changes</a:t>
            </a:r>
            <a:r>
              <a:rPr lang="en-US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b="1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>
                <a:solidFill>
                  <a:srgbClr val="000000"/>
                </a:solidFill>
              </a:rPr>
              <a:t>Shop the </a:t>
            </a:r>
            <a:r>
              <a:rPr lang="en-US" b="1">
                <a:solidFill>
                  <a:srgbClr val="000000"/>
                </a:solidFill>
              </a:rPr>
              <a:t>Virtual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 b="1">
                <a:solidFill>
                  <a:srgbClr val="000000"/>
                </a:solidFill>
              </a:rPr>
              <a:t>Catalog</a:t>
            </a:r>
            <a:r>
              <a:rPr lang="en-US">
                <a:solidFill>
                  <a:srgbClr val="000000"/>
                </a:solidFill>
              </a:rPr>
              <a:t>.</a:t>
            </a:r>
          </a:p>
          <a:p>
            <a:r>
              <a:rPr lang="en-US">
                <a:solidFill>
                  <a:srgbClr val="000000"/>
                </a:solidFill>
              </a:rPr>
              <a:t>Verify required fields on the checkout page and click </a:t>
            </a:r>
            <a:r>
              <a:rPr lang="en-US" b="1">
                <a:solidFill>
                  <a:srgbClr val="000000"/>
                </a:solidFill>
              </a:rPr>
              <a:t>Submit</a:t>
            </a:r>
            <a:r>
              <a:rPr lang="en-US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Connect to Supplier Website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Create Catalog Requisition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Checkout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Submit Catalog Requestion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3C5EC1-77F5-875E-146D-5AA247FE7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680EF-F021-EBA7-8436-41DD2FAE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C50CB7-377C-E94F-F7CB-552216736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29273A-5C81-2218-9FCC-CE3BC7F0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 Catalog Requisition (Part 1 of 8)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1731EB-5E3A-8081-3E38-650DB7BA2B5F}"/>
              </a:ext>
            </a:extLst>
          </p:cNvPr>
          <p:cNvSpPr txBox="1"/>
          <p:nvPr/>
        </p:nvSpPr>
        <p:spPr>
          <a:xfrm>
            <a:off x="4607309" y="1752068"/>
            <a:ext cx="295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665414-61B2-BACF-8B58-829B6696DC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Click the</a:t>
            </a:r>
            <a:r>
              <a:rPr lang="en-US" b="1">
                <a:latin typeface="Arial"/>
                <a:cs typeface="Arial"/>
              </a:rPr>
              <a:t> Global Navigation Menu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973B42-236E-232B-AD7B-F5863CE4B6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9746" y="9017659"/>
            <a:ext cx="10569221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Click </a:t>
            </a:r>
            <a:r>
              <a:rPr lang="en-US" b="1"/>
              <a:t>Requisitions</a:t>
            </a:r>
            <a:r>
              <a:rPr lang="en-US"/>
              <a:t>.</a:t>
            </a:r>
          </a:p>
          <a:p>
            <a:pPr marL="803275" marR="0" lvl="1" indent="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You can click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Add Apps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add missing applications.</a:t>
            </a:r>
          </a:p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1F53647-5061-65B9-E856-F8E8E59DA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661"/>
          <a:stretch>
            <a:fillRect/>
          </a:stretch>
        </p:blipFill>
        <p:spPr>
          <a:xfrm>
            <a:off x="1244110" y="3848893"/>
            <a:ext cx="10058400" cy="38588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062D965-C1FA-E510-C92B-02CF688E8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4110" y="3848893"/>
            <a:ext cx="1900534" cy="9461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1E9F246-B9A8-B156-24A4-38C47AEFA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9589" y="10411358"/>
            <a:ext cx="7315200" cy="490653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503DCCC-20C8-2856-3FD6-BFB83E096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9589" y="13691477"/>
            <a:ext cx="6619161" cy="81245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058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C52C464-C926-644A-08DF-B548819DC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3072881"/>
            <a:ext cx="7315200" cy="12192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8ED5FF-579E-A42F-6DAF-241C426D7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6166D-19B5-4EC7-6191-97853AA2D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8FC81-BB61-673F-18B8-EACA268D3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F59200-322D-CB5C-0758-F07AA744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Create Catalog Requisition (Part 2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1966EA-76F3-E985-76DA-8E163B97AD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Edit Details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D08694-A8EC-63D3-72C8-1C9D2685F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614681"/>
            <a:ext cx="295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389959-8E32-D8B0-2733-BF16A2B48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42661" y="13897970"/>
            <a:ext cx="2346960" cy="8543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82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B55B0-792C-A1B3-494C-7938DA4F3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748F417-78B4-0097-5EE0-BABD97EDA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399" y="3756725"/>
            <a:ext cx="6400800" cy="11031894"/>
          </a:xfrm>
          <a:prstGeom prst="rect">
            <a:avLst/>
          </a:prstGeom>
          <a:ln w="12700">
            <a:solidFill>
              <a:schemeClr val="accent6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63474-C652-8D78-3D6B-3C7FF7D19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0C7EB4-304F-DDF4-6701-064DB5056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515BA-82D4-4AA4-3069-7DF3A90BA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13A9361-2EE1-D33A-976A-0BF508F9D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Create Catalog Requisition (Part 3 of 8)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5392D2B-86A5-C4EB-543D-DEA0D95C6C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Review and edit requisition details, as applicable, then click </a:t>
            </a:r>
            <a:r>
              <a:rPr lang="en-US" b="1"/>
              <a:t>Save Changes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92C668-1C38-77F7-E1CF-D9A727F47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614681"/>
            <a:ext cx="2877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33534F-0BD6-A177-0EDC-90F02C0CF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7535" y="14253847"/>
            <a:ext cx="1604963" cy="50301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8209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Create Catalog Requisition (Part 4 of 8 )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Connect to Supplier Website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 dirty="0"/>
              <a:t>Click </a:t>
            </a:r>
            <a:r>
              <a:rPr lang="en-US" b="1" dirty="0"/>
              <a:t>Connect</a:t>
            </a:r>
            <a:r>
              <a:rPr lang="en-US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614681"/>
            <a:ext cx="298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BEA263-0AA0-7EE3-168A-C7F1307A0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664" t="2334" r="3501" b="28290"/>
          <a:stretch>
            <a:fillRect/>
          </a:stretch>
        </p:blipFill>
        <p:spPr>
          <a:xfrm>
            <a:off x="2895599" y="3077261"/>
            <a:ext cx="6400800" cy="53090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C1F9740-74A9-5AE1-4B12-2981889BB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95599" y="5237993"/>
            <a:ext cx="6400800" cy="171210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6CA3933-7522-DE76-7992-39C44BE04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10781344"/>
            <a:ext cx="10058400" cy="141361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A66993E-3AF6-196B-8B6A-C24970C4C1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25025" y="11488150"/>
            <a:ext cx="1400173" cy="3990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1063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Create a Catalog Requisition (Part 5 of 8 )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</a:extLst>
          </p:cNvPr>
          <p:cNvSpPr txBox="1"/>
          <p:nvPr/>
        </p:nvSpPr>
        <p:spPr>
          <a:xfrm>
            <a:off x="4667694" y="1614681"/>
            <a:ext cx="298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Click </a:t>
            </a:r>
            <a:r>
              <a:rPr lang="en-US" b="1"/>
              <a:t>Shopping Cart </a:t>
            </a:r>
            <a:r>
              <a:rPr lang="en-US"/>
              <a:t>and hover over </a:t>
            </a:r>
            <a:r>
              <a:rPr lang="en-US" b="1"/>
              <a:t>Shopping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8"/>
            </a:pPr>
            <a:r>
              <a:rPr lang="en-US"/>
              <a:t>Click </a:t>
            </a:r>
            <a:r>
              <a:rPr lang="en-US" b="1"/>
              <a:t>Suppliers</a:t>
            </a:r>
            <a:r>
              <a:rPr lang="en-US"/>
              <a:t>.</a:t>
            </a:r>
          </a:p>
          <a:p>
            <a:endParaRPr lang="en-US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9"/>
            </a:pPr>
            <a:r>
              <a:rPr lang="en-US" dirty="0"/>
              <a:t>Select the applicable </a:t>
            </a:r>
            <a:r>
              <a:rPr lang="en-US" b="1" dirty="0"/>
              <a:t>Supplier</a:t>
            </a:r>
            <a:r>
              <a:rPr lang="en-US" dirty="0"/>
              <a:t> to shop.</a:t>
            </a:r>
          </a:p>
          <a:p>
            <a:endParaRPr lang="en-US" dirty="0"/>
          </a:p>
          <a:p>
            <a:pPr marL="742950" indent="-742950">
              <a:buFont typeface="+mj-lt"/>
              <a:buAutoNum type="arabicPeriod" startAt="8"/>
            </a:pPr>
            <a:endParaRPr lang="en-US" dirty="0"/>
          </a:p>
          <a:p>
            <a:pPr marL="742950" indent="-742950">
              <a:buFont typeface="+mj-lt"/>
              <a:buAutoNum type="arabicPeriod" startAt="8"/>
            </a:pP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56902CF-D5A2-D8E8-2FBE-8E3841A7D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10133637"/>
            <a:ext cx="10058400" cy="4658628"/>
          </a:xfrm>
          <a:prstGeom prst="rect">
            <a:avLst/>
          </a:prstGeom>
          <a:ln w="12700">
            <a:solidFill>
              <a:schemeClr val="accent6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7069574-48BD-4055-C143-A1B3E2519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1936" y="4137941"/>
            <a:ext cx="6400800" cy="45767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6" name="Oval 25">
            <a:extLst>
              <a:ext uri="{FF2B5EF4-FFF2-40B4-BE49-F238E27FC236}">
                <a16:creationId xmlns:a16="http://schemas.microsoft.com/office/drawing/2014/main" id="{9C641F0B-CDB9-AF53-57E9-25C666CBC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193293" y="434735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7F85DA-34BB-4301-E074-A216A7462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1934" y="4137941"/>
            <a:ext cx="3749041" cy="96745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555BB1-80B9-38CF-63F7-D8EEDCD5C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5337" y="8064780"/>
            <a:ext cx="2697400" cy="39402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0DE99D9-99EF-A434-A2EA-B947877A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942336" y="79874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/>
                <a:cs typeface="Arial"/>
              </a:rPr>
              <a:t>8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D4BBF-944D-8F96-FDD8-21F84B051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B2EB9F-EFD6-45C6-73CA-4A051285E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F3CDD-BC47-AD22-FBFD-6C39FDBAE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5B4606-F14E-E540-6817-C64462F3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Create a Catalog Requisition (Part 6 of 8)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281199-D5E2-B7F8-6F06-C566D1E0EF0E}"/>
              </a:ext>
            </a:extLst>
          </p:cNvPr>
          <p:cNvSpPr txBox="1"/>
          <p:nvPr/>
        </p:nvSpPr>
        <p:spPr>
          <a:xfrm>
            <a:off x="4667694" y="1614681"/>
            <a:ext cx="3062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35D06C-3447-A41D-55BC-039D38C0B8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 err="1">
                <a:latin typeface="Arial"/>
                <a:cs typeface="Arial"/>
              </a:rPr>
              <a:t>PunchOut</a:t>
            </a:r>
            <a:r>
              <a:rPr lang="en-US" b="1">
                <a:latin typeface="Arial"/>
                <a:cs typeface="Arial"/>
              </a:rPr>
              <a:t> to supplier’s catalog</a:t>
            </a:r>
            <a:r>
              <a:rPr lang="en-US">
                <a:latin typeface="Arial"/>
                <a:cs typeface="Arial"/>
              </a:rPr>
              <a:t>. </a:t>
            </a:r>
          </a:p>
          <a:p>
            <a:pPr marL="747395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The shopping experience will be based on the </a:t>
            </a:r>
            <a:r>
              <a:rPr lang="en-US" sz="2800" i="1">
                <a:latin typeface="Arial"/>
                <a:cs typeface="Arial"/>
              </a:rPr>
              <a:t>Supplier</a:t>
            </a:r>
            <a:r>
              <a:rPr lang="en-US" sz="2800">
                <a:latin typeface="Arial"/>
                <a:cs typeface="Arial"/>
              </a:rPr>
              <a:t> </a:t>
            </a:r>
            <a:r>
              <a:rPr lang="en-US" sz="2800" i="1">
                <a:latin typeface="Arial"/>
                <a:cs typeface="Arial"/>
              </a:rPr>
              <a:t>Catalog</a:t>
            </a:r>
            <a:r>
              <a:rPr lang="en-US" sz="2800">
                <a:latin typeface="Arial"/>
                <a:cs typeface="Arial"/>
              </a:rPr>
              <a:t> selected. 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649DBE-33E4-2126-B73C-ADC525900C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Verify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Item Details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click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Proceed To Checkout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7713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Shoppers can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modify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items prior to proceeding to checkout. </a:t>
            </a:r>
          </a:p>
          <a:p>
            <a:pPr marL="740410">
              <a:spcBef>
                <a:spcPts val="0"/>
              </a:spcBef>
              <a:spcAft>
                <a:spcPts val="600"/>
              </a:spcAft>
            </a:pPr>
            <a:endParaRPr lang="en-US" sz="3600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AE3447E8-B1D2-573A-EAA0-AD35FD769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" t="1761" r="30315" b="34994"/>
          <a:stretch/>
        </p:blipFill>
        <p:spPr bwMode="auto">
          <a:xfrm>
            <a:off x="1627147" y="3928481"/>
            <a:ext cx="9144000" cy="475262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B58B186-43D8-A319-5F1C-3B0371C6D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52315" y="3930514"/>
            <a:ext cx="4050241" cy="45067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4B274DC-F425-9D48-7E37-2EC1D83B8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5222" t="10076" r="128" b="63113"/>
          <a:stretch>
            <a:fillRect/>
          </a:stretch>
        </p:blipFill>
        <p:spPr>
          <a:xfrm>
            <a:off x="1627147" y="11430000"/>
            <a:ext cx="9144000" cy="345375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4BD3A75-5B6F-7937-042B-C0F94BA76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10598" y="11637726"/>
            <a:ext cx="2091958" cy="54011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331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35457-36CD-90CB-54F2-8E926C102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ED5AA4-2D74-B7C1-148F-DF4ADF55D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9DD7D-B259-8639-3D64-FCB1A8DDC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0F67C881-A774-C401-51BF-55C06D4AC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Create a Catalog Requisition (Part 7 of 8)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B8172C9-1A89-7F24-9548-0215620EA7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2"/>
            </a:pPr>
            <a:r>
              <a:rPr lang="en-US"/>
              <a:t>Conduct a final review and click </a:t>
            </a:r>
            <a:r>
              <a:rPr lang="en-US" b="1"/>
              <a:t>Submit To Requisition</a:t>
            </a:r>
            <a:r>
              <a:rPr lang="en-US"/>
              <a:t>.</a:t>
            </a:r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BF5F14-15A9-6C2A-A6B2-1EFBDA8E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199" y="3679199"/>
            <a:ext cx="8229600" cy="94649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565A9E5-23DD-9002-8A98-9C5F5685D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53125" y="3933825"/>
            <a:ext cx="3752850" cy="7524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0239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4F34E-945A-6BB8-B187-E8ED57375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4FFEDD7-6572-4798-F234-BAC67CC95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088" y="5051193"/>
            <a:ext cx="8229600" cy="911134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45F334-D75E-7CE6-96B3-C0E488EAA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612D76-2D35-0856-CEBC-B8FC179DF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DB6C2-DDAD-1B8D-B1CA-C7134B208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24516-5AFA-9E38-7C42-ACF03A1F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Create a Catalog Requisition (Part 8 of 8)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690471-5BCA-1E54-A1BE-648BD29F8ADB}"/>
              </a:ext>
            </a:extLst>
          </p:cNvPr>
          <p:cNvSpPr txBox="1"/>
          <p:nvPr/>
        </p:nvSpPr>
        <p:spPr>
          <a:xfrm>
            <a:off x="4667694" y="1614681"/>
            <a:ext cx="298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99692F-B9DF-DFA1-5ABC-B37DAD3159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3"/>
            </a:pPr>
            <a:r>
              <a:rPr lang="en-US"/>
              <a:t>Verify information on the </a:t>
            </a:r>
            <a:r>
              <a:rPr lang="en-US" b="1"/>
              <a:t>Checkout</a:t>
            </a:r>
            <a:r>
              <a:rPr lang="en-US"/>
              <a:t> page and click </a:t>
            </a:r>
            <a:r>
              <a:rPr lang="en-US" b="1"/>
              <a:t>Submit</a:t>
            </a:r>
            <a:r>
              <a:rPr lang="en-US"/>
              <a:t>.</a:t>
            </a:r>
          </a:p>
          <a:p>
            <a:pPr marL="747713"/>
            <a:r>
              <a:rPr lang="en-US" sz="2800" b="1"/>
              <a:t>Note</a:t>
            </a:r>
            <a:r>
              <a:rPr lang="en-US" sz="2800"/>
              <a:t>: </a:t>
            </a:r>
            <a:r>
              <a:rPr lang="en-US" sz="2800" i="1"/>
              <a:t>Review the Additional Goods, Services, Attachments </a:t>
            </a:r>
            <a:r>
              <a:rPr lang="en-US" sz="2800"/>
              <a:t>and </a:t>
            </a:r>
            <a:r>
              <a:rPr lang="en-US" sz="2800" i="1"/>
              <a:t>Tax</a:t>
            </a:r>
            <a:r>
              <a:rPr lang="en-US" sz="2800"/>
              <a:t> information lines before submitting to verify no additional edits or information is needed.</a:t>
            </a:r>
            <a:endParaRPr lang="en-US" sz="2800" i="1"/>
          </a:p>
          <a:p>
            <a:pPr marL="740664">
              <a:spcBef>
                <a:spcPts val="0"/>
              </a:spcBef>
              <a:spcAft>
                <a:spcPts val="600"/>
              </a:spcAft>
            </a:pPr>
            <a:endParaRPr lang="en-US" sz="280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0C50F44-056D-591C-50F9-D4A578A7C1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2761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8" name="Freeform 101">
              <a:extLst>
                <a:ext uri="{FF2B5EF4-FFF2-40B4-BE49-F238E27FC236}">
                  <a16:creationId xmlns:a16="http://schemas.microsoft.com/office/drawing/2014/main" id="{03D5FF2C-4D41-1391-B648-EBEDB284154C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9" name="Graphic 18" descr="Checkmark with solid fill">
              <a:extLst>
                <a:ext uri="{FF2B5EF4-FFF2-40B4-BE49-F238E27FC236}">
                  <a16:creationId xmlns:a16="http://schemas.microsoft.com/office/drawing/2014/main" id="{73C7B27F-6694-A726-FC8E-2DE0EA5875A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2A35A1FD-EF8B-4B6F-03BA-556E5BEEABFC}"/>
              </a:ext>
            </a:extLst>
          </p:cNvPr>
          <p:cNvSpPr txBox="1"/>
          <p:nvPr/>
        </p:nvSpPr>
        <p:spPr>
          <a:xfrm>
            <a:off x="1666371" y="14692685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created a catalog requisition.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ED33B83-4694-DDEB-1155-A7B158361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02006" y="13662659"/>
            <a:ext cx="1201270" cy="36705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00208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72920A-B4F9-4977-9F78-F30A526E4CC3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microsoft.com/office/2006/metadata/properties"/>
    <ds:schemaRef ds:uri="8d5ae7cb-5eaa-45bd-87a9-9ecdfd4d7a10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91b022cc-d96d-4c7a-a6ef-47af526da2c2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381</Words>
  <Application>Microsoft Office PowerPoint</Application>
  <PresentationFormat>Custom</PresentationFormat>
  <Paragraphs>81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Job Aid Template</vt:lpstr>
      <vt:lpstr>1_Administrative</vt:lpstr>
      <vt:lpstr>Create a Catalog Requisition </vt:lpstr>
      <vt:lpstr>Create a Catalog Requisition (Part 1 of 8)</vt:lpstr>
      <vt:lpstr>Create Catalog Requisition (Part 2 of 8)</vt:lpstr>
      <vt:lpstr>Create Catalog Requisition (Part 3 of 8)</vt:lpstr>
      <vt:lpstr>Create Catalog Requisition (Part 4 of 8 )</vt:lpstr>
      <vt:lpstr>Create a Catalog Requisition (Part 5 of 8 )</vt:lpstr>
      <vt:lpstr>Create a Catalog Requisition (Part 6 of 8)</vt:lpstr>
      <vt:lpstr>Create a Catalog Requisition (Part 7 of 8)</vt:lpstr>
      <vt:lpstr>Create a Catalog Requisition (Part 8 of 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7</cp:revision>
  <cp:lastPrinted>2024-05-14T19:49:44Z</cp:lastPrinted>
  <dcterms:created xsi:type="dcterms:W3CDTF">2024-01-04T16:25:20Z</dcterms:created>
  <dcterms:modified xsi:type="dcterms:W3CDTF">2025-10-31T18:09:53Z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682FB908-9A84-4111-B957-6800863FE271</vt:lpwstr>
  </property>
  <property fmtid="{D5CDD505-2E9C-101B-9397-08002B2CF9AE}" pid="12" name="ArticulatePath">
    <vt:lpwstr>Job Aid_Workstream_Template_Final</vt:lpwstr>
  </property>
</Properties>
</file>