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5"/>
  </p:notesMasterIdLst>
  <p:sldIdLst>
    <p:sldId id="355" r:id="rId6"/>
    <p:sldId id="373" r:id="rId7"/>
    <p:sldId id="362" r:id="rId8"/>
    <p:sldId id="374" r:id="rId9"/>
    <p:sldId id="361" r:id="rId10"/>
    <p:sldId id="371" r:id="rId11"/>
    <p:sldId id="372" r:id="rId12"/>
    <p:sldId id="367" r:id="rId13"/>
    <p:sldId id="369" r:id="rId14"/>
  </p:sldIdLst>
  <p:sldSz cx="12192000" cy="16256000"/>
  <p:notesSz cx="7315200" cy="96012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63FF29-28C7-419A-166A-17E57A82819B}" name="Auld, Joyce" initials="AJ" userId="S::joyce.auld@doas.ga.gov::b08ef79f-7306-418b-9cf1-d56775e7fcf9" providerId="AD"/>
  <p188:author id="{8720932C-58B8-903E-3C52-6D463B34B2BE}" name="Blackshear, Toni" initials="TB" userId="S::toni.blackshear@sao.ga.gov::728cc639-1579-4431-8c20-805d8be18b62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B25ED058-408A-8F9E-6296-F3B27FF5C920}" name="Taylor, Matt" initials="TM" userId="S::matt.taylor@doas.ga.gov::6dfa03b7-4d81-4b57-91ec-850443a1413e" providerId="AD"/>
  <p188:author id="{4774795C-E791-0187-6D61-30574117EB4E}" name="Efik, Brittany" initials="BE" userId="S::brittany.efik1@doas.ga.gov::b6aebe08-cf3a-4328-83ae-e2f336d30b55" providerId="AD"/>
  <p188:author id="{F94FB268-4EB0-26A1-9FED-9A9B05C4B15C}" name="McClester, Ryan" initials="RM" userId="S::ryan.mcclester@sao.ga.gov::5f0298cf-8456-4577-8b9b-8f3379c01079" providerId="AD"/>
  <p188:author id="{AEC2918A-3D02-8CDC-0937-A2078E8E1F0A}" name="Cooper, Lenesia" initials="CL" userId="S::lenesia.cooper@sao.ga.gov::c87d1fc2-4efc-4039-ab7f-230fa324140b" providerId="AD"/>
  <p188:author id="{BFFD038E-6017-C843-98BD-7DB9884C9DDE}" name="Sipe, Jamie" initials="SJ" userId="S::jasipe@deloitte.com::5bc06a04-23d5-42bd-853b-0cd5205b0fa0" providerId="AD"/>
  <p188:author id="{FBCD2DA1-F473-E7E3-31EF-E384AF046315}" name="Reddick, Sheree" initials="SR" userId="S::Sheree.Reddick@doas.ga.gov::79f77c81-3202-45e9-8542-60a85beec9e3" providerId="AD"/>
  <p188:author id="{67594FB9-BEA4-EE57-F985-59D2DBC1E009}" name="Reddick, Sheree" initials="RS" userId="S::sheree.reddick@doas.ga.gov::79f77c81-3202-45e9-8542-60a85beec9e3" providerId="AD"/>
  <p188:author id="{801F5EC2-F3D5-CF07-5939-A43709B04075}" name="Kalpathi, Vinod" initials="KV" userId="S::vinod.kalpathi@doas.ga.gov::2c0a779b-d89e-42d1-8ce5-5d7a5c7b7817" providerId="AD"/>
  <p188:author id="{2A0D5DE6-36DF-4097-2C0A-6638A9160CAD}" name="Meeks, Mark" initials="MM" userId="S::mark.meeks@doas.ga.gov::d7393898-cf0f-4218-b3ee-6d48153b74bd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D0EC2-A383-4015-AB61-E305DB1E434A}" v="25" dt="2025-12-15T20:38:31.196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886" y="77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ch, Karim" userId="b4947292-acac-48ea-a6f8-67644614c322" providerId="ADAL" clId="{0F75CFA7-764E-465E-8337-97B0E0AFC50B}"/>
    <pc:docChg chg="undo custSel modSld">
      <pc:chgData name="Lynch, Karim" userId="b4947292-acac-48ea-a6f8-67644614c322" providerId="ADAL" clId="{0F75CFA7-764E-465E-8337-97B0E0AFC50B}" dt="2025-12-15T20:42:46.620" v="355" actId="1035"/>
      <pc:docMkLst>
        <pc:docMk/>
      </pc:docMkLst>
      <pc:sldChg chg="modSp mod">
        <pc:chgData name="Lynch, Karim" userId="b4947292-acac-48ea-a6f8-67644614c322" providerId="ADAL" clId="{0F75CFA7-764E-465E-8337-97B0E0AFC50B}" dt="2025-12-15T20:33:12.725" v="309" actId="1076"/>
        <pc:sldMkLst>
          <pc:docMk/>
          <pc:sldMk cId="1985498403" sldId="361"/>
        </pc:sldMkLst>
        <pc:spChg chg="mod">
          <ac:chgData name="Lynch, Karim" userId="b4947292-acac-48ea-a6f8-67644614c322" providerId="ADAL" clId="{0F75CFA7-764E-465E-8337-97B0E0AFC50B}" dt="2025-12-15T20:15:19.068" v="26" actId="255"/>
          <ac:spMkLst>
            <pc:docMk/>
            <pc:sldMk cId="1985498403" sldId="361"/>
            <ac:spMk id="5" creationId="{24947E83-FD30-085D-6E1C-3B77E1C20478}"/>
          </ac:spMkLst>
        </pc:spChg>
        <pc:spChg chg="mod">
          <ac:chgData name="Lynch, Karim" userId="b4947292-acac-48ea-a6f8-67644614c322" providerId="ADAL" clId="{0F75CFA7-764E-465E-8337-97B0E0AFC50B}" dt="2025-12-15T20:14:05.584" v="19" actId="20578"/>
          <ac:spMkLst>
            <pc:docMk/>
            <pc:sldMk cId="1985498403" sldId="361"/>
            <ac:spMk id="6" creationId="{85B54B7A-A1C7-D38B-299B-6D1DCD65F7E0}"/>
          </ac:spMkLst>
        </pc:spChg>
        <pc:spChg chg="mod">
          <ac:chgData name="Lynch, Karim" userId="b4947292-acac-48ea-a6f8-67644614c322" providerId="ADAL" clId="{0F75CFA7-764E-465E-8337-97B0E0AFC50B}" dt="2025-12-15T20:32:46.462" v="292" actId="14100"/>
          <ac:spMkLst>
            <pc:docMk/>
            <pc:sldMk cId="1985498403" sldId="361"/>
            <ac:spMk id="12" creationId="{885357AD-FCB1-4BFA-1DA3-5CD3A6E92A68}"/>
          </ac:spMkLst>
        </pc:spChg>
        <pc:spChg chg="mod">
          <ac:chgData name="Lynch, Karim" userId="b4947292-acac-48ea-a6f8-67644614c322" providerId="ADAL" clId="{0F75CFA7-764E-465E-8337-97B0E0AFC50B}" dt="2025-12-15T20:32:56.795" v="306" actId="1035"/>
          <ac:spMkLst>
            <pc:docMk/>
            <pc:sldMk cId="1985498403" sldId="361"/>
            <ac:spMk id="13" creationId="{6C10E68D-1EA8-B7F5-2AAA-AD5F239A7472}"/>
          </ac:spMkLst>
        </pc:spChg>
        <pc:spChg chg="mod">
          <ac:chgData name="Lynch, Karim" userId="b4947292-acac-48ea-a6f8-67644614c322" providerId="ADAL" clId="{0F75CFA7-764E-465E-8337-97B0E0AFC50B}" dt="2025-12-15T20:33:06.510" v="308" actId="1076"/>
          <ac:spMkLst>
            <pc:docMk/>
            <pc:sldMk cId="1985498403" sldId="361"/>
            <ac:spMk id="14" creationId="{D97BA9CC-4721-0E7A-D54E-E4AA1E5ACD85}"/>
          </ac:spMkLst>
        </pc:spChg>
        <pc:spChg chg="mod">
          <ac:chgData name="Lynch, Karim" userId="b4947292-acac-48ea-a6f8-67644614c322" providerId="ADAL" clId="{0F75CFA7-764E-465E-8337-97B0E0AFC50B}" dt="2025-12-15T20:33:12.725" v="309" actId="1076"/>
          <ac:spMkLst>
            <pc:docMk/>
            <pc:sldMk cId="1985498403" sldId="361"/>
            <ac:spMk id="15" creationId="{B280B306-E9E1-73F5-342F-9C90CCA3CDE8}"/>
          </ac:spMkLst>
        </pc:spChg>
        <pc:picChg chg="mod">
          <ac:chgData name="Lynch, Karim" userId="b4947292-acac-48ea-a6f8-67644614c322" providerId="ADAL" clId="{0F75CFA7-764E-465E-8337-97B0E0AFC50B}" dt="2025-12-15T20:30:20.110" v="166"/>
          <ac:picMkLst>
            <pc:docMk/>
            <pc:sldMk cId="1985498403" sldId="361"/>
            <ac:picMk id="20" creationId="{DD363CA2-90E4-CC63-B3A7-6AD2CEEACB25}"/>
          </ac:picMkLst>
        </pc:picChg>
        <pc:picChg chg="mod">
          <ac:chgData name="Lynch, Karim" userId="b4947292-acac-48ea-a6f8-67644614c322" providerId="ADAL" clId="{0F75CFA7-764E-465E-8337-97B0E0AFC50B}" dt="2025-12-15T20:32:21.160" v="242" actId="1076"/>
          <ac:picMkLst>
            <pc:docMk/>
            <pc:sldMk cId="1985498403" sldId="361"/>
            <ac:picMk id="21" creationId="{AF1608B2-FF86-3B0D-3510-0A4C2F37A167}"/>
          </ac:picMkLst>
        </pc:picChg>
      </pc:sldChg>
      <pc:sldChg chg="modSp mod">
        <pc:chgData name="Lynch, Karim" userId="b4947292-acac-48ea-a6f8-67644614c322" providerId="ADAL" clId="{0F75CFA7-764E-465E-8337-97B0E0AFC50B}" dt="2025-12-15T20:42:46.620" v="355" actId="1035"/>
        <pc:sldMkLst>
          <pc:docMk/>
          <pc:sldMk cId="1301820798" sldId="362"/>
        </pc:sldMkLst>
        <pc:spChg chg="mod">
          <ac:chgData name="Lynch, Karim" userId="b4947292-acac-48ea-a6f8-67644614c322" providerId="ADAL" clId="{0F75CFA7-764E-465E-8337-97B0E0AFC50B}" dt="2025-12-15T20:13:38.348" v="14" actId="255"/>
          <ac:spMkLst>
            <pc:docMk/>
            <pc:sldMk cId="1301820798" sldId="362"/>
            <ac:spMk id="5" creationId="{EEF59200-322D-CB5C-0758-F07AA7446953}"/>
          </ac:spMkLst>
        </pc:spChg>
        <pc:spChg chg="mod">
          <ac:chgData name="Lynch, Karim" userId="b4947292-acac-48ea-a6f8-67644614c322" providerId="ADAL" clId="{0F75CFA7-764E-465E-8337-97B0E0AFC50B}" dt="2025-12-15T20:42:46.620" v="355" actId="1035"/>
          <ac:spMkLst>
            <pc:docMk/>
            <pc:sldMk cId="1301820798" sldId="362"/>
            <ac:spMk id="12" creationId="{DB77D3D5-7B59-5979-FBD8-9F98636EB50A}"/>
          </ac:spMkLst>
        </pc:spChg>
        <pc:picChg chg="mod">
          <ac:chgData name="Lynch, Karim" userId="b4947292-acac-48ea-a6f8-67644614c322" providerId="ADAL" clId="{0F75CFA7-764E-465E-8337-97B0E0AFC50B}" dt="2025-12-15T20:42:21.823" v="345" actId="1036"/>
          <ac:picMkLst>
            <pc:docMk/>
            <pc:sldMk cId="1301820798" sldId="362"/>
            <ac:picMk id="9" creationId="{4A67CD0E-1F3D-4E45-3BB4-7D1DF0A91DD1}"/>
          </ac:picMkLst>
        </pc:picChg>
      </pc:sldChg>
      <pc:sldChg chg="modSp mod">
        <pc:chgData name="Lynch, Karim" userId="b4947292-acac-48ea-a6f8-67644614c322" providerId="ADAL" clId="{0F75CFA7-764E-465E-8337-97B0E0AFC50B}" dt="2025-12-15T20:18:06.809" v="37" actId="255"/>
        <pc:sldMkLst>
          <pc:docMk/>
          <pc:sldMk cId="768052009" sldId="367"/>
        </pc:sldMkLst>
        <pc:spChg chg="mod">
          <ac:chgData name="Lynch, Karim" userId="b4947292-acac-48ea-a6f8-67644614c322" providerId="ADAL" clId="{0F75CFA7-764E-465E-8337-97B0E0AFC50B}" dt="2025-12-15T20:18:06.809" v="37" actId="255"/>
          <ac:spMkLst>
            <pc:docMk/>
            <pc:sldMk cId="768052009" sldId="367"/>
            <ac:spMk id="5" creationId="{70A65B47-F5B1-96B0-E56C-C4F1DCFFD4EF}"/>
          </ac:spMkLst>
        </pc:spChg>
      </pc:sldChg>
      <pc:sldChg chg="modSp mod">
        <pc:chgData name="Lynch, Karim" userId="b4947292-acac-48ea-a6f8-67644614c322" providerId="ADAL" clId="{0F75CFA7-764E-465E-8337-97B0E0AFC50B}" dt="2025-12-15T20:18:13.480" v="38" actId="255"/>
        <pc:sldMkLst>
          <pc:docMk/>
          <pc:sldMk cId="1803534426" sldId="369"/>
        </pc:sldMkLst>
        <pc:spChg chg="mod">
          <ac:chgData name="Lynch, Karim" userId="b4947292-acac-48ea-a6f8-67644614c322" providerId="ADAL" clId="{0F75CFA7-764E-465E-8337-97B0E0AFC50B}" dt="2025-12-15T20:18:13.480" v="38" actId="255"/>
          <ac:spMkLst>
            <pc:docMk/>
            <pc:sldMk cId="1803534426" sldId="369"/>
            <ac:spMk id="5" creationId="{7A6125AE-4B99-3EAA-D69B-F9D5062C10DA}"/>
          </ac:spMkLst>
        </pc:spChg>
      </pc:sldChg>
      <pc:sldChg chg="modSp mod">
        <pc:chgData name="Lynch, Karim" userId="b4947292-acac-48ea-a6f8-67644614c322" providerId="ADAL" clId="{0F75CFA7-764E-465E-8337-97B0E0AFC50B}" dt="2025-12-15T20:27:15.450" v="162" actId="14100"/>
        <pc:sldMkLst>
          <pc:docMk/>
          <pc:sldMk cId="1757590788" sldId="371"/>
        </pc:sldMkLst>
        <pc:spChg chg="mod">
          <ac:chgData name="Lynch, Karim" userId="b4947292-acac-48ea-a6f8-67644614c322" providerId="ADAL" clId="{0F75CFA7-764E-465E-8337-97B0E0AFC50B}" dt="2025-12-15T20:15:43.882" v="29" actId="255"/>
          <ac:spMkLst>
            <pc:docMk/>
            <pc:sldMk cId="1757590788" sldId="371"/>
            <ac:spMk id="5" creationId="{240C2E72-A8B3-1684-E969-972545348952}"/>
          </ac:spMkLst>
        </pc:spChg>
        <pc:spChg chg="mod">
          <ac:chgData name="Lynch, Karim" userId="b4947292-acac-48ea-a6f8-67644614c322" providerId="ADAL" clId="{0F75CFA7-764E-465E-8337-97B0E0AFC50B}" dt="2025-12-15T20:27:15.450" v="162" actId="14100"/>
          <ac:spMkLst>
            <pc:docMk/>
            <pc:sldMk cId="1757590788" sldId="371"/>
            <ac:spMk id="14" creationId="{1F091DBD-E880-B6B2-20D9-35D20361DF83}"/>
          </ac:spMkLst>
        </pc:spChg>
        <pc:picChg chg="mod">
          <ac:chgData name="Lynch, Karim" userId="b4947292-acac-48ea-a6f8-67644614c322" providerId="ADAL" clId="{0F75CFA7-764E-465E-8337-97B0E0AFC50B}" dt="2025-12-15T20:27:04.623" v="142" actId="1076"/>
          <ac:picMkLst>
            <pc:docMk/>
            <pc:sldMk cId="1757590788" sldId="371"/>
            <ac:picMk id="19" creationId="{41E831B6-61DD-CE2F-F8FE-17959B834775}"/>
          </ac:picMkLst>
        </pc:picChg>
      </pc:sldChg>
      <pc:sldChg chg="modSp mod">
        <pc:chgData name="Lynch, Karim" userId="b4947292-acac-48ea-a6f8-67644614c322" providerId="ADAL" clId="{0F75CFA7-764E-465E-8337-97B0E0AFC50B}" dt="2025-12-15T20:25:07.917" v="136" actId="1038"/>
        <pc:sldMkLst>
          <pc:docMk/>
          <pc:sldMk cId="4252925940" sldId="372"/>
        </pc:sldMkLst>
        <pc:spChg chg="mod">
          <ac:chgData name="Lynch, Karim" userId="b4947292-acac-48ea-a6f8-67644614c322" providerId="ADAL" clId="{0F75CFA7-764E-465E-8337-97B0E0AFC50B}" dt="2025-12-15T20:16:18.919" v="32" actId="255"/>
          <ac:spMkLst>
            <pc:docMk/>
            <pc:sldMk cId="4252925940" sldId="372"/>
            <ac:spMk id="5" creationId="{4233966A-C9D1-132D-FE34-3B16961D9DA2}"/>
          </ac:spMkLst>
        </pc:spChg>
        <pc:spChg chg="mod">
          <ac:chgData name="Lynch, Karim" userId="b4947292-acac-48ea-a6f8-67644614c322" providerId="ADAL" clId="{0F75CFA7-764E-465E-8337-97B0E0AFC50B}" dt="2025-12-15T20:23:12.921" v="103" actId="14100"/>
          <ac:spMkLst>
            <pc:docMk/>
            <pc:sldMk cId="4252925940" sldId="372"/>
            <ac:spMk id="10" creationId="{B65A364E-B9F8-E6CF-8785-F3FBC47733AD}"/>
          </ac:spMkLst>
        </pc:spChg>
        <pc:spChg chg="mod">
          <ac:chgData name="Lynch, Karim" userId="b4947292-acac-48ea-a6f8-67644614c322" providerId="ADAL" clId="{0F75CFA7-764E-465E-8337-97B0E0AFC50B}" dt="2025-12-15T20:21:51.688" v="87" actId="1035"/>
          <ac:spMkLst>
            <pc:docMk/>
            <pc:sldMk cId="4252925940" sldId="372"/>
            <ac:spMk id="12" creationId="{D38ABB29-6397-8B6D-9BE2-6B660BF9135A}"/>
          </ac:spMkLst>
        </pc:spChg>
        <pc:spChg chg="mod">
          <ac:chgData name="Lynch, Karim" userId="b4947292-acac-48ea-a6f8-67644614c322" providerId="ADAL" clId="{0F75CFA7-764E-465E-8337-97B0E0AFC50B}" dt="2025-12-15T20:21:31.237" v="70" actId="1037"/>
          <ac:spMkLst>
            <pc:docMk/>
            <pc:sldMk cId="4252925940" sldId="372"/>
            <ac:spMk id="13" creationId="{C9AC8990-CB24-761E-3CB3-641D6A688A70}"/>
          </ac:spMkLst>
        </pc:spChg>
        <pc:spChg chg="mod">
          <ac:chgData name="Lynch, Karim" userId="b4947292-acac-48ea-a6f8-67644614c322" providerId="ADAL" clId="{0F75CFA7-764E-465E-8337-97B0E0AFC50B}" dt="2025-12-15T20:25:07.917" v="136" actId="1038"/>
          <ac:spMkLst>
            <pc:docMk/>
            <pc:sldMk cId="4252925940" sldId="372"/>
            <ac:spMk id="14" creationId="{98EC68E6-8446-5B66-CD0D-CE5CCF35CE69}"/>
          </ac:spMkLst>
        </pc:spChg>
        <pc:spChg chg="mod">
          <ac:chgData name="Lynch, Karim" userId="b4947292-acac-48ea-a6f8-67644614c322" providerId="ADAL" clId="{0F75CFA7-764E-465E-8337-97B0E0AFC50B}" dt="2025-12-15T20:21:14.483" v="46" actId="14100"/>
          <ac:spMkLst>
            <pc:docMk/>
            <pc:sldMk cId="4252925940" sldId="372"/>
            <ac:spMk id="22" creationId="{6F760A50-D731-4B6A-87D7-E902E4BB3C10}"/>
          </ac:spMkLst>
        </pc:spChg>
        <pc:spChg chg="mod">
          <ac:chgData name="Lynch, Karim" userId="b4947292-acac-48ea-a6f8-67644614c322" providerId="ADAL" clId="{0F75CFA7-764E-465E-8337-97B0E0AFC50B}" dt="2025-12-15T20:21:29.368" v="68" actId="1037"/>
          <ac:spMkLst>
            <pc:docMk/>
            <pc:sldMk cId="4252925940" sldId="372"/>
            <ac:spMk id="23" creationId="{38E0EE1F-6E66-76FD-EC61-4FF92604331F}"/>
          </ac:spMkLst>
        </pc:spChg>
        <pc:spChg chg="mod">
          <ac:chgData name="Lynch, Karim" userId="b4947292-acac-48ea-a6f8-67644614c322" providerId="ADAL" clId="{0F75CFA7-764E-465E-8337-97B0E0AFC50B}" dt="2025-12-15T20:23:01.412" v="101" actId="14100"/>
          <ac:spMkLst>
            <pc:docMk/>
            <pc:sldMk cId="4252925940" sldId="372"/>
            <ac:spMk id="24" creationId="{6CCFA04F-F98C-ADD8-FA16-6673BAA46E9E}"/>
          </ac:spMkLst>
        </pc:spChg>
        <pc:spChg chg="mod">
          <ac:chgData name="Lynch, Karim" userId="b4947292-acac-48ea-a6f8-67644614c322" providerId="ADAL" clId="{0F75CFA7-764E-465E-8337-97B0E0AFC50B}" dt="2025-12-15T20:23:20.561" v="113" actId="1038"/>
          <ac:spMkLst>
            <pc:docMk/>
            <pc:sldMk cId="4252925940" sldId="372"/>
            <ac:spMk id="26" creationId="{3674469D-A03B-312F-F573-ED51818772E8}"/>
          </ac:spMkLst>
        </pc:spChg>
        <pc:spChg chg="mod">
          <ac:chgData name="Lynch, Karim" userId="b4947292-acac-48ea-a6f8-67644614c322" providerId="ADAL" clId="{0F75CFA7-764E-465E-8337-97B0E0AFC50B}" dt="2025-12-15T20:21:23.251" v="64" actId="1037"/>
          <ac:spMkLst>
            <pc:docMk/>
            <pc:sldMk cId="4252925940" sldId="372"/>
            <ac:spMk id="27" creationId="{F2AE301F-5046-F09A-B52D-6184E2E04034}"/>
          </ac:spMkLst>
        </pc:spChg>
        <pc:picChg chg="mod">
          <ac:chgData name="Lynch, Karim" userId="b4947292-acac-48ea-a6f8-67644614c322" providerId="ADAL" clId="{0F75CFA7-764E-465E-8337-97B0E0AFC50B}" dt="2025-12-15T20:21:05.295" v="44" actId="1076"/>
          <ac:picMkLst>
            <pc:docMk/>
            <pc:sldMk cId="4252925940" sldId="372"/>
            <ac:picMk id="11" creationId="{CE585A24-1137-ED11-C8C7-85B491628059}"/>
          </ac:picMkLst>
        </pc:picChg>
        <pc:picChg chg="mod">
          <ac:chgData name="Lynch, Karim" userId="b4947292-acac-48ea-a6f8-67644614c322" providerId="ADAL" clId="{0F75CFA7-764E-465E-8337-97B0E0AFC50B}" dt="2025-12-15T20:24:52.108" v="119" actId="1076"/>
          <ac:picMkLst>
            <pc:docMk/>
            <pc:sldMk cId="4252925940" sldId="372"/>
            <ac:picMk id="2050" creationId="{401387B4-03F5-04F0-45F4-C295B4428AAF}"/>
          </ac:picMkLst>
        </pc:picChg>
      </pc:sldChg>
      <pc:sldChg chg="modSp mod">
        <pc:chgData name="Lynch, Karim" userId="b4947292-acac-48ea-a6f8-67644614c322" providerId="ADAL" clId="{0F75CFA7-764E-465E-8337-97B0E0AFC50B}" dt="2025-12-15T20:12:26.814" v="7" actId="20577"/>
        <pc:sldMkLst>
          <pc:docMk/>
          <pc:sldMk cId="3870586833" sldId="373"/>
        </pc:sldMkLst>
        <pc:spChg chg="mod">
          <ac:chgData name="Lynch, Karim" userId="b4947292-acac-48ea-a6f8-67644614c322" providerId="ADAL" clId="{0F75CFA7-764E-465E-8337-97B0E0AFC50B}" dt="2025-12-15T20:12:26.814" v="7" actId="20577"/>
          <ac:spMkLst>
            <pc:docMk/>
            <pc:sldMk cId="3870586833" sldId="373"/>
            <ac:spMk id="5" creationId="{4329273A-5C81-2218-9FCC-CE3BC7F0C174}"/>
          </ac:spMkLst>
        </pc:spChg>
      </pc:sldChg>
      <pc:sldChg chg="modSp mod">
        <pc:chgData name="Lynch, Karim" userId="b4947292-acac-48ea-a6f8-67644614c322" providerId="ADAL" clId="{0F75CFA7-764E-465E-8337-97B0E0AFC50B}" dt="2025-12-15T20:41:01.730" v="342" actId="20577"/>
        <pc:sldMkLst>
          <pc:docMk/>
          <pc:sldMk cId="3345516594" sldId="374"/>
        </pc:sldMkLst>
        <pc:spChg chg="mod">
          <ac:chgData name="Lynch, Karim" userId="b4947292-acac-48ea-a6f8-67644614c322" providerId="ADAL" clId="{0F75CFA7-764E-465E-8337-97B0E0AFC50B}" dt="2025-12-15T20:13:52.959" v="18" actId="255"/>
          <ac:spMkLst>
            <pc:docMk/>
            <pc:sldMk cId="3345516594" sldId="374"/>
            <ac:spMk id="5" creationId="{5A009355-FA34-2A45-F6CD-E31BCDA4F2DF}"/>
          </ac:spMkLst>
        </pc:spChg>
        <pc:spChg chg="mod">
          <ac:chgData name="Lynch, Karim" userId="b4947292-acac-48ea-a6f8-67644614c322" providerId="ADAL" clId="{0F75CFA7-764E-465E-8337-97B0E0AFC50B}" dt="2025-12-15T20:41:01.730" v="342" actId="20577"/>
          <ac:spMkLst>
            <pc:docMk/>
            <pc:sldMk cId="3345516594" sldId="374"/>
            <ac:spMk id="7" creationId="{8C7D6147-9B53-41AF-E9D9-829983755B8E}"/>
          </ac:spMkLst>
        </pc:spChg>
        <pc:spChg chg="mod">
          <ac:chgData name="Lynch, Karim" userId="b4947292-acac-48ea-a6f8-67644614c322" providerId="ADAL" clId="{0F75CFA7-764E-465E-8337-97B0E0AFC50B}" dt="2025-12-15T20:40:31.061" v="341" actId="1036"/>
          <ac:spMkLst>
            <pc:docMk/>
            <pc:sldMk cId="3345516594" sldId="374"/>
            <ac:spMk id="12" creationId="{892B9DAB-93EA-F0EA-95A7-F22ED0843EFF}"/>
          </ac:spMkLst>
        </pc:spChg>
        <pc:spChg chg="mod">
          <ac:chgData name="Lynch, Karim" userId="b4947292-acac-48ea-a6f8-67644614c322" providerId="ADAL" clId="{0F75CFA7-764E-465E-8337-97B0E0AFC50B}" dt="2025-12-15T20:40:22.676" v="333" actId="1037"/>
          <ac:spMkLst>
            <pc:docMk/>
            <pc:sldMk cId="3345516594" sldId="374"/>
            <ac:spMk id="13" creationId="{413DAF5A-0876-4671-0183-F5E4BA4AFBF4}"/>
          </ac:spMkLst>
        </pc:spChg>
        <pc:picChg chg="mod">
          <ac:chgData name="Lynch, Karim" userId="b4947292-acac-48ea-a6f8-67644614c322" providerId="ADAL" clId="{0F75CFA7-764E-465E-8337-97B0E0AFC50B}" dt="2025-12-15T20:38:31.196" v="315" actId="1076"/>
          <ac:picMkLst>
            <pc:docMk/>
            <pc:sldMk cId="3345516594" sldId="374"/>
            <ac:picMk id="8" creationId="{38A371CA-0866-30A7-1CBD-F4107529F39D}"/>
          </ac:picMkLst>
        </pc:picChg>
        <pc:picChg chg="mod">
          <ac:chgData name="Lynch, Karim" userId="b4947292-acac-48ea-a6f8-67644614c322" providerId="ADAL" clId="{0F75CFA7-764E-465E-8337-97B0E0AFC50B}" dt="2025-12-15T20:39:25.081" v="332" actId="1076"/>
          <ac:picMkLst>
            <pc:docMk/>
            <pc:sldMk cId="3345516594" sldId="374"/>
            <ac:picMk id="9" creationId="{18D0F9AF-03D9-A4D5-9E6B-CFBE5AFB62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4 sha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BD66F39E-DACB-2FC9-6C61-19D060791111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3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836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1390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93885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1305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5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1" r:id="rId2"/>
    <p:sldLayoutId id="2147483727" r:id="rId3"/>
    <p:sldLayoutId id="2147483728" r:id="rId4"/>
    <p:sldLayoutId id="2147483729" r:id="rId5"/>
    <p:sldLayoutId id="2147483730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Create a Non-Catalog Requisition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88196" y="3576893"/>
            <a:ext cx="267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This guide will show </a:t>
            </a:r>
            <a:r>
              <a:rPr lang="en-US" i="1" dirty="0">
                <a:latin typeface="Arial"/>
                <a:cs typeface="Arial"/>
              </a:rPr>
              <a:t>Requesters</a:t>
            </a:r>
            <a:r>
              <a:rPr lang="en-US" dirty="0">
                <a:latin typeface="Arial"/>
                <a:cs typeface="Arial"/>
              </a:rPr>
              <a:t> how to create and submit a </a:t>
            </a:r>
            <a:r>
              <a:rPr lang="en-US" i="1" dirty="0">
                <a:latin typeface="Arial"/>
                <a:cs typeface="Arial"/>
              </a:rPr>
              <a:t>Non-Catalog Requisition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r>
              <a:rPr lang="en-US" sz="2800" b="1" dirty="0">
                <a:latin typeface="Arial"/>
                <a:cs typeface="Arial"/>
              </a:rPr>
              <a:t>Note</a:t>
            </a:r>
            <a:r>
              <a:rPr lang="en-US" sz="2800" dirty="0">
                <a:latin typeface="Arial"/>
                <a:cs typeface="Arial"/>
              </a:rPr>
              <a:t>: A </a:t>
            </a:r>
            <a:r>
              <a:rPr lang="en-US" sz="2800" i="1" dirty="0">
                <a:latin typeface="Arial"/>
                <a:cs typeface="Arial"/>
              </a:rPr>
              <a:t>Non-Catalog Requisition</a:t>
            </a:r>
            <a:r>
              <a:rPr lang="en-US" sz="2800" dirty="0">
                <a:latin typeface="Arial"/>
                <a:cs typeface="Arial"/>
              </a:rPr>
              <a:t> is used when not shopping the Georgia virtual catalog of statewide contract suppliers. 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Locate </a:t>
            </a:r>
            <a:r>
              <a:rPr lang="en-US" b="1" dirty="0">
                <a:latin typeface="Arial"/>
                <a:cs typeface="Arial"/>
              </a:rPr>
              <a:t>Non-Catalog Requisition </a:t>
            </a:r>
            <a:r>
              <a:rPr lang="en-US" dirty="0">
                <a:latin typeface="Arial"/>
                <a:cs typeface="Arial"/>
              </a:rPr>
              <a:t>Task.</a:t>
            </a:r>
          </a:p>
          <a:p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Edit Details </a:t>
            </a:r>
            <a:r>
              <a:rPr lang="en-US" dirty="0">
                <a:latin typeface="Arial"/>
                <a:cs typeface="Arial"/>
              </a:rPr>
              <a:t>and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edit requisition details. </a:t>
            </a:r>
          </a:p>
          <a:p>
            <a:r>
              <a:rPr lang="en-US" dirty="0">
                <a:latin typeface="Arial"/>
                <a:cs typeface="Arial"/>
              </a:rPr>
              <a:t>Click</a:t>
            </a:r>
            <a:r>
              <a:rPr lang="en-US" b="1" dirty="0">
                <a:latin typeface="Arial"/>
                <a:cs typeface="Arial"/>
              </a:rPr>
              <a:t> Save Changes</a:t>
            </a:r>
            <a:r>
              <a:rPr lang="en-US" dirty="0">
                <a:latin typeface="Arial"/>
                <a:cs typeface="Arial"/>
              </a:rPr>
              <a:t>.</a:t>
            </a:r>
            <a:r>
              <a:rPr lang="en-US" b="1" dirty="0">
                <a:latin typeface="Arial"/>
                <a:cs typeface="Arial"/>
              </a:rPr>
              <a:t>  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Verify required fields to request </a:t>
            </a:r>
            <a:r>
              <a:rPr lang="en-US" b="1" dirty="0">
                <a:latin typeface="Arial"/>
                <a:cs typeface="Arial"/>
              </a:rPr>
              <a:t>Non-Catalog Items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Add to Cart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Verify required fields on the </a:t>
            </a:r>
            <a:r>
              <a:rPr lang="en-US" b="1" dirty="0">
                <a:latin typeface="Arial"/>
                <a:cs typeface="Arial"/>
              </a:rPr>
              <a:t>Checkout Page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Submit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Locate Non-Catalog Requisition Task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Create Non-Catalog Requisition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Checkout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Submit Non-Catalog Requisition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12/16/2025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C5EC1-77F5-875E-146D-5AA247FE7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680EF-F021-EBA7-8436-41DD2FAE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50CB7-377C-E94F-F7CB-552216736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29273A-5C81-2218-9FCC-CE3BC7F0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Create a Non-Catalog Requisition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(Part 1 of 9)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1E2D95-F33E-6640-E303-352CF81E42E7}"/>
              </a:ext>
            </a:extLst>
          </p:cNvPr>
          <p:cNvSpPr txBox="1"/>
          <p:nvPr/>
        </p:nvSpPr>
        <p:spPr>
          <a:xfrm>
            <a:off x="4657534" y="1717828"/>
            <a:ext cx="286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665414-61B2-BACF-8B58-829B6696DC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Click the</a:t>
            </a:r>
            <a:r>
              <a:rPr lang="en-US" b="1">
                <a:latin typeface="Arial"/>
                <a:cs typeface="Arial"/>
              </a:rPr>
              <a:t> Global Navigation Menu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973B42-236E-232B-AD7B-F5863CE4B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9746" y="9017659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Requisitions</a:t>
            </a:r>
            <a:r>
              <a:rPr lang="en-US"/>
              <a:t>.</a:t>
            </a:r>
          </a:p>
          <a:p>
            <a:pPr marL="740410" marR="0" lvl="1" indent="0" algn="l" defTabSz="121917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You can click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 Apps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add additional apps.</a:t>
            </a:r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53647-5061-65B9-E856-F8E8E59DA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56" y="3702225"/>
            <a:ext cx="10058400" cy="40055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F0ED48-98A9-43E2-E87E-7360007DA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1368"/>
          <a:stretch/>
        </p:blipFill>
        <p:spPr>
          <a:xfrm>
            <a:off x="1229889" y="10572293"/>
            <a:ext cx="10058400" cy="33256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80EB1A-DE07-59BE-2B47-02123D5C9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888" y="13089273"/>
            <a:ext cx="6466311" cy="8086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3BD7AF-7183-FC53-59C1-40845F677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9825" y="3702224"/>
            <a:ext cx="1817546" cy="10874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58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ED5FF-579E-A42F-6DAF-241C426D7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6166D-19B5-4EC7-6191-97853AA2D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8FC81-BB61-673F-18B8-EACA268D3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F59200-322D-CB5C-0758-F07AA744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Create a Non-Catalog Requisition </a:t>
            </a:r>
            <a:br>
              <a:rPr lang="en-US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(Part 2 of 9)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D08694-A8EC-63D3-72C8-1C9D2685FA18}"/>
              </a:ext>
            </a:extLst>
          </p:cNvPr>
          <p:cNvSpPr txBox="1"/>
          <p:nvPr/>
        </p:nvSpPr>
        <p:spPr>
          <a:xfrm>
            <a:off x="4657534" y="1717828"/>
            <a:ext cx="286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1966EA-76F3-E985-76DA-8E163B97AD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Edit Details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742950"/>
            <a:r>
              <a:rPr lang="en-US" sz="2800" b="1" dirty="0">
                <a:latin typeface="Arial"/>
                <a:cs typeface="Arial"/>
              </a:rPr>
              <a:t>Note</a:t>
            </a:r>
            <a:r>
              <a:rPr lang="en-US" sz="2800" dirty="0">
                <a:latin typeface="Arial"/>
                <a:cs typeface="Arial"/>
              </a:rPr>
              <a:t>: </a:t>
            </a:r>
            <a:r>
              <a:rPr lang="en-US" sz="2800" i="1" dirty="0">
                <a:latin typeface="Arial"/>
                <a:cs typeface="Arial"/>
              </a:rPr>
              <a:t>Requisition Type, Requesting Entity, Ship-To </a:t>
            </a:r>
            <a:r>
              <a:rPr lang="en-US" sz="2800" dirty="0">
                <a:latin typeface="Arial"/>
                <a:cs typeface="Arial"/>
              </a:rPr>
              <a:t>and </a:t>
            </a:r>
            <a:r>
              <a:rPr lang="en-US" sz="2800" i="1" dirty="0">
                <a:latin typeface="Arial"/>
                <a:cs typeface="Arial"/>
              </a:rPr>
              <a:t>Cost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i="1" dirty="0">
                <a:latin typeface="Arial"/>
                <a:cs typeface="Arial"/>
              </a:rPr>
              <a:t>Center</a:t>
            </a:r>
            <a:r>
              <a:rPr lang="en-US" sz="2800" dirty="0">
                <a:latin typeface="Arial"/>
                <a:cs typeface="Arial"/>
              </a:rPr>
              <a:t> are required, or you will receive an error on submission. You must ensure the </a:t>
            </a:r>
            <a:r>
              <a:rPr lang="en-US" sz="2800" i="1" dirty="0">
                <a:latin typeface="Arial"/>
                <a:cs typeface="Arial"/>
              </a:rPr>
              <a:t>Ship-To </a:t>
            </a:r>
            <a:r>
              <a:rPr lang="en-US" sz="2800" dirty="0">
                <a:latin typeface="Arial"/>
                <a:cs typeface="Arial"/>
              </a:rPr>
              <a:t>address is within your agency. To accomplish this, enter your </a:t>
            </a:r>
            <a:r>
              <a:rPr lang="en-US" sz="2800" i="1" dirty="0">
                <a:latin typeface="Arial"/>
                <a:cs typeface="Arial"/>
              </a:rPr>
              <a:t>Agency Code - PO </a:t>
            </a:r>
            <a:r>
              <a:rPr lang="en-US" sz="2800" dirty="0">
                <a:latin typeface="Arial"/>
                <a:cs typeface="Arial"/>
              </a:rPr>
              <a:t>(Example: 40300-PO) and press </a:t>
            </a:r>
            <a:r>
              <a:rPr lang="en-US" sz="2800" i="1" dirty="0">
                <a:latin typeface="Arial"/>
                <a:cs typeface="Arial"/>
              </a:rPr>
              <a:t>Enter</a:t>
            </a:r>
            <a:r>
              <a:rPr lang="en-US" sz="2800" dirty="0">
                <a:latin typeface="Arial"/>
                <a:cs typeface="Arial"/>
              </a:rPr>
              <a:t> and select your </a:t>
            </a:r>
            <a:r>
              <a:rPr lang="en-US" sz="2800" i="1" dirty="0">
                <a:latin typeface="Arial"/>
                <a:cs typeface="Arial"/>
              </a:rPr>
              <a:t>Ship-To</a:t>
            </a:r>
            <a:r>
              <a:rPr lang="en-US" sz="2800" dirty="0">
                <a:latin typeface="Arial"/>
                <a:cs typeface="Arial"/>
              </a:rPr>
              <a:t> address.</a:t>
            </a:r>
          </a:p>
          <a:p>
            <a:pPr marL="742950" indent="-742950">
              <a:buAutoNum type="arabicPeriod" startAt="3"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7CD0E-1F3D-4E45-3BB4-7D1DF0A91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520" y="5408926"/>
            <a:ext cx="6400800" cy="100682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77D3D5-7B59-5979-FBD8-9F98636EB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00014" y="14352940"/>
            <a:ext cx="2543585" cy="7346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82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8A371CA-0866-30A7-1CBD-F4107529F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20" y="3719334"/>
            <a:ext cx="7315200" cy="4930587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541191-75D9-0A47-AB96-A518419A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5B43F-2940-3A4F-0893-12863A28A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E792-D87F-5EA6-A952-317C6E9A8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09355-FA34-2A45-F6CD-E31BCDA4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Create a Non-Catalog Requisition </a:t>
            </a:r>
            <a:br>
              <a:rPr lang="en-US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(Part 3 of 9)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FD3A2-28B3-0743-EF19-DC27ECE0F7E8}"/>
              </a:ext>
            </a:extLst>
          </p:cNvPr>
          <p:cNvSpPr txBox="1"/>
          <p:nvPr/>
        </p:nvSpPr>
        <p:spPr>
          <a:xfrm>
            <a:off x="4657534" y="1717828"/>
            <a:ext cx="286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7C5779-C4F9-64B8-75BC-3F986CCA3C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82419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>
                <a:latin typeface="Arial"/>
                <a:cs typeface="Arial"/>
              </a:rPr>
              <a:t>Review all fields and click </a:t>
            </a:r>
            <a:r>
              <a:rPr lang="en-US" b="1" dirty="0">
                <a:latin typeface="Arial"/>
                <a:cs typeface="Arial"/>
              </a:rPr>
              <a:t>Save Changes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0410">
              <a:spcBef>
                <a:spcPts val="600"/>
              </a:spcBef>
            </a:pPr>
            <a:r>
              <a:rPr lang="en-US" sz="2800" b="1" dirty="0">
                <a:latin typeface="Arial"/>
                <a:cs typeface="Arial"/>
              </a:rPr>
              <a:t>Note</a:t>
            </a:r>
            <a:r>
              <a:rPr lang="en-US" sz="2800" dirty="0">
                <a:latin typeface="Arial"/>
                <a:cs typeface="Arial"/>
              </a:rPr>
              <a:t>: Review each field to verify and make</a:t>
            </a:r>
            <a:r>
              <a:rPr lang="en-US" sz="2800" dirty="0"/>
              <a:t> </a:t>
            </a:r>
            <a:r>
              <a:rPr lang="en-US" sz="2800" dirty="0">
                <a:latin typeface="Arial"/>
                <a:cs typeface="Arial"/>
              </a:rPr>
              <a:t>optional changes to the requisition details. </a:t>
            </a:r>
            <a:endParaRPr lang="en-US" sz="2800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7D6147-9B53-41AF-E9D9-829983755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Select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Request Non-Catalog Items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Ordering Methods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D0F9AF-03D9-A4D5-9E6B-CFBE5AFB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124" y="10203074"/>
            <a:ext cx="7315200" cy="54032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2B9DAB-93EA-F0EA-95A7-F22ED0843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37233" y="11074238"/>
            <a:ext cx="6858000" cy="202395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3DAF5A-0876-4671-0183-F5E4BA4AF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7275" y="8071356"/>
            <a:ext cx="1668158" cy="48133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51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F1608B2-FF86-3B0D-3510-0A4C2F37A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9" t="51440" r="43511" b="4115"/>
          <a:stretch/>
        </p:blipFill>
        <p:spPr>
          <a:xfrm>
            <a:off x="2527872" y="11693715"/>
            <a:ext cx="7315200" cy="3694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D1300-DC35-DDC0-E2AD-1E1A78EF0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467D4-81AA-D7DB-AE3F-88DE3C52B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42FAF-1624-BFD3-940A-74A765349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947E83-FD30-085D-6E1C-3B77E1C2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Create a Non-Catalog Requisition </a:t>
            </a:r>
            <a:br>
              <a:rPr lang="en-US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(Part 4 of 9)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4655B-9193-BD72-D827-692B149E211F}"/>
              </a:ext>
            </a:extLst>
          </p:cNvPr>
          <p:cNvSpPr txBox="1"/>
          <p:nvPr/>
        </p:nvSpPr>
        <p:spPr>
          <a:xfrm>
            <a:off x="4647374" y="1717828"/>
            <a:ext cx="2876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B54B7A-A1C7-D38B-299B-6D1DCD65F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Select a </a:t>
            </a:r>
            <a:r>
              <a:rPr lang="en-US" b="1" dirty="0">
                <a:latin typeface="Arial"/>
                <a:cs typeface="Arial"/>
              </a:rPr>
              <a:t>Request Type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0410" defTabSz="1619250">
              <a:spcBef>
                <a:spcPts val="600"/>
              </a:spcBef>
            </a:pPr>
            <a:r>
              <a:rPr lang="en-US" sz="2800" b="1" dirty="0">
                <a:latin typeface="Arial"/>
                <a:cs typeface="Arial"/>
              </a:rPr>
              <a:t>Note</a:t>
            </a:r>
            <a:r>
              <a:rPr lang="en-US" sz="2800" dirty="0">
                <a:latin typeface="Arial"/>
                <a:cs typeface="Arial"/>
              </a:rPr>
              <a:t>: If </a:t>
            </a:r>
            <a:r>
              <a:rPr lang="en-US" sz="2800" i="1" dirty="0">
                <a:latin typeface="Arial"/>
                <a:cs typeface="Arial"/>
              </a:rPr>
              <a:t>Goods</a:t>
            </a:r>
            <a:r>
              <a:rPr lang="en-US" sz="2800" dirty="0">
                <a:latin typeface="Arial"/>
                <a:cs typeface="Arial"/>
              </a:rPr>
              <a:t> is selected continue to </a:t>
            </a:r>
            <a:r>
              <a:rPr lang="en-US" sz="2800" i="1" dirty="0">
                <a:latin typeface="Arial"/>
                <a:cs typeface="Arial"/>
              </a:rPr>
              <a:t>Step 7</a:t>
            </a:r>
            <a:r>
              <a:rPr lang="en-US" sz="2800" dirty="0">
                <a:latin typeface="Arial"/>
                <a:cs typeface="Arial"/>
              </a:rPr>
              <a:t>. If </a:t>
            </a:r>
            <a:r>
              <a:rPr lang="en-US" sz="2800" i="1" dirty="0">
                <a:latin typeface="Arial"/>
                <a:cs typeface="Arial"/>
              </a:rPr>
              <a:t>Services</a:t>
            </a:r>
            <a:r>
              <a:rPr lang="en-US" sz="2800" dirty="0">
                <a:latin typeface="Arial"/>
                <a:cs typeface="Arial"/>
              </a:rPr>
              <a:t> is selected Skip </a:t>
            </a:r>
            <a:r>
              <a:rPr lang="en-US" sz="2800" i="1" dirty="0">
                <a:latin typeface="Arial"/>
                <a:cs typeface="Arial"/>
              </a:rPr>
              <a:t>to Step 13</a:t>
            </a:r>
            <a:r>
              <a:rPr lang="en-US" sz="2800" dirty="0">
                <a:latin typeface="Arial"/>
                <a:cs typeface="Arial"/>
              </a:rPr>
              <a:t>.</a:t>
            </a:r>
          </a:p>
          <a:p>
            <a:pPr marL="740410">
              <a:spcBef>
                <a:spcPts val="600"/>
              </a:spcBef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12C97E-C7E4-B7DA-345D-F487179DE1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183055"/>
            <a:ext cx="10569221" cy="39492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dirty="0">
                <a:latin typeface="Arial"/>
                <a:cs typeface="Arial"/>
              </a:rPr>
              <a:t>Enter the </a:t>
            </a:r>
            <a:r>
              <a:rPr lang="en-US" b="1" dirty="0">
                <a:latin typeface="Arial"/>
                <a:cs typeface="Arial"/>
              </a:rPr>
              <a:t>Request Description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2950" indent="-742950">
              <a:buAutoNum type="arabicPeriod" startAt="7"/>
            </a:pPr>
            <a:r>
              <a:rPr lang="en-US" dirty="0">
                <a:latin typeface="Arial"/>
                <a:cs typeface="Arial"/>
              </a:rPr>
              <a:t>Select the </a:t>
            </a:r>
            <a:r>
              <a:rPr lang="en-US" b="1" dirty="0">
                <a:latin typeface="Arial"/>
                <a:cs typeface="Arial"/>
              </a:rPr>
              <a:t>Spend Category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7713"/>
            <a:r>
              <a:rPr lang="en-US" sz="2800" b="1" dirty="0">
                <a:latin typeface="Arial"/>
                <a:cs typeface="Arial"/>
              </a:rPr>
              <a:t>Note</a:t>
            </a:r>
            <a:r>
              <a:rPr lang="en-US" sz="2800" dirty="0">
                <a:latin typeface="Arial"/>
                <a:cs typeface="Arial"/>
              </a:rPr>
              <a:t>: You may </a:t>
            </a:r>
            <a:r>
              <a:rPr lang="en-US" sz="2800" i="1" dirty="0">
                <a:latin typeface="Arial"/>
                <a:cs typeface="Arial"/>
              </a:rPr>
              <a:t>Search</a:t>
            </a:r>
            <a:r>
              <a:rPr lang="en-US" sz="2800" dirty="0">
                <a:latin typeface="Arial"/>
                <a:cs typeface="Arial"/>
              </a:rPr>
              <a:t> for the </a:t>
            </a:r>
            <a:r>
              <a:rPr lang="en-US" sz="2800" i="1" dirty="0">
                <a:latin typeface="Arial"/>
                <a:cs typeface="Arial"/>
              </a:rPr>
              <a:t>Spend Category </a:t>
            </a:r>
            <a:r>
              <a:rPr lang="en-US" sz="2800" dirty="0">
                <a:latin typeface="Arial"/>
                <a:cs typeface="Arial"/>
              </a:rPr>
              <a:t>as needed. </a:t>
            </a:r>
            <a:r>
              <a:rPr lang="en-US" sz="2800" i="1" dirty="0">
                <a:latin typeface="Arial"/>
                <a:cs typeface="Arial"/>
              </a:rPr>
              <a:t>Supplier Item Identifier </a:t>
            </a:r>
            <a:r>
              <a:rPr lang="en-US" sz="2800" dirty="0">
                <a:latin typeface="Arial"/>
                <a:cs typeface="Arial"/>
              </a:rPr>
              <a:t>and </a:t>
            </a:r>
            <a:r>
              <a:rPr lang="en-US" sz="2800" i="1" dirty="0">
                <a:latin typeface="Arial"/>
                <a:cs typeface="Arial"/>
              </a:rPr>
              <a:t>Supplier</a:t>
            </a:r>
            <a:r>
              <a:rPr lang="en-US" sz="2800" dirty="0">
                <a:latin typeface="Arial"/>
                <a:cs typeface="Arial"/>
              </a:rPr>
              <a:t> are not required on this page.</a:t>
            </a:r>
          </a:p>
          <a:p>
            <a:pPr marL="740410" lvl="1" indent="0">
              <a:lnSpc>
                <a:spcPct val="0"/>
              </a:lnSpc>
              <a:spcBef>
                <a:spcPts val="600"/>
              </a:spcBef>
              <a:buNone/>
            </a:pPr>
            <a:endParaRPr lang="en-US" sz="2800" dirty="0">
              <a:latin typeface="Arial"/>
              <a:cs typeface="Arial"/>
            </a:endParaRPr>
          </a:p>
          <a:p>
            <a:pPr marL="740410" lvl="1" indent="0">
              <a:lnSpc>
                <a:spcPct val="0"/>
              </a:lnSpc>
              <a:spcBef>
                <a:spcPts val="600"/>
              </a:spcBef>
              <a:buNone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5357AD-FCB1-4BFA-1DA3-5CD3A6E9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8549" y="12362537"/>
            <a:ext cx="6635731" cy="7790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10E68D-1EA8-B7F5-2AAA-AD5F239A7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1971" y="13853510"/>
            <a:ext cx="6635730" cy="6015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7BA9CC-4721-0E7A-D54E-E4AA1E5A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192556" y="13897970"/>
            <a:ext cx="525012" cy="5250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80B306-E9E1-73F5-342F-9C90CCA3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206959" y="12495251"/>
            <a:ext cx="525012" cy="5250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363CA2-90E4-CC63-B3A7-6AD2CEEAC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82" r="58780" b="88672"/>
          <a:stretch/>
        </p:blipFill>
        <p:spPr>
          <a:xfrm>
            <a:off x="1513840" y="4384193"/>
            <a:ext cx="9144000" cy="15272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549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724B2-DB4D-89E5-DE6B-BC9D7F52D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1E831B6-61DD-CE2F-F8FE-17959B834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960" y="10485875"/>
            <a:ext cx="8229600" cy="44888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76A0CB-7D3C-5993-C056-057E8CD4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329" t="13381" r="1982" b="29998"/>
          <a:stretch/>
        </p:blipFill>
        <p:spPr>
          <a:xfrm>
            <a:off x="3924978" y="4338674"/>
            <a:ext cx="4572000" cy="41806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93237-F8C6-A4A1-AF05-60F756BC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224B3-AA90-C80A-1917-F715BC5CA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21A33-F880-BF0E-22C6-FB2803574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0C2E72-A8B3-1684-E969-97254534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Create a Non-Catalog Requisition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(Part 5 of 9)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32747-21B8-22C3-5DAE-50600F90F227}"/>
              </a:ext>
            </a:extLst>
          </p:cNvPr>
          <p:cNvSpPr txBox="1"/>
          <p:nvPr/>
        </p:nvSpPr>
        <p:spPr>
          <a:xfrm>
            <a:off x="4637214" y="1717828"/>
            <a:ext cx="288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B20AF-A7D5-160A-08C3-82425384C3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95294"/>
            <a:ext cx="10569221" cy="3209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9"/>
            </a:pPr>
            <a:r>
              <a:rPr lang="en-US" dirty="0">
                <a:latin typeface="Arial"/>
                <a:cs typeface="Arial"/>
              </a:rPr>
              <a:t>Enter a </a:t>
            </a:r>
            <a:r>
              <a:rPr lang="en-US" b="1" dirty="0">
                <a:latin typeface="Arial"/>
                <a:cs typeface="Arial"/>
              </a:rPr>
              <a:t>Quantity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.                  </a:t>
            </a:r>
            <a:endParaRPr lang="en-US" dirty="0"/>
          </a:p>
          <a:p>
            <a:pPr marL="742950" indent="-742950">
              <a:buFont typeface="+mj-lt"/>
              <a:buAutoNum type="arabicPeriod" startAt="9"/>
            </a:pPr>
            <a:r>
              <a:rPr lang="en-US" dirty="0">
                <a:latin typeface="Arial"/>
                <a:cs typeface="Arial"/>
              </a:rPr>
              <a:t>Select the </a:t>
            </a:r>
            <a:r>
              <a:rPr lang="en-US" b="1" dirty="0">
                <a:latin typeface="Arial"/>
                <a:cs typeface="Arial"/>
              </a:rPr>
              <a:t>Unit of Measure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 dirty="0">
                <a:latin typeface="Arial"/>
                <a:cs typeface="Arial"/>
              </a:rPr>
              <a:t>Enter the </a:t>
            </a:r>
            <a:r>
              <a:rPr lang="en-US" b="1" dirty="0">
                <a:latin typeface="Arial"/>
                <a:cs typeface="Arial"/>
              </a:rPr>
              <a:t>Price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0410" lvl="1" indent="0">
              <a:spcBef>
                <a:spcPts val="600"/>
              </a:spcBef>
              <a:buNone/>
            </a:pPr>
            <a:endParaRPr lang="en-US" dirty="0">
              <a:latin typeface="Arial"/>
              <a:cs typeface="Arial"/>
            </a:endParaRPr>
          </a:p>
          <a:p>
            <a:pPr lvl="1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47544C-359F-48F6-88BC-AEA45D93ED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2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Add to Cart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0664">
              <a:spcBef>
                <a:spcPts val="600"/>
              </a:spcBef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Proceed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18,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skipping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request steps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091DBD-E880-B6B2-20D9-35D20361D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7788" y="14193746"/>
            <a:ext cx="1737360" cy="61872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3DD2D2-A609-3572-BC67-80CAEA765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5699" y="5518768"/>
            <a:ext cx="3917700" cy="4532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13FF5B-62DE-B9C1-5B79-353E2BAD4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5699" y="6619283"/>
            <a:ext cx="3917700" cy="45327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9207E5-9DF7-DFAA-026D-D2FD87040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43563" y="7719116"/>
            <a:ext cx="3909836" cy="45327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47688C-0141-8EFA-E183-5FE38A149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73536" y="5422551"/>
            <a:ext cx="662163" cy="6621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297075-4CEA-26A9-5637-2D4A69AD7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95439" y="6515204"/>
            <a:ext cx="648124" cy="6481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4EFE2E-DC31-541A-B9C6-D015CFA9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95439" y="7593819"/>
            <a:ext cx="648124" cy="6866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59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0DE25-D8A4-B723-443A-7A98447F7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1387B4-03F5-04F0-45F4-C295B4428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71" y="9892338"/>
            <a:ext cx="8229600" cy="448887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E5AAC2-5514-57C8-5C9D-70586EB2E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FE6787-9E94-15A5-3BFD-B0D683D58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C976F-36DD-CFFD-465D-C992C0A1C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33966A-C9D1-132D-FE34-3B16961D9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Create a Non-Catalog Requisition </a:t>
            </a:r>
            <a:br>
              <a:rPr lang="en-US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(Part 6 of 9)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A86F4B-4020-9CEE-E7C6-615A37310D89}"/>
              </a:ext>
            </a:extLst>
          </p:cNvPr>
          <p:cNvSpPr txBox="1"/>
          <p:nvPr/>
        </p:nvSpPr>
        <p:spPr>
          <a:xfrm>
            <a:off x="4637214" y="1717828"/>
            <a:ext cx="288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7B114B-56E7-D70D-A2D4-546BC4D614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95294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3"/>
            </a:pPr>
            <a:r>
              <a:rPr lang="en-US" dirty="0">
                <a:latin typeface="Arial"/>
                <a:cs typeface="Arial"/>
              </a:rPr>
              <a:t>Enter the </a:t>
            </a:r>
            <a:r>
              <a:rPr lang="en-US" b="1" dirty="0">
                <a:latin typeface="Arial"/>
                <a:cs typeface="Arial"/>
              </a:rPr>
              <a:t>Request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Description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.                  </a:t>
            </a:r>
            <a:endParaRPr lang="en-US" dirty="0"/>
          </a:p>
          <a:p>
            <a:pPr marL="742950" indent="-742950">
              <a:buFont typeface="+mj-lt"/>
              <a:buAutoNum type="arabicPeriod" startAt="13"/>
            </a:pPr>
            <a:r>
              <a:rPr lang="en-US" dirty="0">
                <a:latin typeface="Arial"/>
                <a:cs typeface="Arial"/>
              </a:rPr>
              <a:t>Enter the </a:t>
            </a:r>
            <a:r>
              <a:rPr lang="en-US" b="1" dirty="0">
                <a:latin typeface="Arial"/>
                <a:cs typeface="Arial"/>
              </a:rPr>
              <a:t>Spend Category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>
                <a:latin typeface="Arial"/>
                <a:cs typeface="Arial"/>
              </a:rPr>
              <a:t>Enter the </a:t>
            </a:r>
            <a:r>
              <a:rPr lang="en-US" b="1" dirty="0">
                <a:latin typeface="Arial"/>
                <a:cs typeface="Arial"/>
              </a:rPr>
              <a:t>Start Date and End Date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if known.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>
                <a:latin typeface="Arial"/>
                <a:cs typeface="Arial"/>
              </a:rPr>
              <a:t>Enter a </a:t>
            </a:r>
            <a:r>
              <a:rPr lang="en-US" b="1" dirty="0">
                <a:latin typeface="Arial"/>
                <a:cs typeface="Arial"/>
              </a:rPr>
              <a:t>Price</a:t>
            </a:r>
            <a:r>
              <a:rPr lang="en-US" dirty="0">
                <a:latin typeface="Arial"/>
                <a:cs typeface="Arial"/>
              </a:rPr>
              <a:t> (Required).</a:t>
            </a:r>
          </a:p>
          <a:p>
            <a:endParaRPr lang="en-US" dirty="0">
              <a:latin typeface="Arial"/>
              <a:cs typeface="Arial"/>
            </a:endParaRPr>
          </a:p>
          <a:p>
            <a:pPr marL="740410" lvl="1" indent="0">
              <a:spcBef>
                <a:spcPts val="600"/>
              </a:spcBef>
              <a:buNone/>
            </a:pPr>
            <a:endParaRPr lang="en-US" dirty="0">
              <a:latin typeface="Arial"/>
              <a:cs typeface="Arial"/>
            </a:endParaRPr>
          </a:p>
          <a:p>
            <a:pPr lvl="1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72954D-CB4B-B107-76D3-58AF6751BB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7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Add to Cart</a:t>
            </a:r>
            <a:r>
              <a:rPr lang="en-US">
                <a:latin typeface="Arial"/>
                <a:cs typeface="Arial"/>
              </a:rPr>
              <a:t>.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EC68E6-8446-5B66-CD0D-CE5CCF35C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7007" y="13589836"/>
            <a:ext cx="1737360" cy="6343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585A24-1137-ED11-C8C7-85B49162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2" t="16753" r="4691" b="9370"/>
          <a:stretch/>
        </p:blipFill>
        <p:spPr>
          <a:xfrm>
            <a:off x="2008009" y="5113024"/>
            <a:ext cx="8229600" cy="34422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F760A50-D731-4B6A-87D7-E902E4BB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3220" y="5752867"/>
            <a:ext cx="4405693" cy="55978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E0EE1F-6E66-76FD-EC61-4FF926043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7315" y="5770050"/>
            <a:ext cx="1188008" cy="112850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CFA04F-F98C-ADD8-FA16-6673BAA46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4401" y="8220270"/>
            <a:ext cx="4389120" cy="34170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AC8990-CB24-761E-3CB3-641D6A688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43449" y="605998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674469D-A03B-312F-F573-ED5181877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556935" y="81139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2AE301F-5046-F09A-B52D-6184E2E0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580998" y="576401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5A364E-B9F8-E6CF-8785-F3FBC477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03567" y="7187580"/>
            <a:ext cx="2560320" cy="43323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8ABB29-6397-8B6D-9BE2-6B660BF91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30864" y="71516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06D49-2DE2-091C-F90A-1D60FCC09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8F067-97CB-61B6-D1DB-56752C5F6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62743-EF95-4985-EF3E-4D9863020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2A08-FFDC-B277-9B51-D2758CE6A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A65B47-F5B1-96B0-E56C-C4F1DCFF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Create a Non-Catalog Requisition </a:t>
            </a:r>
            <a:br>
              <a:rPr lang="en-US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(Part 7 of 9)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DD156-DBD8-8820-03F9-666D0BF54576}"/>
              </a:ext>
            </a:extLst>
          </p:cNvPr>
          <p:cNvSpPr txBox="1"/>
          <p:nvPr/>
        </p:nvSpPr>
        <p:spPr>
          <a:xfrm>
            <a:off x="4657534" y="1717828"/>
            <a:ext cx="286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5F024B-2C18-536F-D580-049DEA383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8"/>
            </a:pPr>
            <a:r>
              <a:rPr lang="en-US" dirty="0">
                <a:latin typeface="Arial"/>
                <a:cs typeface="Arial"/>
              </a:rPr>
              <a:t>Click the </a:t>
            </a:r>
            <a:r>
              <a:rPr lang="en-US" b="1" dirty="0">
                <a:latin typeface="Arial"/>
                <a:cs typeface="Arial"/>
              </a:rPr>
              <a:t>Shopping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Cart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0410" lvl="1" indent="0">
              <a:spcBef>
                <a:spcPts val="600"/>
              </a:spcBef>
              <a:buNone/>
            </a:pPr>
            <a:r>
              <a:rPr lang="en-US" sz="2800" b="1" dirty="0"/>
              <a:t>Note</a:t>
            </a:r>
            <a:r>
              <a:rPr lang="en-US" sz="2800" dirty="0"/>
              <a:t>: The number above the </a:t>
            </a:r>
            <a:r>
              <a:rPr lang="en-US" sz="2800" i="1" dirty="0"/>
              <a:t>Shopping Cart </a:t>
            </a:r>
            <a:r>
              <a:rPr lang="en-US" sz="2800" dirty="0"/>
              <a:t>identifies the number of items in your cart. </a:t>
            </a:r>
          </a:p>
          <a:p>
            <a:pPr marL="742950" indent="-742950">
              <a:buFont typeface="+mj-lt"/>
              <a:buAutoNum type="arabicPeriod" startAt="18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Checkout</a:t>
            </a:r>
            <a:r>
              <a:rPr lang="en-US" dirty="0">
                <a:latin typeface="Arial"/>
                <a:cs typeface="Arial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C8C012-5E78-B9B7-F077-4BB2BD38B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320" y="4673399"/>
            <a:ext cx="7315200" cy="7628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DA18B2-E974-45B3-D159-BEBEC0F6C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663941" y="4673397"/>
            <a:ext cx="1084580" cy="96540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008366-BA86-5E61-F090-B7B5EDAD1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931911" y="41247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B044E4-B591-0551-AA61-4ADD5FA2F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73698" y="11198153"/>
            <a:ext cx="2093590" cy="75572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E679CD-BA4A-6756-DD89-7608DE912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646173" y="1064951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05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43B6F-F5C2-D542-091C-1A9ADAED7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9B73F48-F853-45E8-3477-C84811CE5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2092" y="14404360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1" name="Freeform 101">
              <a:extLst>
                <a:ext uri="{FF2B5EF4-FFF2-40B4-BE49-F238E27FC236}">
                  <a16:creationId xmlns:a16="http://schemas.microsoft.com/office/drawing/2014/main" id="{14A43210-02C2-2044-1BD5-152326400772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2" name="Graphic 11" descr="Checkmark with solid fill">
              <a:extLst>
                <a:ext uri="{FF2B5EF4-FFF2-40B4-BE49-F238E27FC236}">
                  <a16:creationId xmlns:a16="http://schemas.microsoft.com/office/drawing/2014/main" id="{8B020E06-CE67-54DA-ACE8-3EC321ACC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A020955-2318-CCFE-F1F3-95EA3AD9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891" y="4141809"/>
            <a:ext cx="9144000" cy="101237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AFEBC0-E815-6CBD-7678-F9CDDF263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3E23A-BC46-AC18-8D59-15A8BE8B7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DA820-76D0-2BE7-8B9A-A15B38C91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6125AE-4B99-3EAA-D69B-F9D5062C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Create a Non-Catalog Requisition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(Part 8 of 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71E2D-612C-4FD5-08AF-DD5BFF791E97}"/>
              </a:ext>
            </a:extLst>
          </p:cNvPr>
          <p:cNvSpPr txBox="1"/>
          <p:nvPr/>
        </p:nvSpPr>
        <p:spPr>
          <a:xfrm>
            <a:off x="4657534" y="1717828"/>
            <a:ext cx="286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C18F61-913B-1877-6317-09A6194A7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0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Submit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041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latin typeface="Arial"/>
                <a:cs typeface="Arial"/>
              </a:rPr>
              <a:t>Note</a:t>
            </a:r>
            <a:r>
              <a:rPr lang="en-US" sz="2800" dirty="0">
                <a:latin typeface="Arial"/>
                <a:cs typeface="Arial"/>
              </a:rPr>
              <a:t>: Review the </a:t>
            </a:r>
            <a:r>
              <a:rPr lang="en-US" sz="2800" i="1" dirty="0">
                <a:latin typeface="Arial"/>
                <a:cs typeface="Arial"/>
              </a:rPr>
              <a:t>Goods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i="1" dirty="0">
                <a:latin typeface="Arial"/>
                <a:cs typeface="Arial"/>
              </a:rPr>
              <a:t>Services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i="1" dirty="0">
                <a:latin typeface="Arial"/>
                <a:cs typeface="Arial"/>
              </a:rPr>
              <a:t>Attachments</a:t>
            </a:r>
            <a:r>
              <a:rPr lang="en-US" sz="2800" dirty="0">
                <a:latin typeface="Arial"/>
                <a:cs typeface="Arial"/>
              </a:rPr>
              <a:t> and Activity lines before submitting to verify no additional edits or information is needed.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C0F747-75B2-0A46-7131-7AE4655DBF64}"/>
              </a:ext>
            </a:extLst>
          </p:cNvPr>
          <p:cNvSpPr txBox="1"/>
          <p:nvPr/>
        </p:nvSpPr>
        <p:spPr>
          <a:xfrm>
            <a:off x="1809010" y="14677266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created a Non-Catalog Item Requisition.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E1FFA9-B5A7-71B1-E499-4916DB2F7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4250" y="13689486"/>
            <a:ext cx="1257300" cy="41696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3534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E7B9EC-9398-4998-B986-3A6875DA1856}"/>
</file>

<file path=customXml/itemProps3.xml><?xml version="1.0" encoding="utf-8"?>
<ds:datastoreItem xmlns:ds="http://schemas.openxmlformats.org/officeDocument/2006/customXml" ds:itemID="{155037ED-0B11-4449-BF81-C0D1539FFB91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8d5ae7cb-5eaa-45bd-87a9-9ecdfd4d7a10"/>
    <ds:schemaRef ds:uri="http://schemas.microsoft.com/office/2006/metadata/properties"/>
    <ds:schemaRef ds:uri="91b022cc-d96d-4c7a-a6ef-47af526da2c2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546</Words>
  <Application>Microsoft Office PowerPoint</Application>
  <PresentationFormat>Custom</PresentationFormat>
  <Paragraphs>107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Job Aid Template</vt:lpstr>
      <vt:lpstr>1_Administrative</vt:lpstr>
      <vt:lpstr>Create a Non-Catalog Requisition</vt:lpstr>
      <vt:lpstr>Create a Non-Catalog Requisition  (Part 1 of 9)</vt:lpstr>
      <vt:lpstr>Create a Non-Catalog Requisition  (Part 2 of 9)</vt:lpstr>
      <vt:lpstr>Create a Non-Catalog Requisition  (Part 3 of 9)</vt:lpstr>
      <vt:lpstr>Create a Non-Catalog Requisition  (Part 4 of 9)</vt:lpstr>
      <vt:lpstr>Create a Non-Catalog Requisition  (Part 5 of 9)</vt:lpstr>
      <vt:lpstr>Create a Non-Catalog Requisition  (Part 6 of 9)</vt:lpstr>
      <vt:lpstr>Create a Non-Catalog Requisition  (Part 7 of 9)</vt:lpstr>
      <vt:lpstr>Create a Non-Catalog Requisition  (Part 8 of 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Lynch, Karim</cp:lastModifiedBy>
  <cp:revision>1</cp:revision>
  <cp:lastPrinted>2024-05-14T19:49:44Z</cp:lastPrinted>
  <dcterms:created xsi:type="dcterms:W3CDTF">2024-01-04T16:25:20Z</dcterms:created>
  <dcterms:modified xsi:type="dcterms:W3CDTF">2025-12-16T15:18:29Z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D18A7940-06F9-4515-8BE3-873FEAAB3872</vt:lpwstr>
  </property>
  <property fmtid="{D5CDD505-2E9C-101B-9397-08002B2CF9AE}" pid="12" name="ArticulatePath">
    <vt:lpwstr>Job Aid_Workstream_Template_Final</vt:lpwstr>
  </property>
</Properties>
</file>