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361" r:id="rId7"/>
    <p:sldId id="369" r:id="rId8"/>
    <p:sldId id="367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63FF29-28C7-419A-166A-17E57A82819B}" name="Auld, Joyce" initials="AJ" userId="S::joyce.auld@doas.ga.gov::b08ef79f-7306-418b-9cf1-d56775e7fcf9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FBCD2DA1-F473-E7E3-31EF-E384AF046315}" name="Reddick, Sheree" initials="SR" userId="S::Sheree.Reddick@doas.ga.gov::79f77c81-3202-45e9-8542-60a85beec9e3" providerId="AD"/>
  <p188:author id="{67594FB9-BEA4-EE57-F985-59D2DBC1E009}" name="Reddick, Sheree" initials="RS" userId="S::sheree.reddick@doas.ga.gov::79f77c81-3202-45e9-8542-60a85beec9e3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C8DE1-BBDE-425F-9750-228B6D9C6D3D}" v="3" dt="2025-09-08T18:24:48.89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952" y="72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ld, Joyce" userId="S::joyce.auld@doas.ga.gov::b08ef79f-7306-418b-9cf1-d56775e7fcf9" providerId="AD" clId="Web-{44F9072E-4D7D-4964-B838-B04EE96157CC}"/>
    <pc:docChg chg="mod">
      <pc:chgData name="Auld, Joyce" userId="S::joyce.auld@doas.ga.gov::b08ef79f-7306-418b-9cf1-d56775e7fcf9" providerId="AD" clId="Web-{44F9072E-4D7D-4964-B838-B04EE96157CC}" dt="2025-03-07T16:49:06.979" v="0"/>
      <pc:docMkLst>
        <pc:docMk/>
      </pc:docMkLst>
    </pc:docChg>
  </pc:docChgLst>
  <pc:docChgLst>
    <pc:chgData name="Reddick, Sheree" userId="79f77c81-3202-45e9-8542-60a85beec9e3" providerId="ADAL" clId="{051AEF43-7AB7-4505-9901-F3EB1A5A1EB1}"/>
    <pc:docChg chg="undo custSel addSld modSld sldOrd">
      <pc:chgData name="Reddick, Sheree" userId="79f77c81-3202-45e9-8542-60a85beec9e3" providerId="ADAL" clId="{051AEF43-7AB7-4505-9901-F3EB1A5A1EB1}" dt="2025-04-14T20:46:47.154" v="444" actId="11"/>
      <pc:docMkLst>
        <pc:docMk/>
      </pc:docMkLst>
      <pc:sldChg chg="modSp mod">
        <pc:chgData name="Reddick, Sheree" userId="79f77c81-3202-45e9-8542-60a85beec9e3" providerId="ADAL" clId="{051AEF43-7AB7-4505-9901-F3EB1A5A1EB1}" dt="2025-04-14T20:46:47.154" v="444" actId="11"/>
        <pc:sldMkLst>
          <pc:docMk/>
          <pc:sldMk cId="1339528299" sldId="355"/>
        </pc:sldMkLst>
      </pc:sldChg>
      <pc:sldChg chg="addSp delSp modSp mod">
        <pc:chgData name="Reddick, Sheree" userId="79f77c81-3202-45e9-8542-60a85beec9e3" providerId="ADAL" clId="{051AEF43-7AB7-4505-9901-F3EB1A5A1EB1}" dt="2025-04-14T13:19:00.443" v="376" actId="20577"/>
        <pc:sldMkLst>
          <pc:docMk/>
          <pc:sldMk cId="1985498403" sldId="361"/>
        </pc:sldMkLst>
      </pc:sldChg>
      <pc:sldChg chg="mod modShow">
        <pc:chgData name="Reddick, Sheree" userId="79f77c81-3202-45e9-8542-60a85beec9e3" providerId="ADAL" clId="{051AEF43-7AB7-4505-9901-F3EB1A5A1EB1}" dt="2025-04-14T13:04:03.817" v="203" actId="729"/>
        <pc:sldMkLst>
          <pc:docMk/>
          <pc:sldMk cId="3841331538" sldId="363"/>
        </pc:sldMkLst>
      </pc:sldChg>
      <pc:sldChg chg="mod modShow">
        <pc:chgData name="Reddick, Sheree" userId="79f77c81-3202-45e9-8542-60a85beec9e3" providerId="ADAL" clId="{051AEF43-7AB7-4505-9901-F3EB1A5A1EB1}" dt="2025-04-14T13:04:12.170" v="204" actId="729"/>
        <pc:sldMkLst>
          <pc:docMk/>
          <pc:sldMk cId="1279906698" sldId="364"/>
        </pc:sldMkLst>
      </pc:sldChg>
      <pc:sldChg chg="mod modShow">
        <pc:chgData name="Reddick, Sheree" userId="79f77c81-3202-45e9-8542-60a85beec9e3" providerId="ADAL" clId="{051AEF43-7AB7-4505-9901-F3EB1A5A1EB1}" dt="2025-04-14T13:11:52.888" v="301" actId="729"/>
        <pc:sldMkLst>
          <pc:docMk/>
          <pc:sldMk cId="2295144518" sldId="365"/>
        </pc:sldMkLst>
      </pc:sldChg>
      <pc:sldChg chg="modSp mod ord">
        <pc:chgData name="Reddick, Sheree" userId="79f77c81-3202-45e9-8542-60a85beec9e3" providerId="ADAL" clId="{051AEF43-7AB7-4505-9901-F3EB1A5A1EB1}" dt="2025-04-14T13:19:18.902" v="381" actId="20577"/>
        <pc:sldMkLst>
          <pc:docMk/>
          <pc:sldMk cId="3380942645" sldId="367"/>
        </pc:sldMkLst>
      </pc:sldChg>
      <pc:sldChg chg="addSp delSp modSp add mod ord modClrScheme chgLayout">
        <pc:chgData name="Reddick, Sheree" userId="79f77c81-3202-45e9-8542-60a85beec9e3" providerId="ADAL" clId="{051AEF43-7AB7-4505-9901-F3EB1A5A1EB1}" dt="2025-04-14T13:19:04.769" v="377" actId="20577"/>
        <pc:sldMkLst>
          <pc:docMk/>
          <pc:sldMk cId="276355678" sldId="368"/>
        </pc:sldMkLst>
      </pc:sldChg>
    </pc:docChg>
  </pc:docChgLst>
  <pc:docChgLst>
    <pc:chgData name="Reddick, Sheree" userId="79f77c81-3202-45e9-8542-60a85beec9e3" providerId="ADAL" clId="{3FADF53E-C9A7-4778-BB18-9933E37178B1}"/>
    <pc:docChg chg="modSld">
      <pc:chgData name="Reddick, Sheree" userId="79f77c81-3202-45e9-8542-60a85beec9e3" providerId="ADAL" clId="{3FADF53E-C9A7-4778-BB18-9933E37178B1}" dt="2025-03-20T19:08:42.576" v="243" actId="14100"/>
      <pc:docMkLst>
        <pc:docMk/>
      </pc:docMkLst>
      <pc:sldChg chg="modSp mod">
        <pc:chgData name="Reddick, Sheree" userId="79f77c81-3202-45e9-8542-60a85beec9e3" providerId="ADAL" clId="{3FADF53E-C9A7-4778-BB18-9933E37178B1}" dt="2025-03-13T19:31:06.364" v="13" actId="13244"/>
        <pc:sldMkLst>
          <pc:docMk/>
          <pc:sldMk cId="1339528299" sldId="355"/>
        </pc:sldMkLst>
      </pc:sldChg>
      <pc:sldChg chg="modSp mod">
        <pc:chgData name="Reddick, Sheree" userId="79f77c81-3202-45e9-8542-60a85beec9e3" providerId="ADAL" clId="{3FADF53E-C9A7-4778-BB18-9933E37178B1}" dt="2025-03-17T13:00:30.186" v="46" actId="14100"/>
        <pc:sldMkLst>
          <pc:docMk/>
          <pc:sldMk cId="1985498403" sldId="361"/>
        </pc:sldMkLst>
      </pc:sldChg>
      <pc:sldChg chg="modSp mod">
        <pc:chgData name="Reddick, Sheree" userId="79f77c81-3202-45e9-8542-60a85beec9e3" providerId="ADAL" clId="{3FADF53E-C9A7-4778-BB18-9933E37178B1}" dt="2025-03-17T13:03:29.314" v="107" actId="1037"/>
        <pc:sldMkLst>
          <pc:docMk/>
          <pc:sldMk cId="3841331538" sldId="363"/>
        </pc:sldMkLst>
      </pc:sldChg>
      <pc:sldChg chg="modSp mod">
        <pc:chgData name="Reddick, Sheree" userId="79f77c81-3202-45e9-8542-60a85beec9e3" providerId="ADAL" clId="{3FADF53E-C9A7-4778-BB18-9933E37178B1}" dt="2025-03-17T13:00:54.427" v="61" actId="1038"/>
        <pc:sldMkLst>
          <pc:docMk/>
          <pc:sldMk cId="1279906698" sldId="364"/>
        </pc:sldMkLst>
      </pc:sldChg>
      <pc:sldChg chg="modSp mod">
        <pc:chgData name="Reddick, Sheree" userId="79f77c81-3202-45e9-8542-60a85beec9e3" providerId="ADAL" clId="{3FADF53E-C9A7-4778-BB18-9933E37178B1}" dt="2025-03-17T15:11:42.902" v="242" actId="6549"/>
        <pc:sldMkLst>
          <pc:docMk/>
          <pc:sldMk cId="2295144518" sldId="365"/>
        </pc:sldMkLst>
      </pc:sldChg>
      <pc:sldChg chg="modSp mod">
        <pc:chgData name="Reddick, Sheree" userId="79f77c81-3202-45e9-8542-60a85beec9e3" providerId="ADAL" clId="{3FADF53E-C9A7-4778-BB18-9933E37178B1}" dt="2025-03-20T19:08:42.576" v="243" actId="14100"/>
        <pc:sldMkLst>
          <pc:docMk/>
          <pc:sldMk cId="2542533830" sldId="366"/>
        </pc:sldMkLst>
      </pc:sldChg>
    </pc:docChg>
  </pc:docChgLst>
  <pc:docChgLst>
    <pc:chgData name="Chapman, Mary" userId="c232ab18-707a-4ee1-8cf2-b056bec2e1ec" providerId="ADAL" clId="{866FEC22-BBAD-4D44-B93E-CDE1651151EA}"/>
    <pc:docChg chg="modSld">
      <pc:chgData name="Chapman, Mary" userId="c232ab18-707a-4ee1-8cf2-b056bec2e1ec" providerId="ADAL" clId="{866FEC22-BBAD-4D44-B93E-CDE1651151EA}" dt="2025-03-14T18:59:40.724" v="68" actId="20577"/>
      <pc:docMkLst>
        <pc:docMk/>
      </pc:docMkLst>
      <pc:sldChg chg="modSp mod">
        <pc:chgData name="Chapman, Mary" userId="c232ab18-707a-4ee1-8cf2-b056bec2e1ec" providerId="ADAL" clId="{866FEC22-BBAD-4D44-B93E-CDE1651151EA}" dt="2025-03-14T18:54:23.315" v="16" actId="113"/>
        <pc:sldMkLst>
          <pc:docMk/>
          <pc:sldMk cId="1985498403" sldId="361"/>
        </pc:sldMkLst>
      </pc:sldChg>
      <pc:sldChg chg="modSp mod">
        <pc:chgData name="Chapman, Mary" userId="c232ab18-707a-4ee1-8cf2-b056bec2e1ec" providerId="ADAL" clId="{866FEC22-BBAD-4D44-B93E-CDE1651151EA}" dt="2025-03-14T18:59:40.724" v="68" actId="20577"/>
        <pc:sldMkLst>
          <pc:docMk/>
          <pc:sldMk cId="3841331538" sldId="363"/>
        </pc:sldMkLst>
      </pc:sldChg>
      <pc:sldChg chg="modSp mod">
        <pc:chgData name="Chapman, Mary" userId="c232ab18-707a-4ee1-8cf2-b056bec2e1ec" providerId="ADAL" clId="{866FEC22-BBAD-4D44-B93E-CDE1651151EA}" dt="2025-03-14T18:58:41.682" v="24" actId="20577"/>
        <pc:sldMkLst>
          <pc:docMk/>
          <pc:sldMk cId="1279906698" sldId="364"/>
        </pc:sldMkLst>
      </pc:sldChg>
      <pc:sldChg chg="modSp mod">
        <pc:chgData name="Chapman, Mary" userId="c232ab18-707a-4ee1-8cf2-b056bec2e1ec" providerId="ADAL" clId="{866FEC22-BBAD-4D44-B93E-CDE1651151EA}" dt="2025-03-14T18:56:00.532" v="20" actId="692"/>
        <pc:sldMkLst>
          <pc:docMk/>
          <pc:sldMk cId="2295144518" sldId="365"/>
        </pc:sldMkLst>
      </pc:sldChg>
      <pc:sldChg chg="modSp mod">
        <pc:chgData name="Chapman, Mary" userId="c232ab18-707a-4ee1-8cf2-b056bec2e1ec" providerId="ADAL" clId="{866FEC22-BBAD-4D44-B93E-CDE1651151EA}" dt="2025-03-14T18:56:51.953" v="23" actId="692"/>
        <pc:sldMkLst>
          <pc:docMk/>
          <pc:sldMk cId="2542533830" sldId="366"/>
        </pc:sldMkLst>
      </pc:sldChg>
    </pc:docChg>
  </pc:docChgLst>
  <pc:docChgLst>
    <pc:chgData name="Reddick, Sheree" userId="S::sheree.reddick@doas.ga.gov::79f77c81-3202-45e9-8542-60a85beec9e3" providerId="AD" clId="Web-{F565C758-85DE-A3AF-546E-71DD22413FAC}"/>
    <pc:docChg chg="modSld">
      <pc:chgData name="Reddick, Sheree" userId="S::sheree.reddick@doas.ga.gov::79f77c81-3202-45e9-8542-60a85beec9e3" providerId="AD" clId="Web-{F565C758-85DE-A3AF-546E-71DD22413FAC}" dt="2025-03-17T12:59:21.805" v="0"/>
      <pc:docMkLst>
        <pc:docMk/>
      </pc:docMkLst>
      <pc:sldChg chg="modSp">
        <pc:chgData name="Reddick, Sheree" userId="S::sheree.reddick@doas.ga.gov::79f77c81-3202-45e9-8542-60a85beec9e3" providerId="AD" clId="Web-{F565C758-85DE-A3AF-546E-71DD22413FAC}" dt="2025-03-17T12:59:21.805" v="0"/>
        <pc:sldMkLst>
          <pc:docMk/>
          <pc:sldMk cId="1985498403" sldId="361"/>
        </pc:sldMkLst>
      </pc:sldChg>
    </pc:docChg>
  </pc:docChgLst>
  <pc:docChgLst>
    <pc:chgData name="Kalpathi, Vinod" userId="S::vinod.kalpathi@doas.ga.gov::2c0a779b-d89e-42d1-8ce5-5d7a5c7b7817" providerId="AD" clId="Web-{5396B538-F8F5-7B88-1248-4F227397087D}"/>
    <pc:docChg chg="mod">
      <pc:chgData name="Kalpathi, Vinod" userId="S::vinod.kalpathi@doas.ga.gov::2c0a779b-d89e-42d1-8ce5-5d7a5c7b7817" providerId="AD" clId="Web-{5396B538-F8F5-7B88-1248-4F227397087D}" dt="2025-04-10T16:01:46.980" v="0"/>
      <pc:docMkLst>
        <pc:docMk/>
      </pc:docMkLst>
    </pc:docChg>
  </pc:docChgLst>
  <pc:docChgLst>
    <pc:chgData name="Meeks, Mark" userId="S::mark.meeks@doas.ga.gov::d7393898-cf0f-4218-b3ee-6d48153b74bd" providerId="AD" clId="Web-{ADC697D4-58A6-63C1-01E7-D25088826E9F}"/>
    <pc:docChg chg="mod">
      <pc:chgData name="Meeks, Mark" userId="S::mark.meeks@doas.ga.gov::d7393898-cf0f-4218-b3ee-6d48153b74bd" providerId="AD" clId="Web-{ADC697D4-58A6-63C1-01E7-D25088826E9F}" dt="2025-04-10T19:21:19.011" v="0"/>
      <pc:docMkLst>
        <pc:docMk/>
      </pc:docMkLst>
    </pc:docChg>
  </pc:docChgLst>
  <pc:docChgLst>
    <pc:chgData name="Sipe, Jamie" userId="7135933e-2247-4fda-8566-f650ed1ae2f7" providerId="ADAL" clId="{8B50DA1A-F42D-4C34-8FD9-4C21AB6C1410}"/>
    <pc:docChg chg="undo custSel addSld delSld modSld">
      <pc:chgData name="Sipe, Jamie" userId="7135933e-2247-4fda-8566-f650ed1ae2f7" providerId="ADAL" clId="{8B50DA1A-F42D-4C34-8FD9-4C21AB6C1410}" dt="2025-03-21T17:42:10.712" v="497" actId="962"/>
      <pc:docMkLst>
        <pc:docMk/>
      </pc:docMkLst>
      <pc:sldChg chg="modSp mod">
        <pc:chgData name="Sipe, Jamie" userId="7135933e-2247-4fda-8566-f650ed1ae2f7" providerId="ADAL" clId="{8B50DA1A-F42D-4C34-8FD9-4C21AB6C1410}" dt="2025-03-21T17:41:46.179" v="484" actId="962"/>
        <pc:sldMkLst>
          <pc:docMk/>
          <pc:sldMk cId="1985498403" sldId="361"/>
        </pc:sldMkLst>
      </pc:sldChg>
      <pc:sldChg chg="modSp mod">
        <pc:chgData name="Sipe, Jamie" userId="7135933e-2247-4fda-8566-f650ed1ae2f7" providerId="ADAL" clId="{8B50DA1A-F42D-4C34-8FD9-4C21AB6C1410}" dt="2025-03-21T17:41:54.444" v="490" actId="962"/>
        <pc:sldMkLst>
          <pc:docMk/>
          <pc:sldMk cId="3841331538" sldId="363"/>
        </pc:sldMkLst>
      </pc:sldChg>
      <pc:sldChg chg="addSp modSp mod modCm">
        <pc:chgData name="Sipe, Jamie" userId="7135933e-2247-4fda-8566-f650ed1ae2f7" providerId="ADAL" clId="{8B50DA1A-F42D-4C34-8FD9-4C21AB6C1410}" dt="2025-03-21T17:41:50.821" v="487" actId="962"/>
        <pc:sldMkLst>
          <pc:docMk/>
          <pc:sldMk cId="1279906698" sldId="3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ipe, Jamie" userId="7135933e-2247-4fda-8566-f650ed1ae2f7" providerId="ADAL" clId="{8B50DA1A-F42D-4C34-8FD9-4C21AB6C1410}" dt="2025-03-21T17:34:57.144" v="290" actId="20577"/>
              <pc2:cmMkLst xmlns:pc2="http://schemas.microsoft.com/office/powerpoint/2019/9/main/command">
                <pc:docMk/>
                <pc:sldMk cId="1279906698" sldId="364"/>
                <pc2:cmMk id="{1411F4A9-B64E-4645-87EA-2871143C1390}"/>
              </pc2:cmMkLst>
            </pc226:cmChg>
          </p:ext>
        </pc:extLst>
      </pc:sldChg>
      <pc:sldChg chg="modSp mod">
        <pc:chgData name="Sipe, Jamie" userId="7135933e-2247-4fda-8566-f650ed1ae2f7" providerId="ADAL" clId="{8B50DA1A-F42D-4C34-8FD9-4C21AB6C1410}" dt="2025-03-21T17:41:59.056" v="493" actId="962"/>
        <pc:sldMkLst>
          <pc:docMk/>
          <pc:sldMk cId="2295144518" sldId="365"/>
        </pc:sldMkLst>
      </pc:sldChg>
      <pc:sldChg chg="modSp del mod">
        <pc:chgData name="Sipe, Jamie" userId="7135933e-2247-4fda-8566-f650ed1ae2f7" providerId="ADAL" clId="{8B50DA1A-F42D-4C34-8FD9-4C21AB6C1410}" dt="2025-03-21T17:39:19.424" v="461" actId="2696"/>
        <pc:sldMkLst>
          <pc:docMk/>
          <pc:sldMk cId="2542533830" sldId="366"/>
        </pc:sldMkLst>
      </pc:sldChg>
      <pc:sldChg chg="addSp delSp modSp new mod">
        <pc:chgData name="Sipe, Jamie" userId="7135933e-2247-4fda-8566-f650ed1ae2f7" providerId="ADAL" clId="{8B50DA1A-F42D-4C34-8FD9-4C21AB6C1410}" dt="2025-03-21T17:42:10.712" v="497" actId="962"/>
        <pc:sldMkLst>
          <pc:docMk/>
          <pc:sldMk cId="3380942645" sldId="367"/>
        </pc:sldMkLst>
      </pc:sldChg>
    </pc:docChg>
  </pc:docChgLst>
  <pc:docChgLst>
    <pc:chgData name="Swartout, Darcy" userId="1c015fc4-41a8-4efb-8017-be6f6fc86c37" providerId="ADAL" clId="{3F7C8DE1-BBDE-425F-9750-228B6D9C6D3D}"/>
    <pc:docChg chg="modMainMaster">
      <pc:chgData name="Swartout, Darcy" userId="1c015fc4-41a8-4efb-8017-be6f6fc86c37" providerId="ADAL" clId="{3F7C8DE1-BBDE-425F-9750-228B6D9C6D3D}" dt="2025-09-08T18:24:47.609" v="1"/>
      <pc:docMkLst>
        <pc:docMk/>
      </pc:docMkLst>
      <pc:sldMasterChg chg="modSldLayout">
        <pc:chgData name="Swartout, Darcy" userId="1c015fc4-41a8-4efb-8017-be6f6fc86c37" providerId="ADAL" clId="{3F7C8DE1-BBDE-425F-9750-228B6D9C6D3D}" dt="2025-09-08T18:24:47.609" v="1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3F7C8DE1-BBDE-425F-9750-228B6D9C6D3D}" dt="2025-09-08T18:24:47.609" v="1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3F7C8DE1-BBDE-425F-9750-228B6D9C6D3D}" dt="2025-09-08T18:24:40.528" v="0"/>
            <ac:spMkLst>
              <pc:docMk/>
              <pc:sldMasterMk cId="626881921" sldId="2147483711"/>
              <pc:sldLayoutMk cId="1120652316" sldId="2147483731"/>
              <ac:spMk id="9" creationId="{5BBA92A4-4A78-7D13-F877-5EF8F5085FFD}"/>
            </ac:spMkLst>
          </pc:spChg>
          <pc:spChg chg="add mod">
            <ac:chgData name="Swartout, Darcy" userId="1c015fc4-41a8-4efb-8017-be6f6fc86c37" providerId="ADAL" clId="{3F7C8DE1-BBDE-425F-9750-228B6D9C6D3D}" dt="2025-09-08T18:24:47.609" v="1"/>
            <ac:spMkLst>
              <pc:docMk/>
              <pc:sldMasterMk cId="626881921" sldId="2147483711"/>
              <pc:sldLayoutMk cId="1120652316" sldId="2147483731"/>
              <ac:spMk id="13" creationId="{A0DB93EE-3D23-176B-B913-449322D24EE3}"/>
            </ac:spMkLst>
          </pc:spChg>
        </pc:sldLayoutChg>
      </pc:sldMasterChg>
    </pc:docChg>
  </pc:docChgLst>
  <pc:docChgLst>
    <pc:chgData name="Reddick, Sheree" userId="S::sheree.reddick@doas.ga.gov::79f77c81-3202-45e9-8542-60a85beec9e3" providerId="AD" clId="Web-{F0D0B8DC-3C82-FC6A-110E-997864FC0300}"/>
    <pc:docChg chg="delSld">
      <pc:chgData name="Reddick, Sheree" userId="S::sheree.reddick@doas.ga.gov::79f77c81-3202-45e9-8542-60a85beec9e3" providerId="AD" clId="Web-{F0D0B8DC-3C82-FC6A-110E-997864FC0300}" dt="2025-06-03T14:18:40.721" v="2"/>
      <pc:docMkLst>
        <pc:docMk/>
      </pc:docMkLst>
      <pc:sldChg chg="del">
        <pc:chgData name="Reddick, Sheree" userId="S::sheree.reddick@doas.ga.gov::79f77c81-3202-45e9-8542-60a85beec9e3" providerId="AD" clId="Web-{F0D0B8DC-3C82-FC6A-110E-997864FC0300}" dt="2025-06-03T14:18:36.799" v="1"/>
        <pc:sldMkLst>
          <pc:docMk/>
          <pc:sldMk cId="3841331538" sldId="363"/>
        </pc:sldMkLst>
      </pc:sldChg>
      <pc:sldChg chg="del">
        <pc:chgData name="Reddick, Sheree" userId="S::sheree.reddick@doas.ga.gov::79f77c81-3202-45e9-8542-60a85beec9e3" providerId="AD" clId="Web-{F0D0B8DC-3C82-FC6A-110E-997864FC0300}" dt="2025-06-03T14:18:33.518" v="0"/>
        <pc:sldMkLst>
          <pc:docMk/>
          <pc:sldMk cId="1279906698" sldId="364"/>
        </pc:sldMkLst>
      </pc:sldChg>
      <pc:sldChg chg="del">
        <pc:chgData name="Reddick, Sheree" userId="S::sheree.reddick@doas.ga.gov::79f77c81-3202-45e9-8542-60a85beec9e3" providerId="AD" clId="Web-{F0D0B8DC-3C82-FC6A-110E-997864FC0300}" dt="2025-06-03T14:18:40.721" v="2"/>
        <pc:sldMkLst>
          <pc:docMk/>
          <pc:sldMk cId="2295144518" sldId="365"/>
        </pc:sldMkLst>
      </pc:sldChg>
    </pc:docChg>
  </pc:docChgLst>
  <pc:docChgLst>
    <pc:chgData name="Reddick, Sheree" userId="79f77c81-3202-45e9-8542-60a85beec9e3" providerId="ADAL" clId="{0C2D6E69-E8CF-48C5-A6F5-D46C5D4BD712}"/>
    <pc:docChg chg="undo custSel addSld delSld modSld">
      <pc:chgData name="Reddick, Sheree" userId="79f77c81-3202-45e9-8542-60a85beec9e3" providerId="ADAL" clId="{0C2D6E69-E8CF-48C5-A6F5-D46C5D4BD712}" dt="2025-04-17T20:13:58.469" v="47" actId="13244"/>
      <pc:docMkLst>
        <pc:docMk/>
      </pc:docMkLst>
      <pc:sldChg chg="modSp mod">
        <pc:chgData name="Reddick, Sheree" userId="79f77c81-3202-45e9-8542-60a85beec9e3" providerId="ADAL" clId="{0C2D6E69-E8CF-48C5-A6F5-D46C5D4BD712}" dt="2025-04-17T20:06:42.089" v="2" actId="13244"/>
        <pc:sldMkLst>
          <pc:docMk/>
          <pc:sldMk cId="1339528299" sldId="355"/>
        </pc:sldMkLst>
      </pc:sldChg>
      <pc:sldChg chg="modSp mod">
        <pc:chgData name="Reddick, Sheree" userId="79f77c81-3202-45e9-8542-60a85beec9e3" providerId="ADAL" clId="{0C2D6E69-E8CF-48C5-A6F5-D46C5D4BD712}" dt="2025-04-17T20:07:09.912" v="6" actId="1076"/>
        <pc:sldMkLst>
          <pc:docMk/>
          <pc:sldMk cId="1985498403" sldId="361"/>
        </pc:sldMkLst>
      </pc:sldChg>
      <pc:sldChg chg="modSp mod">
        <pc:chgData name="Reddick, Sheree" userId="79f77c81-3202-45e9-8542-60a85beec9e3" providerId="ADAL" clId="{0C2D6E69-E8CF-48C5-A6F5-D46C5D4BD712}" dt="2025-04-17T20:13:58.469" v="47" actId="13244"/>
        <pc:sldMkLst>
          <pc:docMk/>
          <pc:sldMk cId="3380942645" sldId="367"/>
        </pc:sldMkLst>
      </pc:sldChg>
      <pc:sldChg chg="addSp delSp modSp del mod modClrScheme chgLayout">
        <pc:chgData name="Reddick, Sheree" userId="79f77c81-3202-45e9-8542-60a85beec9e3" providerId="ADAL" clId="{0C2D6E69-E8CF-48C5-A6F5-D46C5D4BD712}" dt="2025-04-17T20:13:02.397" v="39" actId="47"/>
        <pc:sldMkLst>
          <pc:docMk/>
          <pc:sldMk cId="276355678" sldId="368"/>
        </pc:sldMkLst>
      </pc:sldChg>
      <pc:sldChg chg="addSp modSp new mod">
        <pc:chgData name="Reddick, Sheree" userId="79f77c81-3202-45e9-8542-60a85beec9e3" providerId="ADAL" clId="{0C2D6E69-E8CF-48C5-A6F5-D46C5D4BD712}" dt="2025-04-17T20:13:29.529" v="44" actId="13244"/>
        <pc:sldMkLst>
          <pc:docMk/>
          <pc:sldMk cId="2423698679" sldId="369"/>
        </pc:sldMkLst>
      </pc:sldChg>
    </pc:docChg>
  </pc:docChgLst>
  <pc:docChgLst>
    <pc:chgData name="Reddick, Sheree" userId="79f77c81-3202-45e9-8542-60a85beec9e3" providerId="ADAL" clId="{6802E331-9549-42AF-8DDE-6D1505BC7F17}"/>
    <pc:docChg chg="undo custSel addSld delSld modSld">
      <pc:chgData name="Reddick, Sheree" userId="79f77c81-3202-45e9-8542-60a85beec9e3" providerId="ADAL" clId="{6802E331-9549-42AF-8DDE-6D1505BC7F17}" dt="2025-03-06T16:06:14.128" v="1045" actId="20577"/>
      <pc:docMkLst>
        <pc:docMk/>
      </pc:docMkLst>
      <pc:sldChg chg="addSp delSp modSp mod modClrScheme chgLayout">
        <pc:chgData name="Reddick, Sheree" userId="79f77c81-3202-45e9-8542-60a85beec9e3" providerId="ADAL" clId="{6802E331-9549-42AF-8DDE-6D1505BC7F17}" dt="2025-03-06T15:21:42.554" v="195" actId="700"/>
        <pc:sldMkLst>
          <pc:docMk/>
          <pc:sldMk cId="1339528299" sldId="355"/>
        </pc:sldMkLst>
      </pc:sldChg>
      <pc:sldChg chg="del">
        <pc:chgData name="Reddick, Sheree" userId="79f77c81-3202-45e9-8542-60a85beec9e3" providerId="ADAL" clId="{6802E331-9549-42AF-8DDE-6D1505BC7F17}" dt="2025-03-06T15:31:34.762" v="197" actId="47"/>
        <pc:sldMkLst>
          <pc:docMk/>
          <pc:sldMk cId="2178360457" sldId="356"/>
        </pc:sldMkLst>
      </pc:sldChg>
      <pc:sldChg chg="del">
        <pc:chgData name="Reddick, Sheree" userId="79f77c81-3202-45e9-8542-60a85beec9e3" providerId="ADAL" clId="{6802E331-9549-42AF-8DDE-6D1505BC7F17}" dt="2025-03-06T15:31:43.475" v="199" actId="47"/>
        <pc:sldMkLst>
          <pc:docMk/>
          <pc:sldMk cId="3844911270" sldId="360"/>
        </pc:sldMkLst>
      </pc:sldChg>
      <pc:sldChg chg="del">
        <pc:chgData name="Reddick, Sheree" userId="79f77c81-3202-45e9-8542-60a85beec9e3" providerId="ADAL" clId="{6802E331-9549-42AF-8DDE-6D1505BC7F17}" dt="2025-03-06T15:31:35.877" v="198" actId="47"/>
        <pc:sldMkLst>
          <pc:docMk/>
          <pc:sldMk cId="1301820798" sldId="362"/>
        </pc:sldMkLst>
      </pc:sldChg>
      <pc:sldChg chg="modSp mod">
        <pc:chgData name="Reddick, Sheree" userId="79f77c81-3202-45e9-8542-60a85beec9e3" providerId="ADAL" clId="{6802E331-9549-42AF-8DDE-6D1505BC7F17}" dt="2025-03-06T15:34:35.232" v="297" actId="20577"/>
        <pc:sldMkLst>
          <pc:docMk/>
          <pc:sldMk cId="3841331538" sldId="363"/>
        </pc:sldMkLst>
      </pc:sldChg>
      <pc:sldChg chg="addSp delSp modSp add mod modClrScheme chgLayout">
        <pc:chgData name="Reddick, Sheree" userId="79f77c81-3202-45e9-8542-60a85beec9e3" providerId="ADAL" clId="{6802E331-9549-42AF-8DDE-6D1505BC7F17}" dt="2025-03-06T16:06:14.128" v="1045" actId="20577"/>
        <pc:sldMkLst>
          <pc:docMk/>
          <pc:sldMk cId="1279906698" sldId="364"/>
        </pc:sldMkLst>
      </pc:sldChg>
      <pc:sldChg chg="del">
        <pc:chgData name="Reddick, Sheree" userId="79f77c81-3202-45e9-8542-60a85beec9e3" providerId="ADAL" clId="{6802E331-9549-42AF-8DDE-6D1505BC7F17}" dt="2025-03-06T15:31:44.541" v="200" actId="47"/>
        <pc:sldMkLst>
          <pc:docMk/>
          <pc:sldMk cId="2594437778" sldId="364"/>
        </pc:sldMkLst>
      </pc:sldChg>
      <pc:sldChg chg="modSp add mod">
        <pc:chgData name="Reddick, Sheree" userId="79f77c81-3202-45e9-8542-60a85beec9e3" providerId="ADAL" clId="{6802E331-9549-42AF-8DDE-6D1505BC7F17}" dt="2025-03-06T15:34:41.831" v="299" actId="20577"/>
        <pc:sldMkLst>
          <pc:docMk/>
          <pc:sldMk cId="2295144518" sldId="365"/>
        </pc:sldMkLst>
      </pc:sldChg>
      <pc:sldChg chg="del">
        <pc:chgData name="Reddick, Sheree" userId="79f77c81-3202-45e9-8542-60a85beec9e3" providerId="ADAL" clId="{6802E331-9549-42AF-8DDE-6D1505BC7F17}" dt="2025-03-06T15:21:57.670" v="196" actId="47"/>
        <pc:sldMkLst>
          <pc:docMk/>
          <pc:sldMk cId="2529097494" sldId="365"/>
        </pc:sldMkLst>
      </pc:sldChg>
      <pc:sldChg chg="new del">
        <pc:chgData name="Reddick, Sheree" userId="79f77c81-3202-45e9-8542-60a85beec9e3" providerId="ADAL" clId="{6802E331-9549-42AF-8DDE-6D1505BC7F17}" dt="2025-03-06T15:11:40.949" v="68" actId="47"/>
        <pc:sldMkLst>
          <pc:docMk/>
          <pc:sldMk cId="1940964478" sldId="366"/>
        </pc:sldMkLst>
      </pc:sldChg>
    </pc:docChg>
  </pc:docChgLst>
  <pc:docChgLst>
    <pc:chgData name="Reddick, Sheree" userId="79f77c81-3202-45e9-8542-60a85beec9e3" providerId="ADAL" clId="{651FC0D4-EA31-487F-B4A9-54F758EBB25A}"/>
    <pc:docChg chg="undo custSel delSld modSld">
      <pc:chgData name="Reddick, Sheree" userId="79f77c81-3202-45e9-8542-60a85beec9e3" providerId="ADAL" clId="{651FC0D4-EA31-487F-B4A9-54F758EBB25A}" dt="2025-03-13T12:44:29.888" v="437" actId="1037"/>
      <pc:docMkLst>
        <pc:docMk/>
      </pc:docMkLst>
      <pc:sldChg chg="modSp mod chgLayout">
        <pc:chgData name="Reddick, Sheree" userId="79f77c81-3202-45e9-8542-60a85beec9e3" providerId="ADAL" clId="{651FC0D4-EA31-487F-B4A9-54F758EBB25A}" dt="2025-03-13T12:41:01.798" v="395" actId="6549"/>
        <pc:sldMkLst>
          <pc:docMk/>
          <pc:sldMk cId="1339528299" sldId="355"/>
        </pc:sldMkLst>
      </pc:sldChg>
      <pc:sldChg chg="modSp mod">
        <pc:chgData name="Reddick, Sheree" userId="79f77c81-3202-45e9-8542-60a85beec9e3" providerId="ADAL" clId="{651FC0D4-EA31-487F-B4A9-54F758EBB25A}" dt="2025-03-10T13:27:30.973" v="37" actId="11"/>
        <pc:sldMkLst>
          <pc:docMk/>
          <pc:sldMk cId="1985498403" sldId="361"/>
        </pc:sldMkLst>
      </pc:sldChg>
      <pc:sldChg chg="addSp delSp modSp mod">
        <pc:chgData name="Reddick, Sheree" userId="79f77c81-3202-45e9-8542-60a85beec9e3" providerId="ADAL" clId="{651FC0D4-EA31-487F-B4A9-54F758EBB25A}" dt="2025-03-13T12:44:29.888" v="437" actId="1037"/>
        <pc:sldMkLst>
          <pc:docMk/>
          <pc:sldMk cId="3841331538" sldId="363"/>
        </pc:sldMkLst>
      </pc:sldChg>
      <pc:sldChg chg="modSp mod">
        <pc:chgData name="Reddick, Sheree" userId="79f77c81-3202-45e9-8542-60a85beec9e3" providerId="ADAL" clId="{651FC0D4-EA31-487F-B4A9-54F758EBB25A}" dt="2025-03-11T11:33:07.857" v="281" actId="12788"/>
        <pc:sldMkLst>
          <pc:docMk/>
          <pc:sldMk cId="1279906698" sldId="364"/>
        </pc:sldMkLst>
      </pc:sldChg>
      <pc:sldChg chg="modSp mod">
        <pc:chgData name="Reddick, Sheree" userId="79f77c81-3202-45e9-8542-60a85beec9e3" providerId="ADAL" clId="{651FC0D4-EA31-487F-B4A9-54F758EBB25A}" dt="2025-03-13T12:43:01.273" v="422" actId="1038"/>
        <pc:sldMkLst>
          <pc:docMk/>
          <pc:sldMk cId="2295144518" sldId="365"/>
        </pc:sldMkLst>
      </pc:sldChg>
      <pc:sldChg chg="modSp mod">
        <pc:chgData name="Reddick, Sheree" userId="79f77c81-3202-45e9-8542-60a85beec9e3" providerId="ADAL" clId="{651FC0D4-EA31-487F-B4A9-54F758EBB25A}" dt="2025-03-13T12:43:42.634" v="434" actId="1038"/>
        <pc:sldMkLst>
          <pc:docMk/>
          <pc:sldMk cId="2542533830" sldId="366"/>
        </pc:sldMkLst>
      </pc:sldChg>
      <pc:sldChg chg="del">
        <pc:chgData name="Reddick, Sheree" userId="79f77c81-3202-45e9-8542-60a85beec9e3" providerId="ADAL" clId="{651FC0D4-EA31-487F-B4A9-54F758EBB25A}" dt="2025-03-07T21:12:52.654" v="26"/>
        <pc:sldMkLst>
          <pc:docMk/>
          <pc:sldMk cId="3807212122" sldId="367"/>
        </pc:sldMkLst>
      </pc:sldChg>
    </pc:docChg>
  </pc:docChgLst>
  <pc:docChgLst>
    <pc:chgData name="Swartout, Darcy" userId="1c015fc4-41a8-4efb-8017-be6f6fc86c37" providerId="ADAL" clId="{D0FDF424-E2C7-48E6-9870-0214CD510A43}"/>
    <pc:docChg chg="modSld">
      <pc:chgData name="Swartout, Darcy" userId="1c015fc4-41a8-4efb-8017-be6f6fc86c37" providerId="ADAL" clId="{D0FDF424-E2C7-48E6-9870-0214CD510A43}" dt="2025-06-03T18:59:36.741" v="29" actId="113"/>
      <pc:docMkLst>
        <pc:docMk/>
      </pc:docMkLst>
      <pc:sldChg chg="modSp mod">
        <pc:chgData name="Swartout, Darcy" userId="1c015fc4-41a8-4efb-8017-be6f6fc86c37" providerId="ADAL" clId="{D0FDF424-E2C7-48E6-9870-0214CD510A43}" dt="2025-06-03T18:58:45.727" v="18" actId="255"/>
        <pc:sldMkLst>
          <pc:docMk/>
          <pc:sldMk cId="1339528299" sldId="355"/>
        </pc:sldMkLst>
      </pc:sldChg>
      <pc:sldChg chg="modSp mod">
        <pc:chgData name="Swartout, Darcy" userId="1c015fc4-41a8-4efb-8017-be6f6fc86c37" providerId="ADAL" clId="{D0FDF424-E2C7-48E6-9870-0214CD510A43}" dt="2025-06-03T18:59:00.709" v="25" actId="20577"/>
        <pc:sldMkLst>
          <pc:docMk/>
          <pc:sldMk cId="1985498403" sldId="361"/>
        </pc:sldMkLst>
      </pc:sldChg>
      <pc:sldChg chg="modSp mod">
        <pc:chgData name="Swartout, Darcy" userId="1c015fc4-41a8-4efb-8017-be6f6fc86c37" providerId="ADAL" clId="{D0FDF424-E2C7-48E6-9870-0214CD510A43}" dt="2025-06-03T18:59:36.741" v="29" actId="113"/>
        <pc:sldMkLst>
          <pc:docMk/>
          <pc:sldMk cId="2423698679" sldId="369"/>
        </pc:sldMkLst>
      </pc:sldChg>
    </pc:docChg>
  </pc:docChgLst>
  <pc:docChgLst>
    <pc:chgData name="Reddick, Sheree" userId="79f77c81-3202-45e9-8542-60a85beec9e3" providerId="ADAL" clId="{3F613BA0-F598-46F7-A289-95702960CD59}"/>
    <pc:docChg chg="undo redo custSel addSld delSld modSld">
      <pc:chgData name="Reddick, Sheree" userId="79f77c81-3202-45e9-8542-60a85beec9e3" providerId="ADAL" clId="{3F613BA0-F598-46F7-A289-95702960CD59}" dt="2025-03-06T19:16:02.949" v="1086" actId="113"/>
      <pc:docMkLst>
        <pc:docMk/>
      </pc:docMkLst>
      <pc:sldChg chg="addSp delSp modSp del mod modClrScheme chgLayout">
        <pc:chgData name="Reddick, Sheree" userId="79f77c81-3202-45e9-8542-60a85beec9e3" providerId="ADAL" clId="{3F613BA0-F598-46F7-A289-95702960CD59}" dt="2025-03-06T19:05:10.167" v="894" actId="47"/>
        <pc:sldMkLst>
          <pc:docMk/>
          <pc:sldMk cId="434607786" sldId="352"/>
        </pc:sldMkLst>
      </pc:sldChg>
      <pc:sldChg chg="modSp mod">
        <pc:chgData name="Reddick, Sheree" userId="79f77c81-3202-45e9-8542-60a85beec9e3" providerId="ADAL" clId="{3F613BA0-F598-46F7-A289-95702960CD59}" dt="2025-03-06T19:11:13.204" v="1084" actId="113"/>
        <pc:sldMkLst>
          <pc:docMk/>
          <pc:sldMk cId="1339528299" sldId="355"/>
        </pc:sldMkLst>
      </pc:sldChg>
      <pc:sldChg chg="modSp mod">
        <pc:chgData name="Reddick, Sheree" userId="79f77c81-3202-45e9-8542-60a85beec9e3" providerId="ADAL" clId="{3F613BA0-F598-46F7-A289-95702960CD59}" dt="2025-03-06T17:09:08.834" v="496" actId="20577"/>
        <pc:sldMkLst>
          <pc:docMk/>
          <pc:sldMk cId="1985498403" sldId="361"/>
        </pc:sldMkLst>
      </pc:sldChg>
      <pc:sldChg chg="addSp delSp modSp mod">
        <pc:chgData name="Reddick, Sheree" userId="79f77c81-3202-45e9-8542-60a85beec9e3" providerId="ADAL" clId="{3F613BA0-F598-46F7-A289-95702960CD59}" dt="2025-03-06T19:16:02.949" v="1086" actId="113"/>
        <pc:sldMkLst>
          <pc:docMk/>
          <pc:sldMk cId="3841331538" sldId="363"/>
        </pc:sldMkLst>
      </pc:sldChg>
      <pc:sldChg chg="modSp mod">
        <pc:chgData name="Reddick, Sheree" userId="79f77c81-3202-45e9-8542-60a85beec9e3" providerId="ADAL" clId="{3F613BA0-F598-46F7-A289-95702960CD59}" dt="2025-03-06T17:09:03.782" v="495" actId="20577"/>
        <pc:sldMkLst>
          <pc:docMk/>
          <pc:sldMk cId="1279906698" sldId="364"/>
        </pc:sldMkLst>
      </pc:sldChg>
      <pc:sldChg chg="addSp modSp mod">
        <pc:chgData name="Reddick, Sheree" userId="79f77c81-3202-45e9-8542-60a85beec9e3" providerId="ADAL" clId="{3F613BA0-F598-46F7-A289-95702960CD59}" dt="2025-03-06T17:35:24.183" v="761" actId="1035"/>
        <pc:sldMkLst>
          <pc:docMk/>
          <pc:sldMk cId="2295144518" sldId="365"/>
        </pc:sldMkLst>
      </pc:sldChg>
      <pc:sldChg chg="addSp delSp modSp add mod modClrScheme chgLayout">
        <pc:chgData name="Reddick, Sheree" userId="79f77c81-3202-45e9-8542-60a85beec9e3" providerId="ADAL" clId="{3F613BA0-F598-46F7-A289-95702960CD59}" dt="2025-03-06T19:05:15.385" v="895" actId="6549"/>
        <pc:sldMkLst>
          <pc:docMk/>
          <pc:sldMk cId="2542533830" sldId="366"/>
        </pc:sldMkLst>
      </pc:sldChg>
    </pc:docChg>
  </pc:docChgLst>
  <pc:docChgLst>
    <pc:chgData name="Reddick, Sheree" userId="S::sheree.reddick@doas.ga.gov::79f77c81-3202-45e9-8542-60a85beec9e3" providerId="AD" clId="Web-{1983A513-54B5-03F6-0291-8EF6D17D0D0A}"/>
    <pc:docChg chg="mod">
      <pc:chgData name="Reddick, Sheree" userId="S::sheree.reddick@doas.ga.gov::79f77c81-3202-45e9-8542-60a85beec9e3" providerId="AD" clId="Web-{1983A513-54B5-03F6-0291-8EF6D17D0D0A}" dt="2025-05-07T12:32:51.237" v="0"/>
      <pc:docMkLst>
        <pc:docMk/>
      </pc:docMkLst>
    </pc:docChg>
  </pc:docChgLst>
  <pc:docChgLst>
    <pc:chgData name="Reddick, Sheree" userId="S::sheree.reddick@doas.ga.gov::79f77c81-3202-45e9-8542-60a85beec9e3" providerId="AD" clId="Web-{82E264A0-0CE3-EDAF-0EC8-88A6DD832058}"/>
    <pc:docChg chg="modSld">
      <pc:chgData name="Reddick, Sheree" userId="S::sheree.reddick@doas.ga.gov::79f77c81-3202-45e9-8542-60a85beec9e3" providerId="AD" clId="Web-{82E264A0-0CE3-EDAF-0EC8-88A6DD832058}" dt="2025-04-14T20:43:52.452" v="3" actId="20577"/>
      <pc:docMkLst>
        <pc:docMk/>
      </pc:docMkLst>
      <pc:sldChg chg="modSp">
        <pc:chgData name="Reddick, Sheree" userId="S::sheree.reddick@doas.ga.gov::79f77c81-3202-45e9-8542-60a85beec9e3" providerId="AD" clId="Web-{82E264A0-0CE3-EDAF-0EC8-88A6DD832058}" dt="2025-04-14T20:43:52.452" v="3" actId="20577"/>
        <pc:sldMkLst>
          <pc:docMk/>
          <pc:sldMk cId="1339528299" sldId="3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BBA92A4-4A78-7D13-F877-5EF8F5085FFD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Receipt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This guide will show </a:t>
            </a:r>
            <a:r>
              <a:rPr lang="en-US" i="1"/>
              <a:t>Requesters</a:t>
            </a:r>
            <a:r>
              <a:rPr lang="en-US"/>
              <a:t> how to </a:t>
            </a:r>
            <a:r>
              <a:rPr lang="en-US" i="1"/>
              <a:t>Create a Receipt.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Search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Create Receipt</a:t>
            </a:r>
            <a:r>
              <a:rPr lang="en-US" dirty="0">
                <a:latin typeface="Arial"/>
                <a:cs typeface="Arial"/>
              </a:rPr>
              <a:t>. </a:t>
            </a:r>
          </a:p>
          <a:p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Create Receipt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ask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512763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Alternately, you can use </a:t>
            </a:r>
            <a:r>
              <a:rPr lang="en-US" sz="2800" i="1" dirty="0">
                <a:latin typeface="Arial"/>
                <a:cs typeface="Arial"/>
              </a:rPr>
              <a:t>Find Purchase Orders task </a:t>
            </a:r>
            <a:r>
              <a:rPr lang="en-US" sz="2800" dirty="0">
                <a:latin typeface="Arial"/>
                <a:cs typeface="Arial"/>
              </a:rPr>
              <a:t>and use the purchase order’s </a:t>
            </a:r>
            <a:r>
              <a:rPr lang="en-US" sz="2800" i="1" dirty="0">
                <a:latin typeface="Arial"/>
                <a:cs typeface="Arial"/>
              </a:rPr>
              <a:t>Related Action </a:t>
            </a:r>
            <a:r>
              <a:rPr lang="en-US" sz="2800" dirty="0">
                <a:latin typeface="Arial"/>
                <a:cs typeface="Arial"/>
              </a:rPr>
              <a:t>menu.</a:t>
            </a:r>
          </a:p>
          <a:p>
            <a:pPr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Update the </a:t>
            </a:r>
            <a:r>
              <a:rPr lang="en-US" b="1" dirty="0">
                <a:latin typeface="Arial"/>
                <a:cs typeface="Arial"/>
              </a:rPr>
              <a:t>Goods Lines</a:t>
            </a:r>
            <a:r>
              <a:rPr lang="en-US" dirty="0">
                <a:latin typeface="Arial"/>
                <a:cs typeface="Arial"/>
              </a:rPr>
              <a:t> or </a:t>
            </a:r>
            <a:r>
              <a:rPr lang="en-US" b="1" dirty="0">
                <a:latin typeface="Arial"/>
                <a:cs typeface="Arial"/>
              </a:rPr>
              <a:t>Service Lines</a:t>
            </a:r>
            <a:r>
              <a:rPr lang="en-US" dirty="0">
                <a:latin typeface="Arial"/>
                <a:cs typeface="Arial"/>
              </a:rPr>
              <a:t>. </a:t>
            </a:r>
          </a:p>
          <a:p>
            <a:pPr>
              <a:buAutoNum type="arabicPeriod" startAt="3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Submit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>
              <a:buAutoNum type="arabicPeriod" startAt="3"/>
            </a:pP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Locate the Create Receipt Task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Create a Receipt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A64795-A324-8309-DD48-3411921909F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Submit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154D79D-6AE5-5378-755E-3E0C2B934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69" r="13750"/>
          <a:stretch/>
        </p:blipFill>
        <p:spPr>
          <a:xfrm>
            <a:off x="1093609" y="3839877"/>
            <a:ext cx="10058400" cy="288627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436743-9742-DFAC-DADC-611C6B540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10304738"/>
            <a:ext cx="10058400" cy="422276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Receipt (Part 1 of 3)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Create Receipt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 and press </a:t>
            </a:r>
            <a:r>
              <a:rPr lang="en-US" b="1"/>
              <a:t>Enter</a:t>
            </a:r>
            <a:r>
              <a:rPr lang="en-US"/>
              <a:t>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4F6EA4-55CB-15B7-54DF-F8319E9FE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67099" y="4419599"/>
            <a:ext cx="5305425" cy="54340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the </a:t>
            </a:r>
            <a:r>
              <a:rPr lang="en-US" b="1"/>
              <a:t>Create Receipt t</a:t>
            </a:r>
            <a:r>
              <a:rPr lang="en-US"/>
              <a:t>ask.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58C144-109C-CBB0-8672-8136A823E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2783" y="12397012"/>
            <a:ext cx="1748779" cy="6495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B4B0EB-7C3A-E691-08BB-0C4C68BF8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Receipt (Part 2 of 3)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917BBC-62A0-7887-62F5-CF23043C990C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F3C724-223B-953C-7326-52C1BEA540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Purchase Order Number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 Number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6125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The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Purchase Order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must have a status of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Issued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F87E2B-FE9B-0EBA-7FB7-5725B9AF05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Enter the </a:t>
            </a:r>
            <a:r>
              <a:rPr lang="en-US" b="1"/>
              <a:t>Amount to Receive </a:t>
            </a:r>
            <a:r>
              <a:rPr lang="en-US"/>
              <a:t>for </a:t>
            </a:r>
            <a:r>
              <a:rPr lang="en-US" b="1"/>
              <a:t>Service Lines </a:t>
            </a:r>
            <a:r>
              <a:rPr lang="en-US"/>
              <a:t>or the </a:t>
            </a:r>
            <a:r>
              <a:rPr lang="en-US" b="1"/>
              <a:t>Quantity to Receive</a:t>
            </a:r>
            <a:r>
              <a:rPr lang="en-US"/>
              <a:t> for </a:t>
            </a:r>
            <a:r>
              <a:rPr lang="en-US" b="1"/>
              <a:t>Goods Lines</a:t>
            </a:r>
            <a:r>
              <a:rPr lang="en-US"/>
              <a:t>. </a:t>
            </a:r>
          </a:p>
          <a:p>
            <a:pPr marL="747713"/>
            <a:r>
              <a:rPr lang="en-US" sz="2800" b="1"/>
              <a:t>Note</a:t>
            </a:r>
            <a:r>
              <a:rPr lang="en-US" sz="2800"/>
              <a:t>: If the purchase order has multiple lines review and update each line for receipt. You can also add comments in the memo field and upload attachments such as packing slips.</a:t>
            </a:r>
          </a:p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E260C4-7E08-B8C8-0BF3-6BBE678B0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9" y="4894387"/>
            <a:ext cx="6400800" cy="35828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8D55768-C6B9-BEB9-B3B3-ABAEF530B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29850" y="7911598"/>
            <a:ext cx="1190325" cy="4667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560489-2A1E-5AF7-6074-A19B948F6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50692" y="7352689"/>
            <a:ext cx="548640" cy="548640"/>
          </a:xfrm>
          <a:prstGeom prst="ellipse">
            <a:avLst/>
          </a:prstGeom>
          <a:solidFill>
            <a:srgbClr val="A7260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FA7BB6-4988-FC0A-AF5A-11CE5E9CB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5338" y="5905125"/>
            <a:ext cx="2814637" cy="4575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CD9631-7226-9021-045B-39C8A86AB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1679" y="5356485"/>
            <a:ext cx="548640" cy="548640"/>
          </a:xfrm>
          <a:prstGeom prst="ellipse">
            <a:avLst/>
          </a:prstGeom>
          <a:solidFill>
            <a:srgbClr val="A7260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93C9561-40EF-B87C-5164-A7BEE5203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40" r="32045" b="13162"/>
          <a:stretch/>
        </p:blipFill>
        <p:spPr>
          <a:xfrm>
            <a:off x="2438399" y="12233452"/>
            <a:ext cx="7315200" cy="30844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B15E60C-37C3-A22C-10BC-E6483DD40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42923" y="13546176"/>
            <a:ext cx="2406403" cy="36382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366771-7703-7048-61AE-6E0323DCE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DFF8F1-30FE-3507-1893-5688FB3AF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0766F-D983-D2CF-B5AA-90F908CE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9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0DC264-D7C4-A683-60F7-5E681E43C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4C650-AC5A-E45F-AB53-59B75BC7B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32B95-15CB-0A8E-E345-C22108DE8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0960B0B-3E58-91F0-2C8A-DB4F23D40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Receipt (Part 3 of 3)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38C60AA-1603-3CA4-ADCA-FF170209687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74F1A7-CE69-9462-B50F-1C2C5F30D5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6E6A6A-A603-0FD1-386C-D50122A720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View the confirmation of </a:t>
            </a:r>
            <a:r>
              <a:rPr lang="en-US" b="1"/>
              <a:t>Submission</a:t>
            </a:r>
            <a:r>
              <a:rPr lang="en-US"/>
              <a:t>.</a:t>
            </a:r>
          </a:p>
          <a:p>
            <a:pPr marL="685800"/>
            <a:r>
              <a:rPr lang="en-US" sz="2800" b="1"/>
              <a:t>Note</a:t>
            </a:r>
            <a:r>
              <a:rPr lang="en-US" sz="2800"/>
              <a:t>: Click </a:t>
            </a:r>
            <a:r>
              <a:rPr lang="en-US" sz="2800" i="1"/>
              <a:t>View Details </a:t>
            </a:r>
            <a:r>
              <a:rPr lang="en-US" sz="2800"/>
              <a:t>for more information regarding your submission.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1B617D-7D0E-254C-1A1F-19718B685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107" r="8514"/>
          <a:stretch/>
        </p:blipFill>
        <p:spPr>
          <a:xfrm>
            <a:off x="1615439" y="4168970"/>
            <a:ext cx="9144000" cy="2503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398913A-EE65-664E-68C3-84E46AC83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5356" y="6053824"/>
            <a:ext cx="2098287" cy="64480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4566BD-3D46-85CB-8A2A-4034B2632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5439" y="11655207"/>
            <a:ext cx="9144000" cy="20124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79D1D4F-EBA0-A798-0BAD-4913EAE9D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26080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3" name="Freeform 101">
              <a:extLst>
                <a:ext uri="{FF2B5EF4-FFF2-40B4-BE49-F238E27FC236}">
                  <a16:creationId xmlns:a16="http://schemas.microsoft.com/office/drawing/2014/main" id="{36BDE2E5-A384-A39D-3B8F-B5310909145E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4" name="Graphic 13" descr="Checkmark with solid fill">
              <a:extLst>
                <a:ext uri="{FF2B5EF4-FFF2-40B4-BE49-F238E27FC236}">
                  <a16:creationId xmlns:a16="http://schemas.microsoft.com/office/drawing/2014/main" id="{6A9BA344-8CA3-ECEF-7F4B-54A0E1BF31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2C6A352-7EE5-7149-7442-04C5B6A6001F}"/>
              </a:ext>
            </a:extLst>
          </p:cNvPr>
          <p:cNvSpPr txBox="1"/>
          <p:nvPr/>
        </p:nvSpPr>
        <p:spPr>
          <a:xfrm>
            <a:off x="1666371" y="14591154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created a receipt. </a:t>
            </a:r>
          </a:p>
        </p:txBody>
      </p:sp>
    </p:spTree>
    <p:extLst>
      <p:ext uri="{BB962C8B-B14F-4D97-AF65-F5344CB8AC3E}">
        <p14:creationId xmlns:p14="http://schemas.microsoft.com/office/powerpoint/2010/main" val="3380942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schemas.microsoft.com/office/2006/documentManagement/types"/>
    <ds:schemaRef ds:uri="91b022cc-d96d-4c7a-a6ef-47af526da2c2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d5ae7cb-5eaa-45bd-87a9-9ecdfd4d7a10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BF5576F-2339-48CA-ADAB-CFBE9CF8D373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247</Words>
  <Application>Microsoft Office PowerPoint</Application>
  <PresentationFormat>Custom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Create a Receipt</vt:lpstr>
      <vt:lpstr>Create a Receipt (Part 1 of 3)</vt:lpstr>
      <vt:lpstr>Create a Receipt (Part 2 of 3)</vt:lpstr>
      <vt:lpstr>Create a Receipt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2</cp:revision>
  <cp:lastPrinted>2024-05-14T19:49:44Z</cp:lastPrinted>
  <dcterms:created xsi:type="dcterms:W3CDTF">2024-01-04T16:25:20Z</dcterms:created>
  <dcterms:modified xsi:type="dcterms:W3CDTF">2025-09-08T18:24:49Z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Order">
    <vt:r8>8700</vt:r8>
  </property>
  <property fmtid="{D5CDD505-2E9C-101B-9397-08002B2CF9AE}" pid="12" name="xd_Signature">
    <vt:bool>false</vt:bool>
  </property>
  <property fmtid="{D5CDD505-2E9C-101B-9397-08002B2CF9AE}" pid="13" name="xd_ProgID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</Properties>
</file>