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2"/>
  </p:notesMasterIdLst>
  <p:sldIdLst>
    <p:sldId id="355" r:id="rId6"/>
    <p:sldId id="360" r:id="rId7"/>
    <p:sldId id="361" r:id="rId8"/>
    <p:sldId id="357" r:id="rId9"/>
    <p:sldId id="362" r:id="rId10"/>
    <p:sldId id="358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63FF29-28C7-419A-166A-17E57A82819B}" name="Auld, Joyce" initials="JA" userId="S::joyce.auld@doas.ga.gov::b08ef79f-7306-418b-9cf1-d56775e7fcf9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2067D861-83EF-3D19-890D-D40E1191CC6E}" name="Wilcox, Joel" initials="JW" userId="S::joel.wilcox@doas.ga.gov::21224015-5a1b-4359-9ea3-ef6249ba0b36" providerId="AD"/>
  <p188:author id="{5E7EEB6D-FC5D-0EF7-944D-3FE6C93231BC}" name="Zubas, Rhonda" initials="RZ" userId="S::Rhonda.Zubas@sao.ga.gov::9acaef63-65ff-4a01-974a-c47ded9e3d5f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BCD2DA1-F473-E7E3-31EF-E384AF046315}" name="Reddick, Sheree" initials="SR" userId="S::Sheree.Reddick@doas.ga.gov::79f77c81-3202-45e9-8542-60a85beec9e3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85AC6C-C634-4056-9CAD-7D3F67C627DA}" v="32" dt="2025-12-16T18:00:43.70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ch, Karim" userId="b4947292-acac-48ea-a6f8-67644614c322" providerId="ADAL" clId="{0F75CFA7-764E-465E-8337-97B0E0AFC50B}"/>
    <pc:docChg chg="custSel modSld">
      <pc:chgData name="Lynch, Karim" userId="b4947292-acac-48ea-a6f8-67644614c322" providerId="ADAL" clId="{0F75CFA7-764E-465E-8337-97B0E0AFC50B}" dt="2025-12-16T18:00:43.700" v="12" actId="13244"/>
      <pc:docMkLst>
        <pc:docMk/>
      </pc:docMkLst>
      <pc:sldChg chg="modSp mod">
        <pc:chgData name="Lynch, Karim" userId="b4947292-acac-48ea-a6f8-67644614c322" providerId="ADAL" clId="{0F75CFA7-764E-465E-8337-97B0E0AFC50B}" dt="2025-12-16T18:00:19.042" v="7" actId="1076"/>
        <pc:sldMkLst>
          <pc:docMk/>
          <pc:sldMk cId="3189574712" sldId="357"/>
        </pc:sldMkLst>
        <pc:picChg chg="mod">
          <ac:chgData name="Lynch, Karim" userId="b4947292-acac-48ea-a6f8-67644614c322" providerId="ADAL" clId="{0F75CFA7-764E-465E-8337-97B0E0AFC50B}" dt="2025-12-16T18:00:19.042" v="7" actId="1076"/>
          <ac:picMkLst>
            <pc:docMk/>
            <pc:sldMk cId="3189574712" sldId="357"/>
            <ac:picMk id="10" creationId="{6614CF60-A258-CDC4-5DA3-87176E674CA5}"/>
          </ac:picMkLst>
        </pc:picChg>
      </pc:sldChg>
      <pc:sldChg chg="modSp mod">
        <pc:chgData name="Lynch, Karim" userId="b4947292-acac-48ea-a6f8-67644614c322" providerId="ADAL" clId="{0F75CFA7-764E-465E-8337-97B0E0AFC50B}" dt="2025-12-16T18:00:43.700" v="12" actId="13244"/>
        <pc:sldMkLst>
          <pc:docMk/>
          <pc:sldMk cId="3626303502" sldId="358"/>
        </pc:sldMkLst>
        <pc:spChg chg="ord">
          <ac:chgData name="Lynch, Karim" userId="b4947292-acac-48ea-a6f8-67644614c322" providerId="ADAL" clId="{0F75CFA7-764E-465E-8337-97B0E0AFC50B}" dt="2025-12-16T18:00:37.174" v="9" actId="13244"/>
          <ac:spMkLst>
            <pc:docMk/>
            <pc:sldMk cId="3626303502" sldId="358"/>
            <ac:spMk id="5" creationId="{4563AEB3-4030-31D7-262F-7D6FADC372EB}"/>
          </ac:spMkLst>
        </pc:spChg>
        <pc:spChg chg="ord">
          <ac:chgData name="Lynch, Karim" userId="b4947292-acac-48ea-a6f8-67644614c322" providerId="ADAL" clId="{0F75CFA7-764E-465E-8337-97B0E0AFC50B}" dt="2025-12-16T18:00:39.622" v="10" actId="13244"/>
          <ac:spMkLst>
            <pc:docMk/>
            <pc:sldMk cId="3626303502" sldId="358"/>
            <ac:spMk id="6" creationId="{133C88B5-E123-E080-F3DE-F0C5CFC32BB7}"/>
          </ac:spMkLst>
        </pc:spChg>
        <pc:spChg chg="ord">
          <ac:chgData name="Lynch, Karim" userId="b4947292-acac-48ea-a6f8-67644614c322" providerId="ADAL" clId="{0F75CFA7-764E-465E-8337-97B0E0AFC50B}" dt="2025-12-16T18:00:42.034" v="11" actId="13244"/>
          <ac:spMkLst>
            <pc:docMk/>
            <pc:sldMk cId="3626303502" sldId="358"/>
            <ac:spMk id="7" creationId="{9D9B7C73-A6F4-41B5-0B83-6B1FBA64240E}"/>
          </ac:spMkLst>
        </pc:spChg>
        <pc:spChg chg="ord">
          <ac:chgData name="Lynch, Karim" userId="b4947292-acac-48ea-a6f8-67644614c322" providerId="ADAL" clId="{0F75CFA7-764E-465E-8337-97B0E0AFC50B}" dt="2025-12-16T18:00:43.700" v="12" actId="13244"/>
          <ac:spMkLst>
            <pc:docMk/>
            <pc:sldMk cId="3626303502" sldId="358"/>
            <ac:spMk id="9" creationId="{FC0BC696-D845-2984-C4D8-E1D5F932EDAE}"/>
          </ac:spMkLst>
        </pc:spChg>
        <pc:picChg chg="mod">
          <ac:chgData name="Lynch, Karim" userId="b4947292-acac-48ea-a6f8-67644614c322" providerId="ADAL" clId="{0F75CFA7-764E-465E-8337-97B0E0AFC50B}" dt="2025-12-16T17:45:47.245" v="6" actId="1582"/>
          <ac:picMkLst>
            <pc:docMk/>
            <pc:sldMk cId="3626303502" sldId="358"/>
            <ac:picMk id="14" creationId="{EC5DC2CB-0E16-868F-11EB-B2B80003E760}"/>
          </ac:picMkLst>
        </pc:picChg>
        <pc:picChg chg="mod">
          <ac:chgData name="Lynch, Karim" userId="b4947292-acac-48ea-a6f8-67644614c322" providerId="ADAL" clId="{0F75CFA7-764E-465E-8337-97B0E0AFC50B}" dt="2025-12-16T15:24:28.526" v="4" actId="1582"/>
          <ac:picMkLst>
            <pc:docMk/>
            <pc:sldMk cId="3626303502" sldId="358"/>
            <ac:picMk id="18" creationId="{CCBABB43-B99E-7DA0-3385-9915F553BCDD}"/>
          </ac:picMkLst>
        </pc:picChg>
      </pc:sldChg>
      <pc:sldChg chg="modSp mod">
        <pc:chgData name="Lynch, Karim" userId="b4947292-acac-48ea-a6f8-67644614c322" providerId="ADAL" clId="{0F75CFA7-764E-465E-8337-97B0E0AFC50B}" dt="2025-12-16T17:43:59.281" v="5" actId="1582"/>
        <pc:sldMkLst>
          <pc:docMk/>
          <pc:sldMk cId="1110701775" sldId="361"/>
        </pc:sldMkLst>
        <pc:picChg chg="mod">
          <ac:chgData name="Lynch, Karim" userId="b4947292-acac-48ea-a6f8-67644614c322" providerId="ADAL" clId="{0F75CFA7-764E-465E-8337-97B0E0AFC50B}" dt="2025-12-16T17:43:59.281" v="5" actId="1582"/>
          <ac:picMkLst>
            <pc:docMk/>
            <pc:sldMk cId="1110701775" sldId="361"/>
            <ac:picMk id="16" creationId="{E5BA3885-4C36-799B-8146-90E26144873B}"/>
          </ac:picMkLst>
        </pc:picChg>
      </pc:sldChg>
      <pc:sldChg chg="modSp mod">
        <pc:chgData name="Lynch, Karim" userId="b4947292-acac-48ea-a6f8-67644614c322" providerId="ADAL" clId="{0F75CFA7-764E-465E-8337-97B0E0AFC50B}" dt="2025-12-16T18:00:22.790" v="8" actId="1076"/>
        <pc:sldMkLst>
          <pc:docMk/>
          <pc:sldMk cId="195058141" sldId="362"/>
        </pc:sldMkLst>
        <pc:spChg chg="mod">
          <ac:chgData name="Lynch, Karim" userId="b4947292-acac-48ea-a6f8-67644614c322" providerId="ADAL" clId="{0F75CFA7-764E-465E-8337-97B0E0AFC50B}" dt="2025-12-16T15:22:52.459" v="1" actId="313"/>
          <ac:spMkLst>
            <pc:docMk/>
            <pc:sldMk cId="195058141" sldId="362"/>
            <ac:spMk id="7" creationId="{FD23604A-327E-1F9D-FE8B-33043C04DDD7}"/>
          </ac:spMkLst>
        </pc:spChg>
        <pc:picChg chg="mod">
          <ac:chgData name="Lynch, Karim" userId="b4947292-acac-48ea-a6f8-67644614c322" providerId="ADAL" clId="{0F75CFA7-764E-465E-8337-97B0E0AFC50B}" dt="2025-12-16T18:00:22.790" v="8" actId="1076"/>
          <ac:picMkLst>
            <pc:docMk/>
            <pc:sldMk cId="195058141" sldId="362"/>
            <ac:picMk id="22" creationId="{B1F01446-E0E4-782B-D10A-F41A221B9ED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7529A820-EF97-86EE-6140-92E407590983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1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7" r:id="rId2"/>
    <p:sldLayoutId id="2147483728" r:id="rId3"/>
    <p:sldLayoutId id="2147483729" r:id="rId4"/>
    <p:sldLayoutId id="2147483730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and Submit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a Change Order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</a:t>
            </a:r>
            <a:r>
              <a:rPr lang="en-US" i="1"/>
              <a:t> PO Buyers</a:t>
            </a:r>
            <a:r>
              <a:rPr lang="en-US"/>
              <a:t> how to</a:t>
            </a:r>
            <a:r>
              <a:rPr lang="en-US" i="1"/>
              <a:t> Create and Submit a Change Order.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Search </a:t>
            </a:r>
            <a:r>
              <a:rPr lang="en-US" b="1"/>
              <a:t>Find Purchase Orders</a:t>
            </a:r>
            <a:r>
              <a:rPr lang="en-US"/>
              <a:t>.</a:t>
            </a:r>
          </a:p>
          <a:p>
            <a:r>
              <a:rPr lang="en-US"/>
              <a:t>Locate the purchase order and click </a:t>
            </a:r>
            <a:r>
              <a:rPr lang="en-US" b="1"/>
              <a:t>Create Change Order</a:t>
            </a:r>
            <a:r>
              <a:rPr lang="en-US"/>
              <a:t>. </a:t>
            </a:r>
          </a:p>
          <a:p>
            <a:r>
              <a:rPr lang="en-US"/>
              <a:t>Add and/or update the </a:t>
            </a:r>
            <a:r>
              <a:rPr lang="en-US" b="1"/>
              <a:t>Goods Lines </a:t>
            </a:r>
            <a:r>
              <a:rPr lang="en-US"/>
              <a:t>or </a:t>
            </a:r>
            <a:r>
              <a:rPr lang="en-US" b="1"/>
              <a:t>Services Lines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 </a:t>
            </a:r>
          </a:p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Purchase Order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Create Change Order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Review Change Order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Submit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F8F65-6131-B200-3266-E12E02DF9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08F2CB-2CD5-4970-26B2-0659F248F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1D195B-D5AA-8062-3B2C-2F0ED0229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7DD80-95D7-DBA6-67D6-2F861FC3E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F81DE66-FD2F-3CC2-24BE-A8C21286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Create and Submit a Change Order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(Part 1 of 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53FC21-7CCC-0D4A-9D7A-089C30F0CBAC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4A245C-62DF-EBDB-2B42-26BD94B223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32598"/>
            <a:ext cx="11146208" cy="61790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b="0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Enter 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Find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Purchase Orders 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in the 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Search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 field and press 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Enter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/>
                <a:cs typeface="Arial"/>
              </a:rPr>
              <a:t>. 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1950F4-96A7-B5A3-7B0D-C7FCA7D6CB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Find Purchase Orders </a:t>
            </a:r>
            <a:r>
              <a:rPr lang="en-US">
                <a:latin typeface="Arial"/>
                <a:cs typeface="Arial"/>
              </a:rPr>
              <a:t>report.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073FB15-A752-DC5F-A059-98C72150A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79"/>
          <a:stretch>
            <a:fillRect/>
          </a:stretch>
        </p:blipFill>
        <p:spPr>
          <a:xfrm>
            <a:off x="1066799" y="3711565"/>
            <a:ext cx="10058400" cy="27990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39DDC8E-4893-F11B-3F4E-DC06524ED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22487" y="3711565"/>
            <a:ext cx="6437477" cy="56307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15D236B-9A1F-5F7E-EE79-791537A73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3" b="6913"/>
          <a:stretch/>
        </p:blipFill>
        <p:spPr>
          <a:xfrm>
            <a:off x="1066800" y="10538974"/>
            <a:ext cx="10058400" cy="41795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B6E145B-3436-3E03-1524-95EAAD72C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06286" y="12670971"/>
            <a:ext cx="2275114" cy="7112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483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3CFDC-D90E-9C78-6C59-F4247CC9F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262821-5B92-D0C0-F277-300B18C53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B6D1B-62FD-C119-7918-47EFCE3B7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DA43C-DA76-04DF-5202-03A236957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C770E7-BB42-8987-DF0B-71B7F5C56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Create and Submit a Change Order</a:t>
            </a:r>
            <a:br>
              <a:rPr lang="en-US">
                <a:latin typeface="Arial"/>
                <a:cs typeface="Arial"/>
              </a:rPr>
            </a:br>
            <a:r>
              <a:rPr lang="en-US"/>
              <a:t>(Part 2 of 5)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573CAC-2D3F-E0EA-808E-70F9C229BABE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FFA18A0-9879-A169-6409-5B10EB5BB3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254417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/>
              <a:t>Enter parameters in applicable fields under </a:t>
            </a:r>
            <a:r>
              <a:rPr lang="en-US" b="1"/>
              <a:t>Find Purchase Orders </a:t>
            </a:r>
            <a:r>
              <a:rPr lang="en-US"/>
              <a:t>to refine your search.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5BA3885-4C36-799B-8146-90E261448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338123"/>
            <a:ext cx="10058400" cy="96505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43768C3-6EA4-3E47-CE08-B0B3AE439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41845" y="5930900"/>
            <a:ext cx="6040767" cy="72326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2DE9C0-5963-E7FA-3E29-522FC4929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83075" y="13360279"/>
            <a:ext cx="1095375" cy="40906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0EEBD7E-AFA6-7699-37A6-78DE5223C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77527" y="938626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8B44E3A-8ECF-834B-2DF8-8C7FC280B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26535" y="1329048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0701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A3CAB-E9DB-EBB6-F327-F9D81F7B2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F3A9F-B6B4-C23A-16C5-11B882B4A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86443-729B-C209-21AF-99916F593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CFFD47-2168-685D-FEEC-BC36F7E9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Create and Submit a Change Order</a:t>
            </a:r>
            <a:br>
              <a:rPr lang="en-US">
                <a:latin typeface="Arial"/>
                <a:cs typeface="Arial"/>
              </a:rPr>
            </a:br>
            <a:r>
              <a:rPr lang="en-US"/>
              <a:t>(Part 3 of 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FDD6B3-D332-0ED2-2A4F-B665853A911C}"/>
              </a:ext>
            </a:extLst>
          </p:cNvPr>
          <p:cNvSpPr txBox="1"/>
          <p:nvPr/>
        </p:nvSpPr>
        <p:spPr>
          <a:xfrm>
            <a:off x="4531945" y="1835299"/>
            <a:ext cx="3094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FF8B0D-B220-A0DC-6FAC-8D832DE35F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Related Actions </a:t>
            </a:r>
            <a:r>
              <a:rPr lang="en-US">
                <a:latin typeface="Arial"/>
                <a:cs typeface="Arial"/>
              </a:rPr>
              <a:t>(</a:t>
            </a:r>
            <a:r>
              <a:rPr lang="en-US" b="1">
                <a:latin typeface="Arial"/>
                <a:cs typeface="Arial"/>
              </a:rPr>
              <a:t>…</a:t>
            </a:r>
            <a:r>
              <a:rPr lang="en-US">
                <a:latin typeface="Arial"/>
                <a:cs typeface="Arial"/>
              </a:rPr>
              <a:t>).</a:t>
            </a:r>
          </a:p>
          <a:p>
            <a:pPr marL="519113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Ensure the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Purchase Order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is in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Issued Status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or you will not be able to create change order from related actions.</a:t>
            </a:r>
          </a:p>
          <a:p>
            <a:pPr marL="514350" indent="-514350">
              <a:buFont typeface="+mj-lt"/>
              <a:buAutoNum type="arabicPeriod" startAt="5"/>
            </a:pPr>
            <a:endParaRPr lang="en-US">
              <a:latin typeface="Arial"/>
              <a:cs typeface="Arial"/>
            </a:endParaRPr>
          </a:p>
          <a:p>
            <a:r>
              <a:rPr lang="en-US" sz="2800">
                <a:latin typeface="Arial"/>
                <a:cs typeface="Arial"/>
              </a:rPr>
              <a:t>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E4F380-5E81-5E09-E341-1B04BA0098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>
                <a:latin typeface="Arial"/>
                <a:cs typeface="Arial"/>
              </a:rPr>
              <a:t>Select </a:t>
            </a:r>
            <a:r>
              <a:rPr lang="en-US" b="1">
                <a:latin typeface="Arial"/>
                <a:cs typeface="Arial"/>
              </a:rPr>
              <a:t>Purchase Order</a:t>
            </a:r>
            <a:r>
              <a:rPr lang="en-US">
                <a:latin typeface="Arial"/>
                <a:cs typeface="Arial"/>
              </a:rPr>
              <a:t>.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>
                <a:latin typeface="Arial"/>
                <a:cs typeface="Arial"/>
              </a:rPr>
              <a:t>Select </a:t>
            </a:r>
            <a:r>
              <a:rPr lang="en-US" b="1">
                <a:latin typeface="Arial"/>
                <a:cs typeface="Arial"/>
              </a:rPr>
              <a:t>Create Change Order</a:t>
            </a:r>
            <a:r>
              <a:rPr lang="en-US">
                <a:latin typeface="Arial"/>
                <a:cs typeface="Arial"/>
              </a:rPr>
              <a:t>.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614CF60-A258-CDC4-5DA3-87176E674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" t="10282" r="-179" b="27485"/>
          <a:stretch/>
        </p:blipFill>
        <p:spPr>
          <a:xfrm>
            <a:off x="1550809" y="10715194"/>
            <a:ext cx="9144000" cy="474865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AB078A7-E97E-93E0-7AA2-3F884293F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0" t="4538" r="27608" b="26094"/>
          <a:stretch/>
        </p:blipFill>
        <p:spPr>
          <a:xfrm>
            <a:off x="1981200" y="4438650"/>
            <a:ext cx="8229600" cy="40997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F44AFBF7-4A00-E656-57EE-15DACD6A82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3600" y="8185150"/>
            <a:ext cx="1219200" cy="3606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600">
              <a:ea typeface="Calibri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E9BE50-F5DA-2DBD-ECB4-CAB5CE437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2051" y="11399008"/>
            <a:ext cx="3415500" cy="6116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3029828-A063-F7C5-E7C7-0DFA439D6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80866" y="1143050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048E975-F6F1-9134-B140-0E5C9FDD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19700" y="14399908"/>
            <a:ext cx="4060825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CFEAE1E-0AF8-DD65-328D-A1F550A25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671060" y="1439990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957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B30B3-B326-1DD1-67D9-590383898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FC8A2-9B99-9F66-1A91-9E05DFF80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2E8EFC-C60D-C390-183E-298F7400E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4B328-B195-03E0-D028-BE6663F3D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1D0FDE9-DA62-6B94-81B4-397C30B2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Create and Submit a Change Order</a:t>
            </a:r>
            <a:br>
              <a:rPr lang="en-US">
                <a:latin typeface="Arial"/>
                <a:cs typeface="Arial"/>
              </a:rPr>
            </a:br>
            <a:r>
              <a:rPr lang="en-US"/>
              <a:t>(Part 4 of 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C45D0E-37B6-E946-60AB-EBE97D6DA80F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6406D4-EF25-A434-8D4C-0C133BA106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 startAt="8"/>
            </a:pPr>
            <a:r>
              <a:rPr lang="en-US">
                <a:latin typeface="Arial"/>
                <a:cs typeface="Arial"/>
              </a:rPr>
              <a:t>Enter the </a:t>
            </a:r>
            <a:r>
              <a:rPr lang="en-US" b="1">
                <a:latin typeface="Arial"/>
                <a:cs typeface="Arial"/>
              </a:rPr>
              <a:t>Reason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AutoNum type="arabicPeriod" startAt="8"/>
            </a:pPr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Comments</a:t>
            </a:r>
            <a:r>
              <a:rPr lang="en-US">
                <a:latin typeface="Arial"/>
                <a:cs typeface="Arial"/>
              </a:rPr>
              <a:t>, as applicable.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23604A-327E-1F9D-FE8B-33043C04DD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en-US">
                <a:latin typeface="Arial"/>
                <a:cs typeface="Arial"/>
              </a:rPr>
              <a:t>Make necessary changes to purchase order.  For example, change quantity, change price, change Worktags, cancel or add lines.</a:t>
            </a:r>
          </a:p>
          <a:p>
            <a:pPr marL="739775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Scroll to the right in the </a:t>
            </a:r>
            <a:r>
              <a:rPr lang="en-US" sz="2800" i="1">
                <a:latin typeface="Arial"/>
                <a:cs typeface="Arial"/>
              </a:rPr>
              <a:t>Goods/Services Lines </a:t>
            </a:r>
            <a:r>
              <a:rPr lang="en-US" sz="2800">
                <a:latin typeface="Arial"/>
                <a:cs typeface="Arial"/>
              </a:rPr>
              <a:t>to view all available fields.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0BF0C0-E9FB-A4A3-7BCA-7C102908E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928" y="4095232"/>
            <a:ext cx="10058400" cy="43659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257BAD7-1013-F9EA-4BDD-49E6C3E32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8900" y="6382919"/>
            <a:ext cx="3446318" cy="51954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B38540-7D1B-FF67-5721-85A481747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8900" y="6972125"/>
            <a:ext cx="7992208" cy="75789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1188928-25E7-65B9-1EA8-086981C91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054438" y="636837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0C5AE3F-8F15-277E-D854-736802A2A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628816" y="707675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1F01446-E0E4-782B-D10A-F41A221B9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212"/>
          <a:stretch/>
        </p:blipFill>
        <p:spPr>
          <a:xfrm>
            <a:off x="1092928" y="11597849"/>
            <a:ext cx="10058400" cy="38660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505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2FB7A-5CA2-50CA-A542-14E8379B0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45B29-BD5E-00D5-1549-B8FEA0922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7FAB1-D309-9A16-6DE4-FE0EDD97B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C5DC2CB-0E16-868F-11EB-B2B80003E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506626"/>
            <a:ext cx="10058400" cy="13610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01A9EFF-A43F-1058-2258-23CCB6FEC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71" y="4204879"/>
            <a:ext cx="1514475" cy="4953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CBABB43-B99E-7DA0-3385-9915F553B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6800" y="10920699"/>
            <a:ext cx="10058400" cy="26327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E10CCFF-F0C9-F185-20CB-AA2CC22FD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1241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24" name="Freeform 101">
              <a:extLst>
                <a:ext uri="{FF2B5EF4-FFF2-40B4-BE49-F238E27FC236}">
                  <a16:creationId xmlns:a16="http://schemas.microsoft.com/office/drawing/2014/main" id="{45503F43-4CA7-990B-2E92-E91FF673813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25" name="Graphic 24" descr="Checkmark with solid fill">
              <a:extLst>
                <a:ext uri="{FF2B5EF4-FFF2-40B4-BE49-F238E27FC236}">
                  <a16:creationId xmlns:a16="http://schemas.microsoft.com/office/drawing/2014/main" id="{16EBE809-44B5-BACE-0433-92A90755EC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C0BC696-D845-2984-C4D8-E1D5F932EDAE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9B7C73-A6F4-41B5-0B83-6B1FBA6424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2"/>
            </a:pPr>
            <a:r>
              <a:rPr lang="en-US">
                <a:latin typeface="Arial"/>
                <a:cs typeface="Arial"/>
              </a:rPr>
              <a:t>View the confirmation of </a:t>
            </a:r>
            <a:r>
              <a:rPr lang="en-US" b="1">
                <a:latin typeface="Arial"/>
                <a:cs typeface="Arial"/>
              </a:rPr>
              <a:t>Submission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/>
            <a:r>
              <a:rPr lang="en-US" sz="2800" b="1"/>
              <a:t>Note</a:t>
            </a:r>
            <a:r>
              <a:rPr lang="en-US" sz="2800"/>
              <a:t>: Click </a:t>
            </a:r>
            <a:r>
              <a:rPr lang="en-US" sz="2800" i="1"/>
              <a:t>View Details </a:t>
            </a:r>
            <a:r>
              <a:rPr lang="en-US" sz="2800"/>
              <a:t>for more information regarding your submission.</a:t>
            </a:r>
          </a:p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3C88B5-E123-E080-F3DE-F0C5CFC32B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>
                <a:latin typeface="Arial"/>
                <a:cs typeface="Arial"/>
              </a:rPr>
              <a:t>Review </a:t>
            </a:r>
            <a:r>
              <a:rPr lang="en-US" b="1">
                <a:latin typeface="Arial"/>
                <a:cs typeface="Arial"/>
              </a:rPr>
              <a:t>Change Order </a:t>
            </a:r>
            <a:r>
              <a:rPr lang="en-US">
                <a:latin typeface="Arial"/>
                <a:cs typeface="Arial"/>
              </a:rPr>
              <a:t>and click </a:t>
            </a:r>
            <a:r>
              <a:rPr lang="en-US" b="1">
                <a:latin typeface="Arial"/>
                <a:cs typeface="Arial"/>
              </a:rPr>
              <a:t>Submit.</a:t>
            </a:r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63AEB3-4030-31D7-262F-7D6FADC3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Create and Submit a Change Order</a:t>
            </a:r>
            <a:br>
              <a:rPr lang="en-US">
                <a:latin typeface="Arial"/>
                <a:cs typeface="Arial"/>
              </a:rPr>
            </a:br>
            <a:r>
              <a:rPr lang="en-US"/>
              <a:t>(Part 5 of 5)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04A5E20-0D46-795F-DE99-56F234E85502}"/>
              </a:ext>
            </a:extLst>
          </p:cNvPr>
          <p:cNvSpPr txBox="1"/>
          <p:nvPr/>
        </p:nvSpPr>
        <p:spPr>
          <a:xfrm>
            <a:off x="1666371" y="14677484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created a change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6303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6a4403-3194-4bb4-a459-db1dbbb51f9b" xsi:nil="true"/>
    <lcf76f155ced4ddcb4097134ff3c332f xmlns="455827e1-3cad-47df-a2cc-3bbe25ba25c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F36CCC-CA7B-463E-9689-5CAA3C95784E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Job Aid Template</vt:lpstr>
      <vt:lpstr>1_Administrative</vt:lpstr>
      <vt:lpstr>Create and Submit a Change Order</vt:lpstr>
      <vt:lpstr>Create and Submit a Change Order (Part 1 of 5)</vt:lpstr>
      <vt:lpstr>Create and Submit a Change Order (Part 2 of 5)</vt:lpstr>
      <vt:lpstr>Create and Submit a Change Order (Part 3 of 5)</vt:lpstr>
      <vt:lpstr>Create and Submit a Change Order (Part 4 of 5)</vt:lpstr>
      <vt:lpstr>Create and Submit a Change Order (Part 5 of 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2025-12-16T18:00:47Z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F5050F5A-7F0B-423D-8833-A82070359B99</vt:lpwstr>
  </property>
  <property fmtid="{D5CDD505-2E9C-101B-9397-08002B2CF9AE}" pid="12" name="ArticulatePath">
    <vt:lpwstr>https://gets.sharepoint.com/sites/DOASSPDNextGenProcurementTrainingDevelopment/Shared Documents/NextGen Procurement Training Development/Training Templates/Job Aid_Template_Final</vt:lpwstr>
  </property>
</Properties>
</file>