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65" r:id="rId6"/>
    <p:sldId id="361" r:id="rId7"/>
    <p:sldId id="368" r:id="rId8"/>
    <p:sldId id="369" r:id="rId9"/>
    <p:sldId id="363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GJ" userId="S::jay.gottdenker@sao.ga.gov::05835fd4-2787-49f7-ad76-5a4f6e86bcd6" providerId="AD"/>
  <p188:author id="{C1A60C49-7C29-73C3-1A30-B787DD752A19}" name="Robert, Margaret" initials="MR" userId="Robert, Margaret" providerId="None"/>
  <p188:author id="{B25ED058-408A-8F9E-6296-F3B27FF5C920}" name="Taylor, Matt" initials="TM" userId="S::matt.taylor@doas.ga.gov::6dfa03b7-4d81-4b57-91ec-850443a1413e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BCD2DA1-F473-E7E3-31EF-E384AF046315}" name="Reddick, Sheree" initials="SR" userId="S::Sheree.Reddick@doas.ga.gov::79f77c81-3202-45e9-8542-60a85beec9e3" providerId="AD"/>
  <p188:author id="{67594FB9-BEA4-EE57-F985-59D2DBC1E009}" name="Reddick, Sheree" initials="RS" userId="S::sheree.reddick@doas.ga.gov::79f77c81-3202-45e9-8542-60a85beec9e3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1ECAEC-9348-B6F5-FA7B-3ACD12D8E2C5}" v="4" dt="2025-12-23T14:41:44.516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5120"/>
        <p:guide pos="910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s, Jennie" userId="S::jennie.adams@doas.ga.gov::66c45bf2-0083-4548-95d6-5ffc8dfba949" providerId="AD" clId="Web-{4B6B4A88-81BD-C3E7-C64D-863828B70696}"/>
    <pc:docChg chg="modSld">
      <pc:chgData name="Adams, Jennie" userId="S::jennie.adams@doas.ga.gov::66c45bf2-0083-4548-95d6-5ffc8dfba949" providerId="AD" clId="Web-{4B6B4A88-81BD-C3E7-C64D-863828B70696}" dt="2025-12-18T17:53:18.384" v="8" actId="14100"/>
      <pc:docMkLst>
        <pc:docMk/>
      </pc:docMkLst>
      <pc:sldChg chg="modSp">
        <pc:chgData name="Adams, Jennie" userId="S::jennie.adams@doas.ga.gov::66c45bf2-0083-4548-95d6-5ffc8dfba949" providerId="AD" clId="Web-{4B6B4A88-81BD-C3E7-C64D-863828B70696}" dt="2025-12-18T17:52:50.978" v="6" actId="20577"/>
        <pc:sldMkLst>
          <pc:docMk/>
          <pc:sldMk cId="3841331538" sldId="363"/>
        </pc:sldMkLst>
        <pc:spChg chg="mod">
          <ac:chgData name="Adams, Jennie" userId="S::jennie.adams@doas.ga.gov::66c45bf2-0083-4548-95d6-5ffc8dfba949" providerId="AD" clId="Web-{4B6B4A88-81BD-C3E7-C64D-863828B70696}" dt="2025-12-18T17:52:50.978" v="6" actId="20577"/>
          <ac:spMkLst>
            <pc:docMk/>
            <pc:sldMk cId="3841331538" sldId="363"/>
            <ac:spMk id="16" creationId="{44F265B4-D0B7-CA68-19DD-056B85F4BA97}"/>
          </ac:spMkLst>
        </pc:spChg>
      </pc:sldChg>
      <pc:sldChg chg="modSp">
        <pc:chgData name="Adams, Jennie" userId="S::jennie.adams@doas.ga.gov::66c45bf2-0083-4548-95d6-5ffc8dfba949" providerId="AD" clId="Web-{4B6B4A88-81BD-C3E7-C64D-863828B70696}" dt="2025-12-18T17:53:18.384" v="8" actId="14100"/>
        <pc:sldMkLst>
          <pc:docMk/>
          <pc:sldMk cId="2261796571" sldId="368"/>
        </pc:sldMkLst>
        <pc:spChg chg="mod">
          <ac:chgData name="Adams, Jennie" userId="S::jennie.adams@doas.ga.gov::66c45bf2-0083-4548-95d6-5ffc8dfba949" providerId="AD" clId="Web-{4B6B4A88-81BD-C3E7-C64D-863828B70696}" dt="2025-12-18T17:53:18.384" v="8" actId="14100"/>
          <ac:spMkLst>
            <pc:docMk/>
            <pc:sldMk cId="2261796571" sldId="368"/>
            <ac:spMk id="8" creationId="{9466D2CE-1A1B-E035-793B-CD7D8CE3C4C1}"/>
          </ac:spMkLst>
        </pc:spChg>
      </pc:sldChg>
      <pc:sldChg chg="modSp">
        <pc:chgData name="Adams, Jennie" userId="S::jennie.adams@doas.ga.gov::66c45bf2-0083-4548-95d6-5ffc8dfba949" providerId="AD" clId="Web-{4B6B4A88-81BD-C3E7-C64D-863828B70696}" dt="2025-12-18T17:53:07.712" v="7" actId="14100"/>
        <pc:sldMkLst>
          <pc:docMk/>
          <pc:sldMk cId="1711332980" sldId="369"/>
        </pc:sldMkLst>
        <pc:spChg chg="mod">
          <ac:chgData name="Adams, Jennie" userId="S::jennie.adams@doas.ga.gov::66c45bf2-0083-4548-95d6-5ffc8dfba949" providerId="AD" clId="Web-{4B6B4A88-81BD-C3E7-C64D-863828B70696}" dt="2025-12-18T17:53:07.712" v="7" actId="14100"/>
          <ac:spMkLst>
            <pc:docMk/>
            <pc:sldMk cId="1711332980" sldId="369"/>
            <ac:spMk id="16" creationId="{9C727E0F-5BB5-8D92-5F16-AEC1D76872ED}"/>
          </ac:spMkLst>
        </pc:spChg>
      </pc:sldChg>
    </pc:docChg>
  </pc:docChgLst>
  <pc:docChgLst>
    <pc:chgData name="Biador, Kim" userId="S::kim.biador@sao.ga.gov::fca14e35-9508-4b00-aeb1-b6a35bc0345e" providerId="AD" clId="Web-{E61ECAEC-9348-B6F5-FA7B-3ACD12D8E2C5}"/>
    <pc:docChg chg="modSld">
      <pc:chgData name="Biador, Kim" userId="S::kim.biador@sao.ga.gov::fca14e35-9508-4b00-aeb1-b6a35bc0345e" providerId="AD" clId="Web-{E61ECAEC-9348-B6F5-FA7B-3ACD12D8E2C5}" dt="2025-12-23T14:41:44.516" v="3" actId="20577"/>
      <pc:docMkLst>
        <pc:docMk/>
      </pc:docMkLst>
      <pc:sldChg chg="modSp">
        <pc:chgData name="Biador, Kim" userId="S::kim.biador@sao.ga.gov::fca14e35-9508-4b00-aeb1-b6a35bc0345e" providerId="AD" clId="Web-{E61ECAEC-9348-B6F5-FA7B-3ACD12D8E2C5}" dt="2025-12-23T14:41:44.516" v="3" actId="20577"/>
        <pc:sldMkLst>
          <pc:docMk/>
          <pc:sldMk cId="2529097494" sldId="365"/>
        </pc:sldMkLst>
        <pc:spChg chg="mod">
          <ac:chgData name="Biador, Kim" userId="S::kim.biador@sao.ga.gov::fca14e35-9508-4b00-aeb1-b6a35bc0345e" providerId="AD" clId="Web-{E61ECAEC-9348-B6F5-FA7B-3ACD12D8E2C5}" dt="2025-12-23T14:41:44.516" v="3" actId="20577"/>
          <ac:spMkLst>
            <pc:docMk/>
            <pc:sldMk cId="2529097494" sldId="365"/>
            <ac:spMk id="6" creationId="{11A325F9-DCFC-2886-9462-28EC4767A2A5}"/>
          </ac:spMkLst>
        </pc:spChg>
      </pc:sldChg>
    </pc:docChg>
  </pc:docChgLst>
  <pc:docChgLst>
    <pc:chgData name="Adams, Jennie" userId="66c45bf2-0083-4548-95d6-5ffc8dfba949" providerId="ADAL" clId="{AB66FAFA-73F8-44E4-B0CD-31AA7FFB9CF3}"/>
    <pc:docChg chg="undo custSel modSld">
      <pc:chgData name="Adams, Jennie" userId="66c45bf2-0083-4548-95d6-5ffc8dfba949" providerId="ADAL" clId="{AB66FAFA-73F8-44E4-B0CD-31AA7FFB9CF3}" dt="2025-12-18T18:00:54.548" v="1" actId="14100"/>
      <pc:docMkLst>
        <pc:docMk/>
      </pc:docMkLst>
      <pc:sldChg chg="modSp mod">
        <pc:chgData name="Adams, Jennie" userId="66c45bf2-0083-4548-95d6-5ffc8dfba949" providerId="ADAL" clId="{AB66FAFA-73F8-44E4-B0CD-31AA7FFB9CF3}" dt="2025-12-18T18:00:54.548" v="1" actId="14100"/>
        <pc:sldMkLst>
          <pc:docMk/>
          <pc:sldMk cId="3841331538" sldId="363"/>
        </pc:sldMkLst>
        <pc:spChg chg="mod">
          <ac:chgData name="Adams, Jennie" userId="66c45bf2-0083-4548-95d6-5ffc8dfba949" providerId="ADAL" clId="{AB66FAFA-73F8-44E4-B0CD-31AA7FFB9CF3}" dt="2025-12-18T18:00:54.548" v="1" actId="14100"/>
          <ac:spMkLst>
            <pc:docMk/>
            <pc:sldMk cId="3841331538" sldId="363"/>
            <ac:spMk id="16" creationId="{44F265B4-D0B7-CA68-19DD-056B85F4BA97}"/>
          </ac:spMkLst>
        </pc:spChg>
      </pc:sldChg>
    </pc:docChg>
  </pc:docChgLst>
  <pc:docChgLst>
    <pc:chgData name="Franklin, Cindy" userId="137d06bd-b649-423d-b1b3-a876fc821453" providerId="ADAL" clId="{23DB4227-9607-4DB0-8DFC-AA1DC5334903}"/>
    <pc:docChg chg="undo custSel modSld">
      <pc:chgData name="Franklin, Cindy" userId="137d06bd-b649-423d-b1b3-a876fc821453" providerId="ADAL" clId="{23DB4227-9607-4DB0-8DFC-AA1DC5334903}" dt="2025-12-16T16:55:08.349" v="27" actId="1038"/>
      <pc:docMkLst>
        <pc:docMk/>
      </pc:docMkLst>
      <pc:sldChg chg="modSp mod">
        <pc:chgData name="Franklin, Cindy" userId="137d06bd-b649-423d-b1b3-a876fc821453" providerId="ADAL" clId="{23DB4227-9607-4DB0-8DFC-AA1DC5334903}" dt="2025-12-16T16:55:08.349" v="27" actId="1038"/>
        <pc:sldMkLst>
          <pc:docMk/>
          <pc:sldMk cId="1985498403" sldId="361"/>
        </pc:sldMkLst>
        <pc:spChg chg="mod">
          <ac:chgData name="Franklin, Cindy" userId="137d06bd-b649-423d-b1b3-a876fc821453" providerId="ADAL" clId="{23DB4227-9607-4DB0-8DFC-AA1DC5334903}" dt="2025-12-16T16:55:08.349" v="27" actId="1038"/>
          <ac:spMkLst>
            <pc:docMk/>
            <pc:sldMk cId="1985498403" sldId="361"/>
            <ac:spMk id="13" creationId="{F208825A-AF82-4A9F-BFC4-3E739E13F2E9}"/>
          </ac:spMkLst>
        </pc:spChg>
        <pc:spChg chg="mod">
          <ac:chgData name="Franklin, Cindy" userId="137d06bd-b649-423d-b1b3-a876fc821453" providerId="ADAL" clId="{23DB4227-9607-4DB0-8DFC-AA1DC5334903}" dt="2025-12-16T16:55:01.034" v="25" actId="1035"/>
          <ac:spMkLst>
            <pc:docMk/>
            <pc:sldMk cId="1985498403" sldId="361"/>
            <ac:spMk id="14" creationId="{D98B27B1-494A-FF12-2BA1-E7085401B558}"/>
          </ac:spMkLst>
        </pc:spChg>
        <pc:picChg chg="mod">
          <ac:chgData name="Franklin, Cindy" userId="137d06bd-b649-423d-b1b3-a876fc821453" providerId="ADAL" clId="{23DB4227-9607-4DB0-8DFC-AA1DC5334903}" dt="2025-12-16T16:47:00.956" v="0" actId="1582"/>
          <ac:picMkLst>
            <pc:docMk/>
            <pc:sldMk cId="1985498403" sldId="361"/>
            <ac:picMk id="12" creationId="{6E251A57-E4D9-7A14-070F-B5E7161076D2}"/>
          </ac:picMkLst>
        </pc:picChg>
      </pc:sldChg>
      <pc:sldChg chg="modSp mod">
        <pc:chgData name="Franklin, Cindy" userId="137d06bd-b649-423d-b1b3-a876fc821453" providerId="ADAL" clId="{23DB4227-9607-4DB0-8DFC-AA1DC5334903}" dt="2025-12-16T16:49:25.425" v="4" actId="12788"/>
        <pc:sldMkLst>
          <pc:docMk/>
          <pc:sldMk cId="3841331538" sldId="363"/>
        </pc:sldMkLst>
        <pc:picChg chg="mod">
          <ac:chgData name="Franklin, Cindy" userId="137d06bd-b649-423d-b1b3-a876fc821453" providerId="ADAL" clId="{23DB4227-9607-4DB0-8DFC-AA1DC5334903}" dt="2025-12-16T16:49:25.425" v="4" actId="12788"/>
          <ac:picMkLst>
            <pc:docMk/>
            <pc:sldMk cId="3841331538" sldId="363"/>
            <ac:picMk id="12" creationId="{6C16B83B-A7D3-BA38-BD7A-2D0C8FDB0A7C}"/>
          </ac:picMkLst>
        </pc:picChg>
      </pc:sldChg>
      <pc:sldChg chg="addSp modSp mod">
        <pc:chgData name="Franklin, Cindy" userId="137d06bd-b649-423d-b1b3-a876fc821453" providerId="ADAL" clId="{23DB4227-9607-4DB0-8DFC-AA1DC5334903}" dt="2025-12-16T16:51:34.994" v="13" actId="12788"/>
        <pc:sldMkLst>
          <pc:docMk/>
          <pc:sldMk cId="2261796571" sldId="368"/>
        </pc:sldMkLst>
        <pc:spChg chg="mod">
          <ac:chgData name="Franklin, Cindy" userId="137d06bd-b649-423d-b1b3-a876fc821453" providerId="ADAL" clId="{23DB4227-9607-4DB0-8DFC-AA1DC5334903}" dt="2025-12-16T16:50:43.222" v="10"/>
          <ac:spMkLst>
            <pc:docMk/>
            <pc:sldMk cId="2261796571" sldId="368"/>
            <ac:spMk id="6" creationId="{74097E3F-CB77-339B-1DA0-0A2024B34672}"/>
          </ac:spMkLst>
        </pc:spChg>
        <pc:spChg chg="mod">
          <ac:chgData name="Franklin, Cindy" userId="137d06bd-b649-423d-b1b3-a876fc821453" providerId="ADAL" clId="{23DB4227-9607-4DB0-8DFC-AA1DC5334903}" dt="2025-12-16T16:51:21.880" v="12" actId="12788"/>
          <ac:spMkLst>
            <pc:docMk/>
            <pc:sldMk cId="2261796571" sldId="368"/>
            <ac:spMk id="12" creationId="{96FDBF62-DAE2-693E-D277-F9E506615AA6}"/>
          </ac:spMkLst>
        </pc:spChg>
        <pc:spChg chg="mod">
          <ac:chgData name="Franklin, Cindy" userId="137d06bd-b649-423d-b1b3-a876fc821453" providerId="ADAL" clId="{23DB4227-9607-4DB0-8DFC-AA1DC5334903}" dt="2025-12-16T16:51:21.880" v="12" actId="12788"/>
          <ac:spMkLst>
            <pc:docMk/>
            <pc:sldMk cId="2261796571" sldId="368"/>
            <ac:spMk id="13" creationId="{FF60289C-ADC6-EB93-FCFD-D234671F137F}"/>
          </ac:spMkLst>
        </pc:spChg>
        <pc:spChg chg="mod">
          <ac:chgData name="Franklin, Cindy" userId="137d06bd-b649-423d-b1b3-a876fc821453" providerId="ADAL" clId="{23DB4227-9607-4DB0-8DFC-AA1DC5334903}" dt="2025-12-16T16:51:21.880" v="12" actId="12788"/>
          <ac:spMkLst>
            <pc:docMk/>
            <pc:sldMk cId="2261796571" sldId="368"/>
            <ac:spMk id="15" creationId="{7A017EF8-4289-4FC6-D85A-7CF118154E7B}"/>
          </ac:spMkLst>
        </pc:spChg>
        <pc:spChg chg="mod">
          <ac:chgData name="Franklin, Cindy" userId="137d06bd-b649-423d-b1b3-a876fc821453" providerId="ADAL" clId="{23DB4227-9607-4DB0-8DFC-AA1DC5334903}" dt="2025-12-16T16:51:21.880" v="12" actId="12788"/>
          <ac:spMkLst>
            <pc:docMk/>
            <pc:sldMk cId="2261796571" sldId="368"/>
            <ac:spMk id="16" creationId="{EA0C8DEB-0EA5-ABD9-DC14-BE70D22627E1}"/>
          </ac:spMkLst>
        </pc:spChg>
        <pc:grpChg chg="add mod">
          <ac:chgData name="Franklin, Cindy" userId="137d06bd-b649-423d-b1b3-a876fc821453" providerId="ADAL" clId="{23DB4227-9607-4DB0-8DFC-AA1DC5334903}" dt="2025-12-16T16:51:34.994" v="13" actId="12788"/>
          <ac:grpSpMkLst>
            <pc:docMk/>
            <pc:sldMk cId="2261796571" sldId="368"/>
            <ac:grpSpMk id="7" creationId="{4D793A9A-5F4F-40AB-0F47-FF15CF44ADCB}"/>
          </ac:grpSpMkLst>
        </pc:grpChg>
        <pc:picChg chg="mod">
          <ac:chgData name="Franklin, Cindy" userId="137d06bd-b649-423d-b1b3-a876fc821453" providerId="ADAL" clId="{23DB4227-9607-4DB0-8DFC-AA1DC5334903}" dt="2025-12-16T16:51:21.880" v="12" actId="12788"/>
          <ac:picMkLst>
            <pc:docMk/>
            <pc:sldMk cId="2261796571" sldId="368"/>
            <ac:picMk id="10" creationId="{009AF9C3-4D0B-F3F6-4F5A-4E19C508152A}"/>
          </ac:picMkLst>
        </pc:picChg>
      </pc:sldChg>
      <pc:sldChg chg="modSp mod">
        <pc:chgData name="Franklin, Cindy" userId="137d06bd-b649-423d-b1b3-a876fc821453" providerId="ADAL" clId="{23DB4227-9607-4DB0-8DFC-AA1DC5334903}" dt="2025-12-16T16:53:47.531" v="23" actId="1038"/>
        <pc:sldMkLst>
          <pc:docMk/>
          <pc:sldMk cId="1711332980" sldId="369"/>
        </pc:sldMkLst>
        <pc:spChg chg="mod">
          <ac:chgData name="Franklin, Cindy" userId="137d06bd-b649-423d-b1b3-a876fc821453" providerId="ADAL" clId="{23DB4227-9607-4DB0-8DFC-AA1DC5334903}" dt="2025-12-16T16:53:47.531" v="23" actId="1038"/>
          <ac:spMkLst>
            <pc:docMk/>
            <pc:sldMk cId="1711332980" sldId="369"/>
            <ac:spMk id="16" creationId="{9C727E0F-5BB5-8D92-5F16-AEC1D76872ED}"/>
          </ac:spMkLst>
        </pc:spChg>
        <pc:picChg chg="mod">
          <ac:chgData name="Franklin, Cindy" userId="137d06bd-b649-423d-b1b3-a876fc821453" providerId="ADAL" clId="{23DB4227-9607-4DB0-8DFC-AA1DC5334903}" dt="2025-12-16T16:48:33.712" v="2" actId="12788"/>
          <ac:picMkLst>
            <pc:docMk/>
            <pc:sldMk cId="1711332980" sldId="369"/>
            <ac:picMk id="10" creationId="{D842573C-CC41-A0BB-F64E-77075C16F00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0DA86573-504C-2DC6-C626-3119C5662B1B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Edit and Submit a Requisition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R</a:t>
            </a:r>
            <a:r>
              <a:rPr lang="en-US" i="1">
                <a:latin typeface="Arial"/>
                <a:cs typeface="Arial"/>
              </a:rPr>
              <a:t>equesters</a:t>
            </a:r>
            <a:r>
              <a:rPr lang="en-US">
                <a:latin typeface="Arial"/>
                <a:cs typeface="Arial"/>
              </a:rPr>
              <a:t> how to </a:t>
            </a:r>
            <a:r>
              <a:rPr lang="en-US" i="1">
                <a:latin typeface="Arial"/>
                <a:cs typeface="Arial"/>
              </a:rPr>
              <a:t>Edit and Submit an Existing Requisition</a:t>
            </a:r>
            <a:r>
              <a:rPr lang="en-US">
                <a:latin typeface="Arial"/>
                <a:cs typeface="Arial"/>
              </a:rPr>
              <a:t>. </a:t>
            </a:r>
          </a:p>
          <a:p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Only </a:t>
            </a:r>
            <a:r>
              <a:rPr lang="en-US" sz="2800" i="1">
                <a:latin typeface="Arial"/>
                <a:cs typeface="Arial"/>
              </a:rPr>
              <a:t>Requisitions </a:t>
            </a:r>
            <a:r>
              <a:rPr lang="en-US" sz="2800">
                <a:latin typeface="Arial"/>
                <a:cs typeface="Arial"/>
              </a:rPr>
              <a:t>in </a:t>
            </a:r>
            <a:r>
              <a:rPr lang="en-US" sz="2800" i="1">
                <a:latin typeface="Arial"/>
                <a:cs typeface="Arial"/>
              </a:rPr>
              <a:t>Draft </a:t>
            </a:r>
            <a:r>
              <a:rPr lang="en-US" sz="2800">
                <a:latin typeface="Arial"/>
                <a:cs typeface="Arial"/>
              </a:rPr>
              <a:t>or </a:t>
            </a:r>
            <a:r>
              <a:rPr lang="en-US" sz="2800" i="1">
                <a:latin typeface="Arial"/>
                <a:cs typeface="Arial"/>
              </a:rPr>
              <a:t>In Progress s</a:t>
            </a:r>
            <a:r>
              <a:rPr lang="en-US" sz="2800">
                <a:latin typeface="Arial"/>
                <a:cs typeface="Arial"/>
              </a:rPr>
              <a:t>tatus can be edited.</a:t>
            </a:r>
          </a:p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>
                <a:latin typeface="Arial"/>
                <a:cs typeface="Arial"/>
              </a:rPr>
              <a:t>Navigate to the </a:t>
            </a:r>
            <a:r>
              <a:rPr lang="en-US" sz="3200" b="1">
                <a:latin typeface="Arial"/>
                <a:cs typeface="Arial"/>
              </a:rPr>
              <a:t>Requisitions </a:t>
            </a:r>
            <a:r>
              <a:rPr lang="en-US" sz="3200">
                <a:latin typeface="Arial"/>
                <a:cs typeface="Arial"/>
              </a:rPr>
              <a:t>app.</a:t>
            </a:r>
          </a:p>
          <a:p>
            <a:r>
              <a:rPr lang="en-US" sz="3200">
                <a:latin typeface="Arial"/>
                <a:cs typeface="Arial"/>
              </a:rPr>
              <a:t>Locate the desired </a:t>
            </a:r>
            <a:r>
              <a:rPr lang="en-US" sz="3200" b="1">
                <a:latin typeface="Arial"/>
                <a:cs typeface="Arial"/>
              </a:rPr>
              <a:t>Requisition</a:t>
            </a:r>
            <a:r>
              <a:rPr lang="en-US" sz="3200">
                <a:latin typeface="Arial"/>
                <a:cs typeface="Arial"/>
              </a:rPr>
              <a:t>.</a:t>
            </a:r>
          </a:p>
          <a:p>
            <a:r>
              <a:rPr lang="en-US" sz="3200">
                <a:latin typeface="Arial"/>
                <a:cs typeface="Arial"/>
              </a:rPr>
              <a:t>Edit the </a:t>
            </a:r>
            <a:r>
              <a:rPr lang="en-US" sz="3200" b="1">
                <a:latin typeface="Arial"/>
                <a:cs typeface="Arial"/>
              </a:rPr>
              <a:t>Requisition</a:t>
            </a:r>
            <a:r>
              <a:rPr lang="en-US" sz="3200">
                <a:latin typeface="Arial"/>
                <a:cs typeface="Arial"/>
              </a:rPr>
              <a:t>.</a:t>
            </a:r>
          </a:p>
          <a:p>
            <a:r>
              <a:rPr lang="en-US" sz="3200">
                <a:latin typeface="Arial"/>
                <a:cs typeface="Arial"/>
              </a:rPr>
              <a:t>Click </a:t>
            </a:r>
            <a:r>
              <a:rPr lang="en-US" sz="3200" b="1">
                <a:latin typeface="Arial"/>
                <a:cs typeface="Arial"/>
              </a:rPr>
              <a:t>Submit</a:t>
            </a:r>
            <a:r>
              <a:rPr lang="en-US" sz="3200">
                <a:latin typeface="Arial"/>
                <a:cs typeface="Arial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41337" y="13742811"/>
            <a:ext cx="1630620" cy="771525"/>
          </a:xfrm>
        </p:spPr>
        <p:txBody>
          <a:bodyPr/>
          <a:lstStyle/>
          <a:p>
            <a:r>
              <a:rPr lang="en-US"/>
              <a:t>Navigate to the Requisitions App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Edit Details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Submit the Requisition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Edit and Submit a Requisition (Part 1 of 4)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Click the </a:t>
            </a:r>
            <a:r>
              <a:rPr lang="en-US" b="1"/>
              <a:t>Global Navigation Menu</a:t>
            </a:r>
            <a:r>
              <a:rPr lang="en-US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/>
              <a:t>Click </a:t>
            </a:r>
            <a:r>
              <a:rPr lang="en-US" b="1"/>
              <a:t>Requisitions</a:t>
            </a:r>
            <a:r>
              <a:rPr lang="en-US"/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6AB6A6B-964A-D257-B577-1872E8AC0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209" y="3710751"/>
            <a:ext cx="7315200" cy="410287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E251A57-E4D9-7A14-070F-B5E71610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38" b="35571"/>
          <a:stretch/>
        </p:blipFill>
        <p:spPr>
          <a:xfrm>
            <a:off x="3844787" y="9764418"/>
            <a:ext cx="5486400" cy="55155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208825A-AF82-4A9F-BFC4-3E739E13F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56195" y="3681048"/>
            <a:ext cx="1832164" cy="103241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8B27B1-494A-FF12-2BA1-E7085401B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44786" y="14337208"/>
            <a:ext cx="5345723" cy="97396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A663F-B1BF-5388-6C0B-5EB317512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1340AF-B5B5-2A3C-18AE-8CD5386E8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070C81-5837-F68A-474D-B343ED268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3F856-C10B-B0CE-1E12-EACFEDA31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3EF9B55-4CA2-601E-ABC1-9B584ABF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Edit and Submit a Requisition (Part 2 of 4)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097E3F-CB77-339B-1DA0-0A2024B3467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Click </a:t>
            </a:r>
            <a:r>
              <a:rPr lang="en-US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Related Actions 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n-US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on the desired requisition</a:t>
            </a:r>
            <a:r>
              <a:rPr lang="en-US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US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Edit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3"/>
            </a:pP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66D2CE-1A1B-E035-793B-CD7D8CE3C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78516" y="1717828"/>
            <a:ext cx="2945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793A9A-5F4F-40AB-0F47-FF15CF44ADCB}"/>
              </a:ext>
            </a:extLst>
          </p:cNvPr>
          <p:cNvGrpSpPr/>
          <p:nvPr/>
        </p:nvGrpSpPr>
        <p:grpSpPr>
          <a:xfrm>
            <a:off x="1066800" y="5161679"/>
            <a:ext cx="10058400" cy="5932642"/>
            <a:chOff x="1406633" y="5161679"/>
            <a:chExt cx="10058400" cy="5932642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09AF9C3-4D0B-F3F6-4F5A-4E19C50815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10"/>
            <a:stretch/>
          </p:blipFill>
          <p:spPr>
            <a:xfrm>
              <a:off x="1406633" y="5161679"/>
              <a:ext cx="10058400" cy="5932642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A0C8DEB-0EA5-ABD9-DC14-BE70D2262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482340" y="9286518"/>
              <a:ext cx="4267200" cy="765999"/>
            </a:xfrm>
            <a:prstGeom prst="rect">
              <a:avLst/>
            </a:prstGeom>
            <a:noFill/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A017EF8-4289-4FC6-D85A-7CF118154E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482339" y="6802500"/>
              <a:ext cx="604387" cy="655125"/>
            </a:xfrm>
            <a:prstGeom prst="rect">
              <a:avLst/>
            </a:prstGeom>
            <a:noFill/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6FDBF62-DAE2-693E-D277-F9E506615A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86727" y="6855742"/>
              <a:ext cx="548640" cy="548640"/>
            </a:xfrm>
            <a:prstGeom prst="ellipse">
              <a:avLst/>
            </a:prstGeom>
            <a:solidFill>
              <a:srgbClr val="A72608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F60289C-ADC6-EB93-FCFD-D234671F13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33699" y="9395197"/>
              <a:ext cx="548640" cy="548640"/>
            </a:xfrm>
            <a:prstGeom prst="ellipse">
              <a:avLst/>
            </a:prstGeom>
            <a:solidFill>
              <a:srgbClr val="A72608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6179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E12AA-E48C-51B2-0F9B-A52383728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E9DA5D4B-FB8D-B867-4813-09535212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Edit and Submit a Requisition (Part 3 of 4)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B2E93F-E761-0056-87E1-A1A1E1FBC661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E693C90-EBC2-94FF-07D7-31923C8A1A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Edit </a:t>
            </a:r>
            <a:r>
              <a:rPr lang="en-US" b="1"/>
              <a:t>Requisition Information</a:t>
            </a:r>
            <a:r>
              <a:rPr lang="en-US"/>
              <a:t>, as applicable and click </a:t>
            </a:r>
            <a:r>
              <a:rPr lang="en-US" b="1"/>
              <a:t>Submit</a:t>
            </a:r>
            <a:r>
              <a:rPr lang="en-US"/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42573C-CC41-A0BB-F64E-77075C16F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7230"/>
          <a:stretch/>
        </p:blipFill>
        <p:spPr>
          <a:xfrm>
            <a:off x="1066800" y="4470462"/>
            <a:ext cx="10058400" cy="90437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C727E0F-5BB5-8D92-5F16-AEC1D7687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86340" y="12999720"/>
            <a:ext cx="1046480" cy="30706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FC8FBE-97E2-5E41-E126-9F7BA34FB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3B097F-FFD4-CF34-F92E-81AA8A06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1CFD5-D4C8-EB24-A349-0CB7F876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332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DC0631B-9453-887F-B32A-6A8675080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Edit and Submit a Requisition (Part 4 of 4)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281199-D5E2-B7F8-6F06-C566D1E0EF0E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BC6F9A1-DA72-26BD-DB79-8E091D2540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View the confirmation of </a:t>
            </a:r>
            <a:r>
              <a:rPr lang="en-US" b="1"/>
              <a:t>Submission</a:t>
            </a:r>
            <a:r>
              <a:rPr lang="en-US"/>
              <a:t>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C16B83B-A7D3-BA38-BD7A-2D0C8FDB0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501057"/>
            <a:ext cx="6400800" cy="463275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9C8717D5-25F7-8868-6782-944EF46E7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0683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4" name="Freeform 101">
              <a:extLst>
                <a:ext uri="{FF2B5EF4-FFF2-40B4-BE49-F238E27FC236}">
                  <a16:creationId xmlns:a16="http://schemas.microsoft.com/office/drawing/2014/main" id="{95682528-6ECA-C502-4231-152B9CBA3988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5" name="Graphic 14" descr="Checkmark with solid fill">
              <a:extLst>
                <a:ext uri="{FF2B5EF4-FFF2-40B4-BE49-F238E27FC236}">
                  <a16:creationId xmlns:a16="http://schemas.microsoft.com/office/drawing/2014/main" id="{E1F159DD-93CC-74BB-026A-74DC2426C27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4F265B4-D0B7-CA68-19DD-056B85F4BA97}"/>
              </a:ext>
            </a:extLst>
          </p:cNvPr>
          <p:cNvSpPr txBox="1"/>
          <p:nvPr/>
        </p:nvSpPr>
        <p:spPr>
          <a:xfrm>
            <a:off x="1666371" y="14671905"/>
            <a:ext cx="983668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2400" b="1">
                <a:latin typeface="Arial"/>
                <a:cs typeface="Arial"/>
              </a:rPr>
              <a:t>You have successfully edited and submitted a requisition.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D4BBF-944D-8F96-FDD8-21F84B051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B2EB9F-EFD6-45C6-73CA-4A051285E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F3CDD-BC47-AD22-FBFD-6C39FDBAE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13315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3980E1-8BB3-46F4-A16A-33E4431B3E8B}"/>
</file>

<file path=customXml/itemProps3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6da45f1-dd2c-4d1f-af13-5abe46b99921}" enabled="0" method="" siteId="{36da45f1-dd2c-4d1f-af13-5abe46b99921}" removed="1"/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Job Aid Template</vt:lpstr>
      <vt:lpstr>1_Administrative</vt:lpstr>
      <vt:lpstr>Edit and Submit a Requisition</vt:lpstr>
      <vt:lpstr>Edit and Submit a Requisition (Part 1 of 4)</vt:lpstr>
      <vt:lpstr>Edit and Submit a Requisition (Part 2 of 4)</vt:lpstr>
      <vt:lpstr>Edit and Submit a Requisition (Part 3 of 4)</vt:lpstr>
      <vt:lpstr>Edit and Submit a Requisition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revision>1</cp:revision>
  <cp:lastPrinted>2024-05-14T19:49:44Z</cp:lastPrinted>
  <dcterms:created xsi:type="dcterms:W3CDTF">2024-01-04T16:25:20Z</dcterms:created>
  <dcterms:modified xsi:type="dcterms:W3CDTF">2025-12-23T14:41:45Z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D5F5214D-DECC-4968-B059-0666457FBF36</vt:lpwstr>
  </property>
  <property fmtid="{D5CDD505-2E9C-101B-9397-08002B2CF9AE}" pid="12" name="ArticulatePath">
    <vt:lpwstr>https://gets.sharepoint.com/sites/SAO_NextGen/End User Training Materials/2 Finance &amp; Procurement/Procurement - Reqs &amp; POs/Job Aids/6 Complete/Job Aid_PROC Reqs PO_Edit and Submit a Requisition_Complete</vt:lpwstr>
  </property>
</Properties>
</file>