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1"/>
  </p:notesMasterIdLst>
  <p:sldIdLst>
    <p:sldId id="365" r:id="rId6"/>
    <p:sldId id="361" r:id="rId7"/>
    <p:sldId id="366" r:id="rId8"/>
    <p:sldId id="367" r:id="rId9"/>
    <p:sldId id="368" r:id="rId10"/>
  </p:sldIdLst>
  <p:sldSz cx="12192000" cy="16256000"/>
  <p:notesSz cx="7315200" cy="96012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1A5F13-BD0B-AD88-C4DA-A83BD6B00A79}" name="Farmer, Ann" initials="FA" userId="S::ann.farmer@sao.ga.gov::30a3a3e6-9249-4217-b8cc-bd1218a1f658" providerId="AD"/>
  <p188:author id="{8720932C-58B8-903E-3C52-6D463B34B2BE}" name="Blackshear, Toni" initials="TB" userId="S::toni.blackshear@sao.ga.gov::728cc639-1579-4431-8c20-805d8be18b62" providerId="AD"/>
  <p188:author id="{3502C13A-F1B8-3757-CE8D-8037F6353F27}" name="Alexander, Becky" initials="AB" userId="S::becky.alexander@doas.ga.gov::f381ec09-abb2-4602-950f-0db0b2179f0d" providerId="AD"/>
  <p188:author id="{009D803D-F5EC-37AD-8E5C-2EF0EA8A12A3}" name="Williams-miller, Kimberly" initials="KW" userId="S::kimberly.williams-miller@sao.ga.gov::cb7207ec-d5e9-4dd6-9898-718506d4bc98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1DCD4546-5D69-6A56-6A02-F4967DCAD517}" name="Gottdenker, Jay" initials="GJ" userId="S::jay.gottdenker@sao.ga.gov::05835fd4-2787-49f7-ad76-5a4f6e86bcd6" providerId="AD"/>
  <p188:author id="{C1A60C49-7C29-73C3-1A30-B787DD752A19}" name="Robert, Margaret" initials="MR" userId="Robert, Margaret" providerId="None"/>
  <p188:author id="{08F5FB57-474F-B380-5704-FF203D6E4278}" name="GALLAGHER, STEFANIE" initials="GS" userId="S::stefanie.gallagher@sao.ga.gov::d370f62a-a665-41f5-ad5c-ccb3156424eb" providerId="AD"/>
  <p188:author id="{B25ED058-408A-8F9E-6296-F3B27FF5C920}" name="Taylor, Matt" initials="TM" userId="S::matt.taylor@doas.ga.gov::6dfa03b7-4d81-4b57-91ec-850443a1413e" providerId="AD"/>
  <p188:author id="{2067D861-83EF-3D19-890D-D40E1191CC6E}" name="Wilcox, Joel" initials="JW" userId="S::joel.wilcox@doas.ga.gov::21224015-5a1b-4359-9ea3-ef6249ba0b36" providerId="AD"/>
  <p188:author id="{E8357768-72C4-0373-16C5-D0AD69410934}" name="Barfield, Chris" initials="CB" userId="S::chris.barfield@doas.ga.gov::bce30e8a-c9b2-4f0f-b373-c3216ae509e8" providerId="AD"/>
  <p188:author id="{F94FB268-4EB0-26A1-9FED-9A9B05C4B15C}" name="McClester, Ryan" initials="RM" userId="S::ryan.mcclester@sao.ga.gov::5f0298cf-8456-4577-8b9b-8f3379c01079" providerId="AD"/>
  <p188:author id="{74AB1B6C-BE25-544B-AFA3-521C1F4686BA}" name="Farmer, Ann" initials="AF" userId="S::Ann.Farmer@sao.ga.gov::30a3a3e6-9249-4217-b8cc-bd1218a1f658" providerId="AD"/>
  <p188:author id="{AEC2918A-3D02-8CDC-0937-A2078E8E1F0A}" name="Cooper, Lenesia" initials="CL" userId="S::lenesia.cooper@sao.ga.gov::c87d1fc2-4efc-4039-ab7f-230fa324140b" providerId="AD"/>
  <p188:author id="{BFFD038E-6017-C843-98BD-7DB9884C9DDE}" name="Sipe, Jamie" initials="SJ" userId="S::jasipe@deloitte.com::5bc06a04-23d5-42bd-853b-0cd5205b0fa0" providerId="AD"/>
  <p188:author id="{801F5EC2-F3D5-CF07-5939-A43709B04075}" name="Kalpathi, Vinod" initials="KV" userId="S::vinod.kalpathi@doas.ga.gov::2c0a779b-d89e-42d1-8ce5-5d7a5c7b7817" providerId="AD"/>
  <p188:author id="{50C05FD0-D694-7D4A-69EA-08D1F8712FF5}" name="Cooper, Lenesia" initials="" userId="S::Lenesia.Cooper@sao.ga.gov::c87d1fc2-4efc-4039-ab7f-230fa324140b" providerId="AD"/>
  <p188:author id="{2A43C1D0-EC98-7D0A-7928-9806C2BF5745}" name="Harder, April" initials="HA" userId="S::april.harder@doas.ga.gov::57594db7-b972-42d4-8c77-65bd0785c8b0" providerId="AD"/>
  <p188:author id="{0CEE8AF1-C248-A972-666E-9A72101DA29C}" name="Chapman, Mary" initials="MC" userId="S::mary.chapman@doas.ga.gov::c232ab18-707a-4ee1-8cf2-b056bec2e1ec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7AE184-3334-457B-8412-E15089F49662}" v="357" dt="2025-12-17T17:34:21.755"/>
    <p1510:client id="{E504E5B0-74A9-0445-C406-8A517708CDD5}" v="5" dt="2025-12-17T14:58:35.375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1" autoAdjust="0"/>
    <p:restoredTop sz="94660"/>
  </p:normalViewPr>
  <p:slideViewPr>
    <p:cSldViewPr snapToGrid="0">
      <p:cViewPr>
        <p:scale>
          <a:sx n="76" d="100"/>
          <a:sy n="76" d="100"/>
        </p:scale>
        <p:origin x="355" y="-302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gs" Target="tags/tag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ams, Jennie" userId="S::jennie.adams@doas.ga.gov::66c45bf2-0083-4548-95d6-5ffc8dfba949" providerId="AD" clId="Web-{E504E5B0-74A9-0445-C406-8A517708CDD5}"/>
    <pc:docChg chg="modSld">
      <pc:chgData name="Adams, Jennie" userId="S::jennie.adams@doas.ga.gov::66c45bf2-0083-4548-95d6-5ffc8dfba949" providerId="AD" clId="Web-{E504E5B0-74A9-0445-C406-8A517708CDD5}" dt="2025-12-17T14:58:35.375" v="4" actId="1076"/>
      <pc:docMkLst>
        <pc:docMk/>
      </pc:docMkLst>
      <pc:sldChg chg="modSp">
        <pc:chgData name="Adams, Jennie" userId="S::jennie.adams@doas.ga.gov::66c45bf2-0083-4548-95d6-5ffc8dfba949" providerId="AD" clId="Web-{E504E5B0-74A9-0445-C406-8A517708CDD5}" dt="2025-12-17T14:57:40.095" v="2" actId="14100"/>
        <pc:sldMkLst>
          <pc:docMk/>
          <pc:sldMk cId="1985498403" sldId="361"/>
        </pc:sldMkLst>
        <pc:spChg chg="mod">
          <ac:chgData name="Adams, Jennie" userId="S::jennie.adams@doas.ga.gov::66c45bf2-0083-4548-95d6-5ffc8dfba949" providerId="AD" clId="Web-{E504E5B0-74A9-0445-C406-8A517708CDD5}" dt="2025-12-17T14:57:40.095" v="2" actId="14100"/>
          <ac:spMkLst>
            <pc:docMk/>
            <pc:sldMk cId="1985498403" sldId="361"/>
            <ac:spMk id="8" creationId="{1FC4655B-9193-BD72-D827-692B149E211F}"/>
          </ac:spMkLst>
        </pc:spChg>
      </pc:sldChg>
      <pc:sldChg chg="modSp">
        <pc:chgData name="Adams, Jennie" userId="S::jennie.adams@doas.ga.gov::66c45bf2-0083-4548-95d6-5ffc8dfba949" providerId="AD" clId="Web-{E504E5B0-74A9-0445-C406-8A517708CDD5}" dt="2025-12-17T14:49:19.323" v="1" actId="20577"/>
        <pc:sldMkLst>
          <pc:docMk/>
          <pc:sldMk cId="2529097494" sldId="365"/>
        </pc:sldMkLst>
        <pc:spChg chg="mod">
          <ac:chgData name="Adams, Jennie" userId="S::jennie.adams@doas.ga.gov::66c45bf2-0083-4548-95d6-5ffc8dfba949" providerId="AD" clId="Web-{E504E5B0-74A9-0445-C406-8A517708CDD5}" dt="2025-12-17T14:49:19.323" v="1" actId="20577"/>
          <ac:spMkLst>
            <pc:docMk/>
            <pc:sldMk cId="2529097494" sldId="365"/>
            <ac:spMk id="6" creationId="{11A325F9-DCFC-2886-9462-28EC4767A2A5}"/>
          </ac:spMkLst>
        </pc:spChg>
      </pc:sldChg>
      <pc:sldChg chg="modSp">
        <pc:chgData name="Adams, Jennie" userId="S::jennie.adams@doas.ga.gov::66c45bf2-0083-4548-95d6-5ffc8dfba949" providerId="AD" clId="Web-{E504E5B0-74A9-0445-C406-8A517708CDD5}" dt="2025-12-17T14:58:35.375" v="4" actId="1076"/>
        <pc:sldMkLst>
          <pc:docMk/>
          <pc:sldMk cId="3269188392" sldId="366"/>
        </pc:sldMkLst>
        <pc:spChg chg="mod">
          <ac:chgData name="Adams, Jennie" userId="S::jennie.adams@doas.ga.gov::66c45bf2-0083-4548-95d6-5ffc8dfba949" providerId="AD" clId="Web-{E504E5B0-74A9-0445-C406-8A517708CDD5}" dt="2025-12-17T14:58:35.375" v="4" actId="1076"/>
          <ac:spMkLst>
            <pc:docMk/>
            <pc:sldMk cId="3269188392" sldId="366"/>
            <ac:spMk id="13" creationId="{A950F370-7FDD-EEB7-3F5D-5D2603EC7850}"/>
          </ac:spMkLst>
        </pc:spChg>
        <pc:picChg chg="mod">
          <ac:chgData name="Adams, Jennie" userId="S::jennie.adams@doas.ga.gov::66c45bf2-0083-4548-95d6-5ffc8dfba949" providerId="AD" clId="Web-{E504E5B0-74A9-0445-C406-8A517708CDD5}" dt="2025-12-17T14:58:35.375" v="3" actId="1076"/>
          <ac:picMkLst>
            <pc:docMk/>
            <pc:sldMk cId="3269188392" sldId="366"/>
            <ac:picMk id="11" creationId="{C2977DFC-367D-97E8-D55F-65E697D70717}"/>
          </ac:picMkLst>
        </pc:picChg>
      </pc:sldChg>
    </pc:docChg>
  </pc:docChgLst>
  <pc:docChgLst>
    <pc:chgData name="Adams, Jennie" userId="66c45bf2-0083-4548-95d6-5ffc8dfba949" providerId="ADAL" clId="{AB66FAFA-73F8-44E4-B0CD-31AA7FFB9CF3}"/>
    <pc:docChg chg="undo custSel modSld">
      <pc:chgData name="Adams, Jennie" userId="66c45bf2-0083-4548-95d6-5ffc8dfba949" providerId="ADAL" clId="{AB66FAFA-73F8-44E4-B0CD-31AA7FFB9CF3}" dt="2025-12-17T17:36:25.079" v="176" actId="11"/>
      <pc:docMkLst>
        <pc:docMk/>
      </pc:docMkLst>
      <pc:sldChg chg="addSp modSp mod">
        <pc:chgData name="Adams, Jennie" userId="66c45bf2-0083-4548-95d6-5ffc8dfba949" providerId="ADAL" clId="{AB66FAFA-73F8-44E4-B0CD-31AA7FFB9CF3}" dt="2025-12-17T15:41:21.906" v="58" actId="1076"/>
        <pc:sldMkLst>
          <pc:docMk/>
          <pc:sldMk cId="1985498403" sldId="361"/>
        </pc:sldMkLst>
        <pc:spChg chg="mod">
          <ac:chgData name="Adams, Jennie" userId="66c45bf2-0083-4548-95d6-5ffc8dfba949" providerId="ADAL" clId="{AB66FAFA-73F8-44E4-B0CD-31AA7FFB9CF3}" dt="2025-12-17T15:41:16.701" v="57" actId="1076"/>
          <ac:spMkLst>
            <pc:docMk/>
            <pc:sldMk cId="1985498403" sldId="361"/>
            <ac:spMk id="7" creationId="{0D12C97E-C7E4-B7DA-345D-F487179DE1B9}"/>
          </ac:spMkLst>
        </pc:spChg>
        <pc:spChg chg="mod">
          <ac:chgData name="Adams, Jennie" userId="66c45bf2-0083-4548-95d6-5ffc8dfba949" providerId="ADAL" clId="{AB66FAFA-73F8-44E4-B0CD-31AA7FFB9CF3}" dt="2025-12-17T15:41:21.906" v="58" actId="1076"/>
          <ac:spMkLst>
            <pc:docMk/>
            <pc:sldMk cId="1985498403" sldId="361"/>
            <ac:spMk id="9" creationId="{53EDF82B-D43F-80B6-26B4-BE2BB4FF0A5D}"/>
          </ac:spMkLst>
        </pc:spChg>
        <pc:spChg chg="mod">
          <ac:chgData name="Adams, Jennie" userId="66c45bf2-0083-4548-95d6-5ffc8dfba949" providerId="ADAL" clId="{AB66FAFA-73F8-44E4-B0CD-31AA7FFB9CF3}" dt="2025-12-17T15:41:21.906" v="58" actId="1076"/>
          <ac:spMkLst>
            <pc:docMk/>
            <pc:sldMk cId="1985498403" sldId="361"/>
            <ac:spMk id="10" creationId="{107AA0C6-D989-493C-38B2-45A3F5BF01A5}"/>
          </ac:spMkLst>
        </pc:spChg>
        <pc:spChg chg="mod">
          <ac:chgData name="Adams, Jennie" userId="66c45bf2-0083-4548-95d6-5ffc8dfba949" providerId="ADAL" clId="{AB66FAFA-73F8-44E4-B0CD-31AA7FFB9CF3}" dt="2025-12-17T15:36:07.455" v="24" actId="14100"/>
          <ac:spMkLst>
            <pc:docMk/>
            <pc:sldMk cId="1985498403" sldId="361"/>
            <ac:spMk id="11" creationId="{5B1AF5AE-9CB4-4710-DCE8-03246C9D7F51}"/>
          </ac:spMkLst>
        </pc:spChg>
        <pc:spChg chg="mod">
          <ac:chgData name="Adams, Jennie" userId="66c45bf2-0083-4548-95d6-5ffc8dfba949" providerId="ADAL" clId="{AB66FAFA-73F8-44E4-B0CD-31AA7FFB9CF3}" dt="2025-12-17T15:36:02.893" v="23" actId="1076"/>
          <ac:spMkLst>
            <pc:docMk/>
            <pc:sldMk cId="1985498403" sldId="361"/>
            <ac:spMk id="12" creationId="{242B542C-944D-60AF-05CF-6603F4104589}"/>
          </ac:spMkLst>
        </pc:spChg>
        <pc:spChg chg="mod">
          <ac:chgData name="Adams, Jennie" userId="66c45bf2-0083-4548-95d6-5ffc8dfba949" providerId="ADAL" clId="{AB66FAFA-73F8-44E4-B0CD-31AA7FFB9CF3}" dt="2025-12-17T15:35:39.788" v="19" actId="1076"/>
          <ac:spMkLst>
            <pc:docMk/>
            <pc:sldMk cId="1985498403" sldId="361"/>
            <ac:spMk id="13" creationId="{A6B6C665-4C28-A960-8925-9173AA9C1047}"/>
          </ac:spMkLst>
        </pc:spChg>
        <pc:spChg chg="mod">
          <ac:chgData name="Adams, Jennie" userId="66c45bf2-0083-4548-95d6-5ffc8dfba949" providerId="ADAL" clId="{AB66FAFA-73F8-44E4-B0CD-31AA7FFB9CF3}" dt="2025-12-17T15:35:39.788" v="19" actId="1076"/>
          <ac:spMkLst>
            <pc:docMk/>
            <pc:sldMk cId="1985498403" sldId="361"/>
            <ac:spMk id="14" creationId="{1E658C0B-1121-71DB-BF6A-AEB73D14827B}"/>
          </ac:spMkLst>
        </pc:spChg>
        <pc:spChg chg="mod">
          <ac:chgData name="Adams, Jennie" userId="66c45bf2-0083-4548-95d6-5ffc8dfba949" providerId="ADAL" clId="{AB66FAFA-73F8-44E4-B0CD-31AA7FFB9CF3}" dt="2025-12-17T15:41:21.906" v="58" actId="1076"/>
          <ac:spMkLst>
            <pc:docMk/>
            <pc:sldMk cId="1985498403" sldId="361"/>
            <ac:spMk id="15" creationId="{AFFB1B23-CFE8-9D0C-AC97-1E14EE2F2C0A}"/>
          </ac:spMkLst>
        </pc:spChg>
        <pc:spChg chg="add mod">
          <ac:chgData name="Adams, Jennie" userId="66c45bf2-0083-4548-95d6-5ffc8dfba949" providerId="ADAL" clId="{AB66FAFA-73F8-44E4-B0CD-31AA7FFB9CF3}" dt="2025-12-17T15:41:21.906" v="58" actId="1076"/>
          <ac:spMkLst>
            <pc:docMk/>
            <pc:sldMk cId="1985498403" sldId="361"/>
            <ac:spMk id="16" creationId="{3823B1BF-34D4-CC27-166E-28D2295454E1}"/>
          </ac:spMkLst>
        </pc:spChg>
        <pc:spChg chg="add mod">
          <ac:chgData name="Adams, Jennie" userId="66c45bf2-0083-4548-95d6-5ffc8dfba949" providerId="ADAL" clId="{AB66FAFA-73F8-44E4-B0CD-31AA7FFB9CF3}" dt="2025-12-17T15:41:21.906" v="58" actId="1076"/>
          <ac:spMkLst>
            <pc:docMk/>
            <pc:sldMk cId="1985498403" sldId="361"/>
            <ac:spMk id="17" creationId="{928E77D7-AD45-17B2-684F-6BCD5D9CF977}"/>
          </ac:spMkLst>
        </pc:spChg>
        <pc:spChg chg="mod">
          <ac:chgData name="Adams, Jennie" userId="66c45bf2-0083-4548-95d6-5ffc8dfba949" providerId="ADAL" clId="{AB66FAFA-73F8-44E4-B0CD-31AA7FFB9CF3}" dt="2025-12-17T15:41:21.906" v="58" actId="1076"/>
          <ac:spMkLst>
            <pc:docMk/>
            <pc:sldMk cId="1985498403" sldId="361"/>
            <ac:spMk id="22" creationId="{41D3488A-9E73-91E1-8F35-6EF3BAF9793A}"/>
          </ac:spMkLst>
        </pc:spChg>
        <pc:picChg chg="mod">
          <ac:chgData name="Adams, Jennie" userId="66c45bf2-0083-4548-95d6-5ffc8dfba949" providerId="ADAL" clId="{AB66FAFA-73F8-44E4-B0CD-31AA7FFB9CF3}" dt="2025-12-17T15:35:31.215" v="18" actId="1076"/>
          <ac:picMkLst>
            <pc:docMk/>
            <pc:sldMk cId="1985498403" sldId="361"/>
            <ac:picMk id="19" creationId="{8F3C1550-437D-278D-A476-AAD4A74992F4}"/>
          </ac:picMkLst>
        </pc:picChg>
        <pc:picChg chg="mod">
          <ac:chgData name="Adams, Jennie" userId="66c45bf2-0083-4548-95d6-5ffc8dfba949" providerId="ADAL" clId="{AB66FAFA-73F8-44E4-B0CD-31AA7FFB9CF3}" dt="2025-12-17T15:41:21.906" v="58" actId="1076"/>
          <ac:picMkLst>
            <pc:docMk/>
            <pc:sldMk cId="1985498403" sldId="361"/>
            <ac:picMk id="24" creationId="{A9105992-162B-42A3-F6A0-B80A0F7825F6}"/>
          </ac:picMkLst>
        </pc:picChg>
      </pc:sldChg>
      <pc:sldChg chg="addSp modSp mod">
        <pc:chgData name="Adams, Jennie" userId="66c45bf2-0083-4548-95d6-5ffc8dfba949" providerId="ADAL" clId="{AB66FAFA-73F8-44E4-B0CD-31AA7FFB9CF3}" dt="2025-12-17T17:35:26.557" v="158" actId="20577"/>
        <pc:sldMkLst>
          <pc:docMk/>
          <pc:sldMk cId="3269188392" sldId="366"/>
        </pc:sldMkLst>
        <pc:spChg chg="mod">
          <ac:chgData name="Adams, Jennie" userId="66c45bf2-0083-4548-95d6-5ffc8dfba949" providerId="ADAL" clId="{AB66FAFA-73F8-44E4-B0CD-31AA7FFB9CF3}" dt="2025-12-17T17:35:00.384" v="155" actId="11"/>
          <ac:spMkLst>
            <pc:docMk/>
            <pc:sldMk cId="3269188392" sldId="366"/>
            <ac:spMk id="6" creationId="{C93E1172-7934-5F1D-5ABE-F6E1ED512511}"/>
          </ac:spMkLst>
        </pc:spChg>
        <pc:spChg chg="add mod">
          <ac:chgData name="Adams, Jennie" userId="66c45bf2-0083-4548-95d6-5ffc8dfba949" providerId="ADAL" clId="{AB66FAFA-73F8-44E4-B0CD-31AA7FFB9CF3}" dt="2025-12-17T17:31:33.069" v="105" actId="1037"/>
          <ac:spMkLst>
            <pc:docMk/>
            <pc:sldMk cId="3269188392" sldId="366"/>
            <ac:spMk id="7" creationId="{D75FF5CD-8924-88FF-719B-C660670A342F}"/>
          </ac:spMkLst>
        </pc:spChg>
        <pc:spChg chg="add mod">
          <ac:chgData name="Adams, Jennie" userId="66c45bf2-0083-4548-95d6-5ffc8dfba949" providerId="ADAL" clId="{AB66FAFA-73F8-44E4-B0CD-31AA7FFB9CF3}" dt="2025-12-17T17:35:22.033" v="157" actId="20577"/>
          <ac:spMkLst>
            <pc:docMk/>
            <pc:sldMk cId="3269188392" sldId="366"/>
            <ac:spMk id="9" creationId="{24330206-D1EF-9B8E-15A3-D8061B356EBA}"/>
          </ac:spMkLst>
        </pc:spChg>
        <pc:spChg chg="add mod">
          <ac:chgData name="Adams, Jennie" userId="66c45bf2-0083-4548-95d6-5ffc8dfba949" providerId="ADAL" clId="{AB66FAFA-73F8-44E4-B0CD-31AA7FFB9CF3}" dt="2025-12-17T17:35:26.557" v="158" actId="20577"/>
          <ac:spMkLst>
            <pc:docMk/>
            <pc:sldMk cId="3269188392" sldId="366"/>
            <ac:spMk id="10" creationId="{4D9F0A1B-D60B-1478-9583-A8CCD94AA414}"/>
          </ac:spMkLst>
        </pc:spChg>
        <pc:spChg chg="mod">
          <ac:chgData name="Adams, Jennie" userId="66c45bf2-0083-4548-95d6-5ffc8dfba949" providerId="ADAL" clId="{AB66FAFA-73F8-44E4-B0CD-31AA7FFB9CF3}" dt="2025-12-17T17:31:38.449" v="106" actId="1076"/>
          <ac:spMkLst>
            <pc:docMk/>
            <pc:sldMk cId="3269188392" sldId="366"/>
            <ac:spMk id="13" creationId="{A950F370-7FDD-EEB7-3F5D-5D2603EC7850}"/>
          </ac:spMkLst>
        </pc:spChg>
        <pc:picChg chg="mod modCrop">
          <ac:chgData name="Adams, Jennie" userId="66c45bf2-0083-4548-95d6-5ffc8dfba949" providerId="ADAL" clId="{AB66FAFA-73F8-44E4-B0CD-31AA7FFB9CF3}" dt="2025-12-17T17:31:27.581" v="95" actId="1076"/>
          <ac:picMkLst>
            <pc:docMk/>
            <pc:sldMk cId="3269188392" sldId="366"/>
            <ac:picMk id="11" creationId="{C2977DFC-367D-97E8-D55F-65E697D70717}"/>
          </ac:picMkLst>
        </pc:picChg>
      </pc:sldChg>
      <pc:sldChg chg="modSp mod">
        <pc:chgData name="Adams, Jennie" userId="66c45bf2-0083-4548-95d6-5ffc8dfba949" providerId="ADAL" clId="{AB66FAFA-73F8-44E4-B0CD-31AA7FFB9CF3}" dt="2025-12-17T17:36:14.028" v="175" actId="20577"/>
        <pc:sldMkLst>
          <pc:docMk/>
          <pc:sldMk cId="3114366395" sldId="367"/>
        </pc:sldMkLst>
        <pc:spChg chg="mod">
          <ac:chgData name="Adams, Jennie" userId="66c45bf2-0083-4548-95d6-5ffc8dfba949" providerId="ADAL" clId="{AB66FAFA-73F8-44E4-B0CD-31AA7FFB9CF3}" dt="2025-12-17T17:35:51.885" v="159" actId="11"/>
          <ac:spMkLst>
            <pc:docMk/>
            <pc:sldMk cId="3114366395" sldId="367"/>
            <ac:spMk id="6" creationId="{206D539B-4CAB-4F4A-7C8F-8154E45642C4}"/>
          </ac:spMkLst>
        </pc:spChg>
        <pc:spChg chg="mod">
          <ac:chgData name="Adams, Jennie" userId="66c45bf2-0083-4548-95d6-5ffc8dfba949" providerId="ADAL" clId="{AB66FAFA-73F8-44E4-B0CD-31AA7FFB9CF3}" dt="2025-12-17T17:36:10.201" v="174" actId="1037"/>
          <ac:spMkLst>
            <pc:docMk/>
            <pc:sldMk cId="3114366395" sldId="367"/>
            <ac:spMk id="7" creationId="{BFA94E89-7757-BAF5-6F51-73EC429A1F7F}"/>
          </ac:spMkLst>
        </pc:spChg>
        <pc:spChg chg="mod">
          <ac:chgData name="Adams, Jennie" userId="66c45bf2-0083-4548-95d6-5ffc8dfba949" providerId="ADAL" clId="{AB66FAFA-73F8-44E4-B0CD-31AA7FFB9CF3}" dt="2025-12-17T17:36:14.028" v="175" actId="20577"/>
          <ac:spMkLst>
            <pc:docMk/>
            <pc:sldMk cId="3114366395" sldId="367"/>
            <ac:spMk id="10" creationId="{5A2868CB-3AC4-77A5-5A84-D86DB7730E60}"/>
          </ac:spMkLst>
        </pc:spChg>
      </pc:sldChg>
      <pc:sldChg chg="modSp mod">
        <pc:chgData name="Adams, Jennie" userId="66c45bf2-0083-4548-95d6-5ffc8dfba949" providerId="ADAL" clId="{AB66FAFA-73F8-44E4-B0CD-31AA7FFB9CF3}" dt="2025-12-17T17:36:25.079" v="176" actId="11"/>
        <pc:sldMkLst>
          <pc:docMk/>
          <pc:sldMk cId="2385524625" sldId="368"/>
        </pc:sldMkLst>
        <pc:spChg chg="mod">
          <ac:chgData name="Adams, Jennie" userId="66c45bf2-0083-4548-95d6-5ffc8dfba949" providerId="ADAL" clId="{AB66FAFA-73F8-44E4-B0CD-31AA7FFB9CF3}" dt="2025-12-17T17:36:25.079" v="176" actId="11"/>
          <ac:spMkLst>
            <pc:docMk/>
            <pc:sldMk cId="2385524625" sldId="368"/>
            <ac:spMk id="6" creationId="{27149AE4-54B1-CDC3-3867-73A5BD2CD17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9073049E-AFA4-72BD-EDAD-67B809451C53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6E0B337-8DA2-78BA-F4A2-712586723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Mass Cancel </a:t>
            </a:r>
            <a:br>
              <a:rPr lang="en-US"/>
            </a:br>
            <a:r>
              <a:rPr lang="en-US"/>
              <a:t>Procurement Documents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BD3D3D-025B-CA3A-A388-1B787A361CCB}"/>
              </a:ext>
            </a:extLst>
          </p:cNvPr>
          <p:cNvSpPr txBox="1"/>
          <p:nvPr/>
        </p:nvSpPr>
        <p:spPr>
          <a:xfrm>
            <a:off x="4710577" y="3576893"/>
            <a:ext cx="2770845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800" b="1">
                <a:latin typeface="Arial"/>
                <a:cs typeface="Arial"/>
              </a:rPr>
              <a:t>DESCRIPTION</a:t>
            </a:r>
            <a:endParaRPr lang="en-US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1A325F9-DCFC-2886-9462-28EC4767A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4922" y="4181004"/>
            <a:ext cx="10910765" cy="276656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This guide will show </a:t>
            </a:r>
            <a:r>
              <a:rPr lang="en-US" i="1" dirty="0">
                <a:latin typeface="Arial"/>
                <a:cs typeface="Arial"/>
              </a:rPr>
              <a:t>PO Buyers</a:t>
            </a:r>
            <a:r>
              <a:rPr lang="en-US" dirty="0">
                <a:latin typeface="Arial"/>
                <a:cs typeface="Arial"/>
              </a:rPr>
              <a:t> and </a:t>
            </a:r>
            <a:r>
              <a:rPr lang="en-US" i="1" dirty="0">
                <a:latin typeface="Arial"/>
                <a:cs typeface="Arial"/>
              </a:rPr>
              <a:t>Procurement Operations Lead</a:t>
            </a:r>
            <a:r>
              <a:rPr lang="en-US" dirty="0">
                <a:latin typeface="Arial"/>
                <a:cs typeface="Arial"/>
              </a:rPr>
              <a:t> how to Mass </a:t>
            </a:r>
            <a:r>
              <a:rPr lang="en-US" i="1" dirty="0">
                <a:latin typeface="Arial"/>
                <a:cs typeface="Arial"/>
              </a:rPr>
              <a:t>Cancel Procurement Documents.</a:t>
            </a:r>
          </a:p>
          <a:p>
            <a:r>
              <a:rPr lang="en-US" sz="3000" b="1" dirty="0">
                <a:latin typeface="Arial"/>
                <a:cs typeface="Arial"/>
              </a:rPr>
              <a:t>Note</a:t>
            </a:r>
            <a:r>
              <a:rPr lang="en-US" sz="3000" dirty="0">
                <a:latin typeface="Arial"/>
                <a:cs typeface="Arial"/>
              </a:rPr>
              <a:t>: </a:t>
            </a:r>
            <a:r>
              <a:rPr lang="en-US" sz="3000" i="1" dirty="0">
                <a:latin typeface="Arial"/>
                <a:cs typeface="Arial"/>
              </a:rPr>
              <a:t>Mass Cancel </a:t>
            </a:r>
            <a:r>
              <a:rPr lang="en-US" sz="3000" dirty="0">
                <a:latin typeface="Arial"/>
                <a:cs typeface="Arial"/>
              </a:rPr>
              <a:t>procurement documents require approval from </a:t>
            </a:r>
            <a:r>
              <a:rPr lang="en-US" sz="3000" i="1" dirty="0">
                <a:latin typeface="Arial"/>
                <a:cs typeface="Arial"/>
              </a:rPr>
              <a:t>SAO</a:t>
            </a:r>
            <a:r>
              <a:rPr lang="en-US" sz="3000" dirty="0">
                <a:latin typeface="Arial"/>
                <a:cs typeface="Arial"/>
              </a:rPr>
              <a:t>. 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512B1B-C945-723A-9439-9A4C042E720F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2EB016-0671-A773-C5C4-9CFDF0F55C0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5CB5F00-1815-EC7F-2599-B9E60B0E18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4889" y="8043364"/>
            <a:ext cx="10542315" cy="4557990"/>
          </a:xfrm>
        </p:spPr>
        <p:txBody>
          <a:bodyPr>
            <a:normAutofit/>
          </a:bodyPr>
          <a:lstStyle/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Enter </a:t>
            </a:r>
            <a:r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Mass Cancel Procurement Documents </a:t>
            </a: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 the </a:t>
            </a:r>
            <a:r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Search </a:t>
            </a: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field. </a:t>
            </a: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>
                <a:solidFill>
                  <a:prstClr val="black"/>
                </a:solidFill>
                <a:latin typeface="Arial"/>
                <a:cs typeface="Arial"/>
              </a:rPr>
              <a:t>S</a:t>
            </a:r>
            <a:r>
              <a:rPr kumimoji="0" lang="en-US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elect</a:t>
            </a:r>
            <a:r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the</a:t>
            </a:r>
            <a:r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Mass Cancel Procurement Documents</a:t>
            </a: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task</a:t>
            </a: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Enter the required information.</a:t>
            </a: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>
                <a:solidFill>
                  <a:prstClr val="black"/>
                </a:solidFill>
              </a:rPr>
              <a:t>Click </a:t>
            </a:r>
            <a:r>
              <a:rPr lang="en-US" b="1">
                <a:solidFill>
                  <a:prstClr val="black"/>
                </a:solidFill>
              </a:rPr>
              <a:t>OK</a:t>
            </a:r>
            <a:r>
              <a:rPr lang="en-US">
                <a:solidFill>
                  <a:prstClr val="black"/>
                </a:solidFill>
              </a:rPr>
              <a:t>.</a:t>
            </a:r>
            <a:endParaRPr kumimoji="0" lang="en-US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68313" lvl="0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2800" b="1"/>
              <a:t>Note</a:t>
            </a:r>
            <a:r>
              <a:rPr lang="en-US" sz="2800"/>
              <a:t>: </a:t>
            </a:r>
            <a:r>
              <a:rPr lang="en-US" sz="2800">
                <a:latin typeface="Arial"/>
                <a:cs typeface="Arial"/>
              </a:rPr>
              <a:t>Cancelling a PO sourced from a requisition allows it to be sourced to a new PO. Cancelling requisitions and non-requisition POs is a final action and transactions will need to be recreated in cancelled in error.</a:t>
            </a:r>
            <a:endParaRPr lang="en-US" sz="280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152CD07-81BD-E6E2-48FE-0548F2B64C6E}"/>
              </a:ext>
            </a:extLst>
          </p:cNvPr>
          <p:cNvSpPr txBox="1"/>
          <p:nvPr/>
        </p:nvSpPr>
        <p:spPr>
          <a:xfrm>
            <a:off x="864923" y="1260735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1C7E0FB-420A-7BCB-D739-5041C62D897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51455" y="13697147"/>
            <a:ext cx="1789823" cy="771525"/>
          </a:xfrm>
        </p:spPr>
        <p:txBody>
          <a:bodyPr/>
          <a:lstStyle/>
          <a:p>
            <a:r>
              <a:rPr lang="en-US"/>
              <a:t>Select Mass Procurement Documents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71822B1-E660-DC48-4D7B-6B8C0648C54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235538" y="13697148"/>
            <a:ext cx="1761015" cy="771525"/>
          </a:xfrm>
        </p:spPr>
        <p:txBody>
          <a:bodyPr/>
          <a:lstStyle/>
          <a:p>
            <a:r>
              <a:rPr lang="en-US"/>
              <a:t>Mass Cancel Procurement Documents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58B7251-486A-264C-FFCE-951D2D15EE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324790" y="13697147"/>
            <a:ext cx="1630623" cy="771525"/>
          </a:xfrm>
        </p:spPr>
        <p:txBody>
          <a:bodyPr/>
          <a:lstStyle/>
          <a:p>
            <a:r>
              <a:rPr lang="en-US"/>
              <a:t>Verify Canceled Status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A41B5F-51EC-E4D9-7E5D-F46D804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700EA9-E4DC-D434-51A2-AEF41B444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D66180-99C2-0078-3DD3-180AA56DF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9097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A9105992-162B-42A3-F6A0-B80A0F7825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10862" y="11285815"/>
            <a:ext cx="8229600" cy="308472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F3C1550-437D-278D-A476-AAD4A7499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22130" y="5232148"/>
            <a:ext cx="9144000" cy="17145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DD1300-DC35-DDC0-E2AD-1E1A78EF0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7467D4-81AA-D7DB-AE3F-88DE3C52B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F42FAF-1624-BFD3-940A-74A765349D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4947E83-FD30-085D-6E1C-3B77E1C20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Mass Cancel Procurement Documents</a:t>
            </a:r>
            <a:br>
              <a:rPr lang="en-US"/>
            </a:br>
            <a:r>
              <a:rPr lang="en-US"/>
              <a:t>(Part 1 of 4)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5B54B7A-A1C7-D38B-299B-6D1DCD65F7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Enter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Mass Cancel Procurement Documents 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in the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Search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lang="en-US">
                <a:solidFill>
                  <a:prstClr val="black"/>
                </a:solidFill>
                <a:latin typeface="Arial"/>
                <a:cs typeface="Arial"/>
              </a:rPr>
              <a:t>field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. </a:t>
            </a:r>
            <a:endParaRPr lang="en-US" sz="3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the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Mass Cancel Procurement Documents</a:t>
            </a:r>
            <a:r>
              <a:rPr lang="en-US">
                <a:solidFill>
                  <a:prstClr val="black"/>
                </a:solidFill>
              </a:rPr>
              <a:t> task.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D12C97E-C7E4-B7DA-345D-F487179DE1B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11389" y="8841778"/>
            <a:ext cx="10569221" cy="605366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Enter the</a:t>
            </a:r>
            <a:r>
              <a:rPr lang="en-US" b="1" dirty="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 Request Name</a:t>
            </a:r>
            <a:r>
              <a:rPr lang="en-US" dirty="0">
                <a:solidFill>
                  <a:srgbClr val="FF0000"/>
                </a:solidFill>
                <a:latin typeface="Arial"/>
                <a:ea typeface="Aptos" panose="020B0004020202020204" pitchFamily="34" charset="0"/>
                <a:cs typeface="Arial"/>
              </a:rPr>
              <a:t>*</a:t>
            </a:r>
            <a:r>
              <a:rPr lang="en-US" dirty="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.</a:t>
            </a:r>
          </a:p>
          <a:p>
            <a:pPr marL="742950" indent="-742950">
              <a:buFont typeface="+mj-lt"/>
              <a:buAutoNum type="arabicPeriod" startAt="3"/>
            </a:pPr>
            <a:r>
              <a:rPr lang="en-US" dirty="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Select the </a:t>
            </a:r>
            <a:r>
              <a:rPr lang="en-US" b="1" dirty="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Company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 </a:t>
            </a:r>
            <a:r>
              <a:rPr lang="en-US" b="1" dirty="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or Company Hierarchy</a:t>
            </a:r>
            <a:r>
              <a:rPr lang="en-US" dirty="0">
                <a:solidFill>
                  <a:srgbClr val="FF0000"/>
                </a:solidFill>
                <a:latin typeface="Arial"/>
                <a:ea typeface="Aptos" panose="020B0004020202020204" pitchFamily="34" charset="0"/>
                <a:cs typeface="Arial"/>
              </a:rPr>
              <a:t>*</a:t>
            </a:r>
          </a:p>
          <a:p>
            <a:pPr marL="742950" indent="-742950">
              <a:buFont typeface="+mj-lt"/>
              <a:buAutoNum type="arabicPeriod" startAt="3"/>
            </a:pPr>
            <a:r>
              <a:rPr lang="en-US" dirty="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Select the </a:t>
            </a:r>
            <a:r>
              <a:rPr lang="en-US" b="1" dirty="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Procurement Document Type</a:t>
            </a:r>
            <a:r>
              <a:rPr lang="en-US" dirty="0">
                <a:solidFill>
                  <a:srgbClr val="FF0000"/>
                </a:solidFill>
                <a:latin typeface="Arial"/>
                <a:ea typeface="Aptos" panose="020B0004020202020204" pitchFamily="34" charset="0"/>
                <a:cs typeface="Arial"/>
              </a:rPr>
              <a:t>*</a:t>
            </a:r>
            <a:r>
              <a:rPr lang="en-US" dirty="0">
                <a:latin typeface="Arial"/>
                <a:ea typeface="Aptos" panose="020B0004020202020204" pitchFamily="34" charset="0"/>
                <a:cs typeface="Arial"/>
              </a:rPr>
              <a:t>.</a:t>
            </a:r>
            <a:r>
              <a:rPr lang="en-US" dirty="0">
                <a:latin typeface="Arial"/>
                <a:cs typeface="Arial"/>
              </a:rPr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C4655B-9193-BD72-D827-692B149E21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14817" y="1717828"/>
            <a:ext cx="30094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B1AF5AE-9CB4-4710-DCE8-03246C9D7F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82850" y="5375823"/>
            <a:ext cx="5899005" cy="632701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42B542C-944D-60AF-05CF-6603F4104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879079" y="481252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6B6C665-4C28-A960-8925-9173AA9C10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01390" y="6224623"/>
            <a:ext cx="5026765" cy="72846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E658C0B-1121-71DB-BF6A-AEB73D1482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028155" y="629061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1D3488A-9E73-91E1-8F35-6EF3BAF979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71174" y="12063437"/>
            <a:ext cx="4228513" cy="548641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EDF82B-D43F-80B6-26B4-BE2BB4FF0A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19303" y="12828177"/>
            <a:ext cx="4228513" cy="773250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07AA0C6-D989-493C-38B2-45A3F5BF01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188752" y="11508356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FFB1B23-CFE8-9D0C-AC97-1E14EE2F2C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876789" y="12275164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823B1BF-34D4-CC27-166E-28D2295454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30425" y="13705339"/>
            <a:ext cx="4228513" cy="536350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28E77D7-AD45-17B2-684F-6BCD5D9CF9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782584" y="13693049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5498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915AB-1F0C-DE02-4064-3A3B1E916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C2977DFC-367D-97E8-D55F-65E697D707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6486"/>
          <a:stretch>
            <a:fillRect/>
          </a:stretch>
        </p:blipFill>
        <p:spPr>
          <a:xfrm>
            <a:off x="1093609" y="5968720"/>
            <a:ext cx="10058400" cy="592477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C79756-D90C-4556-4F89-A303B3FD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366C07-006C-9F71-91C7-8B93BD2406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FDBFF2-A0C7-4668-8F91-5FD935508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400954D-5BD1-EC46-6719-A51505694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Mass Cancel Procurement Documents</a:t>
            </a:r>
            <a:br>
              <a:rPr lang="en-US"/>
            </a:br>
            <a:r>
              <a:rPr lang="en-US"/>
              <a:t>(Part 2 of 4)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93E1172-7934-5F1D-5ABE-F6E1ED5125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6"/>
              <a:tabLst/>
              <a:defRPr/>
            </a:pPr>
            <a:r>
              <a:rPr kumimoji="0" lang="en-US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Select the applicable </a:t>
            </a:r>
            <a:r>
              <a:rPr kumimoji="0" lang="en-US" sz="36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Selection Criteria </a:t>
            </a:r>
            <a:r>
              <a:rPr kumimoji="0" lang="en-US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to narrow your search</a:t>
            </a:r>
            <a:r>
              <a:rPr lang="en-US" dirty="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, 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6"/>
              <a:tabLst/>
              <a:defRPr/>
            </a:pPr>
            <a:r>
              <a:rPr kumimoji="0" lang="en-US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Click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OK</a:t>
            </a:r>
            <a:r>
              <a:rPr kumimoji="0" lang="en-US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.</a:t>
            </a:r>
          </a:p>
          <a:p>
            <a:pPr marL="803275" marR="0" lvl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b="1" dirty="0">
                <a:solidFill>
                  <a:prstClr val="black"/>
                </a:solidFill>
                <a:latin typeface="Arial"/>
                <a:cs typeface="Arial"/>
              </a:rPr>
              <a:t>Note</a:t>
            </a:r>
            <a:r>
              <a:rPr lang="en-US" sz="2800" dirty="0">
                <a:solidFill>
                  <a:prstClr val="black"/>
                </a:solidFill>
                <a:latin typeface="Arial"/>
                <a:cs typeface="Arial"/>
              </a:rPr>
              <a:t>: The </a:t>
            </a:r>
            <a:r>
              <a:rPr lang="en-US" sz="2800" i="1" dirty="0">
                <a:solidFill>
                  <a:prstClr val="black"/>
                </a:solidFill>
                <a:latin typeface="Arial"/>
                <a:cs typeface="Arial"/>
              </a:rPr>
              <a:t>Request name</a:t>
            </a:r>
            <a:r>
              <a:rPr lang="en-US" sz="2800" dirty="0">
                <a:solidFill>
                  <a:prstClr val="black"/>
                </a:solidFill>
                <a:latin typeface="Arial"/>
                <a:cs typeface="Arial"/>
              </a:rPr>
              <a:t>, </a:t>
            </a:r>
            <a:r>
              <a:rPr lang="en-US" sz="2800" i="1" dirty="0">
                <a:solidFill>
                  <a:prstClr val="black"/>
                </a:solidFill>
                <a:latin typeface="Arial"/>
                <a:cs typeface="Arial"/>
              </a:rPr>
              <a:t>Company</a:t>
            </a:r>
            <a:r>
              <a:rPr lang="en-US" sz="2800" dirty="0">
                <a:solidFill>
                  <a:prstClr val="black"/>
                </a:solidFill>
                <a:latin typeface="Arial"/>
                <a:cs typeface="Arial"/>
              </a:rPr>
              <a:t> or </a:t>
            </a:r>
            <a:r>
              <a:rPr lang="en-US" sz="2800" i="1" dirty="0">
                <a:solidFill>
                  <a:prstClr val="black"/>
                </a:solidFill>
                <a:latin typeface="Arial"/>
                <a:cs typeface="Arial"/>
              </a:rPr>
              <a:t>Company</a:t>
            </a:r>
            <a:r>
              <a:rPr lang="en-US" sz="280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2800" i="1" dirty="0">
                <a:solidFill>
                  <a:prstClr val="black"/>
                </a:solidFill>
                <a:latin typeface="Arial"/>
                <a:cs typeface="Arial"/>
              </a:rPr>
              <a:t>Hierarchy</a:t>
            </a:r>
            <a:r>
              <a:rPr lang="en-US" sz="2800" dirty="0">
                <a:solidFill>
                  <a:prstClr val="black"/>
                </a:solidFill>
                <a:latin typeface="Arial"/>
                <a:cs typeface="Arial"/>
              </a:rPr>
              <a:t> and </a:t>
            </a:r>
            <a:r>
              <a:rPr lang="en-US" sz="2800" i="1" dirty="0">
                <a:solidFill>
                  <a:prstClr val="black"/>
                </a:solidFill>
                <a:latin typeface="Arial"/>
                <a:cs typeface="Arial"/>
              </a:rPr>
              <a:t>Procurement Document Type </a:t>
            </a:r>
            <a:r>
              <a:rPr lang="en-US" sz="2800" dirty="0">
                <a:solidFill>
                  <a:prstClr val="black"/>
                </a:solidFill>
                <a:latin typeface="Arial"/>
                <a:cs typeface="Arial"/>
              </a:rPr>
              <a:t>will default based on previous entry.</a:t>
            </a:r>
            <a:endParaRPr lang="en-US" sz="2800" b="1" dirty="0"/>
          </a:p>
          <a:p>
            <a:pPr>
              <a:defRPr/>
            </a:pPr>
            <a:endParaRPr lang="en-US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BE5E42-C852-A171-350C-CC09D190A6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950F370-7FDD-EEB7-3F5D-5D2603EC7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95781" y="11455120"/>
            <a:ext cx="1085196" cy="43837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75FF5CD-8924-88FF-719B-C660670A34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95300" y="5968720"/>
            <a:ext cx="10058401" cy="531557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4330206-D1EF-9B8E-15A3-D8061B356E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89659" y="746883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D9F0A1B-D60B-1478-9583-A8CCD94AA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475703" y="10893186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69188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DFDD7B-7AFC-E40E-5295-B8A2850FE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78D97D38-CE66-4E35-5478-3ABAF367AD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93609" y="4326730"/>
            <a:ext cx="10058400" cy="919034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C52805-DF94-F577-0A29-5F3EC1F71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CC441C-0AE2-EC22-8F90-B1B1BB22B5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F96-7700-87A3-C7AE-0001B6DDFB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B266520-FC6B-DCFE-2474-73C0ED8ED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Mass Cancel Procurement Documents</a:t>
            </a:r>
            <a:br>
              <a:rPr lang="en-US"/>
            </a:br>
            <a:r>
              <a:rPr lang="en-US"/>
              <a:t>(Part 3 of 4)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06D539B-4CAB-4F4A-7C8F-8154E45642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8"/>
              <a:tabLst/>
              <a:defRPr/>
            </a:pPr>
            <a:r>
              <a:rPr lang="en-US" dirty="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Check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 the applicable </a:t>
            </a:r>
            <a:r>
              <a:rPr kumimoji="0" lang="en-US" sz="36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Business Documents </a:t>
            </a:r>
            <a:r>
              <a:rPr kumimoji="0" lang="en-US" sz="36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for</a:t>
            </a:r>
            <a:r>
              <a:rPr kumimoji="0" lang="en-US" sz="36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 Mass Cancel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Aptos" panose="020B0004020202020204" pitchFamily="34" charset="0"/>
              <a:cs typeface="Arial"/>
            </a:endParaRP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8"/>
              <a:tabLst/>
              <a:defRPr/>
            </a:pPr>
            <a:r>
              <a:rPr lang="en-US" dirty="0">
                <a:solidFill>
                  <a:prstClr val="black"/>
                </a:solidFill>
                <a:latin typeface="Arial"/>
                <a:cs typeface="Arial"/>
              </a:rPr>
              <a:t>Click </a:t>
            </a:r>
            <a:r>
              <a:rPr lang="en-US" b="1" dirty="0">
                <a:solidFill>
                  <a:prstClr val="black"/>
                </a:solidFill>
                <a:latin typeface="Arial"/>
                <a:cs typeface="Arial"/>
              </a:rPr>
              <a:t>Submit</a:t>
            </a:r>
            <a:r>
              <a:rPr lang="en-US" dirty="0">
                <a:solidFill>
                  <a:prstClr val="black"/>
                </a:solidFill>
                <a:latin typeface="Arial"/>
                <a:cs typeface="Arial"/>
              </a:rPr>
              <a:t>.</a:t>
            </a:r>
            <a:endParaRPr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R="0" lvl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dirty="0"/>
          </a:p>
          <a:p>
            <a:pPr marR="0" lvl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3AF9E2A-ED4F-5C2D-5CDF-452DFEADF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50D3960-8BBB-FE3D-17CF-5B4300C534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87499" y="13077825"/>
            <a:ext cx="1184275" cy="403225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7B2B37-5BCC-6F2B-DE27-9185A2355C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07321" y="9706428"/>
            <a:ext cx="434927" cy="1437822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FA94E89-7757-BAF5-6F51-73EC429A1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645095" y="1010607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A2868CB-3AC4-77A5-5A84-D86DB7730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905316" y="12493158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4366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7866A3-9F81-5491-30DC-973B616F8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08B5285D-539C-434B-F0CF-1A15B06D1D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66371" y="4014163"/>
            <a:ext cx="9143998" cy="306247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1E267F-42E2-D3EC-91B7-34756FED99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95BB5F-9DC4-E6A6-E610-3A158104A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94E94-9FEA-8C8B-5DBE-DFF76E6825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6EB019A-90E2-FBAF-DBB9-0D66F322D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Mass Cancel Procurement Documents</a:t>
            </a:r>
            <a:br>
              <a:rPr lang="en-US"/>
            </a:br>
            <a:r>
              <a:rPr lang="en-US"/>
              <a:t>(Part 4 of 4)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7149AE4-54B1-CDC3-3867-73A5BD2CD17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10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View the confirmation of Submission</a:t>
            </a:r>
            <a:r>
              <a:rPr lang="en-US" dirty="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6125" marR="0" lvl="0" indent="1270" algn="l" defTabSz="121917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Note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: Click View Details for more information about the submission.</a:t>
            </a:r>
            <a:endParaRPr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746125" marR="0" lvl="0" indent="1270" algn="l" defTabSz="121917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marL="746125" marR="0" lvl="0" indent="1270" algn="l" defTabSz="121917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99E210-14C7-AB3B-F7DB-67C135F621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056681-2F84-C299-B038-A952DAE50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69043" y="6333688"/>
            <a:ext cx="1512358" cy="461395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3E15735-4672-9D09-AB36-14C31B9B2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483031"/>
            <a:ext cx="10953599" cy="991815"/>
            <a:chOff x="328693" y="2700632"/>
            <a:chExt cx="6062976" cy="502647"/>
          </a:xfrm>
          <a:solidFill>
            <a:srgbClr val="90C3C8"/>
          </a:solidFill>
        </p:grpSpPr>
        <p:sp>
          <p:nvSpPr>
            <p:cNvPr id="16" name="Freeform 101">
              <a:extLst>
                <a:ext uri="{FF2B5EF4-FFF2-40B4-BE49-F238E27FC236}">
                  <a16:creationId xmlns:a16="http://schemas.microsoft.com/office/drawing/2014/main" id="{1CF09C6A-3751-3017-1A01-C5CF0DD1D680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rgbClr val="90C3C8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 marL="0" marR="0" lvl="0" indent="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>
                  <a:solidFill>
                    <a:srgbClr val="FFFFFF"/>
                  </a:solidFill>
                </a:defRPr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"/>
              </a:endParaRPr>
            </a:p>
          </p:txBody>
        </p:sp>
        <p:pic>
          <p:nvPicPr>
            <p:cNvPr id="17" name="Graphic 16" descr="Checkmark with solid fill">
              <a:extLst>
                <a:ext uri="{FF2B5EF4-FFF2-40B4-BE49-F238E27FC236}">
                  <a16:creationId xmlns:a16="http://schemas.microsoft.com/office/drawing/2014/main" id="{02520CF1-BDA6-ADB7-B268-79BE927E39C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23385AAD-5AC8-7410-54E6-CB81BEEA482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666371" y="14563439"/>
            <a:ext cx="9836681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r>
              <a:rPr lang="en-US" sz="2400" b="1">
                <a:solidFill>
                  <a:prstClr val="black"/>
                </a:solidFill>
                <a:latin typeface="Arial"/>
                <a:cs typeface="Arial"/>
              </a:rPr>
              <a:t>You have successfully completed mass cancel procurement documents.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55246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5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2525753-8962-4A3A-8EF0-61179709C68C}"/>
</file>

<file path=customXml/itemProps2.xml><?xml version="1.0" encoding="utf-8"?>
<ds:datastoreItem xmlns:ds="http://schemas.openxmlformats.org/officeDocument/2006/customXml" ds:itemID="{155037ED-0B11-4449-BF81-C0D1539FFB91}">
  <ds:schemaRefs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schemas.microsoft.com/office/2006/metadata/properties"/>
    <ds:schemaRef ds:uri="91b022cc-d96d-4c7a-a6ef-47af526da2c2"/>
    <ds:schemaRef ds:uri="http://schemas.openxmlformats.org/package/2006/metadata/core-properties"/>
    <ds:schemaRef ds:uri="8d5ae7cb-5eaa-45bd-87a9-9ecdfd4d7a10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</TotalTime>
  <Words>310</Words>
  <Application>Microsoft Office PowerPoint</Application>
  <PresentationFormat>Custom</PresentationFormat>
  <Paragraphs>60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Job Aid Template</vt:lpstr>
      <vt:lpstr>1_Administrative</vt:lpstr>
      <vt:lpstr>Mass Cancel  Procurement Documents</vt:lpstr>
      <vt:lpstr>Mass Cancel Procurement Documents (Part 1 of 4)</vt:lpstr>
      <vt:lpstr>Mass Cancel Procurement Documents (Part 2 of 4)</vt:lpstr>
      <vt:lpstr>Mass Cancel Procurement Documents (Part 3 of 4)</vt:lpstr>
      <vt:lpstr>Mass Cancel Procurement Documents (Part 4 of 4)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Adams, Jennie</cp:lastModifiedBy>
  <cp:revision>5</cp:revision>
  <cp:lastPrinted>2024-05-14T19:49:44Z</cp:lastPrinted>
  <dcterms:created xsi:type="dcterms:W3CDTF">2024-01-04T16:25:20Z</dcterms:created>
  <dcterms:modified xsi:type="dcterms:W3CDTF">2025-12-17T17:36:27Z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  <property fmtid="{D5CDD505-2E9C-101B-9397-08002B2CF9AE}" pid="11" name="ArticulateGUID">
    <vt:lpwstr>560943A2-4B10-499A-8D1B-405F6B5D7BA1</vt:lpwstr>
  </property>
  <property fmtid="{D5CDD505-2E9C-101B-9397-08002B2CF9AE}" pid="12" name="ArticulatePath">
    <vt:lpwstr>https://gets-my.sharepoint.com/personal/chris_barfield_doas_ga_gov/Documents/Desktop/Workday Job Aids/Procurement Job Aids/Job Aid_Workstream_Template_Final</vt:lpwstr>
  </property>
</Properties>
</file>