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65" r:id="rId6"/>
    <p:sldId id="369" r:id="rId7"/>
    <p:sldId id="366" r:id="rId8"/>
    <p:sldId id="367" r:id="rId9"/>
    <p:sldId id="368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1A5F13-BD0B-AD88-C4DA-A83BD6B00A79}" name="Farmer, Ann" initials="FA" userId="S::ann.farmer@sao.ga.gov::30a3a3e6-9249-4217-b8cc-bd1218a1f658" providerId="AD"/>
  <p188:author id="{8720932C-58B8-903E-3C52-6D463B34B2BE}" name="Blackshear, Toni" initials="TB" userId="S::toni.blackshear@sao.ga.gov::728cc639-1579-4431-8c20-805d8be18b62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1DCD4546-5D69-6A56-6A02-F4967DCAD517}" name="Gottdenker, Jay" initials="GJ" userId="S::jay.gottdenker@sao.ga.gov::05835fd4-2787-49f7-ad76-5a4f6e86bcd6" providerId="AD"/>
  <p188:author id="{C1A60C49-7C29-73C3-1A30-B787DD752A19}" name="Robert, Margaret" initials="MR" userId="Robert, Margaret" providerId="None"/>
  <p188:author id="{B25ED058-408A-8F9E-6296-F3B27FF5C920}" name="Taylor, Matt" initials="TM" userId="S::matt.taylor@doas.ga.gov::6dfa03b7-4d81-4b57-91ec-850443a1413e" providerId="AD"/>
  <p188:author id="{2067D861-83EF-3D19-890D-D40E1191CC6E}" name="Wilcox, Joel" initials="JW" userId="S::joel.wilcox@doas.ga.gov::21224015-5a1b-4359-9ea3-ef6249ba0b36" providerId="AD"/>
  <p188:author id="{E8357768-72C4-0373-16C5-D0AD69410934}" name="Barfield, Chris" initials="CB" userId="S::chris.barfield@doas.ga.gov::bce30e8a-c9b2-4f0f-b373-c3216ae509e8" providerId="AD"/>
  <p188:author id="{F94FB268-4EB0-26A1-9FED-9A9B05C4B15C}" name="McClester, Ryan" initials="RM" userId="S::ryan.mcclester@sao.ga.gov::5f0298cf-8456-4577-8b9b-8f3379c01079" providerId="AD"/>
  <p188:author id="{74AB1B6C-BE25-544B-AFA3-521C1F4686BA}" name="Farmer, Ann" initials="AF" userId="S::Ann.Farmer@sao.ga.gov::30a3a3e6-9249-4217-b8cc-bd1218a1f658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801F5EC2-F3D5-CF07-5939-A43709B04075}" name="Kalpathi, Vinod" initials="KV" userId="S::vinod.kalpathi@doas.ga.gov::2c0a779b-d89e-42d1-8ce5-5d7a5c7b7817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261DAA-8DEF-47AB-9849-A98036E364AB}" v="3" dt="2025-12-17T17:20:35.674"/>
    <p1510:client id="{8738D769-B549-967D-29D2-5062FA849BE0}" v="1" dt="2025-12-17T17:18:26.924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1236" y="-3684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s, Jennie" userId="66c45bf2-0083-4548-95d6-5ffc8dfba949" providerId="ADAL" clId="{AB66FAFA-73F8-44E4-B0CD-31AA7FFB9CF3}"/>
    <pc:docChg chg="modSld">
      <pc:chgData name="Adams, Jennie" userId="66c45bf2-0083-4548-95d6-5ffc8dfba949" providerId="ADAL" clId="{AB66FAFA-73F8-44E4-B0CD-31AA7FFB9CF3}" dt="2025-12-17T17:41:11.971" v="54" actId="1038"/>
      <pc:docMkLst>
        <pc:docMk/>
      </pc:docMkLst>
      <pc:sldChg chg="modSp mod">
        <pc:chgData name="Adams, Jennie" userId="66c45bf2-0083-4548-95d6-5ffc8dfba949" providerId="ADAL" clId="{AB66FAFA-73F8-44E4-B0CD-31AA7FFB9CF3}" dt="2025-12-17T17:24:58.800" v="28" actId="20577"/>
        <pc:sldMkLst>
          <pc:docMk/>
          <pc:sldMk cId="2529097494" sldId="365"/>
        </pc:sldMkLst>
        <pc:spChg chg="mod">
          <ac:chgData name="Adams, Jennie" userId="66c45bf2-0083-4548-95d6-5ffc8dfba949" providerId="ADAL" clId="{AB66FAFA-73F8-44E4-B0CD-31AA7FFB9CF3}" dt="2025-12-17T17:24:58.800" v="28" actId="20577"/>
          <ac:spMkLst>
            <pc:docMk/>
            <pc:sldMk cId="2529097494" sldId="365"/>
            <ac:spMk id="7" creationId="{55CB5F00-1815-EC7F-2599-B9E60B0E1808}"/>
          </ac:spMkLst>
        </pc:spChg>
      </pc:sldChg>
      <pc:sldChg chg="addSp modSp mod">
        <pc:chgData name="Adams, Jennie" userId="66c45bf2-0083-4548-95d6-5ffc8dfba949" providerId="ADAL" clId="{AB66FAFA-73F8-44E4-B0CD-31AA7FFB9CF3}" dt="2025-12-17T17:40:45.886" v="49" actId="14100"/>
        <pc:sldMkLst>
          <pc:docMk/>
          <pc:sldMk cId="3269188392" sldId="366"/>
        </pc:sldMkLst>
        <pc:spChg chg="mod">
          <ac:chgData name="Adams, Jennie" userId="66c45bf2-0083-4548-95d6-5ffc8dfba949" providerId="ADAL" clId="{AB66FAFA-73F8-44E4-B0CD-31AA7FFB9CF3}" dt="2025-12-17T17:19:47.168" v="14" actId="20577"/>
          <ac:spMkLst>
            <pc:docMk/>
            <pc:sldMk cId="3269188392" sldId="366"/>
            <ac:spMk id="6" creationId="{C93E1172-7934-5F1D-5ABE-F6E1ED512511}"/>
          </ac:spMkLst>
        </pc:spChg>
        <pc:spChg chg="add mod">
          <ac:chgData name="Adams, Jennie" userId="66c45bf2-0083-4548-95d6-5ffc8dfba949" providerId="ADAL" clId="{AB66FAFA-73F8-44E4-B0CD-31AA7FFB9CF3}" dt="2025-12-17T17:40:45.886" v="49" actId="14100"/>
          <ac:spMkLst>
            <pc:docMk/>
            <pc:sldMk cId="3269188392" sldId="366"/>
            <ac:spMk id="7" creationId="{4582F68C-AEDD-6ED5-DD99-87C27BCF7DD2}"/>
          </ac:spMkLst>
        </pc:spChg>
        <pc:spChg chg="add mod">
          <ac:chgData name="Adams, Jennie" userId="66c45bf2-0083-4548-95d6-5ffc8dfba949" providerId="ADAL" clId="{AB66FAFA-73F8-44E4-B0CD-31AA7FFB9CF3}" dt="2025-12-17T17:40:29.179" v="47" actId="1038"/>
          <ac:spMkLst>
            <pc:docMk/>
            <pc:sldMk cId="3269188392" sldId="366"/>
            <ac:spMk id="10" creationId="{33CAF8B4-D2FF-DFDC-780D-DFB023235B5C}"/>
          </ac:spMkLst>
        </pc:spChg>
        <pc:spChg chg="add mod">
          <ac:chgData name="Adams, Jennie" userId="66c45bf2-0083-4548-95d6-5ffc8dfba949" providerId="ADAL" clId="{AB66FAFA-73F8-44E4-B0CD-31AA7FFB9CF3}" dt="2025-12-17T17:40:35.872" v="48" actId="1037"/>
          <ac:spMkLst>
            <pc:docMk/>
            <pc:sldMk cId="3269188392" sldId="366"/>
            <ac:spMk id="11" creationId="{A20DA646-2BF5-406E-75C7-40E61CAC6291}"/>
          </ac:spMkLst>
        </pc:spChg>
        <pc:spChg chg="mod">
          <ac:chgData name="Adams, Jennie" userId="66c45bf2-0083-4548-95d6-5ffc8dfba949" providerId="ADAL" clId="{AB66FAFA-73F8-44E4-B0CD-31AA7FFB9CF3}" dt="2025-12-17T17:40:25.138" v="46" actId="1036"/>
          <ac:spMkLst>
            <pc:docMk/>
            <pc:sldMk cId="3269188392" sldId="366"/>
            <ac:spMk id="13" creationId="{A950F370-7FDD-EEB7-3F5D-5D2603EC7850}"/>
          </ac:spMkLst>
        </pc:spChg>
        <pc:picChg chg="mod modCrop">
          <ac:chgData name="Adams, Jennie" userId="66c45bf2-0083-4548-95d6-5ffc8dfba949" providerId="ADAL" clId="{AB66FAFA-73F8-44E4-B0CD-31AA7FFB9CF3}" dt="2025-12-17T17:38:46.044" v="31" actId="14100"/>
          <ac:picMkLst>
            <pc:docMk/>
            <pc:sldMk cId="3269188392" sldId="366"/>
            <ac:picMk id="9" creationId="{D0DD9091-FEEF-701E-BD37-BD32E5AAF21C}"/>
          </ac:picMkLst>
        </pc:picChg>
      </pc:sldChg>
      <pc:sldChg chg="modSp mod">
        <pc:chgData name="Adams, Jennie" userId="66c45bf2-0083-4548-95d6-5ffc8dfba949" providerId="ADAL" clId="{AB66FAFA-73F8-44E4-B0CD-31AA7FFB9CF3}" dt="2025-12-17T17:41:11.971" v="54" actId="1038"/>
        <pc:sldMkLst>
          <pc:docMk/>
          <pc:sldMk cId="3114366395" sldId="367"/>
        </pc:sldMkLst>
        <pc:spChg chg="mod">
          <ac:chgData name="Adams, Jennie" userId="66c45bf2-0083-4548-95d6-5ffc8dfba949" providerId="ADAL" clId="{AB66FAFA-73F8-44E4-B0CD-31AA7FFB9CF3}" dt="2025-12-17T17:20:01.770" v="15" actId="11"/>
          <ac:spMkLst>
            <pc:docMk/>
            <pc:sldMk cId="3114366395" sldId="367"/>
            <ac:spMk id="6" creationId="{206D539B-4CAB-4F4A-7C8F-8154E45642C4}"/>
          </ac:spMkLst>
        </pc:spChg>
        <pc:spChg chg="mod">
          <ac:chgData name="Adams, Jennie" userId="66c45bf2-0083-4548-95d6-5ffc8dfba949" providerId="ADAL" clId="{AB66FAFA-73F8-44E4-B0CD-31AA7FFB9CF3}" dt="2025-12-17T17:41:06.081" v="53" actId="1037"/>
          <ac:spMkLst>
            <pc:docMk/>
            <pc:sldMk cId="3114366395" sldId="367"/>
            <ac:spMk id="12" creationId="{CA3AC6A9-542B-440C-6940-A3AECB66A09A}"/>
          </ac:spMkLst>
        </pc:spChg>
        <pc:spChg chg="mod">
          <ac:chgData name="Adams, Jennie" userId="66c45bf2-0083-4548-95d6-5ffc8dfba949" providerId="ADAL" clId="{AB66FAFA-73F8-44E4-B0CD-31AA7FFB9CF3}" dt="2025-12-17T17:41:11.971" v="54" actId="1038"/>
          <ac:spMkLst>
            <pc:docMk/>
            <pc:sldMk cId="3114366395" sldId="367"/>
            <ac:spMk id="13" creationId="{445F3E0F-2493-38C4-E361-BF179735DF4C}"/>
          </ac:spMkLst>
        </pc:spChg>
      </pc:sldChg>
      <pc:sldChg chg="modSp mod">
        <pc:chgData name="Adams, Jennie" userId="66c45bf2-0083-4548-95d6-5ffc8dfba949" providerId="ADAL" clId="{AB66FAFA-73F8-44E4-B0CD-31AA7FFB9CF3}" dt="2025-12-17T17:20:08.608" v="16" actId="11"/>
        <pc:sldMkLst>
          <pc:docMk/>
          <pc:sldMk cId="2385524625" sldId="368"/>
        </pc:sldMkLst>
        <pc:spChg chg="mod">
          <ac:chgData name="Adams, Jennie" userId="66c45bf2-0083-4548-95d6-5ffc8dfba949" providerId="ADAL" clId="{AB66FAFA-73F8-44E4-B0CD-31AA7FFB9CF3}" dt="2025-12-17T17:20:08.608" v="16" actId="11"/>
          <ac:spMkLst>
            <pc:docMk/>
            <pc:sldMk cId="2385524625" sldId="368"/>
            <ac:spMk id="6" creationId="{27149AE4-54B1-CDC3-3867-73A5BD2CD177}"/>
          </ac:spMkLst>
        </pc:spChg>
      </pc:sldChg>
      <pc:sldChg chg="modSp mod">
        <pc:chgData name="Adams, Jennie" userId="66c45bf2-0083-4548-95d6-5ffc8dfba949" providerId="ADAL" clId="{AB66FAFA-73F8-44E4-B0CD-31AA7FFB9CF3}" dt="2025-12-17T17:39:08.287" v="32" actId="1076"/>
        <pc:sldMkLst>
          <pc:docMk/>
          <pc:sldMk cId="4121095416" sldId="369"/>
        </pc:sldMkLst>
        <pc:picChg chg="mod">
          <ac:chgData name="Adams, Jennie" userId="66c45bf2-0083-4548-95d6-5ffc8dfba949" providerId="ADAL" clId="{AB66FAFA-73F8-44E4-B0CD-31AA7FFB9CF3}" dt="2025-12-17T17:39:08.287" v="32" actId="1076"/>
          <ac:picMkLst>
            <pc:docMk/>
            <pc:sldMk cId="4121095416" sldId="369"/>
            <ac:picMk id="19" creationId="{308E9577-7967-9A23-15DE-F6A6133E1260}"/>
          </ac:picMkLst>
        </pc:picChg>
      </pc:sldChg>
    </pc:docChg>
  </pc:docChgLst>
  <pc:docChgLst>
    <pc:chgData name="Adams, Jennie" userId="S::jennie.adams@doas.ga.gov::66c45bf2-0083-4548-95d6-5ffc8dfba949" providerId="AD" clId="Web-{8738D769-B549-967D-29D2-5062FA849BE0}"/>
    <pc:docChg chg="modSld">
      <pc:chgData name="Adams, Jennie" userId="S::jennie.adams@doas.ga.gov::66c45bf2-0083-4548-95d6-5ffc8dfba949" providerId="AD" clId="Web-{8738D769-B549-967D-29D2-5062FA849BE0}" dt="2025-12-17T17:18:26.924" v="0" actId="14100"/>
      <pc:docMkLst>
        <pc:docMk/>
      </pc:docMkLst>
      <pc:sldChg chg="modSp">
        <pc:chgData name="Adams, Jennie" userId="S::jennie.adams@doas.ga.gov::66c45bf2-0083-4548-95d6-5ffc8dfba949" providerId="AD" clId="Web-{8738D769-B549-967D-29D2-5062FA849BE0}" dt="2025-12-17T17:18:26.924" v="0" actId="14100"/>
        <pc:sldMkLst>
          <pc:docMk/>
          <pc:sldMk cId="3269188392" sldId="366"/>
        </pc:sldMkLst>
        <pc:picChg chg="mod">
          <ac:chgData name="Adams, Jennie" userId="S::jennie.adams@doas.ga.gov::66c45bf2-0083-4548-95d6-5ffc8dfba949" providerId="AD" clId="Web-{8738D769-B549-967D-29D2-5062FA849BE0}" dt="2025-12-17T17:18:26.924" v="0" actId="14100"/>
          <ac:picMkLst>
            <pc:docMk/>
            <pc:sldMk cId="3269188392" sldId="366"/>
            <ac:picMk id="9" creationId="{D0DD9091-FEEF-701E-BD37-BD32E5AAF21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85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96DB9-8971-1F78-2A43-C9CCE6F5C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1F2616-A8BB-F7C7-35C5-48032A8415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FFE014-34CA-82F8-7550-B64FCAF723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0C638-2E07-B18F-984F-0C6B1A0EAA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39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80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A17B8CE1-050E-1414-8D50-5159AFCB3CE8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Mass Close </a:t>
            </a:r>
            <a:br>
              <a:rPr lang="en-US"/>
            </a:br>
            <a:r>
              <a:rPr lang="en-US"/>
              <a:t>Procurement Documents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</a:extLst>
          </p:cNvPr>
          <p:cNvSpPr txBox="1"/>
          <p:nvPr/>
        </p:nvSpPr>
        <p:spPr>
          <a:xfrm>
            <a:off x="4710577" y="3576893"/>
            <a:ext cx="277084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>
                <a:latin typeface="Arial"/>
                <a:cs typeface="Arial"/>
              </a:rPr>
              <a:t>DESCRIPTION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show </a:t>
            </a:r>
            <a:r>
              <a:rPr lang="en-US" i="1">
                <a:latin typeface="Arial"/>
                <a:cs typeface="Arial"/>
              </a:rPr>
              <a:t>PO Buyers</a:t>
            </a:r>
            <a:r>
              <a:rPr lang="en-US">
                <a:latin typeface="Arial"/>
                <a:cs typeface="Arial"/>
              </a:rPr>
              <a:t> and </a:t>
            </a:r>
            <a:r>
              <a:rPr lang="en-US" i="1">
                <a:latin typeface="Arial"/>
                <a:cs typeface="Arial"/>
              </a:rPr>
              <a:t>Procurement Operations Lead</a:t>
            </a:r>
            <a:r>
              <a:rPr lang="en-US">
                <a:latin typeface="Arial"/>
                <a:cs typeface="Arial"/>
              </a:rPr>
              <a:t> how to </a:t>
            </a:r>
            <a:r>
              <a:rPr lang="en-US" i="1">
                <a:latin typeface="Arial"/>
                <a:cs typeface="Arial"/>
              </a:rPr>
              <a:t>Mass Close Procurement Documents.</a:t>
            </a:r>
            <a:endParaRPr lang="en-US">
              <a:latin typeface="Arial"/>
              <a:cs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542315" cy="4557990"/>
          </a:xfrm>
        </p:spPr>
        <p:txBody>
          <a:bodyPr>
            <a:normAutofit/>
          </a:bodyPr>
          <a:lstStyle/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Enter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Mass Close Procurement Documents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 the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Search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field. 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Click the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Mass Close Procurement Documents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task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 and select the required information.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Click </a:t>
            </a:r>
            <a:r>
              <a:rPr lang="en-US" b="1" dirty="0">
                <a:solidFill>
                  <a:prstClr val="black"/>
                </a:solidFill>
              </a:rPr>
              <a:t>OK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marL="512763" lv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E</a:t>
            </a:r>
            <a:r>
              <a:rPr lang="en-US" sz="2400" dirty="0" err="1"/>
              <a:t>xercise</a:t>
            </a:r>
            <a:r>
              <a:rPr lang="en-US" sz="2400" dirty="0"/>
              <a:t> caution when mass Closing </a:t>
            </a:r>
            <a:r>
              <a:rPr lang="en-US" sz="2400" dirty="0" err="1"/>
              <a:t>POs.</a:t>
            </a:r>
            <a:r>
              <a:rPr lang="en-US" sz="2400" dirty="0"/>
              <a:t> This will liquidate any remaining </a:t>
            </a:r>
            <a:r>
              <a:rPr lang="en-US" sz="2400" i="1" dirty="0"/>
              <a:t>Obligations</a:t>
            </a:r>
            <a:r>
              <a:rPr lang="en-US" sz="2400" dirty="0"/>
              <a:t> and will prevent future Invoices from being processed.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60735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8932" y="13697146"/>
            <a:ext cx="1789823" cy="771525"/>
          </a:xfrm>
        </p:spPr>
        <p:txBody>
          <a:bodyPr/>
          <a:lstStyle/>
          <a:p>
            <a:r>
              <a:rPr lang="en-US"/>
              <a:t>Select Mass Procurement Documents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5538" y="13697148"/>
            <a:ext cx="1761015" cy="771525"/>
          </a:xfrm>
        </p:spPr>
        <p:txBody>
          <a:bodyPr/>
          <a:lstStyle/>
          <a:p>
            <a:r>
              <a:rPr lang="en-US"/>
              <a:t>Mass Close Procurement Documents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24790" y="13697147"/>
            <a:ext cx="1630623" cy="771525"/>
          </a:xfrm>
        </p:spPr>
        <p:txBody>
          <a:bodyPr/>
          <a:lstStyle/>
          <a:p>
            <a:r>
              <a:rPr lang="en-US"/>
              <a:t>Verify Close Status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F284F-EE89-00B7-5EEB-FC701DD9C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08E9577-7967-9A23-15DE-F6A6133E1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3609" y="5573215"/>
            <a:ext cx="10058400" cy="208105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642A70-D8EF-8B19-3325-8D74DA1F5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C469-AF1D-A787-6DA5-E22A09A2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980D1-09CB-FDBD-BE0C-408B89F81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0585403-1341-E0B7-3E13-8D62D1A8F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Mass Close Procurement Documents</a:t>
            </a:r>
            <a:br>
              <a:rPr lang="en-US"/>
            </a:br>
            <a:r>
              <a:rPr lang="en-US"/>
              <a:t>(Part 1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D657155-4F72-01C4-970D-8B23E1084D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Enter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Mass Close Procurement Documents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in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Search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en-US">
                <a:solidFill>
                  <a:prstClr val="black"/>
                </a:solidFill>
                <a:latin typeface="Arial"/>
                <a:cs typeface="Arial"/>
              </a:rPr>
              <a:t>field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 </a:t>
            </a:r>
            <a:endParaRPr 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Mass Close Procurement Documents</a:t>
            </a:r>
            <a:r>
              <a:rPr lang="en-US">
                <a:solidFill>
                  <a:prstClr val="black"/>
                </a:solidFill>
              </a:rPr>
              <a:t> task.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786713-CF9B-2C67-46DA-09A3D35F7BF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Enter</a:t>
            </a:r>
            <a:r>
              <a:rPr lang="en-US" sz="3600" b="1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 Request Name</a:t>
            </a:r>
            <a:r>
              <a:rPr lang="en-US" sz="360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*</a:t>
            </a:r>
            <a:r>
              <a:rPr lang="en-US" sz="360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 sz="360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Select </a:t>
            </a:r>
            <a:r>
              <a:rPr lang="en-US" sz="3600" b="1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Company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lang="en-US" sz="3600" b="1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or Company Hierarchy</a:t>
            </a:r>
            <a:r>
              <a:rPr lang="en-US" sz="360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*</a:t>
            </a:r>
            <a:r>
              <a:rPr lang="en-US" sz="3600">
                <a:latin typeface="Arial"/>
                <a:ea typeface="Aptos" panose="020B0004020202020204" pitchFamily="34" charset="0"/>
                <a:cs typeface="Arial"/>
              </a:rPr>
              <a:t>,</a:t>
            </a:r>
            <a:r>
              <a:rPr lang="en-US" sz="360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lang="en-US" sz="3600" b="1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Procurement Document Type</a:t>
            </a:r>
            <a:r>
              <a:rPr lang="en-US" sz="360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*</a:t>
            </a:r>
            <a:r>
              <a:rPr lang="en-US" sz="3600" b="1"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lang="en-US" sz="3600">
                <a:latin typeface="Arial"/>
                <a:ea typeface="Aptos" panose="020B0004020202020204" pitchFamily="34" charset="0"/>
                <a:cs typeface="Arial"/>
              </a:rPr>
              <a:t>and</a:t>
            </a:r>
            <a:r>
              <a:rPr lang="en-US" sz="3600" b="1">
                <a:latin typeface="Arial"/>
                <a:ea typeface="Aptos" panose="020B0004020202020204" pitchFamily="34" charset="0"/>
                <a:cs typeface="Arial"/>
              </a:rPr>
              <a:t> Accounting Date Override </a:t>
            </a:r>
            <a:r>
              <a:rPr lang="en-US" sz="3600">
                <a:latin typeface="Arial"/>
                <a:ea typeface="Aptos" panose="020B0004020202020204" pitchFamily="34" charset="0"/>
                <a:cs typeface="Arial"/>
              </a:rPr>
              <a:t>(Optional)</a:t>
            </a:r>
            <a:r>
              <a:rPr lang="en-US" sz="3600">
                <a:solidFill>
                  <a:prstClr val="black"/>
                </a:solidFill>
                <a:ea typeface="Aptos" panose="020B0004020202020204" pitchFamily="34" charset="0"/>
              </a:rPr>
              <a:t>.</a:t>
            </a:r>
            <a:endParaRPr lang="en-US" sz="3600"/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44D0AC-93C8-5391-D14B-AA740E3E1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3BD7D58-E0F4-7AC6-2019-616876355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97082" y="5633397"/>
            <a:ext cx="6258267" cy="81137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5A725A1-6051-332C-B710-6CEE088BC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651895" y="508414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1B379A-9813-D722-D86F-90E95B239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97083" y="6555733"/>
            <a:ext cx="6258266" cy="99861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A2D552B-7BD8-7F2F-E881-3CBC4A8D0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55349" y="678072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40A568C-647D-3FE4-0A09-68A9303D7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1199" y="11272694"/>
            <a:ext cx="8229600" cy="41148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1ABBEEA-D3DC-FDE9-D7BB-30BB4079D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16316" y="12089404"/>
            <a:ext cx="4143836" cy="54864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1DABCB6-9B12-567E-14E2-F1DFCB0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46562" y="13026312"/>
            <a:ext cx="4143836" cy="214701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97F609B-BAB4-95C4-1CAC-8E463AB4B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160152" y="1209002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BB138B4-CEEF-A983-3E67-36262040E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790398" y="1382549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1095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915AB-1F0C-DE02-4064-3A3B1E916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0DD9091-FEEF-701E-BD37-BD32E5AAF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5276"/>
          <a:stretch>
            <a:fillRect/>
          </a:stretch>
        </p:blipFill>
        <p:spPr>
          <a:xfrm>
            <a:off x="1062370" y="4112581"/>
            <a:ext cx="10058400" cy="676203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C79756-D90C-4556-4F89-A303B3FD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366C07-006C-9F71-91C7-8B93BD240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DBFF2-A0C7-4668-8F91-5FD935508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400954D-5BD1-EC46-6719-A51505694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Mass Close Procurement Documents</a:t>
            </a:r>
            <a:br>
              <a:rPr lang="en-US"/>
            </a:br>
            <a:r>
              <a:rPr lang="en-US"/>
              <a:t>(Part 2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93E1172-7934-5F1D-5ABE-F6E1ED512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Select the applicable 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Selection Criteria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to narrow the search,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lick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OK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</a:p>
          <a:p>
            <a:pPr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BE5E42-C852-A171-350C-CC09D190A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50F370-7FDD-EEB7-3F5D-5D2603EC7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80160" y="10427943"/>
            <a:ext cx="1026942" cy="41422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82F68C-AEDD-6ED5-DD99-87C27BCF7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2370" y="4112581"/>
            <a:ext cx="10067258" cy="620357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3CAF8B4-D2FF-DFDC-780D-DFB023235B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4597" y="1034859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20DA646-2BF5-406E-75C7-40E61CAC6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99748" y="601042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9188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FDD7B-7AFC-E40E-5295-B8A2850FE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DD7EDA1-CB0C-9D2C-979C-DD6D2FC3F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4592467"/>
            <a:ext cx="10058400" cy="87132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C52805-DF94-F577-0A29-5F3EC1F71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CC441C-0AE2-EC22-8F90-B1B1BB22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F96-7700-87A3-C7AE-0001B6DD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B266520-FC6B-DCFE-2474-73C0ED8E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Mass Close Procurement Documents</a:t>
            </a:r>
            <a:br>
              <a:rPr lang="en-US"/>
            </a:br>
            <a:r>
              <a:rPr lang="en-US"/>
              <a:t>(Part 3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6D539B-4CAB-4F4A-7C8F-8154E45642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Check the applicable 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Business Documents</a:t>
            </a:r>
            <a:r>
              <a:rPr lang="en-US" b="1" dirty="0">
                <a:solidFill>
                  <a:prstClr val="black"/>
                </a:solidFill>
                <a:ea typeface="Aptos" panose="020B0004020202020204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ea typeface="Aptos" panose="020B0004020202020204" pitchFamily="34" charset="0"/>
              </a:rPr>
              <a:t>for </a:t>
            </a:r>
            <a:r>
              <a:rPr lang="en-US" b="1" dirty="0">
                <a:solidFill>
                  <a:prstClr val="black"/>
                </a:solidFill>
                <a:ea typeface="Aptos" panose="020B0004020202020204" pitchFamily="34" charset="0"/>
              </a:rPr>
              <a:t>Mass Close</a:t>
            </a:r>
            <a:r>
              <a:rPr lang="en-US" i="1" dirty="0">
                <a:solidFill>
                  <a:prstClr val="black"/>
                </a:solidFill>
                <a:ea typeface="Aptos" panose="020B0004020202020204" pitchFamily="34" charset="0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Click </a:t>
            </a:r>
            <a:r>
              <a:rPr lang="en-US" b="1" dirty="0">
                <a:solidFill>
                  <a:prstClr val="black"/>
                </a:solidFill>
              </a:rPr>
              <a:t>Submit</a:t>
            </a:r>
            <a:r>
              <a:rPr lang="en-US" dirty="0">
                <a:solidFill>
                  <a:prstClr val="black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  <a:p>
            <a:pPr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AF9E2A-ED4F-5C2D-5CDF-452DFEADF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50D3960-8BBB-FE3D-17CF-5B4300C53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76351" y="12805584"/>
            <a:ext cx="1404937" cy="47105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7B2B37-5BCC-6F2B-DE27-9185A2355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76351" y="11169650"/>
            <a:ext cx="502780" cy="139065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A3AC6A9-542B-440C-6940-A3AECB66A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06691" y="1159065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45F3E0F-2493-38C4-E361-BF179735DF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98791" y="1275703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36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866A3-9F81-5491-30DC-973B616F8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8B5285D-539C-434B-F0CF-1A15B06D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2896" y="4014163"/>
            <a:ext cx="8886208" cy="306247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1E267F-42E2-D3EC-91B7-34756FED9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95BB5F-9DC4-E6A6-E610-3A158104A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94E94-9FEA-8C8B-5DBE-DFF76E682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6EB019A-90E2-FBAF-DBB9-0D66F322D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Mass Close Procurement Documents</a:t>
            </a:r>
            <a:br>
              <a:rPr lang="en-US"/>
            </a:br>
            <a:r>
              <a:rPr lang="en-US"/>
              <a:t>(Part 4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7149AE4-54B1-CDC3-3867-73A5BD2CD1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241048"/>
            <a:ext cx="10569221" cy="6053667"/>
          </a:xfrm>
        </p:spPr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View the confirmation of Submission.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6125" marR="0" lvl="0" indent="1588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Click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View Details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more information about the submission.</a:t>
            </a:r>
          </a:p>
          <a:p>
            <a:pPr marL="746125" marR="0" lvl="0" indent="1588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746125" marR="0" lvl="0" indent="1588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99E210-14C7-AB3B-F7DB-67C135F62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056681-2F84-C299-B038-A952DAE50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9800" y="6342925"/>
            <a:ext cx="1586345" cy="408858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3E15735-4672-9D09-AB36-14C31B9B2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83031"/>
            <a:ext cx="10953599" cy="991815"/>
            <a:chOff x="328693" y="2700632"/>
            <a:chExt cx="6062976" cy="502647"/>
          </a:xfrm>
          <a:solidFill>
            <a:srgbClr val="90C3C8"/>
          </a:solidFill>
        </p:grpSpPr>
        <p:sp>
          <p:nvSpPr>
            <p:cNvPr id="16" name="Freeform 101">
              <a:extLst>
                <a:ext uri="{FF2B5EF4-FFF2-40B4-BE49-F238E27FC236}">
                  <a16:creationId xmlns:a16="http://schemas.microsoft.com/office/drawing/2014/main" id="{1CF09C6A-3751-3017-1A01-C5CF0DD1D680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rgbClr val="90C3C8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/>
              </a:endParaRPr>
            </a:p>
          </p:txBody>
        </p:sp>
        <p:pic>
          <p:nvPicPr>
            <p:cNvPr id="17" name="Graphic 16" descr="Checkmark with solid fill">
              <a:extLst>
                <a:ext uri="{FF2B5EF4-FFF2-40B4-BE49-F238E27FC236}">
                  <a16:creationId xmlns:a16="http://schemas.microsoft.com/office/drawing/2014/main" id="{02520CF1-BDA6-ADB7-B268-79BE927E39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23385AAD-5AC8-7410-54E6-CB81BEEA48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66371" y="14563439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have successfully completed a mass close procurement documents.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55246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DA4F4F-6D1C-491A-AD78-0A84457B85BA}"/>
</file>

<file path=customXml/itemProps2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91b022cc-d96d-4c7a-a6ef-47af526da2c2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269</Words>
  <Application>Microsoft Office PowerPoint</Application>
  <PresentationFormat>Custom</PresentationFormat>
  <Paragraphs>59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Job Aid Template</vt:lpstr>
      <vt:lpstr>1_Administrative</vt:lpstr>
      <vt:lpstr>Mass Close  Procurement Documents</vt:lpstr>
      <vt:lpstr>Mass Close Procurement Documents (Part 1 of 4)</vt:lpstr>
      <vt:lpstr>Mass Close Procurement Documents (Part 2 of 4)</vt:lpstr>
      <vt:lpstr>Mass Close Procurement Documents (Part 3 of 4)</vt:lpstr>
      <vt:lpstr>Mass Close Procurement Documents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Adams, Jennie</cp:lastModifiedBy>
  <cp:revision>6</cp:revision>
  <cp:lastPrinted>2024-05-14T19:49:44Z</cp:lastPrinted>
  <dcterms:created xsi:type="dcterms:W3CDTF">2024-01-04T16:25:20Z</dcterms:created>
  <dcterms:modified xsi:type="dcterms:W3CDTF">2025-12-17T17:41:13Z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560943A2-4B10-499A-8D1B-405F6B5D7BA1</vt:lpwstr>
  </property>
  <property fmtid="{D5CDD505-2E9C-101B-9397-08002B2CF9AE}" pid="12" name="ArticulatePath">
    <vt:lpwstr>https://gets-my.sharepoint.com/personal/chris_barfield_doas_ga_gov/Documents/Desktop/Workday Job Aids/Procurement Job Aids/Job Aid_Workstream_Template_Final</vt:lpwstr>
  </property>
</Properties>
</file>