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0"/>
  </p:notesMasterIdLst>
  <p:sldIdLst>
    <p:sldId id="365" r:id="rId6"/>
    <p:sldId id="361" r:id="rId7"/>
    <p:sldId id="367" r:id="rId8"/>
    <p:sldId id="368" r:id="rId9"/>
  </p:sldIdLst>
  <p:sldSz cx="12192000" cy="16256000"/>
  <p:notesSz cx="7315200" cy="9601200"/>
  <p:custDataLst>
    <p:tags r:id="rId11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720932C-58B8-903E-3C52-6D463B34B2BE}" name="Blackshear, Toni" initials="TB" userId="S::toni.blackshear@sao.ga.gov::728cc639-1579-4431-8c20-805d8be18b62" providerId="AD"/>
  <p188:author id="{3502C13A-F1B8-3757-CE8D-8037F6353F27}" name="Alexander, Becky" initials="AB" userId="S::becky.alexander@doas.ga.gov::f381ec09-abb2-4602-950f-0db0b2179f0d" providerId="AD"/>
  <p188:author id="{009D803D-F5EC-37AD-8E5C-2EF0EA8A12A3}" name="Williams-miller, Kimberly" initials="KW" userId="S::kimberly.williams-miller@sao.ga.gov::cb7207ec-d5e9-4dd6-9898-718506d4bc98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1DCD4546-5D69-6A56-6A02-F4967DCAD517}" name="Gottdenker, Jay" initials="GJ" userId="S::jay.gottdenker@sao.ga.gov::05835fd4-2787-49f7-ad76-5a4f6e86bcd6" providerId="AD"/>
  <p188:author id="{C1A60C49-7C29-73C3-1A30-B787DD752A19}" name="Robert, Margaret" initials="MR" userId="Robert, Margaret" providerId="None"/>
  <p188:author id="{B25ED058-408A-8F9E-6296-F3B27FF5C920}" name="Taylor, Matt" initials="TM" userId="S::matt.taylor@doas.ga.gov::6dfa03b7-4d81-4b57-91ec-850443a1413e" providerId="AD"/>
  <p188:author id="{2067D861-83EF-3D19-890D-D40E1191CC6E}" name="Wilcox, Joel" initials="JW" userId="S::joel.wilcox@doas.ga.gov::21224015-5a1b-4359-9ea3-ef6249ba0b36" providerId="AD"/>
  <p188:author id="{E8357768-72C4-0373-16C5-D0AD69410934}" name="Barfield, Chris" initials="CB" userId="S::chris.barfield@doas.ga.gov::bce30e8a-c9b2-4f0f-b373-c3216ae509e8" providerId="AD"/>
  <p188:author id="{F94FB268-4EB0-26A1-9FED-9A9B05C4B15C}" name="McClester, Ryan" initials="RM" userId="S::ryan.mcclester@sao.ga.gov::5f0298cf-8456-4577-8b9b-8f3379c01079" providerId="AD"/>
  <p188:author id="{74AB1B6C-BE25-544B-AFA3-521C1F4686BA}" name="Farmer, Ann" initials="AF" userId="S::Ann.Farmer@sao.ga.gov::30a3a3e6-9249-4217-b8cc-bd1218a1f658" providerId="AD"/>
  <p188:author id="{AEC2918A-3D02-8CDC-0937-A2078E8E1F0A}" name="Cooper, Lenesia" initials="CL" userId="S::lenesia.cooper@sao.ga.gov::c87d1fc2-4efc-4039-ab7f-230fa324140b" providerId="AD"/>
  <p188:author id="{BFFD038E-6017-C843-98BD-7DB9884C9DDE}" name="Sipe, Jamie" initials="SJ" userId="S::jasipe@deloitte.com::5bc06a04-23d5-42bd-853b-0cd5205b0fa0" providerId="AD"/>
  <p188:author id="{801F5EC2-F3D5-CF07-5939-A43709B04075}" name="Kalpathi, Vinod" initials="KV" userId="S::vinod.kalpathi@doas.ga.gov::2c0a779b-d89e-42d1-8ce5-5d7a5c7b7817" providerId="AD"/>
  <p188:author id="{2A0D5DE6-36DF-4097-2C0A-6638A9160CAD}" name="Meeks, Mark" initials="MM" userId="S::mark.meeks@doas.ga.gov::d7393898-cf0f-4218-b3ee-6d48153b74bd" providerId="AD"/>
  <p188:author id="{0CEE8AF1-C248-A972-666E-9A72101DA29C}" name="Chapman, Mary" initials="MC" userId="S::mary.chapman@doas.ga.gov::c232ab18-707a-4ee1-8cf2-b056bec2e1ec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70290D-1838-9341-45EE-089B0F052D7B}" v="5" dt="2025-12-17T16:29:53.131"/>
  </p1510:revLst>
</p1510:revInfo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581" y="-1690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gs" Target="tags/tag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dams, Jennie" userId="66c45bf2-0083-4548-95d6-5ffc8dfba949" providerId="ADAL" clId="{AB66FAFA-73F8-44E4-B0CD-31AA7FFB9CF3}"/>
    <pc:docChg chg="modSld">
      <pc:chgData name="Adams, Jennie" userId="66c45bf2-0083-4548-95d6-5ffc8dfba949" providerId="ADAL" clId="{AB66FAFA-73F8-44E4-B0CD-31AA7FFB9CF3}" dt="2025-12-17T17:38:24.854" v="61" actId="1036"/>
      <pc:docMkLst>
        <pc:docMk/>
      </pc:docMkLst>
      <pc:sldChg chg="modSp mod">
        <pc:chgData name="Adams, Jennie" userId="66c45bf2-0083-4548-95d6-5ffc8dfba949" providerId="ADAL" clId="{AB66FAFA-73F8-44E4-B0CD-31AA7FFB9CF3}" dt="2025-12-17T17:38:24.854" v="61" actId="1036"/>
        <pc:sldMkLst>
          <pc:docMk/>
          <pc:sldMk cId="1985498403" sldId="361"/>
        </pc:sldMkLst>
        <pc:spChg chg="mod">
          <ac:chgData name="Adams, Jennie" userId="66c45bf2-0083-4548-95d6-5ffc8dfba949" providerId="ADAL" clId="{AB66FAFA-73F8-44E4-B0CD-31AA7FFB9CF3}" dt="2025-12-17T17:11:11.244" v="18" actId="1037"/>
          <ac:spMkLst>
            <pc:docMk/>
            <pc:sldMk cId="1985498403" sldId="361"/>
            <ac:spMk id="9" creationId="{E02CF774-E08E-C1D8-552C-684AAC0CF99A}"/>
          </ac:spMkLst>
        </pc:spChg>
        <pc:spChg chg="mod">
          <ac:chgData name="Adams, Jennie" userId="66c45bf2-0083-4548-95d6-5ffc8dfba949" providerId="ADAL" clId="{AB66FAFA-73F8-44E4-B0CD-31AA7FFB9CF3}" dt="2025-12-17T17:38:24.854" v="61" actId="1036"/>
          <ac:spMkLst>
            <pc:docMk/>
            <pc:sldMk cId="1985498403" sldId="361"/>
            <ac:spMk id="11" creationId="{5B1AF5AE-9CB4-4710-DCE8-03246C9D7F51}"/>
          </ac:spMkLst>
        </pc:spChg>
        <pc:spChg chg="mod">
          <ac:chgData name="Adams, Jennie" userId="66c45bf2-0083-4548-95d6-5ffc8dfba949" providerId="ADAL" clId="{AB66FAFA-73F8-44E4-B0CD-31AA7FFB9CF3}" dt="2025-12-17T17:10:47.076" v="13" actId="1037"/>
          <ac:spMkLst>
            <pc:docMk/>
            <pc:sldMk cId="1985498403" sldId="361"/>
            <ac:spMk id="12" creationId="{242B542C-944D-60AF-05CF-6603F4104589}"/>
          </ac:spMkLst>
        </pc:spChg>
        <pc:spChg chg="mod">
          <ac:chgData name="Adams, Jennie" userId="66c45bf2-0083-4548-95d6-5ffc8dfba949" providerId="ADAL" clId="{AB66FAFA-73F8-44E4-B0CD-31AA7FFB9CF3}" dt="2025-12-17T17:10:25.536" v="7" actId="1076"/>
          <ac:spMkLst>
            <pc:docMk/>
            <pc:sldMk cId="1985498403" sldId="361"/>
            <ac:spMk id="14" creationId="{1E658C0B-1121-71DB-BF6A-AEB73D14827B}"/>
          </ac:spMkLst>
        </pc:spChg>
        <pc:spChg chg="mod">
          <ac:chgData name="Adams, Jennie" userId="66c45bf2-0083-4548-95d6-5ffc8dfba949" providerId="ADAL" clId="{AB66FAFA-73F8-44E4-B0CD-31AA7FFB9CF3}" dt="2025-12-17T17:11:04.276" v="15" actId="1076"/>
          <ac:spMkLst>
            <pc:docMk/>
            <pc:sldMk cId="1985498403" sldId="361"/>
            <ac:spMk id="15" creationId="{773141FF-68ED-71D2-369D-CA142631F80A}"/>
          </ac:spMkLst>
        </pc:spChg>
        <pc:spChg chg="mod">
          <ac:chgData name="Adams, Jennie" userId="66c45bf2-0083-4548-95d6-5ffc8dfba949" providerId="ADAL" clId="{AB66FAFA-73F8-44E4-B0CD-31AA7FFB9CF3}" dt="2025-12-17T17:11:16.307" v="19" actId="1076"/>
          <ac:spMkLst>
            <pc:docMk/>
            <pc:sldMk cId="1985498403" sldId="361"/>
            <ac:spMk id="16" creationId="{D8C39DD9-CC5C-0F51-5A2F-42431C9CAC8C}"/>
          </ac:spMkLst>
        </pc:spChg>
        <pc:spChg chg="mod">
          <ac:chgData name="Adams, Jennie" userId="66c45bf2-0083-4548-95d6-5ffc8dfba949" providerId="ADAL" clId="{AB66FAFA-73F8-44E4-B0CD-31AA7FFB9CF3}" dt="2025-12-17T17:11:22.446" v="20" actId="1076"/>
          <ac:spMkLst>
            <pc:docMk/>
            <pc:sldMk cId="1985498403" sldId="361"/>
            <ac:spMk id="21" creationId="{2315D3DA-2FFD-A0DA-41AE-042A8E9ECD63}"/>
          </ac:spMkLst>
        </pc:spChg>
        <pc:picChg chg="mod">
          <ac:chgData name="Adams, Jennie" userId="66c45bf2-0083-4548-95d6-5ffc8dfba949" providerId="ADAL" clId="{AB66FAFA-73F8-44E4-B0CD-31AA7FFB9CF3}" dt="2025-12-17T17:38:17.446" v="60" actId="14100"/>
          <ac:picMkLst>
            <pc:docMk/>
            <pc:sldMk cId="1985498403" sldId="361"/>
            <ac:picMk id="19" creationId="{8F3C1550-437D-278D-A476-AAD4A74992F4}"/>
          </ac:picMkLst>
        </pc:picChg>
        <pc:picChg chg="mod">
          <ac:chgData name="Adams, Jennie" userId="66c45bf2-0083-4548-95d6-5ffc8dfba949" providerId="ADAL" clId="{AB66FAFA-73F8-44E4-B0CD-31AA7FFB9CF3}" dt="2025-12-17T17:11:01.668" v="14" actId="1076"/>
          <ac:picMkLst>
            <pc:docMk/>
            <pc:sldMk cId="1985498403" sldId="361"/>
            <ac:picMk id="20" creationId="{74780A2E-0045-7D09-AA5F-38D325C4B836}"/>
          </ac:picMkLst>
        </pc:picChg>
      </pc:sldChg>
      <pc:sldChg chg="modSp mod">
        <pc:chgData name="Adams, Jennie" userId="66c45bf2-0083-4548-95d6-5ffc8dfba949" providerId="ADAL" clId="{AB66FAFA-73F8-44E4-B0CD-31AA7FFB9CF3}" dt="2025-12-17T17:13:38.720" v="52" actId="14100"/>
        <pc:sldMkLst>
          <pc:docMk/>
          <pc:sldMk cId="2529097494" sldId="365"/>
        </pc:sldMkLst>
        <pc:spChg chg="mod">
          <ac:chgData name="Adams, Jennie" userId="66c45bf2-0083-4548-95d6-5ffc8dfba949" providerId="ADAL" clId="{AB66FAFA-73F8-44E4-B0CD-31AA7FFB9CF3}" dt="2025-12-17T17:13:38.720" v="52" actId="14100"/>
          <ac:spMkLst>
            <pc:docMk/>
            <pc:sldMk cId="2529097494" sldId="365"/>
            <ac:spMk id="6" creationId="{11A325F9-DCFC-2886-9462-28EC4767A2A5}"/>
          </ac:spMkLst>
        </pc:spChg>
      </pc:sldChg>
      <pc:sldChg chg="modSp mod">
        <pc:chgData name="Adams, Jennie" userId="66c45bf2-0083-4548-95d6-5ffc8dfba949" providerId="ADAL" clId="{AB66FAFA-73F8-44E4-B0CD-31AA7FFB9CF3}" dt="2025-12-17T17:37:33.939" v="56" actId="20577"/>
        <pc:sldMkLst>
          <pc:docMk/>
          <pc:sldMk cId="3114366395" sldId="367"/>
        </pc:sldMkLst>
        <pc:spChg chg="mod">
          <ac:chgData name="Adams, Jennie" userId="66c45bf2-0083-4548-95d6-5ffc8dfba949" providerId="ADAL" clId="{AB66FAFA-73F8-44E4-B0CD-31AA7FFB9CF3}" dt="2025-12-17T17:12:17.806" v="34" actId="1076"/>
          <ac:spMkLst>
            <pc:docMk/>
            <pc:sldMk cId="3114366395" sldId="367"/>
            <ac:spMk id="9" creationId="{E47B2B37-5BCC-6F2B-DE27-9185A2355C4C}"/>
          </ac:spMkLst>
        </pc:spChg>
        <pc:spChg chg="mod">
          <ac:chgData name="Adams, Jennie" userId="66c45bf2-0083-4548-95d6-5ffc8dfba949" providerId="ADAL" clId="{AB66FAFA-73F8-44E4-B0CD-31AA7FFB9CF3}" dt="2025-12-17T17:12:02.978" v="30" actId="1076"/>
          <ac:spMkLst>
            <pc:docMk/>
            <pc:sldMk cId="3114366395" sldId="367"/>
            <ac:spMk id="10" creationId="{A9227D4B-408D-3E07-D129-DDDC08ACF27F}"/>
          </ac:spMkLst>
        </pc:spChg>
        <pc:spChg chg="mod">
          <ac:chgData name="Adams, Jennie" userId="66c45bf2-0083-4548-95d6-5ffc8dfba949" providerId="ADAL" clId="{AB66FAFA-73F8-44E4-B0CD-31AA7FFB9CF3}" dt="2025-12-17T17:12:22.868" v="35" actId="1076"/>
          <ac:spMkLst>
            <pc:docMk/>
            <pc:sldMk cId="3114366395" sldId="367"/>
            <ac:spMk id="11" creationId="{6F5320A8-7BFA-D892-0484-62284D7E5DBA}"/>
          </ac:spMkLst>
        </pc:spChg>
        <pc:spChg chg="mod">
          <ac:chgData name="Adams, Jennie" userId="66c45bf2-0083-4548-95d6-5ffc8dfba949" providerId="ADAL" clId="{AB66FAFA-73F8-44E4-B0CD-31AA7FFB9CF3}" dt="2025-12-17T17:37:30.100" v="55" actId="20577"/>
          <ac:spMkLst>
            <pc:docMk/>
            <pc:sldMk cId="3114366395" sldId="367"/>
            <ac:spMk id="12" creationId="{CA3AC6A9-542B-440C-6940-A3AECB66A09A}"/>
          </ac:spMkLst>
        </pc:spChg>
        <pc:spChg chg="mod">
          <ac:chgData name="Adams, Jennie" userId="66c45bf2-0083-4548-95d6-5ffc8dfba949" providerId="ADAL" clId="{AB66FAFA-73F8-44E4-B0CD-31AA7FFB9CF3}" dt="2025-12-17T17:37:33.939" v="56" actId="20577"/>
          <ac:spMkLst>
            <pc:docMk/>
            <pc:sldMk cId="3114366395" sldId="367"/>
            <ac:spMk id="13" creationId="{445F3E0F-2493-38C4-E361-BF179735DF4C}"/>
          </ac:spMkLst>
        </pc:spChg>
        <pc:spChg chg="mod">
          <ac:chgData name="Adams, Jennie" userId="66c45bf2-0083-4548-95d6-5ffc8dfba949" providerId="ADAL" clId="{AB66FAFA-73F8-44E4-B0CD-31AA7FFB9CF3}" dt="2025-12-17T17:12:25.594" v="36" actId="1076"/>
          <ac:spMkLst>
            <pc:docMk/>
            <pc:sldMk cId="3114366395" sldId="367"/>
            <ac:spMk id="18" creationId="{A50D3960-8BBB-FE3D-17CF-5B4300C5346D}"/>
          </ac:spMkLst>
        </pc:spChg>
        <pc:picChg chg="mod">
          <ac:chgData name="Adams, Jennie" userId="66c45bf2-0083-4548-95d6-5ffc8dfba949" providerId="ADAL" clId="{AB66FAFA-73F8-44E4-B0CD-31AA7FFB9CF3}" dt="2025-12-17T17:11:59.270" v="29" actId="1076"/>
          <ac:picMkLst>
            <pc:docMk/>
            <pc:sldMk cId="3114366395" sldId="367"/>
            <ac:picMk id="7" creationId="{5818FE8D-FF75-F2D9-00F3-C606AC6F12A4}"/>
          </ac:picMkLst>
        </pc:picChg>
      </pc:sldChg>
      <pc:sldChg chg="modSp mod">
        <pc:chgData name="Adams, Jennie" userId="66c45bf2-0083-4548-95d6-5ffc8dfba949" providerId="ADAL" clId="{AB66FAFA-73F8-44E4-B0CD-31AA7FFB9CF3}" dt="2025-12-17T17:37:46.392" v="57" actId="11"/>
        <pc:sldMkLst>
          <pc:docMk/>
          <pc:sldMk cId="2385524625" sldId="368"/>
        </pc:sldMkLst>
        <pc:spChg chg="mod">
          <ac:chgData name="Adams, Jennie" userId="66c45bf2-0083-4548-95d6-5ffc8dfba949" providerId="ADAL" clId="{AB66FAFA-73F8-44E4-B0CD-31AA7FFB9CF3}" dt="2025-12-17T17:37:46.392" v="57" actId="11"/>
          <ac:spMkLst>
            <pc:docMk/>
            <pc:sldMk cId="2385524625" sldId="368"/>
            <ac:spMk id="6" creationId="{27149AE4-54B1-CDC3-3867-73A5BD2CD177}"/>
          </ac:spMkLst>
        </pc:spChg>
        <pc:spChg chg="mod">
          <ac:chgData name="Adams, Jennie" userId="66c45bf2-0083-4548-95d6-5ffc8dfba949" providerId="ADAL" clId="{AB66FAFA-73F8-44E4-B0CD-31AA7FFB9CF3}" dt="2025-12-17T17:12:56.364" v="47" actId="1037"/>
          <ac:spMkLst>
            <pc:docMk/>
            <pc:sldMk cId="2385524625" sldId="368"/>
            <ac:spMk id="9" creationId="{37056681-2F84-C299-B038-A952DAE509DB}"/>
          </ac:spMkLst>
        </pc:spChg>
        <pc:picChg chg="mod">
          <ac:chgData name="Adams, Jennie" userId="66c45bf2-0083-4548-95d6-5ffc8dfba949" providerId="ADAL" clId="{AB66FAFA-73F8-44E4-B0CD-31AA7FFB9CF3}" dt="2025-12-17T17:12:49.263" v="40" actId="1076"/>
          <ac:picMkLst>
            <pc:docMk/>
            <pc:sldMk cId="2385524625" sldId="368"/>
            <ac:picMk id="11" creationId="{08B5285D-539C-434B-F0CF-1A15B06D1DB7}"/>
          </ac:picMkLst>
        </pc:picChg>
      </pc:sldChg>
    </pc:docChg>
  </pc:docChgLst>
  <pc:docChgLst>
    <pc:chgData name="Adams, Jennie" userId="S::jennie.adams@doas.ga.gov::66c45bf2-0083-4548-95d6-5ffc8dfba949" providerId="AD" clId="Web-{8470290D-1838-9341-45EE-089B0F052D7B}"/>
    <pc:docChg chg="modSld">
      <pc:chgData name="Adams, Jennie" userId="S::jennie.adams@doas.ga.gov::66c45bf2-0083-4548-95d6-5ffc8dfba949" providerId="AD" clId="Web-{8470290D-1838-9341-45EE-089B0F052D7B}" dt="2025-12-17T16:29:53.131" v="4" actId="14100"/>
      <pc:docMkLst>
        <pc:docMk/>
      </pc:docMkLst>
      <pc:sldChg chg="modSp">
        <pc:chgData name="Adams, Jennie" userId="S::jennie.adams@doas.ga.gov::66c45bf2-0083-4548-95d6-5ffc8dfba949" providerId="AD" clId="Web-{8470290D-1838-9341-45EE-089B0F052D7B}" dt="2025-12-17T16:29:53.131" v="4" actId="14100"/>
        <pc:sldMkLst>
          <pc:docMk/>
          <pc:sldMk cId="1985498403" sldId="361"/>
        </pc:sldMkLst>
        <pc:spChg chg="mod">
          <ac:chgData name="Adams, Jennie" userId="S::jennie.adams@doas.ga.gov::66c45bf2-0083-4548-95d6-5ffc8dfba949" providerId="AD" clId="Web-{8470290D-1838-9341-45EE-089B0F052D7B}" dt="2025-12-17T16:29:40.240" v="2" actId="20577"/>
          <ac:spMkLst>
            <pc:docMk/>
            <pc:sldMk cId="1985498403" sldId="361"/>
            <ac:spMk id="6" creationId="{85B54B7A-A1C7-D38B-299B-6D1DCD65F7E0}"/>
          </ac:spMkLst>
        </pc:spChg>
        <pc:picChg chg="mod">
          <ac:chgData name="Adams, Jennie" userId="S::jennie.adams@doas.ga.gov::66c45bf2-0083-4548-95d6-5ffc8dfba949" providerId="AD" clId="Web-{8470290D-1838-9341-45EE-089B0F052D7B}" dt="2025-12-17T16:29:53.131" v="4" actId="14100"/>
          <ac:picMkLst>
            <pc:docMk/>
            <pc:sldMk cId="1985498403" sldId="361"/>
            <ac:picMk id="19" creationId="{8F3C1550-437D-278D-A476-AAD4A74992F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12/17/2025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8F99EE-B2D2-41D4-83DE-2320E59029E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580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36D6C5D0-EAC7-8AB2-C4A5-9417730F672B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12/17/2025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6E0B337-8DA2-78BA-F4A2-71258672376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Mass Reopen </a:t>
            </a:r>
            <a:br>
              <a:rPr lang="en-US"/>
            </a:br>
            <a:r>
              <a:rPr lang="en-US"/>
              <a:t>Procurement Documents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4BD3D3D-025B-CA3A-A388-1B787A361CC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4710577" y="3576893"/>
            <a:ext cx="2770845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800" b="1">
                <a:latin typeface="Arial"/>
                <a:cs typeface="Arial"/>
              </a:rPr>
              <a:t>DESCRIPTION</a:t>
            </a:r>
            <a:endParaRPr lang="en-US" sz="2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1A325F9-DCFC-2886-9462-28EC4767A2A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64922" y="4181004"/>
            <a:ext cx="10673935" cy="256356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This guide will show the </a:t>
            </a:r>
            <a:r>
              <a:rPr lang="en-US" i="1" dirty="0">
                <a:latin typeface="Arial"/>
                <a:cs typeface="Arial"/>
              </a:rPr>
              <a:t>Procurement Operations Lead</a:t>
            </a:r>
            <a:r>
              <a:rPr lang="en-US" dirty="0">
                <a:latin typeface="Arial"/>
                <a:cs typeface="Arial"/>
              </a:rPr>
              <a:t> how to Mass Reopen Procurement Documents</a:t>
            </a:r>
            <a:r>
              <a:rPr lang="en-US" i="1" dirty="0">
                <a:latin typeface="Arial"/>
                <a:cs typeface="Arial"/>
              </a:rPr>
              <a:t>.</a:t>
            </a:r>
            <a:endParaRPr lang="en-US" dirty="0">
              <a:latin typeface="Arial"/>
              <a:cs typeface="Arial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2512B1B-C945-723A-9439-9A4C042E720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52EB016-0671-A773-C5C4-9CFDF0F55C0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55CB5F00-1815-EC7F-2599-B9E60B0E18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44889" y="8043364"/>
            <a:ext cx="10542315" cy="4557990"/>
          </a:xfrm>
        </p:spPr>
        <p:txBody>
          <a:bodyPr>
            <a:normAutofit/>
          </a:bodyPr>
          <a:lstStyle/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Enter </a:t>
            </a:r>
            <a:r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Mass Reopen Procurement Documents </a:t>
            </a: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in the </a:t>
            </a:r>
            <a:r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Search </a:t>
            </a: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field.</a:t>
            </a: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Click</a:t>
            </a:r>
            <a:r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en-US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the</a:t>
            </a:r>
            <a:r>
              <a:rPr kumimoji="0" lang="en-US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Mass Reopen Procurement Documents</a:t>
            </a: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task</a:t>
            </a: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</a:t>
            </a: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Enter and select the required information.</a:t>
            </a:r>
          </a:p>
          <a:p>
            <a:pPr marL="457200" marR="0" lvl="0" indent="-45720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>
                <a:solidFill>
                  <a:prstClr val="black"/>
                </a:solidFill>
              </a:rPr>
              <a:t>Click </a:t>
            </a:r>
            <a:r>
              <a:rPr lang="en-US" b="1">
                <a:solidFill>
                  <a:prstClr val="black"/>
                </a:solidFill>
              </a:rPr>
              <a:t>OK</a:t>
            </a:r>
            <a:r>
              <a:rPr lang="en-US">
                <a:solidFill>
                  <a:prstClr val="black"/>
                </a:solidFill>
              </a:rPr>
              <a:t>.</a:t>
            </a:r>
          </a:p>
          <a:p>
            <a:pPr marL="512763" indent="0">
              <a:spcBef>
                <a:spcPts val="600"/>
              </a:spcBef>
              <a:spcAft>
                <a:spcPts val="600"/>
              </a:spcAft>
              <a:buNone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Note</a:t>
            </a:r>
            <a:r>
              <a:rPr kumimoji="0" lang="en-US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en-US" sz="2400"/>
              <a:t>Reopening POs will re-obligate the PO impacting available budget.</a:t>
            </a:r>
          </a:p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endParaRPr kumimoji="0" lang="en-US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121917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None/>
              <a:tabLst/>
              <a:defRPr/>
            </a:pPr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152CD07-81BD-E6E2-48FE-0548F2B64C6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864923" y="1260735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en-US" sz="3000" b="1">
                <a:latin typeface="Arial" panose="020B0604020202020204" pitchFamily="34" charset="0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D1C7E0FB-420A-7BCB-D739-5041C62D897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978932" y="13697146"/>
            <a:ext cx="1789823" cy="771525"/>
          </a:xfrm>
        </p:spPr>
        <p:txBody>
          <a:bodyPr/>
          <a:lstStyle/>
          <a:p>
            <a:r>
              <a:rPr lang="en-US"/>
              <a:t>Select Mass  Procurement Documents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B71822B1-E660-DC48-4D7B-6B8C0648C54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235538" y="13697148"/>
            <a:ext cx="1761015" cy="771525"/>
          </a:xfrm>
        </p:spPr>
        <p:txBody>
          <a:bodyPr/>
          <a:lstStyle/>
          <a:p>
            <a:r>
              <a:rPr lang="en-US"/>
              <a:t>Mass Reopen Procurement Documents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58B7251-486A-264C-FFCE-951D2D15EE8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324790" y="13697147"/>
            <a:ext cx="1630623" cy="771525"/>
          </a:xfrm>
        </p:spPr>
        <p:txBody>
          <a:bodyPr/>
          <a:lstStyle/>
          <a:p>
            <a:r>
              <a:rPr lang="en-US"/>
              <a:t>Verify Reopen Status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A41B5F-51EC-E4D9-7E5D-F46D804D3307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700EA9-E4DC-D434-51A2-AEF41B444490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D66180-99C2-0078-3DD3-180AA56DF99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1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29097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74780A2E-0045-7D09-AA5F-38D325C4B8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2408" y="11627647"/>
            <a:ext cx="6400800" cy="378580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F3C1550-437D-278D-A476-AAD4A7499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90309" y="4962521"/>
            <a:ext cx="10058400" cy="189287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DD1300-DC35-DDC0-E2AD-1E1A78EF0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7467D4-81AA-D7DB-AE3F-88DE3C52B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F42FAF-1624-BFD3-940A-74A765349D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4947E83-FD30-085D-6E1C-3B77E1C20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Mass Reopen Procurement Documents</a:t>
            </a:r>
            <a:br>
              <a:rPr lang="en-US"/>
            </a:br>
            <a:r>
              <a:rPr lang="en-US"/>
              <a:t>(Part 1 of 3)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5B54B7A-A1C7-D38B-299B-6D1DCD65F7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Enter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Mass Reopen Procurement Documents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in the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Search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 </a:t>
            </a:r>
            <a:r>
              <a:rPr lang="en-US" dirty="0">
                <a:solidFill>
                  <a:prstClr val="black"/>
                </a:solidFill>
                <a:latin typeface="Arial"/>
                <a:cs typeface="Arial"/>
              </a:rPr>
              <a:t>field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. </a:t>
            </a:r>
            <a:endParaRPr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L="742950" marR="0" lvl="0" indent="-74295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Select the 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cs typeface="Arial"/>
              </a:rPr>
              <a:t>Mass Reopen Procurement Documents</a:t>
            </a:r>
            <a:r>
              <a:rPr lang="en-US" dirty="0">
                <a:solidFill>
                  <a:prstClr val="black"/>
                </a:solidFill>
                <a:latin typeface="Arial"/>
                <a:cs typeface="Arial"/>
              </a:rPr>
              <a:t> task.</a:t>
            </a:r>
            <a:endParaRPr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D12C97E-C7E4-B7DA-345D-F487179DE1B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Enter</a:t>
            </a:r>
            <a:r>
              <a:rPr lang="en-US" b="1" dirty="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 </a:t>
            </a:r>
            <a:r>
              <a:rPr lang="en-US" dirty="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the</a:t>
            </a:r>
            <a:r>
              <a:rPr lang="en-US" b="1" dirty="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 Request Name</a:t>
            </a:r>
            <a:r>
              <a:rPr lang="en-US" dirty="0">
                <a:solidFill>
                  <a:srgbClr val="FF0000"/>
                </a:solidFill>
                <a:latin typeface="Arial"/>
                <a:ea typeface="Aptos" panose="020B0004020202020204" pitchFamily="34" charset="0"/>
                <a:cs typeface="Arial"/>
              </a:rPr>
              <a:t>*</a:t>
            </a:r>
            <a:r>
              <a:rPr lang="en-US" dirty="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 and select </a:t>
            </a:r>
            <a:r>
              <a:rPr lang="en-US" b="1" dirty="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Company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 </a:t>
            </a:r>
            <a:r>
              <a:rPr lang="en-US" dirty="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or</a:t>
            </a:r>
            <a:r>
              <a:rPr lang="en-US" b="1" dirty="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 Company Hierarchy</a:t>
            </a:r>
            <a:r>
              <a:rPr lang="en-US" dirty="0">
                <a:solidFill>
                  <a:srgbClr val="FF0000"/>
                </a:solidFill>
                <a:latin typeface="Arial"/>
                <a:ea typeface="Aptos" panose="020B0004020202020204" pitchFamily="34" charset="0"/>
                <a:cs typeface="Arial"/>
              </a:rPr>
              <a:t>*</a:t>
            </a:r>
            <a:r>
              <a:rPr lang="en-US" dirty="0">
                <a:latin typeface="Arial"/>
                <a:ea typeface="Aptos" panose="020B0004020202020204" pitchFamily="34" charset="0"/>
                <a:cs typeface="Arial"/>
              </a:rPr>
              <a:t>,</a:t>
            </a:r>
            <a:r>
              <a:rPr lang="en-US" dirty="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 and</a:t>
            </a:r>
            <a:r>
              <a:rPr lang="en-US" b="1" dirty="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 Document Type</a:t>
            </a:r>
            <a:r>
              <a:rPr lang="en-US" dirty="0">
                <a:solidFill>
                  <a:srgbClr val="FF0000"/>
                </a:solidFill>
                <a:latin typeface="Arial"/>
                <a:ea typeface="Aptos" panose="020B0004020202020204" pitchFamily="34" charset="0"/>
                <a:cs typeface="Arial"/>
              </a:rPr>
              <a:t>*</a:t>
            </a:r>
            <a:r>
              <a:rPr lang="en-US" dirty="0">
                <a:solidFill>
                  <a:prstClr val="black"/>
                </a:solidFill>
                <a:ea typeface="Aptos" panose="020B0004020202020204" pitchFamily="34" charset="0"/>
              </a:rPr>
              <a:t>.</a:t>
            </a:r>
          </a:p>
          <a:p>
            <a:pPr marL="742950" indent="-742950">
              <a:buFont typeface="+mj-lt"/>
              <a:buAutoNum type="arabicPeriod" startAt="3"/>
            </a:pPr>
            <a:r>
              <a:rPr lang="en-US" dirty="0">
                <a:solidFill>
                  <a:prstClr val="black"/>
                </a:solidFill>
                <a:latin typeface="Arial"/>
                <a:cs typeface="Arial"/>
              </a:rPr>
              <a:t>Enter the applicable selection criteria, then click </a:t>
            </a:r>
            <a:r>
              <a:rPr lang="en-US" b="1" dirty="0">
                <a:solidFill>
                  <a:prstClr val="black"/>
                </a:solidFill>
                <a:latin typeface="Arial"/>
                <a:cs typeface="Arial"/>
              </a:rPr>
              <a:t>OK</a:t>
            </a:r>
            <a:r>
              <a:rPr lang="en-US" dirty="0">
                <a:solidFill>
                  <a:prstClr val="black"/>
                </a:solidFill>
                <a:latin typeface="Arial"/>
                <a:cs typeface="Arial"/>
              </a:rPr>
              <a:t>.</a:t>
            </a:r>
          </a:p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C4655B-9193-BD72-D827-692B149E21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B1AF5AE-9CB4-4710-DCE8-03246C9D7F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04958" y="5039299"/>
            <a:ext cx="6527185" cy="744153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42B542C-944D-60AF-05CF-6603F41045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1055653" y="5110543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6B6C665-4C28-A960-8925-9173AA9C10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83714" y="6053402"/>
            <a:ext cx="4937583" cy="744153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E658C0B-1121-71DB-BF6A-AEB73D1482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453587" y="6151158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02CF774-E08E-C1D8-552C-684AAC0CF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18554" y="12015781"/>
            <a:ext cx="2091351" cy="1043954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773141FF-68ED-71D2-369D-CA142631F8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6952505" y="12272655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D8C39DD9-CC5C-0F51-5A2F-42431C9CAC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906116" y="1411376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2315D3DA-2FFD-A0DA-41AE-042A8E9ECD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922408" y="13362716"/>
            <a:ext cx="5983708" cy="2050733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5498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DFDD7B-7AFC-E40E-5295-B8A2850FE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818FE8D-FF75-F2D9-00F3-C606AC6F12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9439"/>
          <a:stretch/>
        </p:blipFill>
        <p:spPr>
          <a:xfrm>
            <a:off x="1523999" y="5384863"/>
            <a:ext cx="9144000" cy="974954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DC52805-DF94-F577-0A29-5F3EC1F71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CC441C-0AE2-EC22-8F90-B1B1BB22B5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F96-7700-87A3-C7AE-0001B6DDFB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B266520-FC6B-DCFE-2474-73C0ED8ED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Mass Reopen Procurement Documents</a:t>
            </a:r>
            <a:br>
              <a:rPr lang="en-US"/>
            </a:br>
            <a:r>
              <a:rPr lang="en-US"/>
              <a:t>(Part 2 of 3)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06D539B-4CAB-4F4A-7C8F-8154E45642C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5"/>
              <a:defRPr/>
            </a:pPr>
            <a:r>
              <a:rPr lang="en-US" dirty="0">
                <a:solidFill>
                  <a:prstClr val="black"/>
                </a:solidFill>
                <a:latin typeface="Arial"/>
                <a:cs typeface="Arial"/>
              </a:rPr>
              <a:t>Enter reason for mass reopen in </a:t>
            </a:r>
            <a:r>
              <a:rPr lang="en-US" b="1" dirty="0">
                <a:solidFill>
                  <a:prstClr val="black"/>
                </a:solidFill>
                <a:latin typeface="Arial"/>
                <a:cs typeface="Arial"/>
              </a:rPr>
              <a:t>Memo</a:t>
            </a:r>
            <a:r>
              <a:rPr lang="en-US" dirty="0">
                <a:solidFill>
                  <a:prstClr val="black"/>
                </a:solidFill>
                <a:latin typeface="Arial"/>
                <a:cs typeface="Arial"/>
              </a:rPr>
              <a:t> field.</a:t>
            </a:r>
          </a:p>
          <a:p>
            <a:pPr marL="742950" indent="-742950">
              <a:buAutoNum type="arabicPeriod" startAt="5"/>
              <a:defRPr/>
            </a:pPr>
            <a:r>
              <a:rPr lang="en-US" dirty="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Check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 the applicable </a:t>
            </a:r>
            <a:r>
              <a:rPr kumimoji="0" lang="en-US" sz="36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Business </a:t>
            </a:r>
            <a:r>
              <a:rPr lang="en-US" b="1" dirty="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Documents</a:t>
            </a:r>
            <a:r>
              <a:rPr kumimoji="0" lang="en-US" sz="3600" b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 </a:t>
            </a:r>
            <a:r>
              <a:rPr kumimoji="0" lang="en-US" sz="360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box(s) 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to </a:t>
            </a:r>
            <a:r>
              <a:rPr lang="en-US" dirty="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reopen</a:t>
            </a: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.</a:t>
            </a:r>
            <a:endParaRPr lang="en-US" dirty="0">
              <a:solidFill>
                <a:prstClr val="black"/>
              </a:solidFill>
            </a:endParaRPr>
          </a:p>
          <a:p>
            <a:pPr marL="742950" indent="-742950">
              <a:buAutoNum type="arabicPeriod" startAt="5"/>
              <a:defRPr/>
            </a:pPr>
            <a:r>
              <a:rPr lang="en-US" dirty="0">
                <a:solidFill>
                  <a:prstClr val="black"/>
                </a:solidFill>
                <a:latin typeface="Arial"/>
                <a:cs typeface="Arial"/>
              </a:rPr>
              <a:t>Click </a:t>
            </a:r>
            <a:r>
              <a:rPr lang="en-US" b="1" dirty="0">
                <a:solidFill>
                  <a:prstClr val="black"/>
                </a:solidFill>
                <a:latin typeface="Arial"/>
                <a:cs typeface="Arial"/>
              </a:rPr>
              <a:t>OK</a:t>
            </a:r>
            <a:r>
              <a:rPr lang="en-US" dirty="0">
                <a:solidFill>
                  <a:prstClr val="black"/>
                </a:solidFill>
                <a:latin typeface="Arial"/>
                <a:cs typeface="Arial"/>
              </a:rPr>
              <a:t>.</a:t>
            </a:r>
            <a:endParaRPr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cs typeface="Arial"/>
            </a:endParaRPr>
          </a:p>
          <a:p>
            <a:pPr marR="0" lvl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dirty="0"/>
          </a:p>
          <a:p>
            <a:pPr marR="0" lvl="0" algn="l" defTabSz="1219170" rtl="0" eaLnBrk="1" fontAlgn="auto" latinLnBrk="0" hangingPunct="1">
              <a:lnSpc>
                <a:spcPct val="90000"/>
              </a:lnSpc>
              <a:spcBef>
                <a:spcPts val="1333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3AF9E2A-ED4F-5C2D-5CDF-452DFEADF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A50D3960-8BBB-FE3D-17CF-5B4300C534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96439" y="14453186"/>
            <a:ext cx="1713024" cy="525779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47B2B37-5BCC-6F2B-DE27-9185A2355C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96439" y="12201317"/>
            <a:ext cx="781054" cy="1673736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CA3AC6A9-542B-440C-6940-A3AECB66A0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4847545" y="8723156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445F3E0F-2493-38C4-E361-BF179735DF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433647" y="12763865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9227D4B-408D-3E07-D129-DDDC08ACF2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87677" y="8528677"/>
            <a:ext cx="5277486" cy="937597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F5320A8-7BFA-D892-0484-62284D7E5D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447799" y="14370604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14366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7866A3-9F81-5491-30DC-973B616F8B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08B5285D-539C-434B-F0CF-1A15B06D1D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3999" y="4944240"/>
            <a:ext cx="9144000" cy="335047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91E267F-42E2-D3EC-91B7-34756FED99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95BB5F-9DC4-E6A6-E610-3A158104A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94E94-9FEA-8C8B-5DBE-DFF76E6825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6EB019A-90E2-FBAF-DBB9-0D66F322D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Mass Reopen Procurement Documents</a:t>
            </a:r>
            <a:br>
              <a:rPr lang="en-US"/>
            </a:br>
            <a:r>
              <a:rPr lang="en-US"/>
              <a:t>(Part 3 of 3)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7149AE4-54B1-CDC3-3867-73A5BD2CD17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199" y="2241048"/>
            <a:ext cx="10569221" cy="605366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8"/>
              <a:defRPr/>
            </a:pPr>
            <a:r>
              <a:rPr kumimoji="0" lang="en-US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Aptos" panose="020B0004020202020204" pitchFamily="34" charset="0"/>
                <a:cs typeface="Arial"/>
              </a:rPr>
              <a:t>View the confirmation of Submission.</a:t>
            </a:r>
            <a:r>
              <a:rPr lang="en-US" dirty="0">
                <a:solidFill>
                  <a:prstClr val="black"/>
                </a:solidFill>
                <a:latin typeface="Arial"/>
                <a:ea typeface="Aptos" panose="020B0004020202020204" pitchFamily="34" charset="0"/>
                <a:cs typeface="Arial"/>
              </a:rPr>
              <a:t> Once submitted, this request will go to APO/CUPO for approval.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6125" marR="0" lvl="0" algn="l" defTabSz="121917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Note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Click </a:t>
            </a:r>
            <a:r>
              <a:rPr kumimoji="0" lang="en-US" sz="2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View Details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 more information about the submission.</a:t>
            </a:r>
          </a:p>
          <a:p>
            <a:pPr marL="746125" marR="0" lvl="0" indent="1270" algn="l" defTabSz="121917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sz="2800" dirty="0">
              <a:solidFill>
                <a:prstClr val="black"/>
              </a:solidFill>
            </a:endParaRPr>
          </a:p>
          <a:p>
            <a:pPr marL="746125" marR="0" lvl="0" indent="1270" algn="l" defTabSz="121917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99E210-14C7-AB3B-F7DB-67C135F621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056681-2F84-C299-B038-A952DAE50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64800" y="7139223"/>
            <a:ext cx="2359350" cy="408858"/>
          </a:xfrm>
          <a:prstGeom prst="rect">
            <a:avLst/>
          </a:prstGeom>
          <a:noFill/>
          <a:ln w="38100" cap="flat" cmpd="sng" algn="ctr">
            <a:solidFill>
              <a:srgbClr val="A72608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D3E15735-4672-9D09-AB36-14C31B9B2C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19200" y="14308035"/>
            <a:ext cx="10953599" cy="991815"/>
            <a:chOff x="328693" y="2700632"/>
            <a:chExt cx="6062976" cy="502647"/>
          </a:xfrm>
          <a:solidFill>
            <a:srgbClr val="90C3C8"/>
          </a:solidFill>
        </p:grpSpPr>
        <p:sp>
          <p:nvSpPr>
            <p:cNvPr id="16" name="Freeform 101">
              <a:extLst>
                <a:ext uri="{FF2B5EF4-FFF2-40B4-BE49-F238E27FC236}">
                  <a16:creationId xmlns:a16="http://schemas.microsoft.com/office/drawing/2014/main" id="{1CF09C6A-3751-3017-1A01-C5CF0DD1D680}"/>
                </a:ext>
              </a:extLst>
            </p:cNvPr>
            <p:cNvSpPr/>
            <p:nvPr/>
          </p:nvSpPr>
          <p:spPr>
            <a:xfrm>
              <a:off x="328693" y="2700632"/>
              <a:ext cx="6062976" cy="502647"/>
            </a:xfrm>
            <a:prstGeom prst="rect">
              <a:avLst/>
            </a:prstGeom>
            <a:grpFill/>
            <a:ln w="12700">
              <a:solidFill>
                <a:srgbClr val="90C3C8"/>
              </a:solidFill>
              <a:miter lim="400000"/>
            </a:ln>
          </p:spPr>
          <p:txBody>
            <a:bodyPr lIns="45718" tIns="45718" rIns="45718" bIns="45718" anchor="ctr"/>
            <a:lstStyle>
              <a:defPPr marL="0" marR="0" indent="0" algn="l" defTabSz="914400" rtl="0" fontAlgn="auto" latinLnBrk="1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</a:defRPr>
              </a:defPPr>
              <a:lvl1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1pPr>
              <a:lvl2pPr marL="0" marR="0" indent="457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2pPr>
              <a:lvl3pPr marL="0" marR="0" indent="914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3pPr>
              <a:lvl4pPr marL="0" marR="0" indent="1371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4pPr>
              <a:lvl5pPr marL="0" marR="0" indent="18288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5pPr>
              <a:lvl6pPr marL="0" marR="0" indent="22860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6pPr>
              <a:lvl7pPr marL="0" marR="0" indent="27432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7pPr>
              <a:lvl8pPr marL="0" marR="0" indent="32004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8pPr>
              <a:lvl9pPr marL="0" marR="0" indent="365760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kumimoji="0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n-lt"/>
                  <a:ea typeface="+mn-ea"/>
                  <a:cs typeface="+mn-cs"/>
                  <a:sym typeface="Helvetica"/>
                </a:defRPr>
              </a:lvl9pPr>
            </a:lstStyle>
            <a:p>
              <a:pPr marL="0" marR="0" lvl="0" indent="0" algn="l" defTabSz="91440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>
                  <a:solidFill>
                    <a:srgbClr val="FFFFFF"/>
                  </a:solidFill>
                </a:defRPr>
              </a:pPr>
              <a:endPara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  <a:sym typeface="Helvetica"/>
              </a:endParaRPr>
            </a:p>
          </p:txBody>
        </p:sp>
        <p:pic>
          <p:nvPicPr>
            <p:cNvPr id="17" name="Graphic 16" descr="Checkmark with solid fill">
              <a:extLst>
                <a:ext uri="{FF2B5EF4-FFF2-40B4-BE49-F238E27FC236}">
                  <a16:creationId xmlns:a16="http://schemas.microsoft.com/office/drawing/2014/main" id="{02520CF1-BDA6-ADB7-B268-79BE927E39C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05905" y="2765624"/>
              <a:ext cx="463807" cy="380601"/>
            </a:xfrm>
            <a:prstGeom prst="rect">
              <a:avLst/>
            </a:prstGeom>
          </p:spPr>
        </p:pic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23385AAD-5AC8-7410-54E6-CB81BEEA482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/>
        </p:nvSpPr>
        <p:spPr>
          <a:xfrm>
            <a:off x="1666371" y="14388443"/>
            <a:ext cx="9836681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have successfully completed mass reopen procurement documents.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8552462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4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Props1.xml><?xml version="1.0" encoding="utf-8"?>
<ds:datastoreItem xmlns:ds="http://schemas.openxmlformats.org/officeDocument/2006/customXml" ds:itemID="{8BAA6025-0FE0-4F37-AD19-CF20349223C2}"/>
</file>

<file path=customXml/itemProps2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5037ED-0B11-4449-BF81-C0D1539FFB91}">
  <ds:schemaRefs>
    <ds:schemaRef ds:uri="http://schemas.openxmlformats.org/package/2006/metadata/core-properties"/>
    <ds:schemaRef ds:uri="http://purl.org/dc/dcmitype/"/>
    <ds:schemaRef ds:uri="8d5ae7cb-5eaa-45bd-87a9-9ecdfd4d7a10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  <ds:schemaRef ds:uri="91b022cc-d96d-4c7a-a6ef-47af526da2c2"/>
    <ds:schemaRef ds:uri="http://schemas.microsoft.com/office/2006/metadata/properties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512da10d-071b-4b94-8abc-9ec4044d1516}" enabled="0" method="" siteId="{512da10d-071b-4b94-8abc-9ec4044d151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68</TotalTime>
  <Words>254</Words>
  <Application>Microsoft Office PowerPoint</Application>
  <PresentationFormat>Custom</PresentationFormat>
  <Paragraphs>50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Job Aid Template</vt:lpstr>
      <vt:lpstr>1_Administrative</vt:lpstr>
      <vt:lpstr>Mass Reopen  Procurement Documents</vt:lpstr>
      <vt:lpstr>Mass Reopen Procurement Documents (Part 1 of 3)</vt:lpstr>
      <vt:lpstr>Mass Reopen Procurement Documents (Part 2 of 3)</vt:lpstr>
      <vt:lpstr>Mass Reopen Procurement Documents (Part 3 of 3)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Adams, Jennie</cp:lastModifiedBy>
  <cp:revision>5</cp:revision>
  <cp:lastPrinted>2024-05-14T19:49:44Z</cp:lastPrinted>
  <dcterms:created xsi:type="dcterms:W3CDTF">2024-01-04T16:25:20Z</dcterms:created>
  <dcterms:modified xsi:type="dcterms:W3CDTF">2025-12-17T17:38:25Z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  <property fmtid="{D5CDD505-2E9C-101B-9397-08002B2CF9AE}" pid="11" name="ArticulateGUID">
    <vt:lpwstr>560943A2-4B10-499A-8D1B-405F6B5D7BA1</vt:lpwstr>
  </property>
  <property fmtid="{D5CDD505-2E9C-101B-9397-08002B2CF9AE}" pid="12" name="ArticulatePath">
    <vt:lpwstr>https://gets-my.sharepoint.com/personal/chris_barfield_doas_ga_gov/Documents/Desktop/Workday Job Aids/Procurement Job Aids/Job Aid_Workstream_Template_Final</vt:lpwstr>
  </property>
</Properties>
</file>