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3"/>
  </p:notesMasterIdLst>
  <p:sldIdLst>
    <p:sldId id="355" r:id="rId6"/>
    <p:sldId id="364" r:id="rId7"/>
    <p:sldId id="368" r:id="rId8"/>
    <p:sldId id="369" r:id="rId9"/>
    <p:sldId id="356" r:id="rId10"/>
    <p:sldId id="371" r:id="rId11"/>
    <p:sldId id="372" r:id="rId12"/>
  </p:sldIdLst>
  <p:sldSz cx="12192000" cy="16256000"/>
  <p:notesSz cx="7315200" cy="96012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B25ED058-408A-8F9E-6296-F3B27FF5C920}" name="Taylor, Matt" initials="TM" userId="S::matt.taylor@doas.ga.gov::6dfa03b7-4d81-4b57-91ec-850443a1413e" providerId="AD"/>
  <p188:author id="{54E0E35E-ED4D-035F-24FA-B2E37DFA9F81}" name="Lochridge, Nicole" initials="LN" userId="S::nicole.lochridge@sao.ga.gov::5639537f-4cac-4ea2-adee-336558c214b0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0D5DE6-36DF-4097-2C0A-6638A9160CAD}" name="Meeks, Mark" initials="MM" userId="S::mark.meeks@doas.ga.gov::d7393898-cf0f-4218-b3ee-6d48153b74bd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17648-CB48-4E03-84CA-0A148B6533C6}" v="2" dt="2025-09-08T18:28:00.981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07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eks, Mark" userId="S::mark.meeks@doas.ga.gov::d7393898-cf0f-4218-b3ee-6d48153b74bd" providerId="AD" clId="Web-{D4D18507-3E93-105A-C318-84AB0F5484B7}"/>
    <pc:docChg chg="mod">
      <pc:chgData name="Meeks, Mark" userId="S::mark.meeks@doas.ga.gov::d7393898-cf0f-4218-b3ee-6d48153b74bd" providerId="AD" clId="Web-{D4D18507-3E93-105A-C318-84AB0F5484B7}" dt="2025-07-15T14:17:51.326" v="0"/>
      <pc:docMkLst>
        <pc:docMk/>
      </pc:docMkLst>
    </pc:docChg>
  </pc:docChgLst>
  <pc:docChgLst>
    <pc:chgData name="Swartout, Darcy" userId="1c015fc4-41a8-4efb-8017-be6f6fc86c37" providerId="ADAL" clId="{89517648-CB48-4E03-84CA-0A148B6533C6}"/>
    <pc:docChg chg="modMainMaster">
      <pc:chgData name="Swartout, Darcy" userId="1c015fc4-41a8-4efb-8017-be6f6fc86c37" providerId="ADAL" clId="{89517648-CB48-4E03-84CA-0A148B6533C6}" dt="2025-09-08T18:28:00.981" v="1"/>
      <pc:docMkLst>
        <pc:docMk/>
      </pc:docMkLst>
      <pc:sldMasterChg chg="modSldLayout">
        <pc:chgData name="Swartout, Darcy" userId="1c015fc4-41a8-4efb-8017-be6f6fc86c37" providerId="ADAL" clId="{89517648-CB48-4E03-84CA-0A148B6533C6}" dt="2025-09-08T18:28:00.981" v="1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89517648-CB48-4E03-84CA-0A148B6533C6}" dt="2025-09-08T18:28:00.981" v="1"/>
          <pc:sldLayoutMkLst>
            <pc:docMk/>
            <pc:sldMasterMk cId="626881921" sldId="2147483711"/>
            <pc:sldLayoutMk cId="2932939049" sldId="2147483714"/>
          </pc:sldLayoutMkLst>
          <pc:spChg chg="add mod">
            <ac:chgData name="Swartout, Darcy" userId="1c015fc4-41a8-4efb-8017-be6f6fc86c37" providerId="ADAL" clId="{89517648-CB48-4E03-84CA-0A148B6533C6}" dt="2025-09-08T18:28:00.981" v="1"/>
            <ac:spMkLst>
              <pc:docMk/>
              <pc:sldMasterMk cId="626881921" sldId="2147483711"/>
              <pc:sldLayoutMk cId="2932939049" sldId="2147483714"/>
              <ac:spMk id="2" creationId="{BA5472C0-9A27-B265-1FDE-01BD89291197}"/>
            </ac:spMkLst>
          </pc:spChg>
        </pc:sldLayoutChg>
        <pc:sldLayoutChg chg="addSp modSp">
          <pc:chgData name="Swartout, Darcy" userId="1c015fc4-41a8-4efb-8017-be6f6fc86c37" providerId="ADAL" clId="{89517648-CB48-4E03-84CA-0A148B6533C6}" dt="2025-09-08T18:27:53.913" v="0"/>
          <pc:sldLayoutMkLst>
            <pc:docMk/>
            <pc:sldMasterMk cId="626881921" sldId="2147483711"/>
            <pc:sldLayoutMk cId="1120652316" sldId="2147483731"/>
          </pc:sldLayoutMkLst>
          <pc:spChg chg="add mod">
            <ac:chgData name="Swartout, Darcy" userId="1c015fc4-41a8-4efb-8017-be6f6fc86c37" providerId="ADAL" clId="{89517648-CB48-4E03-84CA-0A148B6533C6}" dt="2025-09-08T18:27:53.913" v="0"/>
            <ac:spMkLst>
              <pc:docMk/>
              <pc:sldMasterMk cId="626881921" sldId="2147483711"/>
              <pc:sldLayoutMk cId="1120652316" sldId="2147483731"/>
              <ac:spMk id="9" creationId="{34715BE5-163C-D711-9FF1-E88B1D8C297E}"/>
            </ac:spMkLst>
          </pc:spChg>
        </pc:sldLayoutChg>
      </pc:sldMasterChg>
    </pc:docChg>
  </pc:docChgLst>
  <pc:docChgLst>
    <pc:chgData name="Franklin, Cindy" userId="S::cindy.franklin@sao.ga.gov::137d06bd-b649-423d-b1b3-a876fc821453" providerId="AD" clId="Web-{375BE1DC-4419-86C5-0FF1-935965103557}"/>
    <pc:docChg chg="modSld">
      <pc:chgData name="Franklin, Cindy" userId="S::cindy.franklin@sao.ga.gov::137d06bd-b649-423d-b1b3-a876fc821453" providerId="AD" clId="Web-{375BE1DC-4419-86C5-0FF1-935965103557}" dt="2025-06-10T17:00:44.961" v="1"/>
      <pc:docMkLst>
        <pc:docMk/>
      </pc:docMkLst>
      <pc:sldChg chg="addSp delSp modSp mod modClrScheme chgLayout">
        <pc:chgData name="Franklin, Cindy" userId="S::cindy.franklin@sao.ga.gov::137d06bd-b649-423d-b1b3-a876fc821453" providerId="AD" clId="Web-{375BE1DC-4419-86C5-0FF1-935965103557}" dt="2025-06-10T17:00:44.961" v="1"/>
        <pc:sldMkLst>
          <pc:docMk/>
          <pc:sldMk cId="2594437778" sldId="364"/>
        </pc:sldMkLst>
      </pc:sldChg>
    </pc:docChg>
  </pc:docChgLst>
  <pc:docChgLst>
    <pc:chgData name="Sears, Amy" userId="S::amy.sears@sao.ga.gov::18f4f2ee-2f64-4090-b3fc-159d1fc1b307" providerId="AD" clId="Web-{2E1FDA79-483A-8FA9-857C-ECB1E42BEF6C}"/>
    <pc:docChg chg="modSld">
      <pc:chgData name="Sears, Amy" userId="S::amy.sears@sao.ga.gov::18f4f2ee-2f64-4090-b3fc-159d1fc1b307" providerId="AD" clId="Web-{2E1FDA79-483A-8FA9-857C-ECB1E42BEF6C}" dt="2025-05-29T19:12:29.974" v="1" actId="1076"/>
      <pc:docMkLst>
        <pc:docMk/>
      </pc:docMkLst>
      <pc:sldChg chg="modSp">
        <pc:chgData name="Sears, Amy" userId="S::amy.sears@sao.ga.gov::18f4f2ee-2f64-4090-b3fc-159d1fc1b307" providerId="AD" clId="Web-{2E1FDA79-483A-8FA9-857C-ECB1E42BEF6C}" dt="2025-05-29T19:12:29.974" v="1" actId="1076"/>
        <pc:sldMkLst>
          <pc:docMk/>
          <pc:sldMk cId="434607786" sldId="352"/>
        </pc:sldMkLst>
      </pc:sldChg>
    </pc:docChg>
  </pc:docChgLst>
  <pc:docChgLst>
    <pc:chgData name="Lochridge, Nicole" userId="993c282e-9522-4ce8-8176-efe15df5aaa7" providerId="ADAL" clId="{9E7B2136-F815-4193-9123-FE8E2F8DF76E}"/>
    <pc:docChg chg="">
      <pc:chgData name="Lochridge, Nicole" userId="993c282e-9522-4ce8-8176-efe15df5aaa7" providerId="ADAL" clId="{9E7B2136-F815-4193-9123-FE8E2F8DF76E}" dt="2025-06-30T20:49:18.693" v="6"/>
      <pc:docMkLst>
        <pc:docMk/>
      </pc:docMkLst>
      <pc:sldChg chg="delCm">
        <pc:chgData name="Lochridge, Nicole" userId="993c282e-9522-4ce8-8176-efe15df5aaa7" providerId="ADAL" clId="{9E7B2136-F815-4193-9123-FE8E2F8DF76E}" dt="2025-06-30T20:49:11.875" v="4"/>
        <pc:sldMkLst>
          <pc:docMk/>
          <pc:sldMk cId="2178360457" sldId="3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ochridge, Nicole" userId="993c282e-9522-4ce8-8176-efe15df5aaa7" providerId="ADAL" clId="{9E7B2136-F815-4193-9123-FE8E2F8DF76E}" dt="2025-06-30T20:49:09.455" v="2"/>
              <pc2:cmMkLst xmlns:pc2="http://schemas.microsoft.com/office/powerpoint/2019/9/main/command">
                <pc:docMk/>
                <pc:sldMk cId="2178360457" sldId="356"/>
                <pc2:cmMk id="{C582C890-8152-49A0-8211-D7E54B6EB95E}"/>
              </pc2:cmMkLst>
            </pc226:cmChg>
            <pc226:cmChg xmlns:pc226="http://schemas.microsoft.com/office/powerpoint/2022/06/main/command" chg="del">
              <pc226:chgData name="Lochridge, Nicole" userId="993c282e-9522-4ce8-8176-efe15df5aaa7" providerId="ADAL" clId="{9E7B2136-F815-4193-9123-FE8E2F8DF76E}" dt="2025-06-30T20:49:11.875" v="4"/>
              <pc2:cmMkLst xmlns:pc2="http://schemas.microsoft.com/office/powerpoint/2019/9/main/command">
                <pc:docMk/>
                <pc:sldMk cId="2178360457" sldId="356"/>
                <pc2:cmMk id="{270CA298-4D4F-406C-A008-C59E9DD0A583}"/>
              </pc2:cmMkLst>
            </pc226:cmChg>
            <pc226:cmChg xmlns:pc226="http://schemas.microsoft.com/office/powerpoint/2022/06/main/command" chg="del">
              <pc226:chgData name="Lochridge, Nicole" userId="993c282e-9522-4ce8-8176-efe15df5aaa7" providerId="ADAL" clId="{9E7B2136-F815-4193-9123-FE8E2F8DF76E}" dt="2025-06-30T20:49:10.636" v="3"/>
              <pc2:cmMkLst xmlns:pc2="http://schemas.microsoft.com/office/powerpoint/2019/9/main/command">
                <pc:docMk/>
                <pc:sldMk cId="2178360457" sldId="356"/>
                <pc2:cmMk id="{A1101DAE-A590-48D1-B2B6-122CA2886791}"/>
              </pc2:cmMkLst>
            </pc226:cmChg>
          </p:ext>
        </pc:extLst>
      </pc:sldChg>
      <pc:sldChg chg="delCm">
        <pc:chgData name="Lochridge, Nicole" userId="993c282e-9522-4ce8-8176-efe15df5aaa7" providerId="ADAL" clId="{9E7B2136-F815-4193-9123-FE8E2F8DF76E}" dt="2025-06-30T20:49:03.642" v="0"/>
        <pc:sldMkLst>
          <pc:docMk/>
          <pc:sldMk cId="129628650" sldId="3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ochridge, Nicole" userId="993c282e-9522-4ce8-8176-efe15df5aaa7" providerId="ADAL" clId="{9E7B2136-F815-4193-9123-FE8E2F8DF76E}" dt="2025-06-30T20:49:03.642" v="0"/>
              <pc2:cmMkLst xmlns:pc2="http://schemas.microsoft.com/office/powerpoint/2019/9/main/command">
                <pc:docMk/>
                <pc:sldMk cId="129628650" sldId="368"/>
                <pc2:cmMk id="{E46C1029-F613-45E5-A3A5-922316B0275C}"/>
              </pc2:cmMkLst>
            </pc226:cmChg>
          </p:ext>
        </pc:extLst>
      </pc:sldChg>
      <pc:sldChg chg="delCm">
        <pc:chgData name="Lochridge, Nicole" userId="993c282e-9522-4ce8-8176-efe15df5aaa7" providerId="ADAL" clId="{9E7B2136-F815-4193-9123-FE8E2F8DF76E}" dt="2025-06-30T20:49:06.320" v="1"/>
        <pc:sldMkLst>
          <pc:docMk/>
          <pc:sldMk cId="857770408" sldId="3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ochridge, Nicole" userId="993c282e-9522-4ce8-8176-efe15df5aaa7" providerId="ADAL" clId="{9E7B2136-F815-4193-9123-FE8E2F8DF76E}" dt="2025-06-30T20:49:06.320" v="1"/>
              <pc2:cmMkLst xmlns:pc2="http://schemas.microsoft.com/office/powerpoint/2019/9/main/command">
                <pc:docMk/>
                <pc:sldMk cId="857770408" sldId="369"/>
                <pc2:cmMk id="{93A15B8C-2C3F-4943-9B65-2ED2F42AC4DD}"/>
              </pc2:cmMkLst>
            </pc226:cmChg>
          </p:ext>
        </pc:extLst>
      </pc:sldChg>
      <pc:sldChg chg="delCm">
        <pc:chgData name="Lochridge, Nicole" userId="993c282e-9522-4ce8-8176-efe15df5aaa7" providerId="ADAL" clId="{9E7B2136-F815-4193-9123-FE8E2F8DF76E}" dt="2025-06-30T20:49:14.504" v="5"/>
        <pc:sldMkLst>
          <pc:docMk/>
          <pc:sldMk cId="3460356515" sldId="3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ochridge, Nicole" userId="993c282e-9522-4ce8-8176-efe15df5aaa7" providerId="ADAL" clId="{9E7B2136-F815-4193-9123-FE8E2F8DF76E}" dt="2025-06-30T20:49:14.504" v="5"/>
              <pc2:cmMkLst xmlns:pc2="http://schemas.microsoft.com/office/powerpoint/2019/9/main/command">
                <pc:docMk/>
                <pc:sldMk cId="3460356515" sldId="371"/>
                <pc2:cmMk id="{2E43E528-873E-43F4-B9F8-E0261A370395}"/>
              </pc2:cmMkLst>
            </pc226:cmChg>
          </p:ext>
        </pc:extLst>
      </pc:sldChg>
      <pc:sldChg chg="delCm">
        <pc:chgData name="Lochridge, Nicole" userId="993c282e-9522-4ce8-8176-efe15df5aaa7" providerId="ADAL" clId="{9E7B2136-F815-4193-9123-FE8E2F8DF76E}" dt="2025-06-30T20:49:18.693" v="6"/>
        <pc:sldMkLst>
          <pc:docMk/>
          <pc:sldMk cId="3200115832" sldId="3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ochridge, Nicole" userId="993c282e-9522-4ce8-8176-efe15df5aaa7" providerId="ADAL" clId="{9E7B2136-F815-4193-9123-FE8E2F8DF76E}" dt="2025-06-30T20:49:18.693" v="6"/>
              <pc2:cmMkLst xmlns:pc2="http://schemas.microsoft.com/office/powerpoint/2019/9/main/command">
                <pc:docMk/>
                <pc:sldMk cId="3200115832" sldId="372"/>
                <pc2:cmMk id="{EEBA4587-7A6A-4AD1-BB62-342176418AFB}"/>
              </pc2:cmMkLst>
            </pc226:cmChg>
          </p:ext>
        </pc:extLst>
      </pc:sldChg>
    </pc:docChg>
  </pc:docChgLst>
  <pc:docChgLst>
    <pc:chgData name="Farmer, Ann" userId="S::ann.farmer@sao.ga.gov::30a3a3e6-9249-4217-b8cc-bd1218a1f658" providerId="AD" clId="Web-{54BEB5BA-70EE-49E0-BF06-0F434833F989}"/>
    <pc:docChg chg="modSld">
      <pc:chgData name="Farmer, Ann" userId="S::ann.farmer@sao.ga.gov::30a3a3e6-9249-4217-b8cc-bd1218a1f658" providerId="AD" clId="Web-{54BEB5BA-70EE-49E0-BF06-0F434833F989}" dt="2025-06-25T03:15:44.310" v="17" actId="20577"/>
      <pc:docMkLst>
        <pc:docMk/>
      </pc:docMkLst>
      <pc:sldChg chg="modSp">
        <pc:chgData name="Farmer, Ann" userId="S::ann.farmer@sao.ga.gov::30a3a3e6-9249-4217-b8cc-bd1218a1f658" providerId="AD" clId="Web-{54BEB5BA-70EE-49E0-BF06-0F434833F989}" dt="2025-06-25T03:15:44.310" v="17" actId="20577"/>
        <pc:sldMkLst>
          <pc:docMk/>
          <pc:sldMk cId="1339528299" sldId="355"/>
        </pc:sldMkLst>
      </pc:sldChg>
    </pc:docChg>
  </pc:docChgLst>
  <pc:docChgLst>
    <pc:chgData name="Morrell, Nena" userId="df4f7f60-df27-4be7-be40-033bab147c59" providerId="ADAL" clId="{5D457B7C-6DD2-4093-BD0F-910F5C726BBE}"/>
    <pc:docChg chg="custSel modSld">
      <pc:chgData name="Morrell, Nena" userId="df4f7f60-df27-4be7-be40-033bab147c59" providerId="ADAL" clId="{5D457B7C-6DD2-4093-BD0F-910F5C726BBE}" dt="2025-06-24T18:17:24.178" v="55" actId="20577"/>
      <pc:docMkLst>
        <pc:docMk/>
      </pc:docMkLst>
      <pc:sldChg chg="modSp mod">
        <pc:chgData name="Morrell, Nena" userId="df4f7f60-df27-4be7-be40-033bab147c59" providerId="ADAL" clId="{5D457B7C-6DD2-4093-BD0F-910F5C726BBE}" dt="2025-06-24T18:17:24.178" v="55" actId="20577"/>
        <pc:sldMkLst>
          <pc:docMk/>
          <pc:sldMk cId="1339528299" sldId="355"/>
        </pc:sldMkLst>
      </pc:sldChg>
    </pc:docChg>
  </pc:docChgLst>
  <pc:docChgLst>
    <pc:chgData name="Lochridge, Nicole" userId="S::nicole.lochridge@sao.ga.gov::5639537f-4cac-4ea2-adee-336558c214b0" providerId="AD" clId="Web-{405F39F5-B74A-9AA8-9CD8-7A982F53583A}"/>
    <pc:docChg chg="mod modSld">
      <pc:chgData name="Lochridge, Nicole" userId="S::nicole.lochridge@sao.ga.gov::5639537f-4cac-4ea2-adee-336558c214b0" providerId="AD" clId="Web-{405F39F5-B74A-9AA8-9CD8-7A982F53583A}" dt="2025-07-18T17:03:03.089" v="63"/>
      <pc:docMkLst>
        <pc:docMk/>
      </pc:docMkLst>
      <pc:sldChg chg="modSp modCm">
        <pc:chgData name="Lochridge, Nicole" userId="S::nicole.lochridge@sao.ga.gov::5639537f-4cac-4ea2-adee-336558c214b0" providerId="AD" clId="Web-{405F39F5-B74A-9AA8-9CD8-7A982F53583A}" dt="2025-07-18T17:02:57.479" v="62" actId="1076"/>
        <pc:sldMkLst>
          <pc:docMk/>
          <pc:sldMk cId="2178360457" sldId="356"/>
        </pc:sldMkLst>
        <pc:spChg chg="mod">
          <ac:chgData name="Lochridge, Nicole" userId="S::nicole.lochridge@sao.ga.gov::5639537f-4cac-4ea2-adee-336558c214b0" providerId="AD" clId="Web-{405F39F5-B74A-9AA8-9CD8-7A982F53583A}" dt="2025-07-18T17:02:51.073" v="60" actId="20577"/>
          <ac:spMkLst>
            <pc:docMk/>
            <pc:sldMk cId="2178360457" sldId="356"/>
            <ac:spMk id="13" creationId="{A39BFE7D-1216-2727-34CD-0984617B99D7}"/>
          </ac:spMkLst>
        </pc:spChg>
        <pc:spChg chg="mod">
          <ac:chgData name="Lochridge, Nicole" userId="S::nicole.lochridge@sao.ga.gov::5639537f-4cac-4ea2-adee-336558c214b0" providerId="AD" clId="Web-{405F39F5-B74A-9AA8-9CD8-7A982F53583A}" dt="2025-07-18T17:02:57.479" v="62" actId="1076"/>
          <ac:spMkLst>
            <pc:docMk/>
            <pc:sldMk cId="2178360457" sldId="356"/>
            <ac:spMk id="22" creationId="{AD5AAA96-CA67-F2FA-E4EC-E797B9793EE4}"/>
          </ac:spMkLst>
        </pc:spChg>
        <pc:picChg chg="mod">
          <ac:chgData name="Lochridge, Nicole" userId="S::nicole.lochridge@sao.ga.gov::5639537f-4cac-4ea2-adee-336558c214b0" providerId="AD" clId="Web-{405F39F5-B74A-9AA8-9CD8-7A982F53583A}" dt="2025-07-18T17:02:57.464" v="61" actId="1076"/>
          <ac:picMkLst>
            <pc:docMk/>
            <pc:sldMk cId="2178360457" sldId="356"/>
            <ac:picMk id="8" creationId="{7428F321-AAFA-F0F3-48BD-EBEC295207DF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S::nicole.lochridge@sao.ga.gov::5639537f-4cac-4ea2-adee-336558c214b0" providerId="AD" clId="Web-{405F39F5-B74A-9AA8-9CD8-7A982F53583A}" dt="2025-07-18T17:02:34.401" v="57" actId="20577"/>
              <pc2:cmMkLst xmlns:pc2="http://schemas.microsoft.com/office/powerpoint/2019/9/main/command">
                <pc:docMk/>
                <pc:sldMk cId="2178360457" sldId="356"/>
                <pc2:cmMk id="{47FB8F4D-2B8A-46AC-B445-D821947DB3EB}"/>
              </pc2:cmMkLst>
            </pc226:cmChg>
          </p:ext>
        </pc:extLst>
      </pc:sldChg>
    </pc:docChg>
  </pc:docChgLst>
  <pc:docChgLst>
    <pc:chgData name="Franklin, Cindy" userId="137d06bd-b649-423d-b1b3-a876fc821453" providerId="ADAL" clId="{67CA8F4C-6278-4E7C-B5DF-2567979F701D}"/>
    <pc:docChg chg="custSel modSld">
      <pc:chgData name="Franklin, Cindy" userId="137d06bd-b649-423d-b1b3-a876fc821453" providerId="ADAL" clId="{67CA8F4C-6278-4E7C-B5DF-2567979F701D}" dt="2025-06-06T17:20:05.479" v="2" actId="700"/>
      <pc:docMkLst>
        <pc:docMk/>
      </pc:docMkLst>
      <pc:sldChg chg="addSp delSp modSp mod modClrScheme chgLayout">
        <pc:chgData name="Franklin, Cindy" userId="137d06bd-b649-423d-b1b3-a876fc821453" providerId="ADAL" clId="{67CA8F4C-6278-4E7C-B5DF-2567979F701D}" dt="2025-06-06T17:20:05.479" v="2" actId="700"/>
        <pc:sldMkLst>
          <pc:docMk/>
          <pc:sldMk cId="2594437778" sldId="364"/>
        </pc:sldMkLst>
      </pc:sldChg>
    </pc:docChg>
  </pc:docChgLst>
  <pc:docChgLst>
    <pc:chgData name="Cooper, Lenesia" userId="S::lenesia.cooper@sao.ga.gov::c87d1fc2-4efc-4039-ab7f-230fa324140b" providerId="AD" clId="Web-{04852111-F6C4-B009-6623-ABB897D02763}"/>
    <pc:docChg chg="mod">
      <pc:chgData name="Cooper, Lenesia" userId="S::lenesia.cooper@sao.ga.gov::c87d1fc2-4efc-4039-ab7f-230fa324140b" providerId="AD" clId="Web-{04852111-F6C4-B009-6623-ABB897D02763}" dt="2025-07-24T14:24:47.906" v="0"/>
      <pc:docMkLst>
        <pc:docMk/>
      </pc:docMkLst>
    </pc:docChg>
  </pc:docChgLst>
  <pc:docChgLst>
    <pc:chgData name="Swartout, Darcy" userId="1c015fc4-41a8-4efb-8017-be6f6fc86c37" providerId="ADAL" clId="{9D358918-7853-46BB-86FA-851EBBE8CE70}"/>
    <pc:docChg chg="modSld">
      <pc:chgData name="Swartout, Darcy" userId="1c015fc4-41a8-4efb-8017-be6f6fc86c37" providerId="ADAL" clId="{9D358918-7853-46BB-86FA-851EBBE8CE70}" dt="2025-07-18T17:43:49.723" v="21" actId="20577"/>
      <pc:docMkLst>
        <pc:docMk/>
      </pc:docMkLst>
      <pc:sldChg chg="modSp mod">
        <pc:chgData name="Swartout, Darcy" userId="1c015fc4-41a8-4efb-8017-be6f6fc86c37" providerId="ADAL" clId="{9D358918-7853-46BB-86FA-851EBBE8CE70}" dt="2025-07-18T17:43:02.908" v="7" actId="1076"/>
        <pc:sldMkLst>
          <pc:docMk/>
          <pc:sldMk cId="129628650" sldId="368"/>
        </pc:sldMkLst>
        <pc:spChg chg="mod">
          <ac:chgData name="Swartout, Darcy" userId="1c015fc4-41a8-4efb-8017-be6f6fc86c37" providerId="ADAL" clId="{9D358918-7853-46BB-86FA-851EBBE8CE70}" dt="2025-07-18T17:42:42.808" v="2" actId="14100"/>
          <ac:spMkLst>
            <pc:docMk/>
            <pc:sldMk cId="129628650" sldId="368"/>
            <ac:spMk id="11" creationId="{F6F64356-BE23-ACDE-F5C0-424B4092289B}"/>
          </ac:spMkLst>
        </pc:spChg>
        <pc:spChg chg="mod">
          <ac:chgData name="Swartout, Darcy" userId="1c015fc4-41a8-4efb-8017-be6f6fc86c37" providerId="ADAL" clId="{9D358918-7853-46BB-86FA-851EBBE8CE70}" dt="2025-07-18T17:42:58.673" v="6" actId="14100"/>
          <ac:spMkLst>
            <pc:docMk/>
            <pc:sldMk cId="129628650" sldId="368"/>
            <ac:spMk id="12" creationId="{11AF97C0-8783-D1B9-4DF9-8CB4085A3BE4}"/>
          </ac:spMkLst>
        </pc:spChg>
        <pc:spChg chg="mod">
          <ac:chgData name="Swartout, Darcy" userId="1c015fc4-41a8-4efb-8017-be6f6fc86c37" providerId="ADAL" clId="{9D358918-7853-46BB-86FA-851EBBE8CE70}" dt="2025-07-18T17:42:46.659" v="3" actId="1076"/>
          <ac:spMkLst>
            <pc:docMk/>
            <pc:sldMk cId="129628650" sldId="368"/>
            <ac:spMk id="13" creationId="{464B0E84-BBF8-37E7-9944-0447FF995E50}"/>
          </ac:spMkLst>
        </pc:spChg>
        <pc:spChg chg="mod">
          <ac:chgData name="Swartout, Darcy" userId="1c015fc4-41a8-4efb-8017-be6f6fc86c37" providerId="ADAL" clId="{9D358918-7853-46BB-86FA-851EBBE8CE70}" dt="2025-07-18T17:43:02.908" v="7" actId="1076"/>
          <ac:spMkLst>
            <pc:docMk/>
            <pc:sldMk cId="129628650" sldId="368"/>
            <ac:spMk id="14" creationId="{61CA7707-04F7-228E-49A9-08B9DA1CDD49}"/>
          </ac:spMkLst>
        </pc:spChg>
      </pc:sldChg>
      <pc:sldChg chg="modSp mod">
        <pc:chgData name="Swartout, Darcy" userId="1c015fc4-41a8-4efb-8017-be6f6fc86c37" providerId="ADAL" clId="{9D358918-7853-46BB-86FA-851EBBE8CE70}" dt="2025-07-18T17:43:49.723" v="21" actId="20577"/>
        <pc:sldMkLst>
          <pc:docMk/>
          <pc:sldMk cId="3460356515" sldId="371"/>
        </pc:sldMkLst>
        <pc:spChg chg="mod">
          <ac:chgData name="Swartout, Darcy" userId="1c015fc4-41a8-4efb-8017-be6f6fc86c37" providerId="ADAL" clId="{9D358918-7853-46BB-86FA-851EBBE8CE70}" dt="2025-07-18T17:43:49.723" v="21" actId="20577"/>
          <ac:spMkLst>
            <pc:docMk/>
            <pc:sldMk cId="3460356515" sldId="371"/>
            <ac:spMk id="7" creationId="{0747E960-1815-37E9-5196-94A300C14075}"/>
          </ac:spMkLst>
        </pc:spChg>
        <pc:spChg chg="mod">
          <ac:chgData name="Swartout, Darcy" userId="1c015fc4-41a8-4efb-8017-be6f6fc86c37" providerId="ADAL" clId="{9D358918-7853-46BB-86FA-851EBBE8CE70}" dt="2025-07-18T17:43:29.132" v="13" actId="14100"/>
          <ac:spMkLst>
            <pc:docMk/>
            <pc:sldMk cId="3460356515" sldId="371"/>
            <ac:spMk id="12" creationId="{53AF32AC-4B27-72AB-3849-881C1A69DF34}"/>
          </ac:spMkLst>
        </pc:spChg>
        <pc:spChg chg="mod">
          <ac:chgData name="Swartout, Darcy" userId="1c015fc4-41a8-4efb-8017-be6f6fc86c37" providerId="ADAL" clId="{9D358918-7853-46BB-86FA-851EBBE8CE70}" dt="2025-07-18T17:43:38.292" v="18" actId="1035"/>
          <ac:spMkLst>
            <pc:docMk/>
            <pc:sldMk cId="3460356515" sldId="371"/>
            <ac:spMk id="14" creationId="{C8CBD6AD-342F-651E-D717-A22EFA6AF545}"/>
          </ac:spMkLst>
        </pc:spChg>
        <pc:picChg chg="mod">
          <ac:chgData name="Swartout, Darcy" userId="1c015fc4-41a8-4efb-8017-be6f6fc86c37" providerId="ADAL" clId="{9D358918-7853-46BB-86FA-851EBBE8CE70}" dt="2025-07-18T17:43:13.802" v="8" actId="1076"/>
          <ac:picMkLst>
            <pc:docMk/>
            <pc:sldMk cId="3460356515" sldId="371"/>
            <ac:picMk id="9" creationId="{8AD20E01-AF83-6239-F5F3-EC4A42AD7708}"/>
          </ac:picMkLst>
        </pc:picChg>
        <pc:picChg chg="mod modCrop">
          <ac:chgData name="Swartout, Darcy" userId="1c015fc4-41a8-4efb-8017-be6f6fc86c37" providerId="ADAL" clId="{9D358918-7853-46BB-86FA-851EBBE8CE70}" dt="2025-07-18T17:43:44.718" v="19" actId="732"/>
          <ac:picMkLst>
            <pc:docMk/>
            <pc:sldMk cId="3460356515" sldId="371"/>
            <ac:picMk id="16" creationId="{E57FBFC9-A752-1F10-7F01-5AEB71C8DE8F}"/>
          </ac:picMkLst>
        </pc:picChg>
      </pc:sldChg>
    </pc:docChg>
  </pc:docChgLst>
  <pc:docChgLst>
    <pc:chgData name="Morrell, Nena" userId="S::nena.morrell@sao.ga.gov::df4f7f60-df27-4be7-be40-033bab147c59" providerId="AD" clId="Web-{D133EBD0-6FD3-C96C-F816-3C669E736309}"/>
    <pc:docChg chg="modSld">
      <pc:chgData name="Morrell, Nena" userId="S::nena.morrell@sao.ga.gov::df4f7f60-df27-4be7-be40-033bab147c59" providerId="AD" clId="Web-{D133EBD0-6FD3-C96C-F816-3C669E736309}" dt="2025-06-24T18:18:16.108" v="2" actId="20577"/>
      <pc:docMkLst>
        <pc:docMk/>
      </pc:docMkLst>
      <pc:sldChg chg="modSp">
        <pc:chgData name="Morrell, Nena" userId="S::nena.morrell@sao.ga.gov::df4f7f60-df27-4be7-be40-033bab147c59" providerId="AD" clId="Web-{D133EBD0-6FD3-C96C-F816-3C669E736309}" dt="2025-06-24T18:18:16.108" v="2" actId="20577"/>
        <pc:sldMkLst>
          <pc:docMk/>
          <pc:sldMk cId="1339528299" sldId="355"/>
        </pc:sldMkLst>
      </pc:sldChg>
    </pc:docChg>
  </pc:docChgLst>
  <pc:docChgLst>
    <pc:chgData name="Lochridge, Nicole" userId="993c282e-9522-4ce8-8176-efe15df5aaa7" providerId="ADAL" clId="{3A628D1E-8A7A-4B33-9DCA-A69781BC9CE3}"/>
    <pc:docChg chg="undo custSel modSld">
      <pc:chgData name="Lochridge, Nicole" userId="993c282e-9522-4ce8-8176-efe15df5aaa7" providerId="ADAL" clId="{3A628D1E-8A7A-4B33-9DCA-A69781BC9CE3}" dt="2025-06-30T20:05:48.716" v="258"/>
      <pc:docMkLst>
        <pc:docMk/>
      </pc:docMkLst>
      <pc:sldChg chg="addSp delSp modSp mod modCm">
        <pc:chgData name="Lochridge, Nicole" userId="993c282e-9522-4ce8-8176-efe15df5aaa7" providerId="ADAL" clId="{3A628D1E-8A7A-4B33-9DCA-A69781BC9CE3}" dt="2025-06-30T20:05:48.716" v="258"/>
        <pc:sldMkLst>
          <pc:docMk/>
          <pc:sldMk cId="2178360457" sldId="3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3A628D1E-8A7A-4B33-9DCA-A69781BC9CE3}" dt="2025-06-30T19:58:45.018" v="135"/>
              <pc2:cmMkLst xmlns:pc2="http://schemas.microsoft.com/office/powerpoint/2019/9/main/command">
                <pc:docMk/>
                <pc:sldMk cId="2178360457" sldId="356"/>
                <pc2:cmMk id="{C582C890-8152-49A0-8211-D7E54B6EB95E}"/>
              </pc2:cmMkLst>
              <pc226:cmRplyChg chg="add">
                <pc226:chgData name="Lochridge, Nicole" userId="993c282e-9522-4ce8-8176-efe15df5aaa7" providerId="ADAL" clId="{3A628D1E-8A7A-4B33-9DCA-A69781BC9CE3}" dt="2025-06-30T19:58:43.174" v="134"/>
                <pc2:cmRplyMkLst xmlns:pc2="http://schemas.microsoft.com/office/powerpoint/2019/9/main/command">
                  <pc:docMk/>
                  <pc:sldMk cId="2178360457" sldId="356"/>
                  <pc2:cmMk id="{C582C890-8152-49A0-8211-D7E54B6EB95E}"/>
                  <pc2:cmRplyMk id="{92AEF17F-4DA7-4362-98FF-6067014436BF}"/>
                </pc2:cmRplyMkLst>
              </pc226:cmRplyChg>
            </pc226:cmChg>
            <pc226:cmChg xmlns:pc226="http://schemas.microsoft.com/office/powerpoint/2022/06/main/command" chg="mod">
              <pc226:chgData name="Lochridge, Nicole" userId="993c282e-9522-4ce8-8176-efe15df5aaa7" providerId="ADAL" clId="{3A628D1E-8A7A-4B33-9DCA-A69781BC9CE3}" dt="2025-06-30T20:05:48.716" v="258"/>
              <pc2:cmMkLst xmlns:pc2="http://schemas.microsoft.com/office/powerpoint/2019/9/main/command">
                <pc:docMk/>
                <pc:sldMk cId="2178360457" sldId="356"/>
                <pc2:cmMk id="{270CA298-4D4F-406C-A008-C59E9DD0A583}"/>
              </pc2:cmMkLst>
              <pc226:cmRplyChg chg="add">
                <pc226:chgData name="Lochridge, Nicole" userId="993c282e-9522-4ce8-8176-efe15df5aaa7" providerId="ADAL" clId="{3A628D1E-8A7A-4B33-9DCA-A69781BC9CE3}" dt="2025-06-30T20:05:46.794" v="257"/>
                <pc2:cmRplyMkLst xmlns:pc2="http://schemas.microsoft.com/office/powerpoint/2019/9/main/command">
                  <pc:docMk/>
                  <pc:sldMk cId="2178360457" sldId="356"/>
                  <pc2:cmMk id="{270CA298-4D4F-406C-A008-C59E9DD0A583}"/>
                  <pc2:cmRplyMk id="{69A266F6-3CDC-403D-BDF1-A66B3B03C711}"/>
                </pc2:cmRplyMkLst>
              </pc226:cmRplyChg>
            </pc226:cmChg>
            <pc226:cmChg xmlns:pc226="http://schemas.microsoft.com/office/powerpoint/2022/06/main/command" chg="mod">
              <pc226:chgData name="Lochridge, Nicole" userId="993c282e-9522-4ce8-8176-efe15df5aaa7" providerId="ADAL" clId="{3A628D1E-8A7A-4B33-9DCA-A69781BC9CE3}" dt="2025-06-30T19:58:52.973" v="137"/>
              <pc2:cmMkLst xmlns:pc2="http://schemas.microsoft.com/office/powerpoint/2019/9/main/command">
                <pc:docMk/>
                <pc:sldMk cId="2178360457" sldId="356"/>
                <pc2:cmMk id="{A1101DAE-A590-48D1-B2B6-122CA2886791}"/>
              </pc2:cmMkLst>
              <pc226:cmRplyChg chg="add">
                <pc226:chgData name="Lochridge, Nicole" userId="993c282e-9522-4ce8-8176-efe15df5aaa7" providerId="ADAL" clId="{3A628D1E-8A7A-4B33-9DCA-A69781BC9CE3}" dt="2025-06-30T19:58:50.056" v="136"/>
                <pc2:cmRplyMkLst xmlns:pc2="http://schemas.microsoft.com/office/powerpoint/2019/9/main/command">
                  <pc:docMk/>
                  <pc:sldMk cId="2178360457" sldId="356"/>
                  <pc2:cmMk id="{A1101DAE-A590-48D1-B2B6-122CA2886791}"/>
                  <pc2:cmRplyMk id="{0A098534-8863-44F8-B04C-515E283CA988}"/>
                </pc2:cmRplyMkLst>
              </pc226:cmRplyChg>
            </pc226:cmChg>
          </p:ext>
        </pc:extLst>
      </pc:sldChg>
      <pc:sldChg chg="modSp mod">
        <pc:chgData name="Lochridge, Nicole" userId="993c282e-9522-4ce8-8176-efe15df5aaa7" providerId="ADAL" clId="{3A628D1E-8A7A-4B33-9DCA-A69781BC9CE3}" dt="2025-06-30T20:03:46.097" v="243" actId="962"/>
        <pc:sldMkLst>
          <pc:docMk/>
          <pc:sldMk cId="2594437778" sldId="364"/>
        </pc:sldMkLst>
      </pc:sldChg>
      <pc:sldChg chg="delSp modSp mod modCm">
        <pc:chgData name="Lochridge, Nicole" userId="993c282e-9522-4ce8-8176-efe15df5aaa7" providerId="ADAL" clId="{3A628D1E-8A7A-4B33-9DCA-A69781BC9CE3}" dt="2025-06-30T20:03:48.882" v="244" actId="962"/>
        <pc:sldMkLst>
          <pc:docMk/>
          <pc:sldMk cId="129628650" sldId="3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3A628D1E-8A7A-4B33-9DCA-A69781BC9CE3}" dt="2025-06-30T19:52:33.496" v="39"/>
              <pc2:cmMkLst xmlns:pc2="http://schemas.microsoft.com/office/powerpoint/2019/9/main/command">
                <pc:docMk/>
                <pc:sldMk cId="129628650" sldId="368"/>
                <pc2:cmMk id="{E46C1029-F613-45E5-A3A5-922316B0275C}"/>
              </pc2:cmMkLst>
              <pc226:cmRplyChg chg="add">
                <pc226:chgData name="Lochridge, Nicole" userId="993c282e-9522-4ce8-8176-efe15df5aaa7" providerId="ADAL" clId="{3A628D1E-8A7A-4B33-9DCA-A69781BC9CE3}" dt="2025-06-30T19:52:31.109" v="38"/>
                <pc2:cmRplyMkLst xmlns:pc2="http://schemas.microsoft.com/office/powerpoint/2019/9/main/command">
                  <pc:docMk/>
                  <pc:sldMk cId="129628650" sldId="368"/>
                  <pc2:cmMk id="{E46C1029-F613-45E5-A3A5-922316B0275C}"/>
                  <pc2:cmRplyMk id="{09FD6635-9470-42FB-BB33-5DE13A68FB41}"/>
                </pc2:cmRplyMkLst>
              </pc226:cmRplyChg>
            </pc226:cmChg>
          </p:ext>
        </pc:extLst>
      </pc:sldChg>
      <pc:sldChg chg="modSp mod modCm">
        <pc:chgData name="Lochridge, Nicole" userId="993c282e-9522-4ce8-8176-efe15df5aaa7" providerId="ADAL" clId="{3A628D1E-8A7A-4B33-9DCA-A69781BC9CE3}" dt="2025-06-30T20:04:37.629" v="246" actId="962"/>
        <pc:sldMkLst>
          <pc:docMk/>
          <pc:sldMk cId="857770408" sldId="3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3A628D1E-8A7A-4B33-9DCA-A69781BC9CE3}" dt="2025-06-30T19:56:05.096" v="110"/>
              <pc2:cmMkLst xmlns:pc2="http://schemas.microsoft.com/office/powerpoint/2019/9/main/command">
                <pc:docMk/>
                <pc:sldMk cId="857770408" sldId="369"/>
                <pc2:cmMk id="{93A15B8C-2C3F-4943-9B65-2ED2F42AC4DD}"/>
              </pc2:cmMkLst>
              <pc226:cmRplyChg chg="add">
                <pc226:chgData name="Lochridge, Nicole" userId="993c282e-9522-4ce8-8176-efe15df5aaa7" providerId="ADAL" clId="{3A628D1E-8A7A-4B33-9DCA-A69781BC9CE3}" dt="2025-06-30T19:56:01.224" v="109"/>
                <pc2:cmRplyMkLst xmlns:pc2="http://schemas.microsoft.com/office/powerpoint/2019/9/main/command">
                  <pc:docMk/>
                  <pc:sldMk cId="857770408" sldId="369"/>
                  <pc2:cmMk id="{93A15B8C-2C3F-4943-9B65-2ED2F42AC4DD}"/>
                  <pc2:cmRplyMk id="{CB6EB0AD-D64B-4879-9991-D158FE4E76D7}"/>
                </pc2:cmRplyMkLst>
              </pc226:cmRplyChg>
            </pc226:cmChg>
          </p:ext>
        </pc:extLst>
      </pc:sldChg>
      <pc:sldChg chg="addSp delSp modSp mod modCm">
        <pc:chgData name="Lochridge, Nicole" userId="993c282e-9522-4ce8-8176-efe15df5aaa7" providerId="ADAL" clId="{3A628D1E-8A7A-4B33-9DCA-A69781BC9CE3}" dt="2025-06-30T20:05:17.758" v="256" actId="962"/>
        <pc:sldMkLst>
          <pc:docMk/>
          <pc:sldMk cId="3460356515" sldId="3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3A628D1E-8A7A-4B33-9DCA-A69781BC9CE3}" dt="2025-06-30T20:02:10.808" v="187" actId="2056"/>
              <pc2:cmMkLst xmlns:pc2="http://schemas.microsoft.com/office/powerpoint/2019/9/main/command">
                <pc:docMk/>
                <pc:sldMk cId="3460356515" sldId="371"/>
                <pc2:cmMk id="{2E43E528-873E-43F4-B9F8-E0261A370395}"/>
              </pc2:cmMkLst>
              <pc226:cmRplyChg chg="add">
                <pc226:chgData name="Lochridge, Nicole" userId="993c282e-9522-4ce8-8176-efe15df5aaa7" providerId="ADAL" clId="{3A628D1E-8A7A-4B33-9DCA-A69781BC9CE3}" dt="2025-06-30T20:00:19.243" v="161"/>
                <pc2:cmRplyMkLst xmlns:pc2="http://schemas.microsoft.com/office/powerpoint/2019/9/main/command">
                  <pc:docMk/>
                  <pc:sldMk cId="3460356515" sldId="371"/>
                  <pc2:cmMk id="{2E43E528-873E-43F4-B9F8-E0261A370395}"/>
                  <pc2:cmRplyMk id="{C23DC2A5-20BB-4158-A778-FA379D3C1C20}"/>
                </pc2:cmRplyMkLst>
              </pc226:cmRplyChg>
            </pc226:cmChg>
          </p:ext>
        </pc:extLst>
      </pc:sldChg>
      <pc:sldChg chg="addSp delSp modSp mod modCm">
        <pc:chgData name="Lochridge, Nicole" userId="993c282e-9522-4ce8-8176-efe15df5aaa7" providerId="ADAL" clId="{3A628D1E-8A7A-4B33-9DCA-A69781BC9CE3}" dt="2025-06-30T20:03:53.579" v="245" actId="962"/>
        <pc:sldMkLst>
          <pc:docMk/>
          <pc:sldMk cId="3200115832" sldId="3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3A628D1E-8A7A-4B33-9DCA-A69781BC9CE3}" dt="2025-06-30T20:01:25.237" v="185"/>
              <pc2:cmMkLst xmlns:pc2="http://schemas.microsoft.com/office/powerpoint/2019/9/main/command">
                <pc:docMk/>
                <pc:sldMk cId="3200115832" sldId="372"/>
                <pc2:cmMk id="{EEBA4587-7A6A-4AD1-BB62-342176418AFB}"/>
              </pc2:cmMkLst>
              <pc226:cmRplyChg chg="add">
                <pc226:chgData name="Lochridge, Nicole" userId="993c282e-9522-4ce8-8176-efe15df5aaa7" providerId="ADAL" clId="{3A628D1E-8A7A-4B33-9DCA-A69781BC9CE3}" dt="2025-06-30T20:01:23.164" v="184"/>
                <pc2:cmRplyMkLst xmlns:pc2="http://schemas.microsoft.com/office/powerpoint/2019/9/main/command">
                  <pc:docMk/>
                  <pc:sldMk cId="3200115832" sldId="372"/>
                  <pc2:cmMk id="{EEBA4587-7A6A-4AD1-BB62-342176418AFB}"/>
                  <pc2:cmRplyMk id="{905945AF-57E1-43E2-A66E-EA594F88E029}"/>
                </pc2:cmRplyMkLst>
              </pc226:cmRplyChg>
            </pc226:cmChg>
          </p:ext>
        </pc:extLst>
      </pc:sldChg>
    </pc:docChg>
  </pc:docChgLst>
  <pc:docChgLst>
    <pc:chgData name="Swartout, Darcy" userId="S::darcy.swartout@sao.ga.gov::1c015fc4-41a8-4efb-8017-be6f6fc86c37" providerId="AD" clId="Web-{35A90547-DDB9-9213-7B51-DAFC1227100F}"/>
    <pc:docChg chg="modSld">
      <pc:chgData name="Swartout, Darcy" userId="S::darcy.swartout@sao.ga.gov::1c015fc4-41a8-4efb-8017-be6f6fc86c37" providerId="AD" clId="Web-{35A90547-DDB9-9213-7B51-DAFC1227100F}" dt="2025-06-30T21:40:10.220" v="8" actId="20577"/>
      <pc:docMkLst>
        <pc:docMk/>
      </pc:docMkLst>
      <pc:sldChg chg="modSp">
        <pc:chgData name="Swartout, Darcy" userId="S::darcy.swartout@sao.ga.gov::1c015fc4-41a8-4efb-8017-be6f6fc86c37" providerId="AD" clId="Web-{35A90547-DDB9-9213-7B51-DAFC1227100F}" dt="2025-06-30T21:40:10.220" v="8" actId="20577"/>
        <pc:sldMkLst>
          <pc:docMk/>
          <pc:sldMk cId="1339528299" sldId="355"/>
        </pc:sldMkLst>
      </pc:sldChg>
    </pc:docChg>
  </pc:docChgLst>
  <pc:docChgLst>
    <pc:chgData name="Taylor, Matt" userId="S::matt.taylor@doas.ga.gov::6dfa03b7-4d81-4b57-91ec-850443a1413e" providerId="AD" clId="Web-{AD08D395-3972-C2AC-9075-710179ABB181}"/>
    <pc:docChg chg="mod">
      <pc:chgData name="Taylor, Matt" userId="S::matt.taylor@doas.ga.gov::6dfa03b7-4d81-4b57-91ec-850443a1413e" providerId="AD" clId="Web-{AD08D395-3972-C2AC-9075-710179ABB181}" dt="2025-07-31T15:43:31.749" v="0"/>
      <pc:docMkLst>
        <pc:docMk/>
      </pc:docMkLst>
    </pc:docChg>
  </pc:docChgLst>
  <pc:docChgLst>
    <pc:chgData name="Swartout, Darcy" userId="bc7a7b0f-5bcf-46d3-acb2-99bb7206cb2b" providerId="ADAL" clId="{6FF4C330-C863-4A6B-A746-D36882A9E275}"/>
    <pc:docChg chg="custSel modSld modMainMaster">
      <pc:chgData name="Swartout, Darcy" userId="bc7a7b0f-5bcf-46d3-acb2-99bb7206cb2b" providerId="ADAL" clId="{6FF4C330-C863-4A6B-A746-D36882A9E275}" dt="2025-06-30T18:09:02.047" v="745" actId="14100"/>
      <pc:docMkLst>
        <pc:docMk/>
      </pc:docMkLst>
      <pc:sldChg chg="addSp delSp modSp mod">
        <pc:chgData name="Swartout, Darcy" userId="bc7a7b0f-5bcf-46d3-acb2-99bb7206cb2b" providerId="ADAL" clId="{6FF4C330-C863-4A6B-A746-D36882A9E275}" dt="2025-06-30T18:06:54.926" v="612" actId="113"/>
        <pc:sldMkLst>
          <pc:docMk/>
          <pc:sldMk cId="1339528299" sldId="355"/>
        </pc:sldMkLst>
      </pc:sldChg>
      <pc:sldChg chg="modSp mod">
        <pc:chgData name="Swartout, Darcy" userId="bc7a7b0f-5bcf-46d3-acb2-99bb7206cb2b" providerId="ADAL" clId="{6FF4C330-C863-4A6B-A746-D36882A9E275}" dt="2025-06-30T18:02:17.458" v="533" actId="14100"/>
        <pc:sldMkLst>
          <pc:docMk/>
          <pc:sldMk cId="2178360457" sldId="356"/>
        </pc:sldMkLst>
      </pc:sldChg>
      <pc:sldChg chg="addSp delSp modSp mod modClrScheme chgLayout">
        <pc:chgData name="Swartout, Darcy" userId="bc7a7b0f-5bcf-46d3-acb2-99bb7206cb2b" providerId="ADAL" clId="{6FF4C330-C863-4A6B-A746-D36882A9E275}" dt="2025-06-30T17:58:12.367" v="161" actId="478"/>
        <pc:sldMkLst>
          <pc:docMk/>
          <pc:sldMk cId="2594437778" sldId="364"/>
        </pc:sldMkLst>
      </pc:sldChg>
      <pc:sldChg chg="addSp modSp mod">
        <pc:chgData name="Swartout, Darcy" userId="bc7a7b0f-5bcf-46d3-acb2-99bb7206cb2b" providerId="ADAL" clId="{6FF4C330-C863-4A6B-A746-D36882A9E275}" dt="2025-06-30T18:09:02.047" v="745" actId="14100"/>
        <pc:sldMkLst>
          <pc:docMk/>
          <pc:sldMk cId="129628650" sldId="368"/>
        </pc:sldMkLst>
      </pc:sldChg>
      <pc:sldChg chg="modSp mod">
        <pc:chgData name="Swartout, Darcy" userId="bc7a7b0f-5bcf-46d3-acb2-99bb7206cb2b" providerId="ADAL" clId="{6FF4C330-C863-4A6B-A746-D36882A9E275}" dt="2025-06-30T18:01:22.384" v="526" actId="1076"/>
        <pc:sldMkLst>
          <pc:docMk/>
          <pc:sldMk cId="857770408" sldId="369"/>
        </pc:sldMkLst>
      </pc:sldChg>
      <pc:sldChg chg="modSp mod">
        <pc:chgData name="Swartout, Darcy" userId="bc7a7b0f-5bcf-46d3-acb2-99bb7206cb2b" providerId="ADAL" clId="{6FF4C330-C863-4A6B-A746-D36882A9E275}" dt="2025-06-30T18:04:40.502" v="585" actId="14100"/>
        <pc:sldMkLst>
          <pc:docMk/>
          <pc:sldMk cId="3460356515" sldId="371"/>
        </pc:sldMkLst>
      </pc:sldChg>
      <pc:sldChg chg="modSp mod">
        <pc:chgData name="Swartout, Darcy" userId="bc7a7b0f-5bcf-46d3-acb2-99bb7206cb2b" providerId="ADAL" clId="{6FF4C330-C863-4A6B-A746-D36882A9E275}" dt="2025-06-30T18:06:08.443" v="610" actId="1035"/>
        <pc:sldMkLst>
          <pc:docMk/>
          <pc:sldMk cId="3200115832" sldId="372"/>
        </pc:sldMkLst>
      </pc:sldChg>
      <pc:sldMasterChg chg="modSldLayout">
        <pc:chgData name="Swartout, Darcy" userId="bc7a7b0f-5bcf-46d3-acb2-99bb7206cb2b" providerId="ADAL" clId="{6FF4C330-C863-4A6B-A746-D36882A9E275}" dt="2025-06-30T17:54:41.817" v="47" actId="478"/>
        <pc:sldMasterMkLst>
          <pc:docMk/>
          <pc:sldMasterMk cId="626881921" sldId="2147483711"/>
        </pc:sldMasterMkLst>
        <pc:sldLayoutChg chg="delSp mod">
          <pc:chgData name="Swartout, Darcy" userId="bc7a7b0f-5bcf-46d3-acb2-99bb7206cb2b" providerId="ADAL" clId="{6FF4C330-C863-4A6B-A746-D36882A9E275}" dt="2025-06-30T17:54:41.817" v="47" actId="478"/>
          <pc:sldLayoutMkLst>
            <pc:docMk/>
            <pc:sldMasterMk cId="626881921" sldId="2147483711"/>
            <pc:sldLayoutMk cId="2932939049" sldId="2147483714"/>
          </pc:sldLayoutMkLst>
        </pc:sldLayoutChg>
      </pc:sldMasterChg>
    </pc:docChg>
  </pc:docChgLst>
  <pc:docChgLst>
    <pc:chgData name="Lochridge, Nicole" userId="993c282e-9522-4ce8-8176-efe15df5aaa7" providerId="ADAL" clId="{931086DC-882D-4A01-B859-7109DA2436E1}"/>
    <pc:docChg chg="undo custSel addSld delSld modSld sldOrd">
      <pc:chgData name="Lochridge, Nicole" userId="993c282e-9522-4ce8-8176-efe15df5aaa7" providerId="ADAL" clId="{931086DC-882D-4A01-B859-7109DA2436E1}" dt="2025-06-30T17:46:37.794" v="2841" actId="1035"/>
      <pc:docMkLst>
        <pc:docMk/>
      </pc:docMkLst>
      <pc:sldChg chg="del">
        <pc:chgData name="Lochridge, Nicole" userId="993c282e-9522-4ce8-8176-efe15df5aaa7" providerId="ADAL" clId="{931086DC-882D-4A01-B859-7109DA2436E1}" dt="2025-06-30T17:11:25.311" v="2193" actId="2696"/>
        <pc:sldMkLst>
          <pc:docMk/>
          <pc:sldMk cId="434607786" sldId="352"/>
        </pc:sldMkLst>
      </pc:sldChg>
      <pc:sldChg chg="modSp mod">
        <pc:chgData name="Lochridge, Nicole" userId="993c282e-9522-4ce8-8176-efe15df5aaa7" providerId="ADAL" clId="{931086DC-882D-4A01-B859-7109DA2436E1}" dt="2025-06-30T17:45:21.764" v="2781" actId="20577"/>
        <pc:sldMkLst>
          <pc:docMk/>
          <pc:sldMk cId="1339528299" sldId="355"/>
        </pc:sldMkLst>
      </pc:sldChg>
      <pc:sldChg chg="addSp delSp modSp mod">
        <pc:chgData name="Lochridge, Nicole" userId="993c282e-9522-4ce8-8176-efe15df5aaa7" providerId="ADAL" clId="{931086DC-882D-4A01-B859-7109DA2436E1}" dt="2025-06-30T17:12:59.454" v="2399" actId="20577"/>
        <pc:sldMkLst>
          <pc:docMk/>
          <pc:sldMk cId="2178360457" sldId="356"/>
        </pc:sldMkLst>
      </pc:sldChg>
      <pc:sldChg chg="addSp modSp mod ord">
        <pc:chgData name="Lochridge, Nicole" userId="993c282e-9522-4ce8-8176-efe15df5aaa7" providerId="ADAL" clId="{931086DC-882D-4A01-B859-7109DA2436E1}" dt="2025-06-30T17:45:41.929" v="2783" actId="113"/>
        <pc:sldMkLst>
          <pc:docMk/>
          <pc:sldMk cId="2594437778" sldId="364"/>
        </pc:sldMkLst>
      </pc:sldChg>
      <pc:sldChg chg="del">
        <pc:chgData name="Lochridge, Nicole" userId="993c282e-9522-4ce8-8176-efe15df5aaa7" providerId="ADAL" clId="{931086DC-882D-4A01-B859-7109DA2436E1}" dt="2025-06-30T15:55:46.785" v="313" actId="2696"/>
        <pc:sldMkLst>
          <pc:docMk/>
          <pc:sldMk cId="2529097494" sldId="365"/>
        </pc:sldMkLst>
      </pc:sldChg>
      <pc:sldChg chg="del">
        <pc:chgData name="Lochridge, Nicole" userId="993c282e-9522-4ce8-8176-efe15df5aaa7" providerId="ADAL" clId="{931086DC-882D-4A01-B859-7109DA2436E1}" dt="2025-06-30T17:11:27.300" v="2194" actId="2696"/>
        <pc:sldMkLst>
          <pc:docMk/>
          <pc:sldMk cId="700590098" sldId="366"/>
        </pc:sldMkLst>
      </pc:sldChg>
      <pc:sldChg chg="del">
        <pc:chgData name="Lochridge, Nicole" userId="993c282e-9522-4ce8-8176-efe15df5aaa7" providerId="ADAL" clId="{931086DC-882D-4A01-B859-7109DA2436E1}" dt="2025-06-30T17:11:28.909" v="2195" actId="2696"/>
        <pc:sldMkLst>
          <pc:docMk/>
          <pc:sldMk cId="3599592151" sldId="367"/>
        </pc:sldMkLst>
      </pc:sldChg>
      <pc:sldChg chg="addSp delSp modSp new mod ord">
        <pc:chgData name="Lochridge, Nicole" userId="993c282e-9522-4ce8-8176-efe15df5aaa7" providerId="ADAL" clId="{931086DC-882D-4A01-B859-7109DA2436E1}" dt="2025-06-30T17:45:57.107" v="2798" actId="20577"/>
        <pc:sldMkLst>
          <pc:docMk/>
          <pc:sldMk cId="129628650" sldId="368"/>
        </pc:sldMkLst>
      </pc:sldChg>
      <pc:sldChg chg="addSp delSp modSp new mod">
        <pc:chgData name="Lochridge, Nicole" userId="993c282e-9522-4ce8-8176-efe15df5aaa7" providerId="ADAL" clId="{931086DC-882D-4A01-B859-7109DA2436E1}" dt="2025-06-30T17:14:51.275" v="2545" actId="14100"/>
        <pc:sldMkLst>
          <pc:docMk/>
          <pc:sldMk cId="857770408" sldId="369"/>
        </pc:sldMkLst>
      </pc:sldChg>
      <pc:sldChg chg="addSp modSp new del mod ord">
        <pc:chgData name="Lochridge, Nicole" userId="993c282e-9522-4ce8-8176-efe15df5aaa7" providerId="ADAL" clId="{931086DC-882D-4A01-B859-7109DA2436E1}" dt="2025-06-30T16:58:50.399" v="1897" actId="2696"/>
        <pc:sldMkLst>
          <pc:docMk/>
          <pc:sldMk cId="2790628892" sldId="370"/>
        </pc:sldMkLst>
      </pc:sldChg>
      <pc:sldChg chg="addSp delSp modSp new mod">
        <pc:chgData name="Lochridge, Nicole" userId="993c282e-9522-4ce8-8176-efe15df5aaa7" providerId="ADAL" clId="{931086DC-882D-4A01-B859-7109DA2436E1}" dt="2025-06-30T17:46:37.794" v="2841" actId="1035"/>
        <pc:sldMkLst>
          <pc:docMk/>
          <pc:sldMk cId="3460356515" sldId="371"/>
        </pc:sldMkLst>
      </pc:sldChg>
      <pc:sldChg chg="addSp modSp new mod ord">
        <pc:chgData name="Lochridge, Nicole" userId="993c282e-9522-4ce8-8176-efe15df5aaa7" providerId="ADAL" clId="{931086DC-882D-4A01-B859-7109DA2436E1}" dt="2025-06-30T17:14:07.817" v="2541" actId="1038"/>
        <pc:sldMkLst>
          <pc:docMk/>
          <pc:sldMk cId="3200115832" sldId="3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3">
            <a:extLst>
              <a:ext uri="{FF2B5EF4-FFF2-40B4-BE49-F238E27FC236}">
                <a16:creationId xmlns:a16="http://schemas.microsoft.com/office/drawing/2014/main" id="{BA5472C0-9A27-B265-1FDE-01BD89291197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34715BE5-163C-D711-9FF1-E88B1D8C297E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Requisition Sourcing 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Console 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</a:t>
            </a:r>
            <a:r>
              <a:rPr lang="en-US" i="1">
                <a:latin typeface="Arial"/>
                <a:cs typeface="Arial"/>
              </a:rPr>
              <a:t>Buyers </a:t>
            </a:r>
            <a:r>
              <a:rPr lang="en-US">
                <a:latin typeface="Arial"/>
                <a:cs typeface="Arial"/>
              </a:rPr>
              <a:t>and </a:t>
            </a:r>
            <a:r>
              <a:rPr lang="en-US" i="1">
                <a:latin typeface="Arial"/>
                <a:cs typeface="Arial"/>
              </a:rPr>
              <a:t>Requesters </a:t>
            </a:r>
            <a:r>
              <a:rPr lang="en-US">
                <a:latin typeface="Arial"/>
                <a:cs typeface="Arial"/>
              </a:rPr>
              <a:t>how to access and navigate the </a:t>
            </a:r>
            <a:r>
              <a:rPr lang="en-US" i="1">
                <a:latin typeface="Arial"/>
                <a:cs typeface="Arial"/>
              </a:rPr>
              <a:t>Requisition Sourcing Console</a:t>
            </a:r>
            <a:r>
              <a:rPr lang="en-US">
                <a:latin typeface="Arial"/>
                <a:cs typeface="Arial"/>
              </a:rPr>
              <a:t>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Enter </a:t>
            </a:r>
            <a:r>
              <a:rPr lang="en-US" b="1"/>
              <a:t>Requisition Sourcing Console </a:t>
            </a:r>
            <a:r>
              <a:rPr lang="en-US"/>
              <a:t>in the </a:t>
            </a:r>
            <a:r>
              <a:rPr lang="en-US" b="1"/>
              <a:t>Search</a:t>
            </a:r>
            <a:r>
              <a:rPr lang="en-US"/>
              <a:t> field.</a:t>
            </a:r>
          </a:p>
          <a:p>
            <a:r>
              <a:rPr lang="en-US"/>
              <a:t>Click the </a:t>
            </a:r>
            <a:r>
              <a:rPr lang="en-US" b="1"/>
              <a:t>Requisition Sourcing Console </a:t>
            </a:r>
            <a:r>
              <a:rPr lang="en-US"/>
              <a:t>report.</a:t>
            </a:r>
          </a:p>
          <a:p>
            <a:r>
              <a:rPr lang="en-US"/>
              <a:t>Review the </a:t>
            </a:r>
            <a:r>
              <a:rPr lang="en-US" b="1"/>
              <a:t>Sourcing Console</a:t>
            </a:r>
            <a:r>
              <a:rPr lang="en-US"/>
              <a:t>.</a:t>
            </a:r>
          </a:p>
          <a:p>
            <a:r>
              <a:rPr lang="en-US"/>
              <a:t>Review </a:t>
            </a:r>
            <a:r>
              <a:rPr lang="en-US" b="1"/>
              <a:t>Requisitions</a:t>
            </a:r>
            <a:r>
              <a:rPr lang="en-US"/>
              <a:t> and </a:t>
            </a:r>
            <a:r>
              <a:rPr lang="en-US" b="1"/>
              <a:t>Actions</a:t>
            </a:r>
            <a:r>
              <a:rPr lang="en-US"/>
              <a:t>.</a:t>
            </a:r>
          </a:p>
          <a:p>
            <a:r>
              <a:rPr lang="en-US"/>
              <a:t>Export console to </a:t>
            </a:r>
            <a:r>
              <a:rPr lang="en-US" b="1"/>
              <a:t>Excel</a:t>
            </a:r>
            <a:r>
              <a:rPr lang="en-US"/>
              <a:t> or </a:t>
            </a:r>
            <a:r>
              <a:rPr lang="en-US" b="1"/>
              <a:t>PDF</a:t>
            </a:r>
            <a:r>
              <a:rPr lang="en-US"/>
              <a:t>,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Requisition Sourcing Console (Part 1 of 6)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Type </a:t>
            </a:r>
            <a:r>
              <a:rPr lang="en-US" b="1"/>
              <a:t>Requisition Sourcing Console</a:t>
            </a:r>
            <a:r>
              <a:rPr lang="en-US"/>
              <a:t> in the </a:t>
            </a:r>
            <a:r>
              <a:rPr lang="en-US" b="1"/>
              <a:t>Search</a:t>
            </a:r>
            <a:r>
              <a:rPr lang="en-US"/>
              <a:t> field and press </a:t>
            </a:r>
            <a:r>
              <a:rPr lang="en-US" b="1"/>
              <a:t>Enter</a:t>
            </a:r>
            <a:r>
              <a:rPr lang="en-US"/>
              <a:t>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2EC9939-D0AB-6306-CFDF-42F526F09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/>
              <a:t>Click the </a:t>
            </a:r>
            <a:r>
              <a:rPr lang="en-US" b="1"/>
              <a:t>Requisition Sourcing Console </a:t>
            </a:r>
            <a:r>
              <a:rPr lang="en-US"/>
              <a:t>report.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8D8D762-B27A-CDE3-0A31-43C54EBE1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99" y="10196922"/>
            <a:ext cx="10058400" cy="42600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A2931E5-DE6D-F9BD-6573-408DC0CB3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4503244"/>
            <a:ext cx="10058400" cy="28708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2A6867C-A3AB-C3E3-A80F-D8A374E57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2068" y="10892165"/>
            <a:ext cx="9500731" cy="175703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60AC74-812F-3150-22D1-C01679EC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7694" y="4609496"/>
            <a:ext cx="6190806" cy="83566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A9861D-B77A-7E9F-2A0D-9192C1B6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2A10F8-A18B-C55F-8E90-C1B241513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6BE405-57BB-9738-A726-64EFF898A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8DC5FBA-DDD9-1F4D-D16D-F07E4E664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Requisition Sourcing Console (Part 2 of 6)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C993B55-CC42-E555-E3B1-C7281C1AA1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Select a </a:t>
            </a:r>
            <a:r>
              <a:rPr lang="en-US" b="1"/>
              <a:t>Company</a:t>
            </a:r>
            <a:r>
              <a:rPr lang="en-US"/>
              <a:t> to filter the console results that will display.</a:t>
            </a:r>
          </a:p>
          <a:p>
            <a:pPr marL="793750"/>
            <a:r>
              <a:rPr lang="en-US" sz="2800" b="1"/>
              <a:t>Note</a:t>
            </a:r>
            <a:r>
              <a:rPr lang="en-US" sz="2800"/>
              <a:t>: You may filter by other available fields, if applicable</a:t>
            </a:r>
            <a:r>
              <a:rPr lang="en-US" sz="2800" i="1"/>
              <a:t>.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CDCC98-2F39-94EF-DE31-CB3F83A45978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F8766F1-6478-7317-5236-123A4BB7D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3809" y="5260471"/>
            <a:ext cx="6400800" cy="959427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1AF97C0-8783-D1B9-4DF9-8CB4085A3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2448" y="14281058"/>
            <a:ext cx="1291451" cy="45094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F64356-BE23-ACDE-F5C0-424B409228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26050" y="6000750"/>
            <a:ext cx="2927349" cy="41062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64B0E84-BBF8-37E7-9944-0447FF995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153399" y="593174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CA7707-04F7-228E-49A9-08B9DA1CD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693809" y="1423220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29628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976862-C76D-6E82-D27E-0715F21FF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BA6243-DD5E-1888-A6C9-09AB40B26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B3B3F-D6EF-D313-B3F8-A37EE713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6B0570A-A588-3659-B81A-8248CE713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Requisition Sourcing Console (Part 3 of 6)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5AA60D9-6C28-FD14-0F80-0BF01777EC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Review the </a:t>
            </a:r>
            <a:r>
              <a:rPr lang="en-US" b="1"/>
              <a:t>Requisition Sourcing Console</a:t>
            </a:r>
            <a:r>
              <a:rPr lang="en-US"/>
              <a:t>. Be aware of the following fields:</a:t>
            </a:r>
          </a:p>
          <a:p>
            <a:pPr marL="2114550" lvl="1" indent="-742950"/>
            <a:r>
              <a:rPr lang="en-US" sz="3600"/>
              <a:t>Requisition</a:t>
            </a:r>
          </a:p>
          <a:p>
            <a:pPr marL="2114550" lvl="1" indent="-742950"/>
            <a:r>
              <a:rPr lang="en-US" sz="3600"/>
              <a:t>Unsourced Lines</a:t>
            </a:r>
          </a:p>
          <a:p>
            <a:pPr marL="2114550" lvl="1" indent="-742950"/>
            <a:r>
              <a:rPr lang="en-US" sz="3600"/>
              <a:t>Requisition Type</a:t>
            </a:r>
          </a:p>
          <a:p>
            <a:pPr marL="2114550" lvl="1" indent="-742950"/>
            <a:r>
              <a:rPr lang="en-US" sz="3600"/>
              <a:t>High Priority</a:t>
            </a:r>
          </a:p>
          <a:p>
            <a:pPr marL="2114550" lvl="1" indent="-742950"/>
            <a:r>
              <a:rPr lang="en-US" sz="3600"/>
              <a:t>Document Date</a:t>
            </a:r>
          </a:p>
          <a:p>
            <a:pPr marL="2114550" lvl="1" indent="-742950"/>
            <a:r>
              <a:rPr lang="en-US" sz="3600"/>
              <a:t>Requester</a:t>
            </a:r>
          </a:p>
          <a:p>
            <a:pPr marL="2114550" lvl="1" indent="-742950"/>
            <a:r>
              <a:rPr lang="en-US" sz="3600"/>
              <a:t>Total Amount</a:t>
            </a:r>
          </a:p>
          <a:p>
            <a:pPr marL="2114550" lvl="1" indent="-742950"/>
            <a:r>
              <a:rPr lang="en-US" sz="3600"/>
              <a:t>Currency</a:t>
            </a:r>
          </a:p>
          <a:p>
            <a:pPr marL="2114550" lvl="1" indent="-742950"/>
            <a:r>
              <a:rPr lang="en-US" sz="3600"/>
              <a:t>Ship-To Address</a:t>
            </a:r>
          </a:p>
          <a:p>
            <a:pPr marL="2114550" lvl="1" indent="-742950"/>
            <a:r>
              <a:rPr lang="en-US" sz="3600"/>
              <a:t>Sourcing Buyer</a:t>
            </a:r>
          </a:p>
          <a:p>
            <a:pPr marL="2114550" lvl="1" indent="-742950"/>
            <a:r>
              <a:rPr lang="en-US" sz="3600"/>
              <a:t>Action</a:t>
            </a:r>
          </a:p>
          <a:p>
            <a:pPr marL="2114550" lvl="1" indent="-742950"/>
            <a:r>
              <a:rPr lang="en-US" sz="3600"/>
              <a:t>Memo to Suppliers</a:t>
            </a:r>
          </a:p>
          <a:p>
            <a:pPr marL="2114550" lvl="1" indent="-742950"/>
            <a:r>
              <a:rPr lang="en-US" sz="3600"/>
              <a:t>Internal Memo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B14A62-9BFE-A34A-DA34-D828BF4DC326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271F6A8-709D-A749-E2D4-0E4877D9F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1780001"/>
            <a:ext cx="10058400" cy="313265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E4FD3AB-1864-B162-79A3-C43D1B0EA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97000" y="12812928"/>
            <a:ext cx="9525001" cy="58049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70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Requisition Sourcing Console (Part 4 of 6)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241048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>
                <a:latin typeface="Arial"/>
                <a:cs typeface="Arial"/>
              </a:rPr>
              <a:t>Click the </a:t>
            </a:r>
            <a:r>
              <a:rPr lang="en-US" b="1">
                <a:latin typeface="Arial"/>
                <a:cs typeface="Arial"/>
              </a:rPr>
              <a:t>Requisition Number</a:t>
            </a:r>
            <a:r>
              <a:rPr lang="en-US">
                <a:latin typeface="Arial"/>
                <a:cs typeface="Arial"/>
              </a:rPr>
              <a:t> to view a requisition.</a:t>
            </a:r>
          </a:p>
          <a:p>
            <a:pPr lvl="1" indent="0">
              <a:buNone/>
            </a:pPr>
            <a:r>
              <a:rPr lang="en-US" sz="2800" b="1">
                <a:latin typeface="Arial"/>
                <a:cs typeface="Arial"/>
              </a:rPr>
              <a:t>Note:</a:t>
            </a:r>
            <a:r>
              <a:rPr lang="en-US" sz="2800">
                <a:latin typeface="Arial"/>
                <a:cs typeface="Arial"/>
              </a:rPr>
              <a:t> You can also use </a:t>
            </a:r>
            <a:r>
              <a:rPr lang="en-US" sz="2800" i="1">
                <a:latin typeface="Arial"/>
                <a:cs typeface="Arial"/>
              </a:rPr>
              <a:t>Related Actions</a:t>
            </a:r>
            <a:r>
              <a:rPr lang="en-US" sz="2800">
                <a:latin typeface="Arial"/>
                <a:cs typeface="Arial"/>
              </a:rPr>
              <a:t> (…) beside </a:t>
            </a:r>
            <a:r>
              <a:rPr lang="en-US" sz="2800" i="1">
                <a:latin typeface="Arial"/>
                <a:cs typeface="Arial"/>
              </a:rPr>
              <a:t>Requisition Number</a:t>
            </a:r>
            <a:r>
              <a:rPr lang="en-US" sz="2800">
                <a:latin typeface="Arial"/>
                <a:cs typeface="Arial"/>
              </a:rPr>
              <a:t> to perform any actions available. </a:t>
            </a:r>
            <a:endParaRPr lang="en-US" sz="280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View the </a:t>
            </a:r>
            <a:r>
              <a:rPr lang="en-US" b="1"/>
              <a:t>Requisition</a:t>
            </a:r>
            <a:r>
              <a:rPr lang="en-US"/>
              <a:t>, make note of the following sections:</a:t>
            </a:r>
          </a:p>
          <a:p>
            <a:pPr marL="2114550" lvl="1" indent="-742950"/>
            <a:r>
              <a:rPr lang="en-US"/>
              <a:t>Requisition Information</a:t>
            </a:r>
          </a:p>
          <a:p>
            <a:pPr marL="2114550" lvl="1" indent="-742950"/>
            <a:r>
              <a:rPr lang="en-US"/>
              <a:t>Shipping Address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2DCCFD1-5F9A-D386-BA23-1C68481A1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09" y="11294540"/>
            <a:ext cx="10058400" cy="41624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EAA888FB-A088-664C-214F-353723074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6499" y="12044492"/>
            <a:ext cx="1828801" cy="5334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5FF33B2-D54C-8614-13C2-FCE273AEF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6499" y="14965007"/>
            <a:ext cx="1828801" cy="4275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428F321-AAFA-F0F3-48BD-EBEC29520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4688834"/>
            <a:ext cx="10058400" cy="313265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D5AAA96-CA67-F2FA-E4EC-E797B9793E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47799" y="6350363"/>
            <a:ext cx="838201" cy="38644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940B3B-AC6E-BA21-8AF5-AD30AEB81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647F68-DCED-4F53-0FF8-CC6CCB775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A3C760-3FAF-AD31-20EA-DB952DC7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8A5191C-7157-7DAD-37DA-23D48A929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Requisition Sourcing Console (Part 5 of 6)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DEF0A06-89F3-8251-6D5D-713E57AC16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Click </a:t>
            </a:r>
            <a:r>
              <a:rPr lang="en-US" b="1"/>
              <a:t>Open</a:t>
            </a:r>
            <a:r>
              <a:rPr lang="en-US"/>
              <a:t> in the </a:t>
            </a:r>
            <a:r>
              <a:rPr lang="en-US" b="1"/>
              <a:t>Action column</a:t>
            </a:r>
            <a:r>
              <a:rPr lang="en-US"/>
              <a:t> to view activity on a requisition.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747E960-1815-37E9-5196-94A300C140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en-US"/>
              <a:t>View the activity, be aware of the following sections:</a:t>
            </a:r>
          </a:p>
          <a:p>
            <a:pPr marL="2114550" lvl="1" indent="-742950"/>
            <a:r>
              <a:rPr lang="en-US"/>
              <a:t>Requisition Summary</a:t>
            </a:r>
          </a:p>
          <a:p>
            <a:pPr marL="2114550" lvl="1" indent="-742950"/>
            <a:r>
              <a:rPr lang="en-US"/>
              <a:t>Location Details</a:t>
            </a:r>
          </a:p>
          <a:p>
            <a:pPr marL="742950" indent="-742950">
              <a:buFont typeface="+mj-lt"/>
              <a:buAutoNum type="arabicPeriod" startAt="9"/>
            </a:pPr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564192-93F3-DABF-28C4-4CF3C2A3541F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AD20E01-AF83-6239-F5F3-EC4A42AD77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4089617"/>
            <a:ext cx="10058400" cy="31209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3AF32AC-4B27-72AB-3849-881C1A69D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4306" y="5207000"/>
            <a:ext cx="1365694" cy="17780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57FBFC9-A752-1F10-7F01-5AEB71C8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64"/>
          <a:stretch>
            <a:fillRect/>
          </a:stretch>
        </p:blipFill>
        <p:spPr>
          <a:xfrm>
            <a:off x="1523999" y="11218126"/>
            <a:ext cx="9144000" cy="41406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8CBD6AD-342F-651E-D717-A22EFA6AF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999" y="11610590"/>
            <a:ext cx="5870767" cy="32239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56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61BFC7-1495-1DFB-6F9E-8213CDBA6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A492D5-8E18-64BE-DD93-0E915C541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CE048-F7C2-EF29-3458-F0611FC1C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D2C52F8-3455-4E9A-B257-92EAC7BD8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Requisition Sourcing Console (Part 6 of 6)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F420B23-8090-F656-953B-B242CCF8BA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0"/>
            </a:pPr>
            <a:r>
              <a:rPr lang="en-US"/>
              <a:t>Click </a:t>
            </a:r>
            <a:r>
              <a:rPr lang="en-US" b="1"/>
              <a:t>Excel </a:t>
            </a:r>
            <a:r>
              <a:rPr lang="en-US"/>
              <a:t>or </a:t>
            </a:r>
            <a:r>
              <a:rPr lang="en-US" b="1"/>
              <a:t>PDF </a:t>
            </a:r>
            <a:r>
              <a:rPr lang="en-US"/>
              <a:t>to export the console in </a:t>
            </a:r>
            <a:r>
              <a:rPr lang="en-US" b="1"/>
              <a:t>Excel</a:t>
            </a:r>
            <a:r>
              <a:rPr lang="en-US"/>
              <a:t> or </a:t>
            </a:r>
            <a:r>
              <a:rPr lang="en-US" b="1"/>
              <a:t>PDF</a:t>
            </a:r>
            <a:r>
              <a:rPr lang="en-US"/>
              <a:t> format.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B0819B-B45A-CE0B-2120-10316B17BA02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C781999-6307-801C-CAF7-EDCA7F3380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26967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2" name="Freeform 101">
              <a:extLst>
                <a:ext uri="{FF2B5EF4-FFF2-40B4-BE49-F238E27FC236}">
                  <a16:creationId xmlns:a16="http://schemas.microsoft.com/office/drawing/2014/main" id="{099F3D98-8528-87A0-6000-121A1E26D3F6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3" name="Graphic 12" descr="Checkmark with solid fill">
              <a:extLst>
                <a:ext uri="{FF2B5EF4-FFF2-40B4-BE49-F238E27FC236}">
                  <a16:creationId xmlns:a16="http://schemas.microsoft.com/office/drawing/2014/main" id="{8B7FED39-1882-6BA4-5A79-41EB33444E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F122194E-8941-9800-6281-70DBAC920502}"/>
              </a:ext>
            </a:extLst>
          </p:cNvPr>
          <p:cNvSpPr txBox="1"/>
          <p:nvPr/>
        </p:nvSpPr>
        <p:spPr>
          <a:xfrm>
            <a:off x="1666371" y="14350079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accessed and reviewed the Requisition Sourcing Console.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DA7D370-3C8F-C670-0268-7F67CC92F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09" y="4506087"/>
            <a:ext cx="10058400" cy="313265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D5A0087-E356-53AB-9489-D4220CC1B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279166" y="4506087"/>
            <a:ext cx="872843" cy="5461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158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42EA80-FF3F-401C-AED7-912E70A61B27}"/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schemas.microsoft.com/office/2006/metadata/properties"/>
    <ds:schemaRef ds:uri="http://purl.org/dc/terms/"/>
    <ds:schemaRef ds:uri="http://purl.org/dc/elements/1.1/"/>
    <ds:schemaRef ds:uri="91b022cc-d96d-4c7a-a6ef-47af526da2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d5ae7cb-5eaa-45bd-87a9-9ecdfd4d7a10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337</Words>
  <Application>Microsoft Office PowerPoint</Application>
  <PresentationFormat>Custom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Job Aid Template</vt:lpstr>
      <vt:lpstr>1_Administrative</vt:lpstr>
      <vt:lpstr>Requisition Sourcing  Console Overview</vt:lpstr>
      <vt:lpstr>Requisition Sourcing Console (Part 1 of 6)</vt:lpstr>
      <vt:lpstr>Requisition Sourcing Console (Part 2 of 6)</vt:lpstr>
      <vt:lpstr>Requisition Sourcing Console (Part 3 of 6)</vt:lpstr>
      <vt:lpstr>Requisition Sourcing Console (Part 4 of 6)</vt:lpstr>
      <vt:lpstr>Requisition Sourcing Console (Part 5 of 6)</vt:lpstr>
      <vt:lpstr>Requisition Sourcing Console (Part 6 of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6</cp:revision>
  <cp:lastPrinted>2024-05-14T19:49:44Z</cp:lastPrinted>
  <dcterms:created xsi:type="dcterms:W3CDTF">2024-01-04T16:25:20Z</dcterms:created>
  <dcterms:modified xsi:type="dcterms:W3CDTF">2025-09-08T18:28:02Z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