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49" r:id="rId5"/>
  </p:sldMasterIdLst>
  <p:notesMasterIdLst>
    <p:notesMasterId r:id="rId12"/>
  </p:notesMasterIdLst>
  <p:sldIdLst>
    <p:sldId id="355" r:id="rId6"/>
    <p:sldId id="376" r:id="rId7"/>
    <p:sldId id="356" r:id="rId8"/>
    <p:sldId id="369" r:id="rId9"/>
    <p:sldId id="370" r:id="rId10"/>
    <p:sldId id="375" r:id="rId11"/>
  </p:sldIdLst>
  <p:sldSz cx="12192000" cy="16256000"/>
  <p:notesSz cx="7315200" cy="96012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910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20932C-58B8-903E-3C52-6D463B34B2BE}" name="Blackshear, Toni" initials="TB" userId="S::toni.blackshear@sao.ga.gov::728cc639-1579-4431-8c20-805d8be18b62" providerId="AD"/>
  <p188:author id="{3502C13A-F1B8-3757-CE8D-8037F6353F27}" name="Alexander, Becky" initials="AB" userId="S::becky.alexander@doas.ga.gov::f381ec09-abb2-4602-950f-0db0b2179f0d" providerId="AD"/>
  <p188:author id="{009D803D-F5EC-37AD-8E5C-2EF0EA8A12A3}" name="Williams-miller, Kimberly" initials="KW" userId="S::kimberly.williams-miller@sao.ga.gov::cb7207ec-d5e9-4dd6-9898-718506d4bc98" providerId="AD"/>
  <p188:author id="{85962F3F-1C78-67CE-6023-3987B0B6593D}" name="Sipe, Jamie" initials="JS" userId="S::jamie.sipe@sao.ga.gov::7135933e-2247-4fda-8566-f650ed1ae2f7" providerId="AD"/>
  <p188:author id="{F91B0641-7AD4-5A68-D1F4-7C9063A67663}" name="Swartout, Darcy" initials="SD" userId="S::dswartout@deloitte.com::bc7a7b0f-5bcf-46d3-acb2-99bb7206cb2b" providerId="AD"/>
  <p188:author id="{B25ED058-408A-8F9E-6296-F3B27FF5C920}" name="Taylor, Matt" initials="TM" userId="S::matt.taylor@doas.ga.gov::6dfa03b7-4d81-4b57-91ec-850443a1413e" providerId="AD"/>
  <p188:author id="{F94FB268-4EB0-26A1-9FED-9A9B05C4B15C}" name="McClester, Ryan" initials="RM" userId="S::ryan.mcclester@sao.ga.gov::5f0298cf-8456-4577-8b9b-8f3379c01079" providerId="AD"/>
  <p188:author id="{AEC2918A-3D02-8CDC-0937-A2078E8E1F0A}" name="Cooper, Lenesia" initials="CL" userId="S::lenesia.cooper@sao.ga.gov::c87d1fc2-4efc-4039-ab7f-230fa324140b" providerId="AD"/>
  <p188:author id="{BFFD038E-6017-C843-98BD-7DB9884C9DDE}" name="Sipe, Jamie" initials="SJ" userId="S::jasipe@deloitte.com::5bc06a04-23d5-42bd-853b-0cd5205b0fa0" providerId="AD"/>
  <p188:author id="{A06475C0-28E5-9ADF-D82C-DF5B1B8F4C6C}" name="Lynch, Karim" initials="LK" userId="S::karim.lynch@sao.ga.gov::b4947292-acac-48ea-a6f8-67644614c322" providerId="AD"/>
  <p188:author id="{801F5EC2-F3D5-CF07-5939-A43709B04075}" name="Kalpathi, Vinod" initials="KV" userId="S::vinod.kalpathi@doas.ga.gov::2c0a779b-d89e-42d1-8ce5-5d7a5c7b7817" providerId="AD"/>
  <p188:author id="{2A0D5DE6-36DF-4097-2C0A-6638A9160CAD}" name="Meeks, Mark" initials="MM" userId="S::mark.meeks@doas.ga.gov::d7393898-cf0f-4218-b3ee-6d48153b74bd" providerId="AD"/>
  <p188:author id="{2AFD9AF1-72FD-DABD-77A2-2F9C0E103930}" name="Bennett, Sarah" initials="BS" userId="S::sarabennett@deloitte.com::e3a7b89e-ccd3-495f-9a2d-e395c84ccd09" providerId="AD"/>
  <p188:author id="{9D9554F6-6B45-898C-5824-2126B9C97A2A}" name="Lynch, Karim" initials="KL" userId="S::Karim.Lynch@sao.ga.gov::b4947292-acac-48ea-a6f8-67644614c322" providerId="AD"/>
  <p188:author id="{3033C2F6-E6C9-0691-B99F-BAFE8E228662}" name="Swartout, Darcy" initials="DS" userId="S::darcy.swartout@sao.ga.gov::1c015fc4-41a8-4efb-8017-be6f6fc86c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3B1C5B"/>
    <a:srgbClr val="8D2B64"/>
    <a:srgbClr val="F73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E9649A-3EA4-46A8-A066-34C0AB502F9E}" v="58" dt="2025-12-17T21:25:33.031"/>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7" d="100"/>
          <a:sy n="77" d="100"/>
        </p:scale>
        <p:origin x="330" y="-126"/>
      </p:cViewPr>
      <p:guideLst>
        <p:guide orient="horz" pos="5120"/>
        <p:guide pos="91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s-miller, Kimberly" userId="cb7207ec-d5e9-4dd6-9898-718506d4bc98" providerId="ADAL" clId="{E00A1116-99E8-4B61-A064-496774D837E2}"/>
    <pc:docChg chg="undo custSel modSld">
      <pc:chgData name="Williams-miller, Kimberly" userId="cb7207ec-d5e9-4dd6-9898-718506d4bc98" providerId="ADAL" clId="{E00A1116-99E8-4B61-A064-496774D837E2}" dt="2025-04-23T21:46:32.997" v="33" actId="962"/>
      <pc:docMkLst>
        <pc:docMk/>
      </pc:docMkLst>
      <pc:sldChg chg="modSp mod">
        <pc:chgData name="Williams-miller, Kimberly" userId="cb7207ec-d5e9-4dd6-9898-718506d4bc98" providerId="ADAL" clId="{E00A1116-99E8-4B61-A064-496774D837E2}" dt="2025-04-23T21:45:36.163" v="25" actId="962"/>
        <pc:sldMkLst>
          <pc:docMk/>
          <pc:sldMk cId="2178360457" sldId="356"/>
        </pc:sldMkLst>
      </pc:sldChg>
      <pc:sldChg chg="modSp mod">
        <pc:chgData name="Williams-miller, Kimberly" userId="cb7207ec-d5e9-4dd6-9898-718506d4bc98" providerId="ADAL" clId="{E00A1116-99E8-4B61-A064-496774D837E2}" dt="2025-04-23T21:45:48.891" v="26" actId="962"/>
        <pc:sldMkLst>
          <pc:docMk/>
          <pc:sldMk cId="1818581561" sldId="368"/>
        </pc:sldMkLst>
      </pc:sldChg>
      <pc:sldChg chg="modSp mod">
        <pc:chgData name="Williams-miller, Kimberly" userId="cb7207ec-d5e9-4dd6-9898-718506d4bc98" providerId="ADAL" clId="{E00A1116-99E8-4B61-A064-496774D837E2}" dt="2025-04-23T21:45:56.501" v="27" actId="962"/>
        <pc:sldMkLst>
          <pc:docMk/>
          <pc:sldMk cId="2864959453" sldId="369"/>
        </pc:sldMkLst>
      </pc:sldChg>
      <pc:sldChg chg="modSp mod">
        <pc:chgData name="Williams-miller, Kimberly" userId="cb7207ec-d5e9-4dd6-9898-718506d4bc98" providerId="ADAL" clId="{E00A1116-99E8-4B61-A064-496774D837E2}" dt="2025-04-23T21:46:03.424" v="28" actId="962"/>
        <pc:sldMkLst>
          <pc:docMk/>
          <pc:sldMk cId="208672034" sldId="370"/>
        </pc:sldMkLst>
      </pc:sldChg>
      <pc:sldChg chg="modSp mod">
        <pc:chgData name="Williams-miller, Kimberly" userId="cb7207ec-d5e9-4dd6-9898-718506d4bc98" providerId="ADAL" clId="{E00A1116-99E8-4B61-A064-496774D837E2}" dt="2025-04-23T21:46:09.553" v="29" actId="962"/>
        <pc:sldMkLst>
          <pc:docMk/>
          <pc:sldMk cId="900365697" sldId="371"/>
        </pc:sldMkLst>
      </pc:sldChg>
      <pc:sldChg chg="modSp mod">
        <pc:chgData name="Williams-miller, Kimberly" userId="cb7207ec-d5e9-4dd6-9898-718506d4bc98" providerId="ADAL" clId="{E00A1116-99E8-4B61-A064-496774D837E2}" dt="2025-04-23T21:46:15.005" v="30" actId="962"/>
        <pc:sldMkLst>
          <pc:docMk/>
          <pc:sldMk cId="756216181" sldId="372"/>
        </pc:sldMkLst>
      </pc:sldChg>
      <pc:sldChg chg="modSp mod">
        <pc:chgData name="Williams-miller, Kimberly" userId="cb7207ec-d5e9-4dd6-9898-718506d4bc98" providerId="ADAL" clId="{E00A1116-99E8-4B61-A064-496774D837E2}" dt="2025-04-23T21:46:20.164" v="31" actId="962"/>
        <pc:sldMkLst>
          <pc:docMk/>
          <pc:sldMk cId="909892876" sldId="373"/>
        </pc:sldMkLst>
      </pc:sldChg>
      <pc:sldChg chg="modSp mod">
        <pc:chgData name="Williams-miller, Kimberly" userId="cb7207ec-d5e9-4dd6-9898-718506d4bc98" providerId="ADAL" clId="{E00A1116-99E8-4B61-A064-496774D837E2}" dt="2025-04-23T21:46:26.862" v="32" actId="962"/>
        <pc:sldMkLst>
          <pc:docMk/>
          <pc:sldMk cId="621383688" sldId="374"/>
        </pc:sldMkLst>
      </pc:sldChg>
      <pc:sldChg chg="addSp delSp modSp mod">
        <pc:chgData name="Williams-miller, Kimberly" userId="cb7207ec-d5e9-4dd6-9898-718506d4bc98" providerId="ADAL" clId="{E00A1116-99E8-4B61-A064-496774D837E2}" dt="2025-04-23T21:46:32.997" v="33" actId="962"/>
        <pc:sldMkLst>
          <pc:docMk/>
          <pc:sldMk cId="1962687394" sldId="375"/>
        </pc:sldMkLst>
      </pc:sldChg>
    </pc:docChg>
  </pc:docChgLst>
  <pc:docChgLst>
    <pc:chgData name="Lynch, Karim" userId="b4947292-acac-48ea-a6f8-67644614c322" providerId="ADAL" clId="{CD1482C7-D884-4A1C-9EEB-B456861A7068}"/>
    <pc:docChg chg="undo custSel delSld modSld">
      <pc:chgData name="Lynch, Karim" userId="b4947292-acac-48ea-a6f8-67644614c322" providerId="ADAL" clId="{CD1482C7-D884-4A1C-9EEB-B456861A7068}" dt="2025-05-07T19:38:40.198" v="1528"/>
      <pc:docMkLst>
        <pc:docMk/>
      </pc:docMkLst>
      <pc:sldChg chg="addSp delSp modSp mod">
        <pc:chgData name="Lynch, Karim" userId="b4947292-acac-48ea-a6f8-67644614c322" providerId="ADAL" clId="{CD1482C7-D884-4A1C-9EEB-B456861A7068}" dt="2025-05-07T19:38:40.198" v="1528"/>
        <pc:sldMkLst>
          <pc:docMk/>
          <pc:sldMk cId="2178360457" sldId="356"/>
        </pc:sldMkLst>
      </pc:sldChg>
      <pc:sldChg chg="del">
        <pc:chgData name="Lynch, Karim" userId="b4947292-acac-48ea-a6f8-67644614c322" providerId="ADAL" clId="{CD1482C7-D884-4A1C-9EEB-B456861A7068}" dt="2025-04-24T12:57:09.096" v="53" actId="2696"/>
        <pc:sldMkLst>
          <pc:docMk/>
          <pc:sldMk cId="1818581561" sldId="368"/>
        </pc:sldMkLst>
      </pc:sldChg>
      <pc:sldChg chg="addSp delSp modSp mod modCm">
        <pc:chgData name="Lynch, Karim" userId="b4947292-acac-48ea-a6f8-67644614c322" providerId="ADAL" clId="{CD1482C7-D884-4A1C-9EEB-B456861A7068}" dt="2025-04-28T18:00:37.942" v="1394" actId="313"/>
        <pc:sldMkLst>
          <pc:docMk/>
          <pc:sldMk cId="2864959453" sldId="369"/>
        </pc:sldMkLst>
        <pc:extLst>
          <p:ext xmlns:p="http://schemas.openxmlformats.org/presentationml/2006/main" uri="{D6D511B9-2390-475A-947B-AFAB55BFBCF1}">
            <pc226:cmChg xmlns:pc226="http://schemas.microsoft.com/office/powerpoint/2022/06/main/command" chg="mod">
              <pc226:chgData name="Lynch, Karim" userId="b4947292-acac-48ea-a6f8-67644614c322" providerId="ADAL" clId="{CD1482C7-D884-4A1C-9EEB-B456861A7068}" dt="2025-04-24T15:29:11.397" v="178"/>
              <pc2:cmMkLst xmlns:pc2="http://schemas.microsoft.com/office/powerpoint/2019/9/main/command">
                <pc:docMk/>
                <pc:sldMk cId="2864959453" sldId="369"/>
                <pc2:cmMk id="{5F605678-112E-4521-81FC-D377082ACC50}"/>
              </pc2:cmMkLst>
            </pc226:cmChg>
            <pc226:cmChg xmlns:pc226="http://schemas.microsoft.com/office/powerpoint/2022/06/main/command" chg="mod">
              <pc226:chgData name="Lynch, Karim" userId="b4947292-acac-48ea-a6f8-67644614c322" providerId="ADAL" clId="{CD1482C7-D884-4A1C-9EEB-B456861A7068}" dt="2025-04-24T15:32:57.376" v="281" actId="20577"/>
              <pc2:cmMkLst xmlns:pc2="http://schemas.microsoft.com/office/powerpoint/2019/9/main/command">
                <pc:docMk/>
                <pc:sldMk cId="2864959453" sldId="369"/>
                <pc2:cmMk id="{C5675AC5-9769-441B-9E87-7ED3C81C088A}"/>
              </pc2:cmMkLst>
            </pc226:cmChg>
          </p:ext>
        </pc:extLst>
      </pc:sldChg>
      <pc:sldChg chg="addSp delSp modSp mod modCm">
        <pc:chgData name="Lynch, Karim" userId="b4947292-acac-48ea-a6f8-67644614c322" providerId="ADAL" clId="{CD1482C7-D884-4A1C-9EEB-B456861A7068}" dt="2025-04-24T17:11:43.150" v="1369" actId="20577"/>
        <pc:sldMkLst>
          <pc:docMk/>
          <pc:sldMk cId="208672034" sldId="370"/>
        </pc:sldMkLst>
        <pc:extLst>
          <p:ext xmlns:p="http://schemas.openxmlformats.org/presentationml/2006/main" uri="{D6D511B9-2390-475A-947B-AFAB55BFBCF1}">
            <pc226:cmChg xmlns:pc226="http://schemas.microsoft.com/office/powerpoint/2022/06/main/command" chg="mod">
              <pc226:chgData name="Lynch, Karim" userId="b4947292-acac-48ea-a6f8-67644614c322" providerId="ADAL" clId="{CD1482C7-D884-4A1C-9EEB-B456861A7068}" dt="2025-04-24T17:08:32.805" v="1324" actId="20577"/>
              <pc2:cmMkLst xmlns:pc2="http://schemas.microsoft.com/office/powerpoint/2019/9/main/command">
                <pc:docMk/>
                <pc:sldMk cId="208672034" sldId="370"/>
                <pc2:cmMk id="{21834716-F799-44A6-B8E5-9D1EACC49EFC}"/>
              </pc2:cmMkLst>
            </pc226:cmChg>
          </p:ext>
        </pc:extLst>
      </pc:sldChg>
      <pc:sldChg chg="addSp delSp modSp mod modCm">
        <pc:chgData name="Lynch, Karim" userId="b4947292-acac-48ea-a6f8-67644614c322" providerId="ADAL" clId="{CD1482C7-D884-4A1C-9EEB-B456861A7068}" dt="2025-05-07T19:26:25.651" v="1452" actId="1035"/>
        <pc:sldMkLst>
          <pc:docMk/>
          <pc:sldMk cId="900365697" sldId="371"/>
        </pc:sldMkLst>
        <pc:extLst>
          <p:ext xmlns:p="http://schemas.openxmlformats.org/presentationml/2006/main" uri="{D6D511B9-2390-475A-947B-AFAB55BFBCF1}">
            <pc226:cmChg xmlns:pc226="http://schemas.microsoft.com/office/powerpoint/2022/06/main/command" chg="mod">
              <pc226:chgData name="Lynch, Karim" userId="b4947292-acac-48ea-a6f8-67644614c322" providerId="ADAL" clId="{CD1482C7-D884-4A1C-9EEB-B456861A7068}" dt="2025-04-24T16:52:57.989" v="865" actId="20577"/>
              <pc2:cmMkLst xmlns:pc2="http://schemas.microsoft.com/office/powerpoint/2019/9/main/command">
                <pc:docMk/>
                <pc:sldMk cId="900365697" sldId="371"/>
                <pc2:cmMk id="{427910E1-3653-4033-AD38-103D76ED67D4}"/>
              </pc2:cmMkLst>
            </pc226:cmChg>
          </p:ext>
        </pc:extLst>
      </pc:sldChg>
      <pc:sldChg chg="addSp delSp modSp mod">
        <pc:chgData name="Lynch, Karim" userId="b4947292-acac-48ea-a6f8-67644614c322" providerId="ADAL" clId="{CD1482C7-D884-4A1C-9EEB-B456861A7068}" dt="2025-04-24T17:12:06.965" v="1371" actId="20577"/>
        <pc:sldMkLst>
          <pc:docMk/>
          <pc:sldMk cId="756216181" sldId="372"/>
        </pc:sldMkLst>
      </pc:sldChg>
      <pc:sldChg chg="addSp delSp modSp mod modCm">
        <pc:chgData name="Lynch, Karim" userId="b4947292-acac-48ea-a6f8-67644614c322" providerId="ADAL" clId="{CD1482C7-D884-4A1C-9EEB-B456861A7068}" dt="2025-04-24T17:12:20.635" v="1372" actId="20577"/>
        <pc:sldMkLst>
          <pc:docMk/>
          <pc:sldMk cId="909892876" sldId="373"/>
        </pc:sldMkLst>
        <pc:extLst>
          <p:ext xmlns:p="http://schemas.openxmlformats.org/presentationml/2006/main" uri="{D6D511B9-2390-475A-947B-AFAB55BFBCF1}">
            <pc226:cmChg xmlns:pc226="http://schemas.microsoft.com/office/powerpoint/2022/06/main/command" chg="mod">
              <pc226:chgData name="Lynch, Karim" userId="b4947292-acac-48ea-a6f8-67644614c322" providerId="ADAL" clId="{CD1482C7-D884-4A1C-9EEB-B456861A7068}" dt="2025-04-24T17:12:20.635" v="1372" actId="20577"/>
              <pc2:cmMkLst xmlns:pc2="http://schemas.microsoft.com/office/powerpoint/2019/9/main/command">
                <pc:docMk/>
                <pc:sldMk cId="909892876" sldId="373"/>
                <pc2:cmMk id="{76B902F8-5D24-4F53-AA92-DB528583A657}"/>
              </pc2:cmMkLst>
            </pc226:cmChg>
          </p:ext>
        </pc:extLst>
      </pc:sldChg>
      <pc:sldChg chg="modSp del mod">
        <pc:chgData name="Lynch, Karim" userId="b4947292-acac-48ea-a6f8-67644614c322" providerId="ADAL" clId="{CD1482C7-D884-4A1C-9EEB-B456861A7068}" dt="2025-04-24T17:04:56.150" v="1148" actId="47"/>
        <pc:sldMkLst>
          <pc:docMk/>
          <pc:sldMk cId="621383688" sldId="374"/>
        </pc:sldMkLst>
      </pc:sldChg>
      <pc:sldChg chg="delSp modSp mod modClrScheme modCm chgLayout">
        <pc:chgData name="Lynch, Karim" userId="b4947292-acac-48ea-a6f8-67644614c322" providerId="ADAL" clId="{CD1482C7-D884-4A1C-9EEB-B456861A7068}" dt="2025-04-24T17:13:21.906" v="1393"/>
        <pc:sldMkLst>
          <pc:docMk/>
          <pc:sldMk cId="1962687394" sldId="375"/>
        </pc:sldMkLst>
        <pc:extLst>
          <p:ext xmlns:p="http://schemas.openxmlformats.org/presentationml/2006/main" uri="{D6D511B9-2390-475A-947B-AFAB55BFBCF1}">
            <pc226:cmChg xmlns:pc226="http://schemas.microsoft.com/office/powerpoint/2022/06/main/command" chg="mod">
              <pc226:chgData name="Lynch, Karim" userId="b4947292-acac-48ea-a6f8-67644614c322" providerId="ADAL" clId="{CD1482C7-D884-4A1C-9EEB-B456861A7068}" dt="2025-04-24T17:07:15.848" v="1288" actId="20577"/>
              <pc2:cmMkLst xmlns:pc2="http://schemas.microsoft.com/office/powerpoint/2019/9/main/command">
                <pc:docMk/>
                <pc:sldMk cId="1962687394" sldId="375"/>
                <pc2:cmMk id="{BA2FDF9A-D77B-4E88-A718-36D4230AE153}"/>
              </pc2:cmMkLst>
            </pc226:cmChg>
          </p:ext>
        </pc:extLst>
      </pc:sldChg>
      <pc:sldChg chg="addSp modSp mod">
        <pc:chgData name="Lynch, Karim" userId="b4947292-acac-48ea-a6f8-67644614c322" providerId="ADAL" clId="{CD1482C7-D884-4A1C-9EEB-B456861A7068}" dt="2025-04-24T17:09:46.949" v="1353" actId="14100"/>
        <pc:sldMkLst>
          <pc:docMk/>
          <pc:sldMk cId="718489662" sldId="376"/>
        </pc:sldMkLst>
      </pc:sldChg>
    </pc:docChg>
  </pc:docChgLst>
  <pc:docChgLst>
    <pc:chgData name="Kalpathi, Vinod" userId="S::vinod.kalpathi@doas.ga.gov::2c0a779b-d89e-42d1-8ce5-5d7a5c7b7817" providerId="AD" clId="Web-{48BEF51A-C578-FF16-664F-33CB33F47056}"/>
    <pc:docChg chg="mod">
      <pc:chgData name="Kalpathi, Vinod" userId="S::vinod.kalpathi@doas.ga.gov::2c0a779b-d89e-42d1-8ce5-5d7a5c7b7817" providerId="AD" clId="Web-{48BEF51A-C578-FF16-664F-33CB33F47056}" dt="2025-05-07T17:38:45.556" v="0"/>
      <pc:docMkLst>
        <pc:docMk/>
      </pc:docMkLst>
    </pc:docChg>
  </pc:docChgLst>
  <pc:docChgLst>
    <pc:chgData name="Lynch, Karim" userId="S::karim.lynch@sao.ga.gov::b4947292-acac-48ea-a6f8-67644614c322" providerId="AD" clId="Web-{5066C2F6-5626-9DC6-5C3B-A1E39C80589D}"/>
    <pc:docChg chg="mod modSld">
      <pc:chgData name="Lynch, Karim" userId="S::karim.lynch@sao.ga.gov::b4947292-acac-48ea-a6f8-67644614c322" providerId="AD" clId="Web-{5066C2F6-5626-9DC6-5C3B-A1E39C80589D}" dt="2025-04-28T17:47:22.226" v="5" actId="20577"/>
      <pc:docMkLst>
        <pc:docMk/>
      </pc:docMkLst>
      <pc:sldChg chg="modSp">
        <pc:chgData name="Lynch, Karim" userId="S::karim.lynch@sao.ga.gov::b4947292-acac-48ea-a6f8-67644614c322" providerId="AD" clId="Web-{5066C2F6-5626-9DC6-5C3B-A1E39C80589D}" dt="2025-04-28T17:47:22.226" v="5" actId="20577"/>
        <pc:sldMkLst>
          <pc:docMk/>
          <pc:sldMk cId="2864959453" sldId="369"/>
        </pc:sldMkLst>
      </pc:sldChg>
    </pc:docChg>
  </pc:docChgLst>
  <pc:docChgLst>
    <pc:chgData name="Lynch, Karim" userId="b4947292-acac-48ea-a6f8-67644614c322" providerId="ADAL" clId="{88C336E2-ED5F-4FDE-B85F-E14ACD3FC34A}"/>
    <pc:docChg chg="undo redo custSel addSld delSld modSld">
      <pc:chgData name="Lynch, Karim" userId="b4947292-acac-48ea-a6f8-67644614c322" providerId="ADAL" clId="{88C336E2-ED5F-4FDE-B85F-E14ACD3FC34A}" dt="2025-04-23T20:54:35.994" v="1871" actId="20577"/>
      <pc:docMkLst>
        <pc:docMk/>
      </pc:docMkLst>
      <pc:sldChg chg="del">
        <pc:chgData name="Lynch, Karim" userId="b4947292-acac-48ea-a6f8-67644614c322" providerId="ADAL" clId="{88C336E2-ED5F-4FDE-B85F-E14ACD3FC34A}" dt="2025-04-23T20:25:21.173" v="1442" actId="47"/>
        <pc:sldMkLst>
          <pc:docMk/>
          <pc:sldMk cId="434607786" sldId="352"/>
        </pc:sldMkLst>
      </pc:sldChg>
      <pc:sldChg chg="modSp mod">
        <pc:chgData name="Lynch, Karim" userId="b4947292-acac-48ea-a6f8-67644614c322" providerId="ADAL" clId="{88C336E2-ED5F-4FDE-B85F-E14ACD3FC34A}" dt="2025-04-23T20:53:16.631" v="1856" actId="20577"/>
        <pc:sldMkLst>
          <pc:docMk/>
          <pc:sldMk cId="1339528299" sldId="355"/>
        </pc:sldMkLst>
      </pc:sldChg>
      <pc:sldChg chg="addSp delSp modSp mod modClrScheme chgLayout">
        <pc:chgData name="Lynch, Karim" userId="b4947292-acac-48ea-a6f8-67644614c322" providerId="ADAL" clId="{88C336E2-ED5F-4FDE-B85F-E14ACD3FC34A}" dt="2025-04-23T20:54:35.994" v="1871" actId="20577"/>
        <pc:sldMkLst>
          <pc:docMk/>
          <pc:sldMk cId="2178360457" sldId="356"/>
        </pc:sldMkLst>
      </pc:sldChg>
      <pc:sldChg chg="del">
        <pc:chgData name="Lynch, Karim" userId="b4947292-acac-48ea-a6f8-67644614c322" providerId="ADAL" clId="{88C336E2-ED5F-4FDE-B85F-E14ACD3FC34A}" dt="2025-04-23T20:25:00.788" v="1438" actId="47"/>
        <pc:sldMkLst>
          <pc:docMk/>
          <pc:sldMk cId="3844911270" sldId="360"/>
        </pc:sldMkLst>
      </pc:sldChg>
      <pc:sldChg chg="del">
        <pc:chgData name="Lynch, Karim" userId="b4947292-acac-48ea-a6f8-67644614c322" providerId="ADAL" clId="{88C336E2-ED5F-4FDE-B85F-E14ACD3FC34A}" dt="2025-04-23T20:24:58.041" v="1436" actId="47"/>
        <pc:sldMkLst>
          <pc:docMk/>
          <pc:sldMk cId="1985498403" sldId="361"/>
        </pc:sldMkLst>
      </pc:sldChg>
      <pc:sldChg chg="del">
        <pc:chgData name="Lynch, Karim" userId="b4947292-acac-48ea-a6f8-67644614c322" providerId="ADAL" clId="{88C336E2-ED5F-4FDE-B85F-E14ACD3FC34A}" dt="2025-04-23T20:24:56.394" v="1435" actId="47"/>
        <pc:sldMkLst>
          <pc:docMk/>
          <pc:sldMk cId="1301820798" sldId="362"/>
        </pc:sldMkLst>
      </pc:sldChg>
      <pc:sldChg chg="del">
        <pc:chgData name="Lynch, Karim" userId="b4947292-acac-48ea-a6f8-67644614c322" providerId="ADAL" clId="{88C336E2-ED5F-4FDE-B85F-E14ACD3FC34A}" dt="2025-04-23T20:24:59.385" v="1437" actId="47"/>
        <pc:sldMkLst>
          <pc:docMk/>
          <pc:sldMk cId="3841331538" sldId="363"/>
        </pc:sldMkLst>
      </pc:sldChg>
      <pc:sldChg chg="del">
        <pc:chgData name="Lynch, Karim" userId="b4947292-acac-48ea-a6f8-67644614c322" providerId="ADAL" clId="{88C336E2-ED5F-4FDE-B85F-E14ACD3FC34A}" dt="2025-04-23T20:25:01.883" v="1439" actId="47"/>
        <pc:sldMkLst>
          <pc:docMk/>
          <pc:sldMk cId="2594437778" sldId="364"/>
        </pc:sldMkLst>
      </pc:sldChg>
      <pc:sldChg chg="modSp del mod">
        <pc:chgData name="Lynch, Karim" userId="b4947292-acac-48ea-a6f8-67644614c322" providerId="ADAL" clId="{88C336E2-ED5F-4FDE-B85F-E14ACD3FC34A}" dt="2025-04-22T19:11:20.636" v="104" actId="47"/>
        <pc:sldMkLst>
          <pc:docMk/>
          <pc:sldMk cId="2529097494" sldId="365"/>
        </pc:sldMkLst>
      </pc:sldChg>
      <pc:sldChg chg="del">
        <pc:chgData name="Lynch, Karim" userId="b4947292-acac-48ea-a6f8-67644614c322" providerId="ADAL" clId="{88C336E2-ED5F-4FDE-B85F-E14ACD3FC34A}" dt="2025-04-23T20:25:23.235" v="1443" actId="47"/>
        <pc:sldMkLst>
          <pc:docMk/>
          <pc:sldMk cId="700590098" sldId="366"/>
        </pc:sldMkLst>
      </pc:sldChg>
      <pc:sldChg chg="del">
        <pc:chgData name="Lynch, Karim" userId="b4947292-acac-48ea-a6f8-67644614c322" providerId="ADAL" clId="{88C336E2-ED5F-4FDE-B85F-E14ACD3FC34A}" dt="2025-04-23T20:25:24.880" v="1444" actId="47"/>
        <pc:sldMkLst>
          <pc:docMk/>
          <pc:sldMk cId="3599592151" sldId="367"/>
        </pc:sldMkLst>
      </pc:sldChg>
      <pc:sldChg chg="modSp add mod">
        <pc:chgData name="Lynch, Karim" userId="b4947292-acac-48ea-a6f8-67644614c322" providerId="ADAL" clId="{88C336E2-ED5F-4FDE-B85F-E14ACD3FC34A}" dt="2025-04-23T20:54:31.459" v="1870" actId="20577"/>
        <pc:sldMkLst>
          <pc:docMk/>
          <pc:sldMk cId="1818581561" sldId="368"/>
        </pc:sldMkLst>
      </pc:sldChg>
      <pc:sldChg chg="addSp delSp modSp add mod">
        <pc:chgData name="Lynch, Karim" userId="b4947292-acac-48ea-a6f8-67644614c322" providerId="ADAL" clId="{88C336E2-ED5F-4FDE-B85F-E14ACD3FC34A}" dt="2025-04-23T20:54:27.112" v="1869" actId="20577"/>
        <pc:sldMkLst>
          <pc:docMk/>
          <pc:sldMk cId="2864959453" sldId="369"/>
        </pc:sldMkLst>
      </pc:sldChg>
      <pc:sldChg chg="addSp delSp modSp add mod">
        <pc:chgData name="Lynch, Karim" userId="b4947292-acac-48ea-a6f8-67644614c322" providerId="ADAL" clId="{88C336E2-ED5F-4FDE-B85F-E14ACD3FC34A}" dt="2025-04-23T20:54:23.359" v="1868" actId="20577"/>
        <pc:sldMkLst>
          <pc:docMk/>
          <pc:sldMk cId="208672034" sldId="370"/>
        </pc:sldMkLst>
      </pc:sldChg>
      <pc:sldChg chg="addSp delSp modSp add mod">
        <pc:chgData name="Lynch, Karim" userId="b4947292-acac-48ea-a6f8-67644614c322" providerId="ADAL" clId="{88C336E2-ED5F-4FDE-B85F-E14ACD3FC34A}" dt="2025-04-23T20:54:14.877" v="1866" actId="20577"/>
        <pc:sldMkLst>
          <pc:docMk/>
          <pc:sldMk cId="900365697" sldId="371"/>
        </pc:sldMkLst>
      </pc:sldChg>
      <pc:sldChg chg="addSp delSp modSp add mod">
        <pc:chgData name="Lynch, Karim" userId="b4947292-acac-48ea-a6f8-67644614c322" providerId="ADAL" clId="{88C336E2-ED5F-4FDE-B85F-E14ACD3FC34A}" dt="2025-04-23T20:54:09.021" v="1864" actId="20577"/>
        <pc:sldMkLst>
          <pc:docMk/>
          <pc:sldMk cId="756216181" sldId="372"/>
        </pc:sldMkLst>
      </pc:sldChg>
      <pc:sldChg chg="addSp delSp modSp add mod">
        <pc:chgData name="Lynch, Karim" userId="b4947292-acac-48ea-a6f8-67644614c322" providerId="ADAL" clId="{88C336E2-ED5F-4FDE-B85F-E14ACD3FC34A}" dt="2025-04-23T20:54:02.688" v="1862" actId="20577"/>
        <pc:sldMkLst>
          <pc:docMk/>
          <pc:sldMk cId="909892876" sldId="373"/>
        </pc:sldMkLst>
      </pc:sldChg>
      <pc:sldChg chg="modSp add mod">
        <pc:chgData name="Lynch, Karim" userId="b4947292-acac-48ea-a6f8-67644614c322" providerId="ADAL" clId="{88C336E2-ED5F-4FDE-B85F-E14ACD3FC34A}" dt="2025-04-23T20:53:56.161" v="1860" actId="20577"/>
        <pc:sldMkLst>
          <pc:docMk/>
          <pc:sldMk cId="621383688" sldId="374"/>
        </pc:sldMkLst>
      </pc:sldChg>
      <pc:sldChg chg="addSp delSp modSp add mod">
        <pc:chgData name="Lynch, Karim" userId="b4947292-acac-48ea-a6f8-67644614c322" providerId="ADAL" clId="{88C336E2-ED5F-4FDE-B85F-E14ACD3FC34A}" dt="2025-04-23T20:53:49.856" v="1858" actId="20577"/>
        <pc:sldMkLst>
          <pc:docMk/>
          <pc:sldMk cId="1962687394" sldId="375"/>
        </pc:sldMkLst>
      </pc:sldChg>
    </pc:docChg>
  </pc:docChgLst>
  <pc:docChgLst>
    <pc:chgData name="Adams, Jennie" userId="66c45bf2-0083-4548-95d6-5ffc8dfba949" providerId="ADAL" clId="{AB66FAFA-73F8-44E4-B0CD-31AA7FFB9CF3}"/>
    <pc:docChg chg="undo custSel delSld modSld">
      <pc:chgData name="Adams, Jennie" userId="66c45bf2-0083-4548-95d6-5ffc8dfba949" providerId="ADAL" clId="{AB66FAFA-73F8-44E4-B0CD-31AA7FFB9CF3}" dt="2025-12-18T17:55:06.183" v="512" actId="20577"/>
      <pc:docMkLst>
        <pc:docMk/>
      </pc:docMkLst>
      <pc:sldChg chg="modSp mod">
        <pc:chgData name="Adams, Jennie" userId="66c45bf2-0083-4548-95d6-5ffc8dfba949" providerId="ADAL" clId="{AB66FAFA-73F8-44E4-B0CD-31AA7FFB9CF3}" dt="2025-12-17T21:27:57.890" v="493" actId="113"/>
        <pc:sldMkLst>
          <pc:docMk/>
          <pc:sldMk cId="1339528299" sldId="355"/>
        </pc:sldMkLst>
        <pc:spChg chg="mod">
          <ac:chgData name="Adams, Jennie" userId="66c45bf2-0083-4548-95d6-5ffc8dfba949" providerId="ADAL" clId="{AB66FAFA-73F8-44E4-B0CD-31AA7FFB9CF3}" dt="2025-12-17T21:27:57.890" v="493" actId="113"/>
          <ac:spMkLst>
            <pc:docMk/>
            <pc:sldMk cId="1339528299" sldId="355"/>
            <ac:spMk id="7" creationId="{84D10075-D2D1-BEAF-E25D-673DCC1AF695}"/>
          </ac:spMkLst>
        </pc:spChg>
      </pc:sldChg>
      <pc:sldChg chg="modSp mod">
        <pc:chgData name="Adams, Jennie" userId="66c45bf2-0083-4548-95d6-5ffc8dfba949" providerId="ADAL" clId="{AB66FAFA-73F8-44E4-B0CD-31AA7FFB9CF3}" dt="2025-12-18T17:54:49.533" v="506" actId="20577"/>
        <pc:sldMkLst>
          <pc:docMk/>
          <pc:sldMk cId="2178360457" sldId="356"/>
        </pc:sldMkLst>
        <pc:spChg chg="mod">
          <ac:chgData name="Adams, Jennie" userId="66c45bf2-0083-4548-95d6-5ffc8dfba949" providerId="ADAL" clId="{AB66FAFA-73F8-44E4-B0CD-31AA7FFB9CF3}" dt="2025-12-18T17:54:49.533" v="506" actId="20577"/>
          <ac:spMkLst>
            <pc:docMk/>
            <pc:sldMk cId="2178360457" sldId="356"/>
            <ac:spMk id="5" creationId="{AA72F123-7042-8D81-34FB-091C1DD175DE}"/>
          </ac:spMkLst>
        </pc:spChg>
        <pc:spChg chg="mod">
          <ac:chgData name="Adams, Jennie" userId="66c45bf2-0083-4548-95d6-5ffc8dfba949" providerId="ADAL" clId="{AB66FAFA-73F8-44E4-B0CD-31AA7FFB9CF3}" dt="2025-12-17T21:07:28.938" v="19" actId="14100"/>
          <ac:spMkLst>
            <pc:docMk/>
            <pc:sldMk cId="2178360457" sldId="356"/>
            <ac:spMk id="17" creationId="{19836DE3-6B4E-81B9-9B52-CB779A9012ED}"/>
          </ac:spMkLst>
        </pc:spChg>
        <pc:spChg chg="mod">
          <ac:chgData name="Adams, Jennie" userId="66c45bf2-0083-4548-95d6-5ffc8dfba949" providerId="ADAL" clId="{AB66FAFA-73F8-44E4-B0CD-31AA7FFB9CF3}" dt="2025-12-17T21:07:19.222" v="18" actId="1037"/>
          <ac:spMkLst>
            <pc:docMk/>
            <pc:sldMk cId="2178360457" sldId="356"/>
            <ac:spMk id="18" creationId="{17EF93FB-77F2-55C3-E2A8-068E34CA46CB}"/>
          </ac:spMkLst>
        </pc:spChg>
        <pc:spChg chg="mod">
          <ac:chgData name="Adams, Jennie" userId="66c45bf2-0083-4548-95d6-5ffc8dfba949" providerId="ADAL" clId="{AB66FAFA-73F8-44E4-B0CD-31AA7FFB9CF3}" dt="2025-12-17T21:07:34.956" v="21" actId="14100"/>
          <ac:spMkLst>
            <pc:docMk/>
            <pc:sldMk cId="2178360457" sldId="356"/>
            <ac:spMk id="19" creationId="{10FEEC43-35EE-E17B-279A-316439B2BABD}"/>
          </ac:spMkLst>
        </pc:spChg>
        <pc:spChg chg="mod">
          <ac:chgData name="Adams, Jennie" userId="66c45bf2-0083-4548-95d6-5ffc8dfba949" providerId="ADAL" clId="{AB66FAFA-73F8-44E4-B0CD-31AA7FFB9CF3}" dt="2025-12-17T21:07:19.222" v="18" actId="1037"/>
          <ac:spMkLst>
            <pc:docMk/>
            <pc:sldMk cId="2178360457" sldId="356"/>
            <ac:spMk id="20" creationId="{B0CE5B54-BAD1-12B6-FCE1-232A25FF26C8}"/>
          </ac:spMkLst>
        </pc:spChg>
        <pc:picChg chg="mod">
          <ac:chgData name="Adams, Jennie" userId="66c45bf2-0083-4548-95d6-5ffc8dfba949" providerId="ADAL" clId="{AB66FAFA-73F8-44E4-B0CD-31AA7FFB9CF3}" dt="2025-12-17T21:06:57.216" v="13" actId="1076"/>
          <ac:picMkLst>
            <pc:docMk/>
            <pc:sldMk cId="2178360457" sldId="356"/>
            <ac:picMk id="16" creationId="{6CA89EAA-0712-6E42-0C8C-BD755146F407}"/>
          </ac:picMkLst>
        </pc:picChg>
      </pc:sldChg>
      <pc:sldChg chg="addSp delSp modSp mod">
        <pc:chgData name="Adams, Jennie" userId="66c45bf2-0083-4548-95d6-5ffc8dfba949" providerId="ADAL" clId="{AB66FAFA-73F8-44E4-B0CD-31AA7FFB9CF3}" dt="2025-12-18T17:54:55.173" v="508" actId="20577"/>
        <pc:sldMkLst>
          <pc:docMk/>
          <pc:sldMk cId="2864959453" sldId="369"/>
        </pc:sldMkLst>
        <pc:spChg chg="mod">
          <ac:chgData name="Adams, Jennie" userId="66c45bf2-0083-4548-95d6-5ffc8dfba949" providerId="ADAL" clId="{AB66FAFA-73F8-44E4-B0CD-31AA7FFB9CF3}" dt="2025-12-18T17:54:55.173" v="508" actId="20577"/>
          <ac:spMkLst>
            <pc:docMk/>
            <pc:sldMk cId="2864959453" sldId="369"/>
            <ac:spMk id="5" creationId="{95C7010C-50F0-DD7A-A134-8422614B3899}"/>
          </ac:spMkLst>
        </pc:spChg>
        <pc:spChg chg="add del mod">
          <ac:chgData name="Adams, Jennie" userId="66c45bf2-0083-4548-95d6-5ffc8dfba949" providerId="ADAL" clId="{AB66FAFA-73F8-44E4-B0CD-31AA7FFB9CF3}" dt="2025-12-17T21:14:28.937" v="183" actId="478"/>
          <ac:spMkLst>
            <pc:docMk/>
            <pc:sldMk cId="2864959453" sldId="369"/>
            <ac:spMk id="8" creationId="{A5F69092-658F-014B-0C0F-91576C71B688}"/>
          </ac:spMkLst>
        </pc:spChg>
        <pc:spChg chg="mod">
          <ac:chgData name="Adams, Jennie" userId="66c45bf2-0083-4548-95d6-5ffc8dfba949" providerId="ADAL" clId="{AB66FAFA-73F8-44E4-B0CD-31AA7FFB9CF3}" dt="2025-12-17T21:14:53.914" v="187" actId="1076"/>
          <ac:spMkLst>
            <pc:docMk/>
            <pc:sldMk cId="2864959453" sldId="369"/>
            <ac:spMk id="10" creationId="{C8E25916-E1B6-ECA1-8497-19EE6EF25E63}"/>
          </ac:spMkLst>
        </pc:spChg>
        <pc:spChg chg="mod">
          <ac:chgData name="Adams, Jennie" userId="66c45bf2-0083-4548-95d6-5ffc8dfba949" providerId="ADAL" clId="{AB66FAFA-73F8-44E4-B0CD-31AA7FFB9CF3}" dt="2025-12-17T21:14:46.581" v="186" actId="1076"/>
          <ac:spMkLst>
            <pc:docMk/>
            <pc:sldMk cId="2864959453" sldId="369"/>
            <ac:spMk id="15" creationId="{4099E5A7-85C4-2B57-69DE-D4AF35FB2E74}"/>
          </ac:spMkLst>
        </pc:spChg>
        <pc:spChg chg="mod">
          <ac:chgData name="Adams, Jennie" userId="66c45bf2-0083-4548-95d6-5ffc8dfba949" providerId="ADAL" clId="{AB66FAFA-73F8-44E4-B0CD-31AA7FFB9CF3}" dt="2025-12-17T21:09:27.766" v="41" actId="14100"/>
          <ac:spMkLst>
            <pc:docMk/>
            <pc:sldMk cId="2864959453" sldId="369"/>
            <ac:spMk id="21" creationId="{FF096558-3F61-F4D6-0B88-994002F67697}"/>
          </ac:spMkLst>
        </pc:spChg>
        <pc:spChg chg="mod">
          <ac:chgData name="Adams, Jennie" userId="66c45bf2-0083-4548-95d6-5ffc8dfba949" providerId="ADAL" clId="{AB66FAFA-73F8-44E4-B0CD-31AA7FFB9CF3}" dt="2025-12-17T21:09:18.857" v="40" actId="1038"/>
          <ac:spMkLst>
            <pc:docMk/>
            <pc:sldMk cId="2864959453" sldId="369"/>
            <ac:spMk id="22" creationId="{555A5F0C-FB0E-08AD-5B1B-DAB0F78FA666}"/>
          </ac:spMkLst>
        </pc:spChg>
        <pc:spChg chg="mod">
          <ac:chgData name="Adams, Jennie" userId="66c45bf2-0083-4548-95d6-5ffc8dfba949" providerId="ADAL" clId="{AB66FAFA-73F8-44E4-B0CD-31AA7FFB9CF3}" dt="2025-12-17T21:09:41.556" v="43" actId="14100"/>
          <ac:spMkLst>
            <pc:docMk/>
            <pc:sldMk cId="2864959453" sldId="369"/>
            <ac:spMk id="23" creationId="{E8B54C43-1E5F-381D-7FB1-8655EA93C607}"/>
          </ac:spMkLst>
        </pc:spChg>
        <pc:spChg chg="mod">
          <ac:chgData name="Adams, Jennie" userId="66c45bf2-0083-4548-95d6-5ffc8dfba949" providerId="ADAL" clId="{AB66FAFA-73F8-44E4-B0CD-31AA7FFB9CF3}" dt="2025-12-17T21:09:35.441" v="42" actId="1076"/>
          <ac:spMkLst>
            <pc:docMk/>
            <pc:sldMk cId="2864959453" sldId="369"/>
            <ac:spMk id="24" creationId="{E345A587-1D94-8A71-7069-C8131B04F379}"/>
          </ac:spMkLst>
        </pc:spChg>
        <pc:picChg chg="mod">
          <ac:chgData name="Adams, Jennie" userId="66c45bf2-0083-4548-95d6-5ffc8dfba949" providerId="ADAL" clId="{AB66FAFA-73F8-44E4-B0CD-31AA7FFB9CF3}" dt="2025-12-17T21:14:46.581" v="186" actId="1076"/>
          <ac:picMkLst>
            <pc:docMk/>
            <pc:sldMk cId="2864959453" sldId="369"/>
            <ac:picMk id="14" creationId="{D5074305-836C-ACE0-9123-0DF30D98D3D7}"/>
          </ac:picMkLst>
        </pc:picChg>
        <pc:picChg chg="mod">
          <ac:chgData name="Adams, Jennie" userId="66c45bf2-0083-4548-95d6-5ffc8dfba949" providerId="ADAL" clId="{AB66FAFA-73F8-44E4-B0CD-31AA7FFB9CF3}" dt="2025-12-17T21:09:07.292" v="34" actId="1076"/>
          <ac:picMkLst>
            <pc:docMk/>
            <pc:sldMk cId="2864959453" sldId="369"/>
            <ac:picMk id="20" creationId="{AE1F37AF-FE47-E939-0839-FDB77B22F723}"/>
          </ac:picMkLst>
        </pc:picChg>
      </pc:sldChg>
      <pc:sldChg chg="addSp delSp modSp mod modClrScheme chgLayout">
        <pc:chgData name="Adams, Jennie" userId="66c45bf2-0083-4548-95d6-5ffc8dfba949" providerId="ADAL" clId="{AB66FAFA-73F8-44E4-B0CD-31AA7FFB9CF3}" dt="2025-12-18T17:55:01.408" v="510" actId="20577"/>
        <pc:sldMkLst>
          <pc:docMk/>
          <pc:sldMk cId="208672034" sldId="370"/>
        </pc:sldMkLst>
        <pc:spChg chg="mod ord">
          <ac:chgData name="Adams, Jennie" userId="66c45bf2-0083-4548-95d6-5ffc8dfba949" providerId="ADAL" clId="{AB66FAFA-73F8-44E4-B0CD-31AA7FFB9CF3}" dt="2025-12-17T21:05:25.464" v="1" actId="700"/>
          <ac:spMkLst>
            <pc:docMk/>
            <pc:sldMk cId="208672034" sldId="370"/>
            <ac:spMk id="2" creationId="{C07CB5D6-B79B-0EAF-6EE9-8FA7B0D4BD7F}"/>
          </ac:spMkLst>
        </pc:spChg>
        <pc:spChg chg="mod ord">
          <ac:chgData name="Adams, Jennie" userId="66c45bf2-0083-4548-95d6-5ffc8dfba949" providerId="ADAL" clId="{AB66FAFA-73F8-44E4-B0CD-31AA7FFB9CF3}" dt="2025-12-17T21:05:25.464" v="1" actId="700"/>
          <ac:spMkLst>
            <pc:docMk/>
            <pc:sldMk cId="208672034" sldId="370"/>
            <ac:spMk id="3" creationId="{BA071D24-5884-5674-0F26-ED7210C0393D}"/>
          </ac:spMkLst>
        </pc:spChg>
        <pc:spChg chg="mod ord">
          <ac:chgData name="Adams, Jennie" userId="66c45bf2-0083-4548-95d6-5ffc8dfba949" providerId="ADAL" clId="{AB66FAFA-73F8-44E4-B0CD-31AA7FFB9CF3}" dt="2025-12-17T21:05:25.464" v="1" actId="700"/>
          <ac:spMkLst>
            <pc:docMk/>
            <pc:sldMk cId="208672034" sldId="370"/>
            <ac:spMk id="4" creationId="{F7F0436F-CE74-BA32-8CFC-3D8834D63BE1}"/>
          </ac:spMkLst>
        </pc:spChg>
        <pc:spChg chg="mod ord">
          <ac:chgData name="Adams, Jennie" userId="66c45bf2-0083-4548-95d6-5ffc8dfba949" providerId="ADAL" clId="{AB66FAFA-73F8-44E4-B0CD-31AA7FFB9CF3}" dt="2025-12-18T17:55:01.408" v="510" actId="20577"/>
          <ac:spMkLst>
            <pc:docMk/>
            <pc:sldMk cId="208672034" sldId="370"/>
            <ac:spMk id="5" creationId="{B3D7F8FE-50E0-1CA4-D99D-FC22113A84B0}"/>
          </ac:spMkLst>
        </pc:spChg>
        <pc:spChg chg="mod ord">
          <ac:chgData name="Adams, Jennie" userId="66c45bf2-0083-4548-95d6-5ffc8dfba949" providerId="ADAL" clId="{AB66FAFA-73F8-44E4-B0CD-31AA7FFB9CF3}" dt="2025-12-17T21:28:31.549" v="497" actId="20577"/>
          <ac:spMkLst>
            <pc:docMk/>
            <pc:sldMk cId="208672034" sldId="370"/>
            <ac:spMk id="6" creationId="{A275B092-C1FF-54AC-7ADD-364AB9C0A8F5}"/>
          </ac:spMkLst>
        </pc:spChg>
        <pc:spChg chg="mod">
          <ac:chgData name="Adams, Jennie" userId="66c45bf2-0083-4548-95d6-5ffc8dfba949" providerId="ADAL" clId="{AB66FAFA-73F8-44E4-B0CD-31AA7FFB9CF3}" dt="2025-12-17T21:15:59.639" v="200" actId="1076"/>
          <ac:spMkLst>
            <pc:docMk/>
            <pc:sldMk cId="208672034" sldId="370"/>
            <ac:spMk id="7" creationId="{B7FC3313-7CD4-A39A-5891-DE3620CC8332}"/>
          </ac:spMkLst>
        </pc:spChg>
        <pc:spChg chg="add mod">
          <ac:chgData name="Adams, Jennie" userId="66c45bf2-0083-4548-95d6-5ffc8dfba949" providerId="ADAL" clId="{AB66FAFA-73F8-44E4-B0CD-31AA7FFB9CF3}" dt="2025-12-17T21:23:19.565" v="420" actId="1038"/>
          <ac:spMkLst>
            <pc:docMk/>
            <pc:sldMk cId="208672034" sldId="370"/>
            <ac:spMk id="9" creationId="{076F1FB8-9226-9452-69B2-3719D3BA2745}"/>
          </ac:spMkLst>
        </pc:spChg>
        <pc:spChg chg="add del mod ord">
          <ac:chgData name="Adams, Jennie" userId="66c45bf2-0083-4548-95d6-5ffc8dfba949" providerId="ADAL" clId="{AB66FAFA-73F8-44E4-B0CD-31AA7FFB9CF3}" dt="2025-12-17T21:15:33.707" v="196" actId="478"/>
          <ac:spMkLst>
            <pc:docMk/>
            <pc:sldMk cId="208672034" sldId="370"/>
            <ac:spMk id="10" creationId="{F242EAF5-E29E-D224-44CC-F584F6E7C606}"/>
          </ac:spMkLst>
        </pc:spChg>
        <pc:spChg chg="add mod">
          <ac:chgData name="Adams, Jennie" userId="66c45bf2-0083-4548-95d6-5ffc8dfba949" providerId="ADAL" clId="{AB66FAFA-73F8-44E4-B0CD-31AA7FFB9CF3}" dt="2025-12-17T21:23:19.565" v="420" actId="1038"/>
          <ac:spMkLst>
            <pc:docMk/>
            <pc:sldMk cId="208672034" sldId="370"/>
            <ac:spMk id="11" creationId="{67748B0F-287F-4021-4BA2-C8B8A4088570}"/>
          </ac:spMkLst>
        </pc:spChg>
        <pc:spChg chg="mod">
          <ac:chgData name="Adams, Jennie" userId="66c45bf2-0083-4548-95d6-5ffc8dfba949" providerId="ADAL" clId="{AB66FAFA-73F8-44E4-B0CD-31AA7FFB9CF3}" dt="2025-12-17T21:23:19.565" v="420" actId="1038"/>
          <ac:spMkLst>
            <pc:docMk/>
            <pc:sldMk cId="208672034" sldId="370"/>
            <ac:spMk id="12" creationId="{47F88FE7-F280-071B-9F95-3D96B887B252}"/>
          </ac:spMkLst>
        </pc:spChg>
        <pc:spChg chg="add mod">
          <ac:chgData name="Adams, Jennie" userId="66c45bf2-0083-4548-95d6-5ffc8dfba949" providerId="ADAL" clId="{AB66FAFA-73F8-44E4-B0CD-31AA7FFB9CF3}" dt="2025-12-17T21:23:19.565" v="420" actId="1038"/>
          <ac:spMkLst>
            <pc:docMk/>
            <pc:sldMk cId="208672034" sldId="370"/>
            <ac:spMk id="13" creationId="{8FEBE69B-DDEA-0E59-D4A9-B80CFE920AC1}"/>
          </ac:spMkLst>
        </pc:spChg>
        <pc:spChg chg="add mod">
          <ac:chgData name="Adams, Jennie" userId="66c45bf2-0083-4548-95d6-5ffc8dfba949" providerId="ADAL" clId="{AB66FAFA-73F8-44E4-B0CD-31AA7FFB9CF3}" dt="2025-12-17T21:24:37.588" v="448" actId="20577"/>
          <ac:spMkLst>
            <pc:docMk/>
            <pc:sldMk cId="208672034" sldId="370"/>
            <ac:spMk id="14" creationId="{522C630C-770A-0586-5430-B8BAAB69C6D4}"/>
          </ac:spMkLst>
        </pc:spChg>
        <pc:spChg chg="add mod">
          <ac:chgData name="Adams, Jennie" userId="66c45bf2-0083-4548-95d6-5ffc8dfba949" providerId="ADAL" clId="{AB66FAFA-73F8-44E4-B0CD-31AA7FFB9CF3}" dt="2025-12-17T21:24:41.385" v="450" actId="20577"/>
          <ac:spMkLst>
            <pc:docMk/>
            <pc:sldMk cId="208672034" sldId="370"/>
            <ac:spMk id="15" creationId="{F8E32F2B-D39F-4C20-5526-854CB1A6F86D}"/>
          </ac:spMkLst>
        </pc:spChg>
        <pc:spChg chg="add mod">
          <ac:chgData name="Adams, Jennie" userId="66c45bf2-0083-4548-95d6-5ffc8dfba949" providerId="ADAL" clId="{AB66FAFA-73F8-44E4-B0CD-31AA7FFB9CF3}" dt="2025-12-17T21:24:44.535" v="452" actId="20577"/>
          <ac:spMkLst>
            <pc:docMk/>
            <pc:sldMk cId="208672034" sldId="370"/>
            <ac:spMk id="16" creationId="{981B6DAF-3428-FCE8-D6A5-B4BBA88B416B}"/>
          </ac:spMkLst>
        </pc:spChg>
        <pc:spChg chg="add mod">
          <ac:chgData name="Adams, Jennie" userId="66c45bf2-0083-4548-95d6-5ffc8dfba949" providerId="ADAL" clId="{AB66FAFA-73F8-44E4-B0CD-31AA7FFB9CF3}" dt="2025-12-17T21:24:48.307" v="454" actId="20577"/>
          <ac:spMkLst>
            <pc:docMk/>
            <pc:sldMk cId="208672034" sldId="370"/>
            <ac:spMk id="17" creationId="{FAC9EC0A-B463-C1CD-DEA4-1D4303265D49}"/>
          </ac:spMkLst>
        </pc:spChg>
        <pc:spChg chg="add del mod">
          <ac:chgData name="Adams, Jennie" userId="66c45bf2-0083-4548-95d6-5ffc8dfba949" providerId="ADAL" clId="{AB66FAFA-73F8-44E4-B0CD-31AA7FFB9CF3}" dt="2025-12-17T21:25:50.805" v="464" actId="478"/>
          <ac:spMkLst>
            <pc:docMk/>
            <pc:sldMk cId="208672034" sldId="370"/>
            <ac:spMk id="18" creationId="{3BD9E9D7-69F8-5738-54FE-48F38B9DDF52}"/>
          </ac:spMkLst>
        </pc:spChg>
        <pc:spChg chg="add mod">
          <ac:chgData name="Adams, Jennie" userId="66c45bf2-0083-4548-95d6-5ffc8dfba949" providerId="ADAL" clId="{AB66FAFA-73F8-44E4-B0CD-31AA7FFB9CF3}" dt="2025-12-17T21:25:47.687" v="463" actId="20577"/>
          <ac:spMkLst>
            <pc:docMk/>
            <pc:sldMk cId="208672034" sldId="370"/>
            <ac:spMk id="20" creationId="{4151802E-EB34-B389-FFC4-CAD8412FB39C}"/>
          </ac:spMkLst>
        </pc:spChg>
        <pc:spChg chg="mod">
          <ac:chgData name="Adams, Jennie" userId="66c45bf2-0083-4548-95d6-5ffc8dfba949" providerId="ADAL" clId="{AB66FAFA-73F8-44E4-B0CD-31AA7FFB9CF3}" dt="2025-12-17T21:23:26.798" v="443" actId="1037"/>
          <ac:spMkLst>
            <pc:docMk/>
            <pc:sldMk cId="208672034" sldId="370"/>
            <ac:spMk id="21" creationId="{9E657F2E-5678-C5C7-F8B4-D85A778F52BD}"/>
          </ac:spMkLst>
        </pc:spChg>
        <pc:picChg chg="del mod">
          <ac:chgData name="Adams, Jennie" userId="66c45bf2-0083-4548-95d6-5ffc8dfba949" providerId="ADAL" clId="{AB66FAFA-73F8-44E4-B0CD-31AA7FFB9CF3}" dt="2025-12-17T21:15:06.412" v="188" actId="478"/>
          <ac:picMkLst>
            <pc:docMk/>
            <pc:sldMk cId="208672034" sldId="370"/>
            <ac:picMk id="8" creationId="{DFA03231-C535-7E72-E04D-01892EF780C9}"/>
          </ac:picMkLst>
        </pc:picChg>
        <pc:picChg chg="mod">
          <ac:chgData name="Adams, Jennie" userId="66c45bf2-0083-4548-95d6-5ffc8dfba949" providerId="ADAL" clId="{AB66FAFA-73F8-44E4-B0CD-31AA7FFB9CF3}" dt="2025-12-17T21:23:04.340" v="390" actId="1076"/>
          <ac:picMkLst>
            <pc:docMk/>
            <pc:sldMk cId="208672034" sldId="370"/>
            <ac:picMk id="19" creationId="{AFA4CBE9-E51E-8A2A-ECB1-A72342321612}"/>
          </ac:picMkLst>
        </pc:picChg>
      </pc:sldChg>
      <pc:sldChg chg="modSp del mod">
        <pc:chgData name="Adams, Jennie" userId="66c45bf2-0083-4548-95d6-5ffc8dfba949" providerId="ADAL" clId="{AB66FAFA-73F8-44E4-B0CD-31AA7FFB9CF3}" dt="2025-12-17T21:26:00.563" v="465" actId="47"/>
        <pc:sldMkLst>
          <pc:docMk/>
          <pc:sldMk cId="900365697" sldId="371"/>
        </pc:sldMkLst>
        <pc:spChg chg="mod">
          <ac:chgData name="Adams, Jennie" userId="66c45bf2-0083-4548-95d6-5ffc8dfba949" providerId="ADAL" clId="{AB66FAFA-73F8-44E4-B0CD-31AA7FFB9CF3}" dt="2025-12-17T21:16:24.099" v="210" actId="21"/>
          <ac:spMkLst>
            <pc:docMk/>
            <pc:sldMk cId="900365697" sldId="371"/>
            <ac:spMk id="6" creationId="{47CA0967-B34E-A0CA-B42C-D41DB4815D5A}"/>
          </ac:spMkLst>
        </pc:spChg>
      </pc:sldChg>
      <pc:sldChg chg="del">
        <pc:chgData name="Adams, Jennie" userId="66c45bf2-0083-4548-95d6-5ffc8dfba949" providerId="ADAL" clId="{AB66FAFA-73F8-44E4-B0CD-31AA7FFB9CF3}" dt="2025-12-17T21:18:59.060" v="283" actId="47"/>
        <pc:sldMkLst>
          <pc:docMk/>
          <pc:sldMk cId="756216181" sldId="372"/>
        </pc:sldMkLst>
      </pc:sldChg>
      <pc:sldChg chg="del">
        <pc:chgData name="Adams, Jennie" userId="66c45bf2-0083-4548-95d6-5ffc8dfba949" providerId="ADAL" clId="{AB66FAFA-73F8-44E4-B0CD-31AA7FFB9CF3}" dt="2025-12-17T21:18:59.060" v="283" actId="47"/>
        <pc:sldMkLst>
          <pc:docMk/>
          <pc:sldMk cId="909892876" sldId="373"/>
        </pc:sldMkLst>
      </pc:sldChg>
      <pc:sldChg chg="modSp mod">
        <pc:chgData name="Adams, Jennie" userId="66c45bf2-0083-4548-95d6-5ffc8dfba949" providerId="ADAL" clId="{AB66FAFA-73F8-44E4-B0CD-31AA7FFB9CF3}" dt="2025-12-18T17:55:06.183" v="512" actId="20577"/>
        <pc:sldMkLst>
          <pc:docMk/>
          <pc:sldMk cId="1962687394" sldId="375"/>
        </pc:sldMkLst>
        <pc:spChg chg="mod">
          <ac:chgData name="Adams, Jennie" userId="66c45bf2-0083-4548-95d6-5ffc8dfba949" providerId="ADAL" clId="{AB66FAFA-73F8-44E4-B0CD-31AA7FFB9CF3}" dt="2025-12-18T17:55:06.183" v="512" actId="20577"/>
          <ac:spMkLst>
            <pc:docMk/>
            <pc:sldMk cId="1962687394" sldId="375"/>
            <ac:spMk id="5" creationId="{A4D03A4F-FB96-5F89-1839-76239F293528}"/>
          </ac:spMkLst>
        </pc:spChg>
        <pc:spChg chg="mod">
          <ac:chgData name="Adams, Jennie" userId="66c45bf2-0083-4548-95d6-5ffc8dfba949" providerId="ADAL" clId="{AB66FAFA-73F8-44E4-B0CD-31AA7FFB9CF3}" dt="2025-12-17T21:26:32.210" v="466" actId="11"/>
          <ac:spMkLst>
            <pc:docMk/>
            <pc:sldMk cId="1962687394" sldId="375"/>
            <ac:spMk id="6" creationId="{326A6E73-9338-6987-F72C-86AF78C8EBEC}"/>
          </ac:spMkLst>
        </pc:spChg>
      </pc:sldChg>
      <pc:sldChg chg="modSp mod">
        <pc:chgData name="Adams, Jennie" userId="66c45bf2-0083-4548-95d6-5ffc8dfba949" providerId="ADAL" clId="{AB66FAFA-73F8-44E4-B0CD-31AA7FFB9CF3}" dt="2025-12-18T17:54:43.202" v="505" actId="20577"/>
        <pc:sldMkLst>
          <pc:docMk/>
          <pc:sldMk cId="718489662" sldId="376"/>
        </pc:sldMkLst>
        <pc:spChg chg="mod">
          <ac:chgData name="Adams, Jennie" userId="66c45bf2-0083-4548-95d6-5ffc8dfba949" providerId="ADAL" clId="{AB66FAFA-73F8-44E4-B0CD-31AA7FFB9CF3}" dt="2025-12-18T17:54:43.202" v="505" actId="20577"/>
          <ac:spMkLst>
            <pc:docMk/>
            <pc:sldMk cId="718489662" sldId="376"/>
            <ac:spMk id="5" creationId="{88E1C910-2599-9152-E7B2-852F17EF0CCD}"/>
          </ac:spMkLst>
        </pc:spChg>
      </pc:sldChg>
    </pc:docChg>
  </pc:docChgLst>
  <pc:docChgLst>
    <pc:chgData name="Taylor, Matt" userId="S::matt.taylor@doas.ga.gov::6dfa03b7-4d81-4b57-91ec-850443a1413e" providerId="AD" clId="Web-{5A34257C-8338-D226-66B2-D9FE98D6CD3E}"/>
    <pc:docChg chg="mod">
      <pc:chgData name="Taylor, Matt" userId="S::matt.taylor@doas.ga.gov::6dfa03b7-4d81-4b57-91ec-850443a1413e" providerId="AD" clId="Web-{5A34257C-8338-D226-66B2-D9FE98D6CD3E}" dt="2025-04-30T10:18:57.400" v="0"/>
      <pc:docMkLst>
        <pc:docMk/>
      </pc:docMkLst>
    </pc:docChg>
  </pc:docChgLst>
  <pc:docChgLst>
    <pc:chgData name="Alexander, Becky" userId="S::becky.alexander@doas.ga.gov::f381ec09-abb2-4602-950f-0db0b2179f0d" providerId="AD" clId="Web-{5FF15D66-C042-2795-CFAC-FEB91D411799}"/>
    <pc:docChg chg="mod">
      <pc:chgData name="Alexander, Becky" userId="S::becky.alexander@doas.ga.gov::f381ec09-abb2-4602-950f-0db0b2179f0d" providerId="AD" clId="Web-{5FF15D66-C042-2795-CFAC-FEB91D411799}" dt="2025-05-02T18:35:59.044" v="0"/>
      <pc:docMkLst>
        <pc:docMk/>
      </pc:docMkLst>
    </pc:docChg>
  </pc:docChgLst>
  <pc:docChgLst>
    <pc:chgData name="Swartout, Darcy" userId="1c015fc4-41a8-4efb-8017-be6f6fc86c37" providerId="ADAL" clId="{AC85F017-EC2B-490C-8B0C-2D5BA8128C67}"/>
    <pc:docChg chg="modMainMaster">
      <pc:chgData name="Swartout, Darcy" userId="1c015fc4-41a8-4efb-8017-be6f6fc86c37" providerId="ADAL" clId="{AC85F017-EC2B-490C-8B0C-2D5BA8128C67}" dt="2025-09-08T18:27:32.129" v="0"/>
      <pc:docMkLst>
        <pc:docMk/>
      </pc:docMkLst>
      <pc:sldMasterChg chg="modSldLayout">
        <pc:chgData name="Swartout, Darcy" userId="1c015fc4-41a8-4efb-8017-be6f6fc86c37" providerId="ADAL" clId="{AC85F017-EC2B-490C-8B0C-2D5BA8128C67}" dt="2025-09-08T18:27:32.129" v="0"/>
        <pc:sldMasterMkLst>
          <pc:docMk/>
          <pc:sldMasterMk cId="626881921" sldId="2147483711"/>
        </pc:sldMasterMkLst>
        <pc:sldLayoutChg chg="addSp modSp">
          <pc:chgData name="Swartout, Darcy" userId="1c015fc4-41a8-4efb-8017-be6f6fc86c37" providerId="ADAL" clId="{AC85F017-EC2B-490C-8B0C-2D5BA8128C67}" dt="2025-09-08T18:27:32.129" v="0"/>
          <pc:sldLayoutMkLst>
            <pc:docMk/>
            <pc:sldMasterMk cId="626881921" sldId="2147483711"/>
            <pc:sldLayoutMk cId="2932939049" sldId="2147483714"/>
          </pc:sldLayoutMkLst>
        </pc:sldLayoutChg>
      </pc:sldMasterChg>
    </pc:docChg>
  </pc:docChgLst>
  <pc:docChgLst>
    <pc:chgData name="Swartout, Darcy" userId="1c015fc4-41a8-4efb-8017-be6f6fc86c37" providerId="ADAL" clId="{A7DB61C6-D4C9-42B2-BFF5-9CAA7ECB6FBE}"/>
    <pc:docChg chg="modSld">
      <pc:chgData name="Swartout, Darcy" userId="1c015fc4-41a8-4efb-8017-be6f6fc86c37" providerId="ADAL" clId="{A7DB61C6-D4C9-42B2-BFF5-9CAA7ECB6FBE}" dt="2025-04-25T13:43:25.267" v="8" actId="20577"/>
      <pc:docMkLst>
        <pc:docMk/>
      </pc:docMkLst>
      <pc:sldChg chg="modSp mod">
        <pc:chgData name="Swartout, Darcy" userId="1c015fc4-41a8-4efb-8017-be6f6fc86c37" providerId="ADAL" clId="{A7DB61C6-D4C9-42B2-BFF5-9CAA7ECB6FBE}" dt="2025-04-25T13:43:25.267" v="8" actId="20577"/>
        <pc:sldMkLst>
          <pc:docMk/>
          <pc:sldMk cId="208672034" sldId="370"/>
        </pc:sldMkLst>
      </pc:sldChg>
    </pc:docChg>
  </pc:docChgLst>
  <pc:docChgLst>
    <pc:chgData name="Meeks, Mark" userId="S::mark.meeks@doas.ga.gov::d7393898-cf0f-4218-b3ee-6d48153b74bd" providerId="AD" clId="Web-{DD51C159-FE22-954A-D9F2-8CAFD3FB586B}"/>
    <pc:docChg chg="mod">
      <pc:chgData name="Meeks, Mark" userId="S::mark.meeks@doas.ga.gov::d7393898-cf0f-4218-b3ee-6d48153b74bd" providerId="AD" clId="Web-{DD51C159-FE22-954A-D9F2-8CAFD3FB586B}" dt="2025-04-28T13:05:05.139" v="0"/>
      <pc:docMkLst>
        <pc:docMk/>
      </pc:docMkLst>
    </pc:docChg>
  </pc:docChgLst>
  <pc:docChgLst>
    <pc:chgData name="Cooper, Lenesia" userId="S::lenesia.cooper@sao.ga.gov::c87d1fc2-4efc-4039-ab7f-230fa324140b" providerId="AD" clId="Web-{9F163C2C-A94A-70BA-E434-5A6D1956033A}"/>
    <pc:docChg chg="mod">
      <pc:chgData name="Cooper, Lenesia" userId="S::lenesia.cooper@sao.ga.gov::c87d1fc2-4efc-4039-ab7f-230fa324140b" providerId="AD" clId="Web-{9F163C2C-A94A-70BA-E434-5A6D1956033A}" dt="2025-05-05T13:59:53.583" v="0"/>
      <pc:docMkLst>
        <pc:docMk/>
      </pc:docMkLst>
    </pc:docChg>
  </pc:docChgLst>
  <pc:docChgLst>
    <pc:chgData name="Swartout, Darcy" userId="1c015fc4-41a8-4efb-8017-be6f6fc86c37" providerId="ADAL" clId="{843B37AD-F7B0-43C7-BD2C-D574FB783E44}"/>
    <pc:docChg chg="modSld">
      <pc:chgData name="Swartout, Darcy" userId="1c015fc4-41a8-4efb-8017-be6f6fc86c37" providerId="ADAL" clId="{843B37AD-F7B0-43C7-BD2C-D574FB783E44}" dt="2025-04-24T15:15:41.868" v="51" actId="20577"/>
      <pc:docMkLst>
        <pc:docMk/>
      </pc:docMkLst>
      <pc:sldChg chg="modSp mod">
        <pc:chgData name="Swartout, Darcy" userId="1c015fc4-41a8-4efb-8017-be6f6fc86c37" providerId="ADAL" clId="{843B37AD-F7B0-43C7-BD2C-D574FB783E44}" dt="2025-04-24T15:10:14.175" v="1" actId="113"/>
        <pc:sldMkLst>
          <pc:docMk/>
          <pc:sldMk cId="1339528299" sldId="355"/>
        </pc:sldMkLst>
      </pc:sldChg>
      <pc:sldChg chg="addSp modSp mod">
        <pc:chgData name="Swartout, Darcy" userId="1c015fc4-41a8-4efb-8017-be6f6fc86c37" providerId="ADAL" clId="{843B37AD-F7B0-43C7-BD2C-D574FB783E44}" dt="2025-04-24T15:11:11.123" v="6" actId="20577"/>
        <pc:sldMkLst>
          <pc:docMk/>
          <pc:sldMk cId="2178360457" sldId="356"/>
        </pc:sldMkLst>
      </pc:sldChg>
      <pc:sldChg chg="modSp mod">
        <pc:chgData name="Swartout, Darcy" userId="1c015fc4-41a8-4efb-8017-be6f6fc86c37" providerId="ADAL" clId="{843B37AD-F7B0-43C7-BD2C-D574FB783E44}" dt="2025-04-24T15:12:59.889" v="11" actId="14100"/>
        <pc:sldMkLst>
          <pc:docMk/>
          <pc:sldMk cId="208672034" sldId="370"/>
        </pc:sldMkLst>
      </pc:sldChg>
      <pc:sldChg chg="modSp mod">
        <pc:chgData name="Swartout, Darcy" userId="1c015fc4-41a8-4efb-8017-be6f6fc86c37" providerId="ADAL" clId="{843B37AD-F7B0-43C7-BD2C-D574FB783E44}" dt="2025-04-24T15:15:41.868" v="51" actId="20577"/>
        <pc:sldMkLst>
          <pc:docMk/>
          <pc:sldMk cId="756216181" sldId="372"/>
        </pc:sldMkLst>
      </pc:sldChg>
    </pc:docChg>
  </pc:docChgLst>
  <pc:docChgLst>
    <pc:chgData name="Moghazy, Mo" userId="S::mo.moghazy@sao.ga.gov::bf37afc4-70bc-4a18-81e3-328ebae144d2" providerId="AD" clId="Web-{DF1D10AA-9470-7559-4AB8-0CAAD7F061D0}"/>
    <pc:docChg chg="modSld">
      <pc:chgData name="Moghazy, Mo" userId="S::mo.moghazy@sao.ga.gov::bf37afc4-70bc-4a18-81e3-328ebae144d2" providerId="AD" clId="Web-{DF1D10AA-9470-7559-4AB8-0CAAD7F061D0}" dt="2025-04-25T19:20:58.932" v="11" actId="14100"/>
      <pc:docMkLst>
        <pc:docMk/>
      </pc:docMkLst>
      <pc:sldChg chg="modSp">
        <pc:chgData name="Moghazy, Mo" userId="S::mo.moghazy@sao.ga.gov::bf37afc4-70bc-4a18-81e3-328ebae144d2" providerId="AD" clId="Web-{DF1D10AA-9470-7559-4AB8-0CAAD7F061D0}" dt="2025-04-25T19:16:29.105" v="0" actId="14100"/>
        <pc:sldMkLst>
          <pc:docMk/>
          <pc:sldMk cId="1339528299" sldId="355"/>
        </pc:sldMkLst>
      </pc:sldChg>
      <pc:sldChg chg="modSp">
        <pc:chgData name="Moghazy, Mo" userId="S::mo.moghazy@sao.ga.gov::bf37afc4-70bc-4a18-81e3-328ebae144d2" providerId="AD" clId="Web-{DF1D10AA-9470-7559-4AB8-0CAAD7F061D0}" dt="2025-04-25T19:17:34.354" v="1" actId="14100"/>
        <pc:sldMkLst>
          <pc:docMk/>
          <pc:sldMk cId="2178360457" sldId="356"/>
        </pc:sldMkLst>
      </pc:sldChg>
      <pc:sldChg chg="modSp">
        <pc:chgData name="Moghazy, Mo" userId="S::mo.moghazy@sao.ga.gov::bf37afc4-70bc-4a18-81e3-328ebae144d2" providerId="AD" clId="Web-{DF1D10AA-9470-7559-4AB8-0CAAD7F061D0}" dt="2025-04-25T19:18:32.792" v="4" actId="1076"/>
        <pc:sldMkLst>
          <pc:docMk/>
          <pc:sldMk cId="2864959453" sldId="369"/>
        </pc:sldMkLst>
      </pc:sldChg>
      <pc:sldChg chg="modSp">
        <pc:chgData name="Moghazy, Mo" userId="S::mo.moghazy@sao.ga.gov::bf37afc4-70bc-4a18-81e3-328ebae144d2" providerId="AD" clId="Web-{DF1D10AA-9470-7559-4AB8-0CAAD7F061D0}" dt="2025-04-25T19:19:17.557" v="7" actId="14100"/>
        <pc:sldMkLst>
          <pc:docMk/>
          <pc:sldMk cId="208672034" sldId="370"/>
        </pc:sldMkLst>
      </pc:sldChg>
      <pc:sldChg chg="modSp">
        <pc:chgData name="Moghazy, Mo" userId="S::mo.moghazy@sao.ga.gov::bf37afc4-70bc-4a18-81e3-328ebae144d2" providerId="AD" clId="Web-{DF1D10AA-9470-7559-4AB8-0CAAD7F061D0}" dt="2025-04-25T19:19:42.510" v="8" actId="14100"/>
        <pc:sldMkLst>
          <pc:docMk/>
          <pc:sldMk cId="900365697" sldId="371"/>
        </pc:sldMkLst>
      </pc:sldChg>
      <pc:sldChg chg="modSp">
        <pc:chgData name="Moghazy, Mo" userId="S::mo.moghazy@sao.ga.gov::bf37afc4-70bc-4a18-81e3-328ebae144d2" providerId="AD" clId="Web-{DF1D10AA-9470-7559-4AB8-0CAAD7F061D0}" dt="2025-04-25T19:20:03.963" v="9" actId="14100"/>
        <pc:sldMkLst>
          <pc:docMk/>
          <pc:sldMk cId="756216181" sldId="372"/>
        </pc:sldMkLst>
      </pc:sldChg>
      <pc:sldChg chg="modSp">
        <pc:chgData name="Moghazy, Mo" userId="S::mo.moghazy@sao.ga.gov::bf37afc4-70bc-4a18-81e3-328ebae144d2" providerId="AD" clId="Web-{DF1D10AA-9470-7559-4AB8-0CAAD7F061D0}" dt="2025-04-25T19:20:24.432" v="10" actId="14100"/>
        <pc:sldMkLst>
          <pc:docMk/>
          <pc:sldMk cId="909892876" sldId="373"/>
        </pc:sldMkLst>
      </pc:sldChg>
      <pc:sldChg chg="modSp">
        <pc:chgData name="Moghazy, Mo" userId="S::mo.moghazy@sao.ga.gov::bf37afc4-70bc-4a18-81e3-328ebae144d2" providerId="AD" clId="Web-{DF1D10AA-9470-7559-4AB8-0CAAD7F061D0}" dt="2025-04-25T19:20:58.932" v="11" actId="14100"/>
        <pc:sldMkLst>
          <pc:docMk/>
          <pc:sldMk cId="1962687394" sldId="375"/>
        </pc:sldMkLst>
      </pc:sldChg>
    </pc:docChg>
  </pc:docChgLst>
  <pc:docChgLst>
    <pc:chgData name="Lynch, Karim" userId="S::karim.lynch@sao.ga.gov::b4947292-acac-48ea-a6f8-67644614c322" providerId="AD" clId="Web-{24F8E897-B063-8123-186C-69FA5D31532C}"/>
    <pc:docChg chg="addSld modSld sldOrd">
      <pc:chgData name="Lynch, Karim" userId="S::karim.lynch@sao.ga.gov::b4947292-acac-48ea-a6f8-67644614c322" providerId="AD" clId="Web-{24F8E897-B063-8123-186C-69FA5D31532C}" dt="2025-04-24T15:16:51.643" v="14"/>
      <pc:docMkLst>
        <pc:docMk/>
      </pc:docMkLst>
      <pc:sldChg chg="ord">
        <pc:chgData name="Lynch, Karim" userId="S::karim.lynch@sao.ga.gov::b4947292-acac-48ea-a6f8-67644614c322" providerId="AD" clId="Web-{24F8E897-B063-8123-186C-69FA5D31532C}" dt="2025-04-24T15:16:51.643" v="14"/>
        <pc:sldMkLst>
          <pc:docMk/>
          <pc:sldMk cId="2178360457" sldId="356"/>
        </pc:sldMkLst>
      </pc:sldChg>
      <pc:sldChg chg="delSp modSp add replId">
        <pc:chgData name="Lynch, Karim" userId="S::karim.lynch@sao.ga.gov::b4947292-acac-48ea-a6f8-67644614c322" providerId="AD" clId="Web-{24F8E897-B063-8123-186C-69FA5D31532C}" dt="2025-04-24T15:16:25.908" v="12" actId="20577"/>
        <pc:sldMkLst>
          <pc:docMk/>
          <pc:sldMk cId="718489662" sldId="3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3D99ADA-6A33-48C2-AFB3-0384CD572718}" type="datetimeFigureOut">
              <a:rPr lang="en-US" smtClean="0"/>
              <a:t>12/17/2025</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8F99EE-B2D2-41D4-83DE-2320E59029E6}" type="slidenum">
              <a:rPr lang="en-US" smtClean="0"/>
              <a:t>‹#›</a:t>
            </a:fld>
            <a:endParaRPr lang="en-US"/>
          </a:p>
        </p:txBody>
      </p:sp>
    </p:spTree>
    <p:extLst>
      <p:ext uri="{BB962C8B-B14F-4D97-AF65-F5344CB8AC3E}">
        <p14:creationId xmlns:p14="http://schemas.microsoft.com/office/powerpoint/2010/main" val="217016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8F99EE-B2D2-41D4-83DE-2320E59029E6}" type="slidenum">
              <a:rPr lang="en-US" smtClean="0"/>
              <a:t>4</a:t>
            </a:fld>
            <a:endParaRPr lang="en-US"/>
          </a:p>
        </p:txBody>
      </p:sp>
    </p:spTree>
    <p:extLst>
      <p:ext uri="{BB962C8B-B14F-4D97-AF65-F5344CB8AC3E}">
        <p14:creationId xmlns:p14="http://schemas.microsoft.com/office/powerpoint/2010/main" val="32689593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4 shape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12/17/2025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083047"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3770291"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6FDA55B7-CD6E-C95A-2992-64371D2A2250}"/>
              </a:ext>
              <a:ext uri="{C183D7F6-B498-43B3-948B-1728B52AA6E4}">
                <adec:decorative xmlns:adec="http://schemas.microsoft.com/office/drawing/2017/decorative" val="1"/>
              </a:ext>
            </a:extLst>
          </p:cNvPr>
          <p:cNvCxnSpPr>
            <a:cxnSpLocks/>
          </p:cNvCxnSpPr>
          <p:nvPr userDrawn="1"/>
        </p:nvCxnSpPr>
        <p:spPr>
          <a:xfrm>
            <a:off x="5866869"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99CD3C2-C4E2-3218-37BA-4E7267462A98}"/>
              </a:ext>
              <a:ext uri="{C183D7F6-B498-43B3-948B-1728B52AA6E4}">
                <adec:decorative xmlns:adec="http://schemas.microsoft.com/office/drawing/2017/decorative" val="1"/>
              </a:ext>
            </a:extLst>
          </p:cNvPr>
          <p:cNvSpPr/>
          <p:nvPr userDrawn="1"/>
        </p:nvSpPr>
        <p:spPr>
          <a:xfrm>
            <a:off x="6569257" y="13309460"/>
            <a:ext cx="1786198" cy="154690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847300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3990206"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5" name="Text Placeholder 22">
            <a:extLst>
              <a:ext uri="{FF2B5EF4-FFF2-40B4-BE49-F238E27FC236}">
                <a16:creationId xmlns:a16="http://schemas.microsoft.com/office/drawing/2014/main" id="{8EF3B554-0B76-2A27-119D-14B00A458086}"/>
              </a:ext>
            </a:extLst>
          </p:cNvPr>
          <p:cNvSpPr>
            <a:spLocks noGrp="1"/>
          </p:cNvSpPr>
          <p:nvPr>
            <p:ph type="body" sz="quarter" idx="18" hasCustomPrompt="1"/>
          </p:nvPr>
        </p:nvSpPr>
        <p:spPr>
          <a:xfrm>
            <a:off x="6737662" y="13697149"/>
            <a:ext cx="1449387" cy="771525"/>
          </a:xfrm>
        </p:spPr>
        <p:txBody>
          <a:bodyPr anchor="ctr">
            <a:noAutofit/>
          </a:bodyPr>
          <a:lstStyle>
            <a:lvl1pPr marL="0" indent="0" algn="ctr">
              <a:buNone/>
              <a:defRPr sz="1800" b="1"/>
            </a:lvl1pPr>
          </a:lstStyle>
          <a:p>
            <a:pPr lvl="0"/>
            <a:r>
              <a:rPr lang="en-US"/>
              <a:t>Next step</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3">
            <a:extLst>
              <a:ext uri="{FF2B5EF4-FFF2-40B4-BE49-F238E27FC236}">
                <a16:creationId xmlns:a16="http://schemas.microsoft.com/office/drawing/2014/main" id="{972B0C02-3C6C-DB3C-A2B1-014DEFA2417C}"/>
              </a:ext>
            </a:extLst>
          </p:cNvPr>
          <p:cNvSpPr txBox="1"/>
          <p:nvPr userDrawn="1"/>
        </p:nvSpPr>
        <p:spPr>
          <a:xfrm>
            <a:off x="318654" y="14912217"/>
            <a:ext cx="11554691"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Disclaimer</a:t>
            </a:r>
            <a:r>
              <a:rPr lang="en-US" dirty="0">
                <a:latin typeface="Arial" panose="020B0604020202020204" pitchFamily="34" charset="0"/>
                <a:cs typeface="Arial" panose="020B0604020202020204" pitchFamily="34" charset="0"/>
              </a:rPr>
              <a:t>: Due to regular system updates, the screens and features in GA@WORK may differ slightly from those shown in this job aid. For questions or assistance, please contact the Help Desk.</a:t>
            </a:r>
          </a:p>
        </p:txBody>
      </p:sp>
    </p:spTree>
    <p:extLst>
      <p:ext uri="{BB962C8B-B14F-4D97-AF65-F5344CB8AC3E}">
        <p14:creationId xmlns:p14="http://schemas.microsoft.com/office/powerpoint/2010/main" val="29329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3 shape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12/17/2025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73836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5151390"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7893885"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5371305"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065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eps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Arial font, bold step numbers, bold Workday actions, add screenshot of action.</a:t>
            </a:r>
          </a:p>
        </p:txBody>
      </p:sp>
      <p:pic>
        <p:nvPicPr>
          <p:cNvPr id="2" name="Picture 1">
            <a:extLst>
              <a:ext uri="{FF2B5EF4-FFF2-40B4-BE49-F238E27FC236}">
                <a16:creationId xmlns:a16="http://schemas.microsoft.com/office/drawing/2014/main" id="{27D9D906-924F-559D-A2D0-0CF232BBFF1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13FD2C3A-9CD7-69CB-79BD-441FE0B0CF92}"/>
              </a:ext>
              <a:ext uri="{C183D7F6-B498-43B3-948B-1728B52AA6E4}">
                <adec:decorative xmlns:adec="http://schemas.microsoft.com/office/drawing/2017/decorative" val="1"/>
              </a:ext>
            </a:extLst>
          </p:cNvPr>
          <p:cNvSpPr/>
          <p:nvPr userDrawn="1"/>
        </p:nvSpPr>
        <p:spPr>
          <a:xfrm>
            <a:off x="4610100" y="1810899"/>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52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eps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9A3FAA4-DEA7-FA82-16D4-A3D741BAA5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4" name="Footer Placeholder 3">
            <a:extLst>
              <a:ext uri="{FF2B5EF4-FFF2-40B4-BE49-F238E27FC236}">
                <a16:creationId xmlns:a16="http://schemas.microsoft.com/office/drawing/2014/main" id="{0D24CC63-EC9E-E561-D793-B6D72C369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D76F3A2A-2C14-EA83-4E37-EFB1F50F4882}"/>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EA67389A-647C-25B9-EC21-96D8E89E0006}"/>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4C91B243-49B2-9D53-E684-4A24A21F1557}"/>
              </a:ext>
              <a:ext uri="{C183D7F6-B498-43B3-948B-1728B52AA6E4}">
                <adec:decorative xmlns:adec="http://schemas.microsoft.com/office/drawing/2017/decorative" val="1"/>
              </a:ext>
            </a:extLst>
          </p:cNvPr>
          <p:cNvCxnSpPr>
            <a:cxnSpLocks/>
          </p:cNvCxnSpPr>
          <p:nvPr userDrawn="1"/>
        </p:nvCxnSpPr>
        <p:spPr>
          <a:xfrm>
            <a:off x="838199" y="88149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8B138E-1F3F-DC77-5EA4-6C4BCFF0A395}"/>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750B7665-440D-E687-1931-F77CD27F9E48}"/>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two steps</a:t>
            </a:r>
          </a:p>
        </p:txBody>
      </p:sp>
      <p:sp>
        <p:nvSpPr>
          <p:cNvPr id="11" name="Text Placeholder 12">
            <a:extLst>
              <a:ext uri="{FF2B5EF4-FFF2-40B4-BE49-F238E27FC236}">
                <a16:creationId xmlns:a16="http://schemas.microsoft.com/office/drawing/2014/main" id="{D3DE3D2C-37D2-B62A-B24C-CBEF78DBF395}"/>
              </a:ext>
            </a:extLst>
          </p:cNvPr>
          <p:cNvSpPr>
            <a:spLocks noGrp="1"/>
          </p:cNvSpPr>
          <p:nvPr>
            <p:ph type="body" sz="quarter" idx="14" hasCustomPrompt="1"/>
          </p:nvPr>
        </p:nvSpPr>
        <p:spPr>
          <a:xfrm>
            <a:off x="838199" y="9017659"/>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2" name="Picture 1">
            <a:extLst>
              <a:ext uri="{FF2B5EF4-FFF2-40B4-BE49-F238E27FC236}">
                <a16:creationId xmlns:a16="http://schemas.microsoft.com/office/drawing/2014/main" id="{CE342976-675F-9A54-1C8B-53AF5FC0BBA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2" name="Rectangle 11">
            <a:extLst>
              <a:ext uri="{FF2B5EF4-FFF2-40B4-BE49-F238E27FC236}">
                <a16:creationId xmlns:a16="http://schemas.microsoft.com/office/drawing/2014/main" id="{9D1D62B9-092A-5F26-5652-E9634800D1CA}"/>
              </a:ext>
              <a:ext uri="{C183D7F6-B498-43B3-948B-1728B52AA6E4}">
                <adec:decorative xmlns:adec="http://schemas.microsoft.com/office/drawing/2017/decorative" val="1"/>
              </a:ext>
            </a:extLst>
          </p:cNvPr>
          <p:cNvSpPr/>
          <p:nvPr userDrawn="1"/>
        </p:nvSpPr>
        <p:spPr>
          <a:xfrm>
            <a:off x="4610100" y="183093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359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eps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CC4B09-B11D-A6E6-A469-482C4BE4D41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4" name="Footer Placeholder 3">
            <a:extLst>
              <a:ext uri="{FF2B5EF4-FFF2-40B4-BE49-F238E27FC236}">
                <a16:creationId xmlns:a16="http://schemas.microsoft.com/office/drawing/2014/main" id="{8A3306A1-BF0B-04AA-E055-CBCD9F88FDD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BA2A929-451C-6074-98A2-9C6F206D11C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cxnSp>
        <p:nvCxnSpPr>
          <p:cNvPr id="6" name="Straight Connector 5">
            <a:extLst>
              <a:ext uri="{FF2B5EF4-FFF2-40B4-BE49-F238E27FC236}">
                <a16:creationId xmlns:a16="http://schemas.microsoft.com/office/drawing/2014/main" id="{8A64A6B0-E796-E2BD-8EE7-0F619EB03470}"/>
              </a:ext>
              <a:ext uri="{C183D7F6-B498-43B3-948B-1728B52AA6E4}">
                <adec:decorative xmlns:adec="http://schemas.microsoft.com/office/drawing/2017/decorative" val="1"/>
              </a:ext>
            </a:extLst>
          </p:cNvPr>
          <p:cNvCxnSpPr>
            <a:cxnSpLocks/>
          </p:cNvCxnSpPr>
          <p:nvPr userDrawn="1"/>
        </p:nvCxnSpPr>
        <p:spPr>
          <a:xfrm>
            <a:off x="838201" y="6488007"/>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32E6A9-4DAB-998B-3C6C-E139BC54BCE6}"/>
              </a:ext>
              <a:ext uri="{C183D7F6-B498-43B3-948B-1728B52AA6E4}">
                <adec:decorative xmlns:adec="http://schemas.microsoft.com/office/drawing/2017/decorative" val="1"/>
              </a:ext>
            </a:extLst>
          </p:cNvPr>
          <p:cNvCxnSpPr>
            <a:cxnSpLocks/>
          </p:cNvCxnSpPr>
          <p:nvPr userDrawn="1"/>
        </p:nvCxnSpPr>
        <p:spPr>
          <a:xfrm>
            <a:off x="838201" y="20452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4D4D0C3-7A54-6024-A936-F4B3565BCB0A}"/>
              </a:ext>
              <a:ext uri="{C183D7F6-B498-43B3-948B-1728B52AA6E4}">
                <adec:decorative xmlns:adec="http://schemas.microsoft.com/office/drawing/2017/decorative" val="1"/>
              </a:ext>
            </a:extLst>
          </p:cNvPr>
          <p:cNvCxnSpPr>
            <a:cxnSpLocks/>
          </p:cNvCxnSpPr>
          <p:nvPr userDrawn="1"/>
        </p:nvCxnSpPr>
        <p:spPr>
          <a:xfrm>
            <a:off x="811485" y="10935476"/>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7CD3333-F900-AA66-4437-6BC55500907D}"/>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sp>
        <p:nvSpPr>
          <p:cNvPr id="11" name="Text Placeholder 12">
            <a:extLst>
              <a:ext uri="{FF2B5EF4-FFF2-40B4-BE49-F238E27FC236}">
                <a16:creationId xmlns:a16="http://schemas.microsoft.com/office/drawing/2014/main" id="{D3FE134B-6B21-A9D3-2F8F-ECAFF3CE24D8}"/>
              </a:ext>
            </a:extLst>
          </p:cNvPr>
          <p:cNvSpPr>
            <a:spLocks noGrp="1"/>
          </p:cNvSpPr>
          <p:nvPr>
            <p:ph type="body" sz="quarter" idx="16" hasCustomPrompt="1"/>
          </p:nvPr>
        </p:nvSpPr>
        <p:spPr>
          <a:xfrm>
            <a:off x="838198" y="2389822"/>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three steps</a:t>
            </a:r>
          </a:p>
        </p:txBody>
      </p:sp>
      <p:sp>
        <p:nvSpPr>
          <p:cNvPr id="13" name="Text Placeholder 12">
            <a:extLst>
              <a:ext uri="{FF2B5EF4-FFF2-40B4-BE49-F238E27FC236}">
                <a16:creationId xmlns:a16="http://schemas.microsoft.com/office/drawing/2014/main" id="{F900CAC4-4AA7-5917-6E77-B293E9B08800}"/>
              </a:ext>
            </a:extLst>
          </p:cNvPr>
          <p:cNvSpPr>
            <a:spLocks noGrp="1"/>
          </p:cNvSpPr>
          <p:nvPr>
            <p:ph type="body" sz="quarter" idx="18" hasCustomPrompt="1"/>
          </p:nvPr>
        </p:nvSpPr>
        <p:spPr>
          <a:xfrm>
            <a:off x="784577" y="6786990"/>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sp>
        <p:nvSpPr>
          <p:cNvPr id="12" name="Text Placeholder 12">
            <a:extLst>
              <a:ext uri="{FF2B5EF4-FFF2-40B4-BE49-F238E27FC236}">
                <a16:creationId xmlns:a16="http://schemas.microsoft.com/office/drawing/2014/main" id="{843CAA79-4A70-3945-4EE6-34BECE9C8DFF}"/>
              </a:ext>
            </a:extLst>
          </p:cNvPr>
          <p:cNvSpPr>
            <a:spLocks noGrp="1"/>
          </p:cNvSpPr>
          <p:nvPr>
            <p:ph type="body" sz="quarter" idx="17" hasCustomPrompt="1"/>
          </p:nvPr>
        </p:nvSpPr>
        <p:spPr>
          <a:xfrm>
            <a:off x="784577" y="11249224"/>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14" name="Picture 13">
            <a:extLst>
              <a:ext uri="{FF2B5EF4-FFF2-40B4-BE49-F238E27FC236}">
                <a16:creationId xmlns:a16="http://schemas.microsoft.com/office/drawing/2014/main" id="{BB3590C5-EAE4-5F81-FAC9-C74EE395E4A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2" name="Rectangle 1">
            <a:extLst>
              <a:ext uri="{FF2B5EF4-FFF2-40B4-BE49-F238E27FC236}">
                <a16:creationId xmlns:a16="http://schemas.microsoft.com/office/drawing/2014/main" id="{8AAF977A-F5B7-8D5D-85A5-89899962E2B8}"/>
              </a:ext>
              <a:ext uri="{C183D7F6-B498-43B3-948B-1728B52AA6E4}">
                <adec:decorative xmlns:adec="http://schemas.microsoft.com/office/drawing/2017/decorative" val="1"/>
              </a:ext>
            </a:extLst>
          </p:cNvPr>
          <p:cNvSpPr/>
          <p:nvPr userDrawn="1"/>
        </p:nvSpPr>
        <p:spPr>
          <a:xfrm>
            <a:off x="4610100" y="1786472"/>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81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eps En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for the final step</a:t>
            </a:r>
          </a:p>
        </p:txBody>
      </p:sp>
      <p:pic>
        <p:nvPicPr>
          <p:cNvPr id="2" name="Picture 1">
            <a:extLst>
              <a:ext uri="{FF2B5EF4-FFF2-40B4-BE49-F238E27FC236}">
                <a16:creationId xmlns:a16="http://schemas.microsoft.com/office/drawing/2014/main" id="{9BA4C340-0BC8-0DF0-0BFF-CE95BC9F989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B16D5B2F-86C6-2EE7-3391-D9177BA81304}"/>
              </a:ext>
              <a:ext uri="{C183D7F6-B498-43B3-948B-1728B52AA6E4}">
                <adec:decorative xmlns:adec="http://schemas.microsoft.com/office/drawing/2017/decorative" val="1"/>
              </a:ext>
            </a:extLst>
          </p:cNvPr>
          <p:cNvSpPr/>
          <p:nvPr userDrawn="1"/>
        </p:nvSpPr>
        <p:spPr>
          <a:xfrm>
            <a:off x="4610100" y="1773437"/>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040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313323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4283060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E2930E-B342-6EC2-71B0-A923496E2855}"/>
              </a:ext>
              <a:ext uri="{C183D7F6-B498-43B3-948B-1728B52AA6E4}">
                <adec:decorative xmlns:adec="http://schemas.microsoft.com/office/drawing/2017/decorative" val="1"/>
              </a:ext>
            </a:extLst>
          </p:cNvPr>
          <p:cNvSpPr/>
          <p:nvPr userDrawn="1"/>
        </p:nvSpPr>
        <p:spPr>
          <a:xfrm>
            <a:off x="0" y="15564465"/>
            <a:ext cx="12192000" cy="68542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838200" y="15564465"/>
            <a:ext cx="2743200" cy="685423"/>
          </a:xfrm>
          <a:prstGeom prst="rect">
            <a:avLst/>
          </a:prstGeom>
        </p:spPr>
        <p:txBody>
          <a:bodyPr vert="horz" lIns="91440" tIns="45720" rIns="91440" bIns="45720" rtlCol="0" anchor="ctr"/>
          <a:lstStyle>
            <a:lvl1pPr algn="l">
              <a:defRPr sz="1600" b="1">
                <a:solidFill>
                  <a:schemeClr val="bg1"/>
                </a:solidFill>
                <a:latin typeface="Arial" panose="020B0604020202020204" pitchFamily="34" charset="0"/>
                <a:cs typeface="Arial" panose="020B0604020202020204" pitchFamily="34" charset="0"/>
              </a:defRPr>
            </a:lvl1pPr>
          </a:lstStyle>
          <a:p>
            <a:fld id="{AABB7832-A06D-4E8B-A914-BDD6443ECE72}" type="datetime1">
              <a:rPr lang="en-US" smtClean="0"/>
              <a:pPr/>
              <a:t>12/17/2025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4038599" y="15564465"/>
            <a:ext cx="4114800" cy="685423"/>
          </a:xfrm>
          <a:prstGeom prst="rect">
            <a:avLst/>
          </a:prstGeom>
        </p:spPr>
        <p:txBody>
          <a:bodyPr vert="horz" lIns="91440" tIns="45720" rIns="91440" bIns="45720" rtlCol="0" anchor="ctr"/>
          <a:lstStyle>
            <a:lvl1pPr algn="ctr">
              <a:defRPr sz="1600" b="1">
                <a:solidFill>
                  <a:schemeClr val="bg1"/>
                </a:solidFill>
                <a:latin typeface="Arial" panose="020B0604020202020204" pitchFamily="34" charset="0"/>
                <a:cs typeface="Arial" panose="020B0604020202020204" pitchFamily="34" charset="0"/>
              </a:defRPr>
            </a:lvl1p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8610598" y="15564465"/>
            <a:ext cx="2743200" cy="685423"/>
          </a:xfrm>
          <a:prstGeom prst="rect">
            <a:avLst/>
          </a:prstGeom>
        </p:spPr>
        <p:txBody>
          <a:bodyPr vert="horz" lIns="91440" tIns="45720" rIns="91440" bIns="45720" rtlCol="0" anchor="ctr"/>
          <a:lstStyle>
            <a:lvl1pPr algn="r">
              <a:defRPr sz="1600" b="1">
                <a:solidFill>
                  <a:schemeClr val="bg1"/>
                </a:solidFill>
                <a:latin typeface="Arial" panose="020B0604020202020204" pitchFamily="34" charset="0"/>
                <a:cs typeface="Arial" panose="020B0604020202020204" pitchFamily="34" charset="0"/>
              </a:defRPr>
            </a:lvl1pPr>
          </a:lstStyle>
          <a:p>
            <a:fld id="{A178E8AA-DD40-477F-A66C-355F3DFD5912}" type="slidenum">
              <a:rPr lang="en-US" smtClean="0"/>
              <a:pPr/>
              <a:t>‹#›</a:t>
            </a:fld>
            <a:endParaRPr lang="en-US"/>
          </a:p>
        </p:txBody>
      </p:sp>
    </p:spTree>
    <p:extLst>
      <p:ext uri="{BB962C8B-B14F-4D97-AF65-F5344CB8AC3E}">
        <p14:creationId xmlns:p14="http://schemas.microsoft.com/office/powerpoint/2010/main" val="626881921"/>
      </p:ext>
    </p:extLst>
  </p:cSld>
  <p:clrMap bg1="lt1" tx1="dk1" bg2="lt2" tx2="dk2" accent1="accent1" accent2="accent2" accent3="accent3" accent4="accent4" accent5="accent5" accent6="accent6" hlink="hlink" folHlink="folHlink"/>
  <p:sldLayoutIdLst>
    <p:sldLayoutId id="2147483714" r:id="rId1"/>
    <p:sldLayoutId id="2147483731" r:id="rId2"/>
    <p:sldLayoutId id="2147483727" r:id="rId3"/>
    <p:sldLayoutId id="2147483728" r:id="rId4"/>
    <p:sldLayoutId id="2147483729" r:id="rId5"/>
    <p:sldLayoutId id="2147483730" r:id="rId6"/>
    <p:sldLayoutId id="2147483732" r:id="rId7"/>
  </p:sldLayoutIdLst>
  <p:hf hdr="0"/>
  <p:txStyles>
    <p:titleStyle>
      <a:lvl1pPr algn="l" defTabSz="1219170" rtl="0" eaLnBrk="1" latinLnBrk="0" hangingPunct="1">
        <a:lnSpc>
          <a:spcPct val="90000"/>
        </a:lnSpc>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82A1D-66EC-74BC-AB60-89C831CAC7B3}"/>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B7592-11CA-2A6E-1542-0BE2F9DF11A0}"/>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7DC6595-393F-C30E-D49F-F56A5356E571}"/>
              </a:ext>
            </a:extLst>
          </p:cNvPr>
          <p:cNvSpPr/>
          <p:nvPr userDrawn="1"/>
        </p:nvSpPr>
        <p:spPr>
          <a:xfrm>
            <a:off x="0" y="16059617"/>
            <a:ext cx="12192000" cy="19638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8793FA5-7779-9A5A-2D1A-6A4D7543CEA1}"/>
              </a:ext>
            </a:extLst>
          </p:cNvPr>
          <p:cNvSpPr/>
          <p:nvPr userDrawn="1"/>
        </p:nvSpPr>
        <p:spPr>
          <a:xfrm>
            <a:off x="0" y="15814613"/>
            <a:ext cx="12192000" cy="457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65F10F9-1BC4-F778-75AE-3BE8E035C2B5}"/>
              </a:ext>
            </a:extLst>
          </p:cNvPr>
          <p:cNvSpPr/>
          <p:nvPr userDrawn="1"/>
        </p:nvSpPr>
        <p:spPr>
          <a:xfrm>
            <a:off x="0" y="15906150"/>
            <a:ext cx="12192000" cy="1167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3BD588AB-8E23-C19A-1F89-2E8E911DB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7618" y="133201"/>
            <a:ext cx="2936764" cy="472719"/>
          </a:xfrm>
          <a:prstGeom prst="rect">
            <a:avLst/>
          </a:prstGeom>
        </p:spPr>
      </p:pic>
      <p:sp>
        <p:nvSpPr>
          <p:cNvPr id="8" name="Rectangle 7">
            <a:extLst>
              <a:ext uri="{FF2B5EF4-FFF2-40B4-BE49-F238E27FC236}">
                <a16:creationId xmlns:a16="http://schemas.microsoft.com/office/drawing/2014/main" id="{BF5D4F38-F451-E598-8188-4BA135F7B4DE}"/>
              </a:ext>
            </a:extLst>
          </p:cNvPr>
          <p:cNvSpPr/>
          <p:nvPr userDrawn="1"/>
        </p:nvSpPr>
        <p:spPr>
          <a:xfrm>
            <a:off x="0" y="698365"/>
            <a:ext cx="4031311" cy="12100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557F171-F95D-BF02-8249-DFFEC6B94B21}"/>
              </a:ext>
            </a:extLst>
          </p:cNvPr>
          <p:cNvSpPr/>
          <p:nvPr userDrawn="1"/>
        </p:nvSpPr>
        <p:spPr>
          <a:xfrm>
            <a:off x="4031311" y="698366"/>
            <a:ext cx="4129378" cy="12100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B4463F-88E7-4CAB-FEA0-5B3F158CC5D7}"/>
              </a:ext>
            </a:extLst>
          </p:cNvPr>
          <p:cNvSpPr/>
          <p:nvPr userDrawn="1"/>
        </p:nvSpPr>
        <p:spPr>
          <a:xfrm>
            <a:off x="8160689" y="698364"/>
            <a:ext cx="4031311" cy="121005"/>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579002"/>
      </p:ext>
    </p:extLst>
  </p:cSld>
  <p:clrMap bg1="lt1" tx1="dk1" bg2="lt2" tx2="dk2" accent1="accent1" accent2="accent2" accent3="accent3" accent4="accent4" accent5="accent5" accent6="accent6" hlink="hlink" folHlink="folHlink"/>
  <p:sldLayoutIdLst>
    <p:sldLayoutId id="2147483752"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ags" Target="../tags/tag3.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tags" Target="../tags/tag4.xml"/><Relationship Id="rId5" Type="http://schemas.openxmlformats.org/officeDocument/2006/relationships/image" Target="../media/image5.jpg"/><Relationship Id="rId4" Type="http://schemas.microsoft.com/office/2007/relationships/hdphoto" Target="../media/hdphoto3.wdp"/></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5.xml"/><Relationship Id="rId5" Type="http://schemas.openxmlformats.org/officeDocument/2006/relationships/image" Target="../media/image7.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6.xml"/><Relationship Id="rId1" Type="http://schemas.openxmlformats.org/officeDocument/2006/relationships/tags" Target="../tags/tag7.xml"/><Relationship Id="rId6" Type="http://schemas.openxmlformats.org/officeDocument/2006/relationships/image" Target="../media/image11.svg"/><Relationship Id="rId5" Type="http://schemas.openxmlformats.org/officeDocument/2006/relationships/image" Target="../media/image10.png"/><Relationship Id="rId4" Type="http://schemas.microsoft.com/office/2007/relationships/hdphoto" Target="../media/hdphoto4.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4BECF17-DFF5-706A-4BD9-83DBF4B2690D}"/>
              </a:ext>
            </a:extLst>
          </p:cNvPr>
          <p:cNvSpPr>
            <a:spLocks noGrp="1"/>
          </p:cNvSpPr>
          <p:nvPr>
            <p:ph type="title"/>
          </p:nvPr>
        </p:nvSpPr>
        <p:spPr/>
        <p:txBody>
          <a:bodyPr/>
          <a:lstStyle/>
          <a:p>
            <a:r>
              <a:rPr lang="en-US"/>
              <a:t>Setup Requester Defaults in </a:t>
            </a:r>
            <a:br>
              <a:rPr lang="en-US"/>
            </a:br>
            <a:r>
              <a:rPr lang="en-US"/>
              <a:t>Requisition App </a:t>
            </a:r>
          </a:p>
        </p:txBody>
      </p:sp>
      <p:sp>
        <p:nvSpPr>
          <p:cNvPr id="14" name="TextBox 13">
            <a:extLst>
              <a:ext uri="{FF2B5EF4-FFF2-40B4-BE49-F238E27FC236}">
                <a16:creationId xmlns:a16="http://schemas.microsoft.com/office/drawing/2014/main" id="{068A4F8D-27CE-51A6-7DB0-78A10F1E2825}"/>
              </a:ext>
            </a:extLst>
          </p:cNvPr>
          <p:cNvSpPr txBox="1"/>
          <p:nvPr/>
        </p:nvSpPr>
        <p:spPr>
          <a:xfrm>
            <a:off x="4697381" y="3531486"/>
            <a:ext cx="3024278"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6" name="Text Placeholder 5">
            <a:extLst>
              <a:ext uri="{FF2B5EF4-FFF2-40B4-BE49-F238E27FC236}">
                <a16:creationId xmlns:a16="http://schemas.microsoft.com/office/drawing/2014/main" id="{C3BB6FEC-C60D-49BB-A4AE-8ED5D0583D88}"/>
              </a:ext>
            </a:extLst>
          </p:cNvPr>
          <p:cNvSpPr>
            <a:spLocks noGrp="1"/>
          </p:cNvSpPr>
          <p:nvPr>
            <p:ph type="body" sz="quarter" idx="13"/>
          </p:nvPr>
        </p:nvSpPr>
        <p:spPr/>
        <p:txBody>
          <a:bodyPr vert="horz" lIns="91440" tIns="45720" rIns="91440" bIns="45720" rtlCol="0" anchor="t">
            <a:normAutofit/>
          </a:bodyPr>
          <a:lstStyle/>
          <a:p>
            <a:r>
              <a:rPr lang="en-US" dirty="0"/>
              <a:t>This guide will show the </a:t>
            </a:r>
            <a:r>
              <a:rPr lang="en-US" i="1" dirty="0"/>
              <a:t>Requisition Requester </a:t>
            </a:r>
            <a:r>
              <a:rPr lang="en-US" dirty="0"/>
              <a:t>how to setup requester defaults in </a:t>
            </a:r>
            <a:r>
              <a:rPr lang="en-US" i="1" dirty="0"/>
              <a:t>Requisition App</a:t>
            </a:r>
            <a:r>
              <a:rPr lang="en-US" dirty="0"/>
              <a:t>.</a:t>
            </a:r>
          </a:p>
          <a:p>
            <a:endParaRPr lang="en-US" dirty="0"/>
          </a:p>
        </p:txBody>
      </p:sp>
      <p:sp>
        <p:nvSpPr>
          <p:cNvPr id="15" name="TextBox 14">
            <a:extLst>
              <a:ext uri="{FF2B5EF4-FFF2-40B4-BE49-F238E27FC236}">
                <a16:creationId xmlns:a16="http://schemas.microsoft.com/office/drawing/2014/main" id="{C99C5D2D-E7CF-CBC6-7F52-848250C94A7A}"/>
              </a:ext>
            </a:extLst>
          </p:cNvPr>
          <p:cNvSpPr txBox="1"/>
          <p:nvPr/>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
        <p:nvSpPr>
          <p:cNvPr id="19" name="TextBox 18">
            <a:extLst>
              <a:ext uri="{FF2B5EF4-FFF2-40B4-BE49-F238E27FC236}">
                <a16:creationId xmlns:a16="http://schemas.microsoft.com/office/drawing/2014/main" id="{D013A2FA-E2B3-6559-0977-2D83E8F54847}"/>
              </a:ext>
            </a:extLst>
          </p:cNvPr>
          <p:cNvSpPr txBox="1"/>
          <p:nvPr/>
        </p:nvSpPr>
        <p:spPr>
          <a:xfrm>
            <a:off x="838200" y="7420232"/>
            <a:ext cx="7680109" cy="5539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key steps in the process are below:</a:t>
            </a:r>
          </a:p>
        </p:txBody>
      </p:sp>
      <p:sp>
        <p:nvSpPr>
          <p:cNvPr id="7" name="Text Placeholder 6">
            <a:extLst>
              <a:ext uri="{FF2B5EF4-FFF2-40B4-BE49-F238E27FC236}">
                <a16:creationId xmlns:a16="http://schemas.microsoft.com/office/drawing/2014/main" id="{84D10075-D2D1-BEAF-E25D-673DCC1AF695}"/>
              </a:ext>
            </a:extLst>
          </p:cNvPr>
          <p:cNvSpPr>
            <a:spLocks noGrp="1"/>
          </p:cNvSpPr>
          <p:nvPr>
            <p:ph type="body" sz="quarter" idx="14"/>
          </p:nvPr>
        </p:nvSpPr>
        <p:spPr/>
        <p:txBody>
          <a:bodyPr vert="horz" lIns="91440" tIns="45720" rIns="91440" bIns="45720" rtlCol="0" anchor="t">
            <a:normAutofit/>
          </a:bodyPr>
          <a:lstStyle/>
          <a:p>
            <a:r>
              <a:rPr lang="en-US" dirty="0"/>
              <a:t>Click </a:t>
            </a:r>
            <a:r>
              <a:rPr lang="en-US" b="1" dirty="0"/>
              <a:t>Requisitions</a:t>
            </a:r>
            <a:r>
              <a:rPr lang="en-US" dirty="0"/>
              <a:t> from the </a:t>
            </a:r>
            <a:r>
              <a:rPr lang="en-US" b="1" dirty="0"/>
              <a:t>Menu</a:t>
            </a:r>
            <a:r>
              <a:rPr lang="en-US" dirty="0"/>
              <a:t>.</a:t>
            </a:r>
          </a:p>
          <a:p>
            <a:r>
              <a:rPr lang="en-US" dirty="0"/>
              <a:t>Click </a:t>
            </a:r>
            <a:r>
              <a:rPr lang="en-US" b="1" dirty="0"/>
              <a:t>Edit Details </a:t>
            </a:r>
            <a:r>
              <a:rPr lang="en-US" dirty="0"/>
              <a:t>from the </a:t>
            </a:r>
            <a:r>
              <a:rPr lang="en-US" b="1" dirty="0"/>
              <a:t>Requisition Details </a:t>
            </a:r>
            <a:r>
              <a:rPr lang="en-US" dirty="0"/>
              <a:t>section.</a:t>
            </a:r>
          </a:p>
          <a:p>
            <a:r>
              <a:rPr lang="en-US" dirty="0"/>
              <a:t>Complete the </a:t>
            </a:r>
            <a:r>
              <a:rPr lang="en-US" b="1" dirty="0"/>
              <a:t>Requesting for</a:t>
            </a:r>
            <a:r>
              <a:rPr lang="en-US" dirty="0">
                <a:solidFill>
                  <a:srgbClr val="FF0000"/>
                </a:solidFill>
              </a:rPr>
              <a:t>*</a:t>
            </a:r>
            <a:r>
              <a:rPr lang="en-US" dirty="0"/>
              <a:t>, </a:t>
            </a:r>
            <a:r>
              <a:rPr lang="en-US" b="1" dirty="0"/>
              <a:t>Requesting Entity</a:t>
            </a:r>
            <a:r>
              <a:rPr lang="en-US" dirty="0"/>
              <a:t>, </a:t>
            </a:r>
            <a:r>
              <a:rPr lang="en-US" b="1" dirty="0"/>
              <a:t>Company</a:t>
            </a:r>
            <a:r>
              <a:rPr lang="en-US" dirty="0">
                <a:solidFill>
                  <a:srgbClr val="FF0000"/>
                </a:solidFill>
              </a:rPr>
              <a:t>*</a:t>
            </a:r>
            <a:r>
              <a:rPr lang="en-US" dirty="0"/>
              <a:t>, </a:t>
            </a:r>
            <a:r>
              <a:rPr lang="en-US" b="1" dirty="0"/>
              <a:t>Currency</a:t>
            </a:r>
            <a:r>
              <a:rPr lang="en-US" dirty="0">
                <a:solidFill>
                  <a:srgbClr val="FF0000"/>
                </a:solidFill>
              </a:rPr>
              <a:t>*</a:t>
            </a:r>
            <a:r>
              <a:rPr lang="en-US" dirty="0"/>
              <a:t>, </a:t>
            </a:r>
            <a:r>
              <a:rPr lang="en-US" b="1" dirty="0"/>
              <a:t>Ship-To</a:t>
            </a:r>
            <a:r>
              <a:rPr lang="en-US" dirty="0">
                <a:solidFill>
                  <a:srgbClr val="FF0000"/>
                </a:solidFill>
              </a:rPr>
              <a:t>*</a:t>
            </a:r>
            <a:r>
              <a:rPr lang="en-US" dirty="0"/>
              <a:t>, </a:t>
            </a:r>
            <a:r>
              <a:rPr lang="en-US" b="1" dirty="0"/>
              <a:t>Fund</a:t>
            </a:r>
            <a:r>
              <a:rPr lang="en-US" dirty="0"/>
              <a:t>, </a:t>
            </a:r>
            <a:r>
              <a:rPr lang="en-US" b="1" dirty="0"/>
              <a:t>Cost Center</a:t>
            </a:r>
            <a:r>
              <a:rPr lang="en-US" dirty="0"/>
              <a:t>, </a:t>
            </a:r>
            <a:r>
              <a:rPr lang="en-US" b="1" dirty="0"/>
              <a:t>Fund Source</a:t>
            </a:r>
            <a:r>
              <a:rPr lang="en-US" dirty="0"/>
              <a:t>, and </a:t>
            </a:r>
            <a:r>
              <a:rPr lang="en-US" b="1" dirty="0"/>
              <a:t>Budget Reference </a:t>
            </a:r>
            <a:r>
              <a:rPr lang="en-US" dirty="0"/>
              <a:t>in the </a:t>
            </a:r>
            <a:r>
              <a:rPr lang="en-US" b="1" dirty="0"/>
              <a:t>Edit Requisition Details</a:t>
            </a:r>
            <a:r>
              <a:rPr lang="en-US" dirty="0"/>
              <a:t> section.</a:t>
            </a:r>
          </a:p>
          <a:p>
            <a:r>
              <a:rPr lang="en-US" dirty="0"/>
              <a:t>​​</a:t>
            </a:r>
            <a:r>
              <a:rPr lang="en-US" b="1" dirty="0"/>
              <a:t>Grant</a:t>
            </a:r>
            <a:r>
              <a:rPr lang="en-US" dirty="0"/>
              <a:t>, </a:t>
            </a:r>
            <a:r>
              <a:rPr lang="en-US" b="1" dirty="0"/>
              <a:t>Project</a:t>
            </a:r>
            <a:r>
              <a:rPr lang="en-US" dirty="0"/>
              <a:t>, </a:t>
            </a:r>
            <a:r>
              <a:rPr lang="en-US" b="1" dirty="0"/>
              <a:t>Program</a:t>
            </a:r>
            <a:r>
              <a:rPr lang="en-US" dirty="0"/>
              <a:t>, and </a:t>
            </a:r>
            <a:r>
              <a:rPr lang="en-US" b="1" dirty="0"/>
              <a:t>Additional Worktags </a:t>
            </a:r>
            <a:r>
              <a:rPr lang="en-US" dirty="0"/>
              <a:t>are optional depending on agency requirements.</a:t>
            </a:r>
          </a:p>
          <a:p>
            <a:r>
              <a:rPr lang="en-US" dirty="0"/>
              <a:t>Click </a:t>
            </a:r>
            <a:r>
              <a:rPr lang="en-US" b="1" dirty="0"/>
              <a:t>Save Changes</a:t>
            </a:r>
            <a:r>
              <a:rPr lang="en-US" dirty="0"/>
              <a:t>.</a:t>
            </a:r>
          </a:p>
          <a:p>
            <a:endParaRPr lang="en-US" dirty="0"/>
          </a:p>
        </p:txBody>
      </p:sp>
      <p:sp>
        <p:nvSpPr>
          <p:cNvPr id="20" name="TextBox 19">
            <a:extLst>
              <a:ext uri="{FF2B5EF4-FFF2-40B4-BE49-F238E27FC236}">
                <a16:creationId xmlns:a16="http://schemas.microsoft.com/office/drawing/2014/main" id="{F2082E7B-8386-7355-0FE9-4DE750566166}"/>
              </a:ext>
            </a:extLst>
          </p:cNvPr>
          <p:cNvSpPr txBox="1"/>
          <p:nvPr/>
        </p:nvSpPr>
        <p:spPr>
          <a:xfrm>
            <a:off x="864923" y="12512103"/>
            <a:ext cx="10470445" cy="553998"/>
          </a:xfrm>
          <a:prstGeom prst="rect">
            <a:avLst/>
          </a:prstGeom>
          <a:noFill/>
        </p:spPr>
        <p:txBody>
          <a:bodyPr wrap="square">
            <a:spAutoFit/>
          </a:bodyPr>
          <a:lstStyle/>
          <a:p>
            <a:pPr lvl="0"/>
            <a:r>
              <a:rPr lang="en-US" sz="3000" b="1">
                <a:latin typeface="Arial" panose="020B0604020202020204" pitchFamily="34" charset="0"/>
                <a:cs typeface="Arial" panose="020B0604020202020204" pitchFamily="34" charset="0"/>
              </a:rPr>
              <a:t>Business Process:</a:t>
            </a:r>
          </a:p>
        </p:txBody>
      </p:sp>
      <p:sp>
        <p:nvSpPr>
          <p:cNvPr id="8" name="Text Placeholder 7">
            <a:extLst>
              <a:ext uri="{FF2B5EF4-FFF2-40B4-BE49-F238E27FC236}">
                <a16:creationId xmlns:a16="http://schemas.microsoft.com/office/drawing/2014/main" id="{7F3C6C7C-8C40-D8D9-1BA6-A13B1DFFB518}"/>
              </a:ext>
            </a:extLst>
          </p:cNvPr>
          <p:cNvSpPr>
            <a:spLocks noGrp="1"/>
          </p:cNvSpPr>
          <p:nvPr>
            <p:ph type="body" sz="quarter" idx="16"/>
          </p:nvPr>
        </p:nvSpPr>
        <p:spPr>
          <a:xfrm>
            <a:off x="1077542" y="13697149"/>
            <a:ext cx="1615878" cy="771525"/>
          </a:xfrm>
        </p:spPr>
        <p:txBody>
          <a:bodyPr/>
          <a:lstStyle/>
          <a:p>
            <a:r>
              <a:rPr lang="en-US"/>
              <a:t>Select Requisitions</a:t>
            </a:r>
          </a:p>
        </p:txBody>
      </p:sp>
      <p:sp>
        <p:nvSpPr>
          <p:cNvPr id="9" name="Text Placeholder 8">
            <a:extLst>
              <a:ext uri="{FF2B5EF4-FFF2-40B4-BE49-F238E27FC236}">
                <a16:creationId xmlns:a16="http://schemas.microsoft.com/office/drawing/2014/main" id="{60B7C34F-CAEE-3B6F-DE0B-7F01229DC43D}"/>
              </a:ext>
            </a:extLst>
          </p:cNvPr>
          <p:cNvSpPr>
            <a:spLocks noGrp="1"/>
          </p:cNvSpPr>
          <p:nvPr>
            <p:ph type="body" sz="quarter" idx="17"/>
          </p:nvPr>
        </p:nvSpPr>
        <p:spPr/>
        <p:txBody>
          <a:bodyPr/>
          <a:lstStyle/>
          <a:p>
            <a:r>
              <a:rPr lang="en-US"/>
              <a:t>Select Edit Requisition Details </a:t>
            </a:r>
          </a:p>
        </p:txBody>
      </p:sp>
      <p:sp>
        <p:nvSpPr>
          <p:cNvPr id="10" name="Text Placeholder 9">
            <a:extLst>
              <a:ext uri="{FF2B5EF4-FFF2-40B4-BE49-F238E27FC236}">
                <a16:creationId xmlns:a16="http://schemas.microsoft.com/office/drawing/2014/main" id="{9C297BA9-7850-2144-FADD-2BD3C6BEB5E9}"/>
              </a:ext>
            </a:extLst>
          </p:cNvPr>
          <p:cNvSpPr>
            <a:spLocks noGrp="1"/>
          </p:cNvSpPr>
          <p:nvPr>
            <p:ph type="body" sz="quarter" idx="18"/>
          </p:nvPr>
        </p:nvSpPr>
        <p:spPr/>
        <p:txBody>
          <a:bodyPr/>
          <a:lstStyle/>
          <a:p>
            <a:r>
              <a:rPr lang="en-US">
                <a:latin typeface="Arial"/>
                <a:cs typeface="Arial"/>
              </a:rPr>
              <a:t>Complete Requisition Defaults section</a:t>
            </a:r>
            <a:endParaRPr lang="en-US"/>
          </a:p>
        </p:txBody>
      </p:sp>
      <p:sp>
        <p:nvSpPr>
          <p:cNvPr id="11" name="Text Placeholder 10">
            <a:extLst>
              <a:ext uri="{FF2B5EF4-FFF2-40B4-BE49-F238E27FC236}">
                <a16:creationId xmlns:a16="http://schemas.microsoft.com/office/drawing/2014/main" id="{21A24BAD-6929-53A5-9DED-14D151B75A03}"/>
              </a:ext>
            </a:extLst>
          </p:cNvPr>
          <p:cNvSpPr>
            <a:spLocks noGrp="1"/>
          </p:cNvSpPr>
          <p:nvPr>
            <p:ph type="body" sz="quarter" idx="19"/>
          </p:nvPr>
        </p:nvSpPr>
        <p:spPr/>
        <p:txBody>
          <a:bodyPr/>
          <a:lstStyle/>
          <a:p>
            <a:r>
              <a:rPr lang="en-US"/>
              <a:t>Save Changes</a:t>
            </a:r>
          </a:p>
        </p:txBody>
      </p:sp>
      <p:sp>
        <p:nvSpPr>
          <p:cNvPr id="2" name="Date Placeholder 1">
            <a:extLst>
              <a:ext uri="{FF2B5EF4-FFF2-40B4-BE49-F238E27FC236}">
                <a16:creationId xmlns:a16="http://schemas.microsoft.com/office/drawing/2014/main" id="{FB39C346-3206-559E-BD9A-D93CB9F429B3}"/>
              </a:ex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12/17/2025</a:t>
            </a:fld>
            <a:endParaRPr lang="en-US"/>
          </a:p>
        </p:txBody>
      </p:sp>
      <p:sp>
        <p:nvSpPr>
          <p:cNvPr id="3" name="Footer Placeholder 2">
            <a:extLst>
              <a:ext uri="{FF2B5EF4-FFF2-40B4-BE49-F238E27FC236}">
                <a16:creationId xmlns:a16="http://schemas.microsoft.com/office/drawing/2014/main" id="{F5D9F3F8-9B10-2A7E-A124-EE6DEE67222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694794EC-4E3F-6B53-82AC-3E32E23E1F2B}"/>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1</a:t>
            </a:fld>
            <a:endParaRPr lang="en-US"/>
          </a:p>
        </p:txBody>
      </p:sp>
    </p:spTree>
    <p:custDataLst>
      <p:tags r:id="rId1"/>
    </p:custDataLst>
    <p:extLst>
      <p:ext uri="{BB962C8B-B14F-4D97-AF65-F5344CB8AC3E}">
        <p14:creationId xmlns:p14="http://schemas.microsoft.com/office/powerpoint/2010/main" val="1339528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62570-F769-059C-C6BF-CBB67F260A3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8E1C910-2599-9152-E7B2-852F17EF0CCD}"/>
              </a:ext>
            </a:extLst>
          </p:cNvPr>
          <p:cNvSpPr>
            <a:spLocks noGrp="1"/>
          </p:cNvSpPr>
          <p:nvPr>
            <p:ph type="title"/>
          </p:nvPr>
        </p:nvSpPr>
        <p:spPr/>
        <p:txBody>
          <a:bodyPr>
            <a:normAutofit fontScale="90000"/>
          </a:bodyPr>
          <a:lstStyle/>
          <a:p>
            <a:r>
              <a:rPr lang="en-US" dirty="0"/>
              <a:t>Setup Requester Defaults in Requisition App (Part 1 of 5) </a:t>
            </a:r>
          </a:p>
        </p:txBody>
      </p:sp>
      <p:sp>
        <p:nvSpPr>
          <p:cNvPr id="6" name="Text Placeholder 5">
            <a:extLst>
              <a:ext uri="{FF2B5EF4-FFF2-40B4-BE49-F238E27FC236}">
                <a16:creationId xmlns:a16="http://schemas.microsoft.com/office/drawing/2014/main" id="{71990704-499E-E1B8-CF5D-D7EFF73AFF29}"/>
              </a:ext>
            </a:extLst>
          </p:cNvPr>
          <p:cNvSpPr>
            <a:spLocks noGrp="1"/>
          </p:cNvSpPr>
          <p:nvPr>
            <p:ph type="body" sz="quarter" idx="13"/>
          </p:nvPr>
        </p:nvSpPr>
        <p:spPr/>
        <p:txBody>
          <a:bodyPr vert="horz" lIns="91440" tIns="45720" rIns="91440" bIns="45720" rtlCol="0" anchor="t">
            <a:normAutofit/>
          </a:bodyPr>
          <a:lstStyle/>
          <a:p>
            <a:pPr marL="742950" indent="-742950">
              <a:buFont typeface="+mj-lt"/>
              <a:buAutoNum type="arabicPeriod"/>
            </a:pPr>
            <a:r>
              <a:rPr lang="en-US">
                <a:latin typeface="Arial"/>
                <a:cs typeface="Arial"/>
              </a:rPr>
              <a:t>Click the </a:t>
            </a:r>
            <a:r>
              <a:rPr lang="en-US" b="1">
                <a:latin typeface="Arial"/>
                <a:cs typeface="Arial"/>
              </a:rPr>
              <a:t>Global Navigation Menu</a:t>
            </a:r>
            <a:r>
              <a:rPr lang="en-US">
                <a:latin typeface="Arial"/>
                <a:cs typeface="Arial"/>
              </a:rPr>
              <a:t>.</a:t>
            </a:r>
          </a:p>
          <a:p>
            <a:pPr marL="742950" indent="-742950">
              <a:buFont typeface="+mj-lt"/>
              <a:buAutoNum type="arabicPeriod"/>
            </a:pPr>
            <a:endParaRPr lang="en-US"/>
          </a:p>
          <a:p>
            <a:pPr marL="742950" indent="-742950" algn="ctr">
              <a:buFont typeface="+mj-lt"/>
              <a:buAutoNum type="arabicPeriod"/>
            </a:pPr>
            <a:endParaRPr lang="en-US"/>
          </a:p>
        </p:txBody>
      </p:sp>
      <p:sp>
        <p:nvSpPr>
          <p:cNvPr id="10" name="Text Placeholder 9">
            <a:extLst>
              <a:ext uri="{FF2B5EF4-FFF2-40B4-BE49-F238E27FC236}">
                <a16:creationId xmlns:a16="http://schemas.microsoft.com/office/drawing/2014/main" id="{F42EB197-CB59-A117-473D-E130EC623EE3}"/>
              </a:ext>
            </a:extLst>
          </p:cNvPr>
          <p:cNvSpPr>
            <a:spLocks noGrp="1"/>
          </p:cNvSpPr>
          <p:nvPr>
            <p:ph type="body" sz="quarter" idx="14"/>
          </p:nvPr>
        </p:nvSpPr>
        <p:spPr/>
        <p:txBody>
          <a:bodyPr/>
          <a:lstStyle/>
          <a:p>
            <a:pPr marL="742950" indent="-742950">
              <a:buFont typeface="+mj-lt"/>
              <a:buAutoNum type="arabicPeriod" startAt="2"/>
            </a:pPr>
            <a:r>
              <a:rPr lang="en-US"/>
              <a:t>Click </a:t>
            </a:r>
            <a:r>
              <a:rPr lang="en-US" b="1"/>
              <a:t>Requisitions</a:t>
            </a:r>
            <a:r>
              <a:rPr lang="en-US"/>
              <a:t> from the </a:t>
            </a:r>
            <a:r>
              <a:rPr lang="en-US" b="1"/>
              <a:t>Menu</a:t>
            </a:r>
            <a:r>
              <a:rPr lang="en-US"/>
              <a:t>.  </a:t>
            </a:r>
          </a:p>
        </p:txBody>
      </p:sp>
      <p:sp>
        <p:nvSpPr>
          <p:cNvPr id="7" name="TextBox 6">
            <a:extLst>
              <a:ext uri="{FF2B5EF4-FFF2-40B4-BE49-F238E27FC236}">
                <a16:creationId xmlns:a16="http://schemas.microsoft.com/office/drawing/2014/main" id="{AF28ABDA-FD6B-A0A8-F1F8-56F76B83EAB0}"/>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2" name="Date Placeholder 1">
            <a:extLst>
              <a:ext uri="{FF2B5EF4-FFF2-40B4-BE49-F238E27FC236}">
                <a16:creationId xmlns:a16="http://schemas.microsoft.com/office/drawing/2014/main" id="{218C52EF-4B7E-FD3C-ED0B-A479C5E2FC2B}"/>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3" name="Footer Placeholder 2">
            <a:extLst>
              <a:ext uri="{FF2B5EF4-FFF2-40B4-BE49-F238E27FC236}">
                <a16:creationId xmlns:a16="http://schemas.microsoft.com/office/drawing/2014/main" id="{111B35EE-5C58-359D-D2EE-EFD7E12B8B2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21FD6829-7396-B83A-CA5D-63AAB3E2FB6C}"/>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2</a:t>
            </a:fld>
            <a:endParaRPr lang="en-US"/>
          </a:p>
        </p:txBody>
      </p:sp>
      <p:pic>
        <p:nvPicPr>
          <p:cNvPr id="9" name="Picture 8">
            <a:extLst>
              <a:ext uri="{FF2B5EF4-FFF2-40B4-BE49-F238E27FC236}">
                <a16:creationId xmlns:a16="http://schemas.microsoft.com/office/drawing/2014/main" id="{E8736E98-0238-F288-D0C1-55304DCD33B6}"/>
              </a:ex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tretch>
            <a:fillRect/>
          </a:stretch>
        </p:blipFill>
        <p:spPr>
          <a:xfrm>
            <a:off x="2459203" y="9869780"/>
            <a:ext cx="7315200" cy="5538925"/>
          </a:xfrm>
          <a:prstGeom prst="rect">
            <a:avLst/>
          </a:prstGeom>
          <a:ln w="12700">
            <a:solidFill>
              <a:schemeClr val="tx1"/>
            </a:solidFill>
          </a:ln>
        </p:spPr>
      </p:pic>
      <p:sp>
        <p:nvSpPr>
          <p:cNvPr id="11" name="Rectangle 10">
            <a:extLst>
              <a:ext uri="{FF2B5EF4-FFF2-40B4-BE49-F238E27FC236}">
                <a16:creationId xmlns:a16="http://schemas.microsoft.com/office/drawing/2014/main" id="{181842F1-36DB-4390-8C22-593550E67D9F}"/>
              </a:ext>
              <a:ext uri="{C183D7F6-B498-43B3-948B-1728B52AA6E4}">
                <adec:decorative xmlns:adec="http://schemas.microsoft.com/office/drawing/2017/decorative" val="1"/>
              </a:ext>
            </a:extLst>
          </p:cNvPr>
          <p:cNvSpPr>
            <a:spLocks noChangeAspect="1"/>
          </p:cNvSpPr>
          <p:nvPr/>
        </p:nvSpPr>
        <p:spPr>
          <a:xfrm>
            <a:off x="2742339" y="14579763"/>
            <a:ext cx="4360210" cy="77027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BBBE26B1-370D-D8ED-6C17-B041DF71E99E}"/>
              </a:ext>
              <a:ext uri="{C183D7F6-B498-43B3-948B-1728B52AA6E4}">
                <adec:decorative xmlns:adec="http://schemas.microsoft.com/office/drawing/2017/decorative" val="1"/>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Layer>
                </a14:imgProps>
              </a:ext>
            </a:extLst>
          </a:blip>
          <a:stretch>
            <a:fillRect/>
          </a:stretch>
        </p:blipFill>
        <p:spPr>
          <a:xfrm>
            <a:off x="1087603" y="3560129"/>
            <a:ext cx="10058400" cy="4140506"/>
          </a:xfrm>
          <a:prstGeom prst="rect">
            <a:avLst/>
          </a:prstGeom>
          <a:ln w="12700">
            <a:solidFill>
              <a:schemeClr val="tx1"/>
            </a:solidFill>
          </a:ln>
        </p:spPr>
      </p:pic>
      <p:sp>
        <p:nvSpPr>
          <p:cNvPr id="8" name="Rectangle 7">
            <a:extLst>
              <a:ext uri="{FF2B5EF4-FFF2-40B4-BE49-F238E27FC236}">
                <a16:creationId xmlns:a16="http://schemas.microsoft.com/office/drawing/2014/main" id="{82047AAA-DB94-43C6-C121-AB9281B0C299}"/>
              </a:ext>
              <a:ext uri="{C183D7F6-B498-43B3-948B-1728B52AA6E4}">
                <adec:decorative xmlns:adec="http://schemas.microsoft.com/office/drawing/2017/decorative" val="1"/>
              </a:ext>
            </a:extLst>
          </p:cNvPr>
          <p:cNvSpPr>
            <a:spLocks noChangeAspect="1"/>
          </p:cNvSpPr>
          <p:nvPr/>
        </p:nvSpPr>
        <p:spPr>
          <a:xfrm>
            <a:off x="1087603" y="3616757"/>
            <a:ext cx="1634332" cy="77027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718489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A72F123-7042-8D81-34FB-091C1DD175DE}"/>
              </a:ext>
            </a:extLst>
          </p:cNvPr>
          <p:cNvSpPr>
            <a:spLocks noGrp="1"/>
          </p:cNvSpPr>
          <p:nvPr>
            <p:ph type="title"/>
          </p:nvPr>
        </p:nvSpPr>
        <p:spPr/>
        <p:txBody>
          <a:bodyPr>
            <a:normAutofit fontScale="90000"/>
          </a:bodyPr>
          <a:lstStyle/>
          <a:p>
            <a:r>
              <a:rPr lang="en-US" dirty="0"/>
              <a:t>Setup Requester Defaults in Requisition App (Part 2 of 5) </a:t>
            </a:r>
          </a:p>
        </p:txBody>
      </p:sp>
      <p:sp>
        <p:nvSpPr>
          <p:cNvPr id="6" name="Text Placeholder 5">
            <a:extLst>
              <a:ext uri="{FF2B5EF4-FFF2-40B4-BE49-F238E27FC236}">
                <a16:creationId xmlns:a16="http://schemas.microsoft.com/office/drawing/2014/main" id="{9BBFBB83-8BDA-AEDF-0A26-4C068D97C613}"/>
              </a:ext>
            </a:extLst>
          </p:cNvPr>
          <p:cNvSpPr>
            <a:spLocks noGrp="1"/>
          </p:cNvSpPr>
          <p:nvPr>
            <p:ph type="body" sz="quarter" idx="13"/>
          </p:nvPr>
        </p:nvSpPr>
        <p:spPr>
          <a:xfrm>
            <a:off x="838199" y="2358030"/>
            <a:ext cx="10797541" cy="6053667"/>
          </a:xfrm>
        </p:spPr>
        <p:txBody>
          <a:bodyPr/>
          <a:lstStyle/>
          <a:p>
            <a:pPr marL="742950" indent="-742950">
              <a:buFont typeface="+mj-lt"/>
              <a:buAutoNum type="arabicPeriod" startAt="3"/>
            </a:pPr>
            <a:r>
              <a:rPr lang="en-US"/>
              <a:t>Click </a:t>
            </a:r>
            <a:r>
              <a:rPr lang="en-US" b="1"/>
              <a:t>Edit Details </a:t>
            </a:r>
            <a:r>
              <a:rPr lang="en-US"/>
              <a:t>in the</a:t>
            </a:r>
            <a:r>
              <a:rPr lang="en-US" b="1"/>
              <a:t> Requisition Details </a:t>
            </a:r>
            <a:r>
              <a:rPr lang="en-US"/>
              <a:t>section.</a:t>
            </a:r>
          </a:p>
          <a:p>
            <a:pPr marL="754063"/>
            <a:r>
              <a:rPr lang="en-US" sz="2800" b="1"/>
              <a:t>Note</a:t>
            </a:r>
            <a:r>
              <a:rPr lang="en-US" sz="2800"/>
              <a:t>: If you don’t’ see the </a:t>
            </a:r>
            <a:r>
              <a:rPr lang="en-US" sz="2800" i="1"/>
              <a:t>Edit Details</a:t>
            </a:r>
            <a:r>
              <a:rPr lang="en-US" sz="2800"/>
              <a:t> button or the </a:t>
            </a:r>
            <a:r>
              <a:rPr lang="en-US" sz="2800" i="1"/>
              <a:t>Requisition Details </a:t>
            </a:r>
            <a:r>
              <a:rPr lang="en-US" sz="2800"/>
              <a:t>section you may not have the </a:t>
            </a:r>
            <a:r>
              <a:rPr lang="en-US" sz="2800" i="1"/>
              <a:t>Requester</a:t>
            </a:r>
            <a:r>
              <a:rPr lang="en-US" sz="2800"/>
              <a:t> role.</a:t>
            </a:r>
            <a:endParaRPr lang="en-US"/>
          </a:p>
          <a:p>
            <a:pPr marL="742950" indent="-742950" algn="ctr">
              <a:buFont typeface="+mj-lt"/>
              <a:buAutoNum type="arabicPeriod" startAt="3"/>
            </a:pPr>
            <a:endParaRPr lang="en-US"/>
          </a:p>
        </p:txBody>
      </p:sp>
      <p:sp>
        <p:nvSpPr>
          <p:cNvPr id="10" name="Text Placeholder 9">
            <a:extLst>
              <a:ext uri="{FF2B5EF4-FFF2-40B4-BE49-F238E27FC236}">
                <a16:creationId xmlns:a16="http://schemas.microsoft.com/office/drawing/2014/main" id="{BAE79740-FC2E-D903-350B-A2B4149456EF}"/>
              </a:ext>
            </a:extLst>
          </p:cNvPr>
          <p:cNvSpPr>
            <a:spLocks noGrp="1"/>
          </p:cNvSpPr>
          <p:nvPr>
            <p:ph type="body" sz="quarter" idx="14"/>
          </p:nvPr>
        </p:nvSpPr>
        <p:spPr/>
        <p:txBody>
          <a:bodyPr/>
          <a:lstStyle/>
          <a:p>
            <a:pPr marL="742950" indent="-742950">
              <a:buFont typeface="+mj-lt"/>
              <a:buAutoNum type="arabicPeriod" startAt="4"/>
            </a:pPr>
            <a:r>
              <a:rPr lang="en-US" dirty="0"/>
              <a:t>Select a name for the </a:t>
            </a:r>
            <a:r>
              <a:rPr lang="en-US" b="1" dirty="0"/>
              <a:t>Requesting for</a:t>
            </a:r>
            <a:r>
              <a:rPr lang="en-US" dirty="0">
                <a:solidFill>
                  <a:srgbClr val="FF0000"/>
                </a:solidFill>
              </a:rPr>
              <a:t>*</a:t>
            </a:r>
            <a:r>
              <a:rPr lang="en-US" dirty="0"/>
              <a:t> field.</a:t>
            </a:r>
          </a:p>
          <a:p>
            <a:pPr marL="742950" indent="-742950">
              <a:buFont typeface="+mj-lt"/>
              <a:buAutoNum type="arabicPeriod" startAt="4"/>
            </a:pPr>
            <a:r>
              <a:rPr lang="en-US" dirty="0"/>
              <a:t>Select a </a:t>
            </a:r>
            <a:r>
              <a:rPr lang="en-US" b="1" dirty="0"/>
              <a:t>Requesting Entity</a:t>
            </a:r>
            <a:r>
              <a:rPr lang="en-US" dirty="0"/>
              <a:t>.</a:t>
            </a:r>
          </a:p>
          <a:p>
            <a:pPr marL="744538"/>
            <a:r>
              <a:rPr lang="en-US" sz="2800" b="1" dirty="0"/>
              <a:t>Note</a:t>
            </a:r>
            <a:r>
              <a:rPr lang="en-US" sz="2800" dirty="0"/>
              <a:t>: If a </a:t>
            </a:r>
            <a:r>
              <a:rPr lang="en-US" sz="2800" i="1" dirty="0"/>
              <a:t>Requesting Entity </a:t>
            </a:r>
            <a:r>
              <a:rPr lang="en-US" sz="2800" dirty="0"/>
              <a:t>is not selected it will fail the custom validation.</a:t>
            </a:r>
          </a:p>
        </p:txBody>
      </p:sp>
      <p:sp>
        <p:nvSpPr>
          <p:cNvPr id="7" name="TextBox 6">
            <a:extLst>
              <a:ext uri="{FF2B5EF4-FFF2-40B4-BE49-F238E27FC236}">
                <a16:creationId xmlns:a16="http://schemas.microsoft.com/office/drawing/2014/main" id="{67FF6214-3BBB-D007-039D-F307757716E9}"/>
              </a:ext>
              <a:ext uri="{C183D7F6-B498-43B3-948B-1728B52AA6E4}">
                <adec:decorative xmlns:adec="http://schemas.microsoft.com/office/drawing/2017/decorative" val="1"/>
              </a:ext>
            </a:extLst>
          </p:cNvPr>
          <p:cNvSpPr txBox="1"/>
          <p:nvPr/>
        </p:nvSpPr>
        <p:spPr>
          <a:xfrm>
            <a:off x="4531471" y="1649717"/>
            <a:ext cx="2992836"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2" name="Date Placeholder 1">
            <a:extLst>
              <a:ext uri="{FF2B5EF4-FFF2-40B4-BE49-F238E27FC236}">
                <a16:creationId xmlns:a16="http://schemas.microsoft.com/office/drawing/2014/main" id="{F83AD9FE-AACD-E717-9335-70B520799269}"/>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3" name="Footer Placeholder 2">
            <a:extLst>
              <a:ext uri="{FF2B5EF4-FFF2-40B4-BE49-F238E27FC236}">
                <a16:creationId xmlns:a16="http://schemas.microsoft.com/office/drawing/2014/main" id="{549974E4-FED9-E34D-3397-72BFB3F936A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C826F22A-9DC2-0131-3DE0-806446DD8C7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3</a:t>
            </a:fld>
            <a:endParaRPr lang="en-US"/>
          </a:p>
        </p:txBody>
      </p:sp>
      <p:pic>
        <p:nvPicPr>
          <p:cNvPr id="8" name="Picture 7">
            <a:extLst>
              <a:ext uri="{FF2B5EF4-FFF2-40B4-BE49-F238E27FC236}">
                <a16:creationId xmlns:a16="http://schemas.microsoft.com/office/drawing/2014/main" id="{D89CD0BB-9AAD-EA2F-E672-4642A55FD720}"/>
              </a:ex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tretch>
            <a:fillRect/>
          </a:stretch>
        </p:blipFill>
        <p:spPr>
          <a:xfrm>
            <a:off x="3352799" y="4532192"/>
            <a:ext cx="5486400" cy="4193177"/>
          </a:xfrm>
          <a:prstGeom prst="rect">
            <a:avLst/>
          </a:prstGeom>
          <a:ln w="12700">
            <a:solidFill>
              <a:schemeClr val="tx1"/>
            </a:solidFill>
          </a:ln>
        </p:spPr>
      </p:pic>
      <p:sp>
        <p:nvSpPr>
          <p:cNvPr id="13" name="Rectangle 12">
            <a:extLst>
              <a:ext uri="{FF2B5EF4-FFF2-40B4-BE49-F238E27FC236}">
                <a16:creationId xmlns:a16="http://schemas.microsoft.com/office/drawing/2014/main" id="{4A9874D1-04E7-DD91-B080-0E6AE5B32291}"/>
              </a:ext>
              <a:ext uri="{C183D7F6-B498-43B3-948B-1728B52AA6E4}">
                <adec:decorative xmlns:adec="http://schemas.microsoft.com/office/drawing/2017/decorative" val="1"/>
              </a:ext>
            </a:extLst>
          </p:cNvPr>
          <p:cNvSpPr>
            <a:spLocks noChangeAspect="1"/>
          </p:cNvSpPr>
          <p:nvPr/>
        </p:nvSpPr>
        <p:spPr>
          <a:xfrm>
            <a:off x="5291884" y="8190016"/>
            <a:ext cx="1280160" cy="4572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6CA89EAA-0712-6E42-0C8C-BD755146F40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664969" y="11906125"/>
            <a:ext cx="9144000" cy="2700158"/>
          </a:xfrm>
          <a:prstGeom prst="rect">
            <a:avLst/>
          </a:prstGeom>
          <a:ln w="12700">
            <a:solidFill>
              <a:schemeClr val="tx1"/>
            </a:solidFill>
          </a:ln>
        </p:spPr>
      </p:pic>
      <p:sp>
        <p:nvSpPr>
          <p:cNvPr id="17" name="Rectangle 16">
            <a:extLst>
              <a:ext uri="{FF2B5EF4-FFF2-40B4-BE49-F238E27FC236}">
                <a16:creationId xmlns:a16="http://schemas.microsoft.com/office/drawing/2014/main" id="{19836DE3-6B4E-81B9-9B52-CB779A9012ED}"/>
              </a:ext>
              <a:ext uri="{C183D7F6-B498-43B3-948B-1728B52AA6E4}">
                <adec:decorative xmlns:adec="http://schemas.microsoft.com/office/drawing/2017/decorative" val="1"/>
              </a:ext>
            </a:extLst>
          </p:cNvPr>
          <p:cNvSpPr>
            <a:spLocks noChangeAspect="1"/>
          </p:cNvSpPr>
          <p:nvPr/>
        </p:nvSpPr>
        <p:spPr>
          <a:xfrm>
            <a:off x="5123146" y="12853900"/>
            <a:ext cx="5378834" cy="59564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7EF93FB-77F2-55C3-E2A8-068E34CA46CB}"/>
              </a:ext>
              <a:ext uri="{C183D7F6-B498-43B3-948B-1728B52AA6E4}">
                <adec:decorative xmlns:adec="http://schemas.microsoft.com/office/drawing/2017/decorative" val="1"/>
              </a:ext>
            </a:extLst>
          </p:cNvPr>
          <p:cNvSpPr>
            <a:spLocks noChangeAspect="1"/>
          </p:cNvSpPr>
          <p:nvPr/>
        </p:nvSpPr>
        <p:spPr>
          <a:xfrm>
            <a:off x="10501979" y="12877400"/>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4</a:t>
            </a:r>
          </a:p>
        </p:txBody>
      </p:sp>
      <p:sp>
        <p:nvSpPr>
          <p:cNvPr id="19" name="Rectangle 18">
            <a:extLst>
              <a:ext uri="{FF2B5EF4-FFF2-40B4-BE49-F238E27FC236}">
                <a16:creationId xmlns:a16="http://schemas.microsoft.com/office/drawing/2014/main" id="{10FEEC43-35EE-E17B-279A-316439B2BABD}"/>
              </a:ext>
              <a:ext uri="{C183D7F6-B498-43B3-948B-1728B52AA6E4}">
                <adec:decorative xmlns:adec="http://schemas.microsoft.com/office/drawing/2017/decorative" val="1"/>
              </a:ext>
            </a:extLst>
          </p:cNvPr>
          <p:cNvSpPr>
            <a:spLocks noChangeAspect="1"/>
          </p:cNvSpPr>
          <p:nvPr/>
        </p:nvSpPr>
        <p:spPr>
          <a:xfrm>
            <a:off x="5123146" y="13685105"/>
            <a:ext cx="5378834" cy="73571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0CE5B54-BAD1-12B6-FCE1-232A25FF26C8}"/>
              </a:ext>
              <a:ext uri="{C183D7F6-B498-43B3-948B-1728B52AA6E4}">
                <adec:decorative xmlns:adec="http://schemas.microsoft.com/office/drawing/2017/decorative" val="1"/>
              </a:ext>
            </a:extLst>
          </p:cNvPr>
          <p:cNvSpPr>
            <a:spLocks noChangeAspect="1"/>
          </p:cNvSpPr>
          <p:nvPr/>
        </p:nvSpPr>
        <p:spPr>
          <a:xfrm>
            <a:off x="10501979" y="13708654"/>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5</a:t>
            </a:r>
          </a:p>
        </p:txBody>
      </p:sp>
    </p:spTree>
    <p:custDataLst>
      <p:tags r:id="rId1"/>
    </p:custDataLst>
    <p:extLst>
      <p:ext uri="{BB962C8B-B14F-4D97-AF65-F5344CB8AC3E}">
        <p14:creationId xmlns:p14="http://schemas.microsoft.com/office/powerpoint/2010/main" val="2178360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6231B-F6C7-568E-491F-0A60FF6C61D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5C7010C-50F0-DD7A-A134-8422614B3899}"/>
              </a:ext>
            </a:extLst>
          </p:cNvPr>
          <p:cNvSpPr>
            <a:spLocks noGrp="1"/>
          </p:cNvSpPr>
          <p:nvPr>
            <p:ph type="title"/>
          </p:nvPr>
        </p:nvSpPr>
        <p:spPr/>
        <p:txBody>
          <a:bodyPr>
            <a:normAutofit fontScale="90000"/>
          </a:bodyPr>
          <a:lstStyle/>
          <a:p>
            <a:r>
              <a:rPr lang="en-US" dirty="0"/>
              <a:t>Setup Requester Defaults in Requisition App (Part 3 of 5) </a:t>
            </a:r>
          </a:p>
        </p:txBody>
      </p:sp>
      <p:sp>
        <p:nvSpPr>
          <p:cNvPr id="6" name="Text Placeholder 5">
            <a:extLst>
              <a:ext uri="{FF2B5EF4-FFF2-40B4-BE49-F238E27FC236}">
                <a16:creationId xmlns:a16="http://schemas.microsoft.com/office/drawing/2014/main" id="{A89D9D58-63AD-97E2-7CE1-740A633C2DD6}"/>
              </a:ext>
            </a:extLst>
          </p:cNvPr>
          <p:cNvSpPr>
            <a:spLocks noGrp="1"/>
          </p:cNvSpPr>
          <p:nvPr>
            <p:ph type="body" sz="quarter" idx="13"/>
          </p:nvPr>
        </p:nvSpPr>
        <p:spPr/>
        <p:txBody>
          <a:bodyPr vert="horz" lIns="91440" tIns="45720" rIns="91440" bIns="45720" rtlCol="0" anchor="t">
            <a:normAutofit/>
          </a:bodyPr>
          <a:lstStyle/>
          <a:p>
            <a:pPr marL="742950" indent="-742950">
              <a:buFont typeface="+mj-lt"/>
              <a:buAutoNum type="arabicPeriod" startAt="6"/>
            </a:pPr>
            <a:r>
              <a:rPr lang="en-US" dirty="0">
                <a:latin typeface="Arial"/>
                <a:cs typeface="Arial"/>
              </a:rPr>
              <a:t>Select a </a:t>
            </a:r>
            <a:r>
              <a:rPr lang="en-US" b="1" dirty="0">
                <a:latin typeface="Arial"/>
                <a:cs typeface="Arial"/>
              </a:rPr>
              <a:t>Company</a:t>
            </a:r>
            <a:r>
              <a:rPr lang="en-US" dirty="0">
                <a:solidFill>
                  <a:srgbClr val="FF0000"/>
                </a:solidFill>
                <a:latin typeface="Arial"/>
                <a:cs typeface="Arial"/>
              </a:rPr>
              <a:t>*</a:t>
            </a:r>
            <a:r>
              <a:rPr lang="en-US" dirty="0">
                <a:latin typeface="Arial"/>
                <a:cs typeface="Arial"/>
              </a:rPr>
              <a:t>.</a:t>
            </a:r>
          </a:p>
          <a:p>
            <a:pPr marL="742950" indent="-742950">
              <a:buFont typeface="+mj-lt"/>
              <a:buAutoNum type="arabicPeriod" startAt="6"/>
            </a:pPr>
            <a:r>
              <a:rPr lang="en-US" dirty="0">
                <a:latin typeface="Arial"/>
                <a:cs typeface="Arial"/>
              </a:rPr>
              <a:t>Verify the </a:t>
            </a:r>
            <a:r>
              <a:rPr lang="en-US" b="1" dirty="0">
                <a:latin typeface="Arial"/>
                <a:cs typeface="Arial"/>
              </a:rPr>
              <a:t>Currency</a:t>
            </a:r>
            <a:r>
              <a:rPr lang="en-US" dirty="0">
                <a:solidFill>
                  <a:srgbClr val="FF0000"/>
                </a:solidFill>
                <a:latin typeface="Arial"/>
                <a:cs typeface="Arial"/>
              </a:rPr>
              <a:t>*</a:t>
            </a:r>
            <a:r>
              <a:rPr lang="en-US" dirty="0">
                <a:latin typeface="Arial"/>
                <a:cs typeface="Arial"/>
              </a:rPr>
              <a:t>.</a:t>
            </a:r>
          </a:p>
          <a:p>
            <a:pPr marL="744220"/>
            <a:r>
              <a:rPr lang="en-US" sz="2800" b="1" dirty="0">
                <a:latin typeface="Arial"/>
                <a:cs typeface="Arial"/>
              </a:rPr>
              <a:t>Note</a:t>
            </a:r>
            <a:r>
              <a:rPr lang="en-US" sz="2800" dirty="0">
                <a:latin typeface="Arial"/>
                <a:cs typeface="Arial"/>
              </a:rPr>
              <a:t>: A </a:t>
            </a:r>
            <a:r>
              <a:rPr lang="en-US" sz="2800" i="1" dirty="0">
                <a:latin typeface="Arial"/>
                <a:cs typeface="Arial"/>
              </a:rPr>
              <a:t>Requisition Type </a:t>
            </a:r>
            <a:r>
              <a:rPr lang="en-US" sz="2800" dirty="0">
                <a:latin typeface="Arial"/>
                <a:cs typeface="Arial"/>
              </a:rPr>
              <a:t>is not needed.</a:t>
            </a:r>
          </a:p>
          <a:p>
            <a:pPr marL="742950" indent="-742950" algn="ctr">
              <a:buFont typeface="+mj-lt"/>
              <a:buAutoNum type="arabicPeriod" startAt="5"/>
            </a:pPr>
            <a:endParaRPr lang="en-US" dirty="0"/>
          </a:p>
        </p:txBody>
      </p:sp>
      <p:sp>
        <p:nvSpPr>
          <p:cNvPr id="10" name="Text Placeholder 9">
            <a:extLst>
              <a:ext uri="{FF2B5EF4-FFF2-40B4-BE49-F238E27FC236}">
                <a16:creationId xmlns:a16="http://schemas.microsoft.com/office/drawing/2014/main" id="{C8E25916-E1B6-ECA1-8497-19EE6EF25E63}"/>
              </a:ext>
            </a:extLst>
          </p:cNvPr>
          <p:cNvSpPr>
            <a:spLocks noGrp="1"/>
          </p:cNvSpPr>
          <p:nvPr>
            <p:ph type="body" sz="quarter" idx="14"/>
          </p:nvPr>
        </p:nvSpPr>
        <p:spPr>
          <a:xfrm>
            <a:off x="838199" y="8961247"/>
            <a:ext cx="10569221" cy="6053667"/>
          </a:xfrm>
        </p:spPr>
        <p:txBody>
          <a:bodyPr/>
          <a:lstStyle/>
          <a:p>
            <a:pPr marL="742950" indent="-742950">
              <a:buFont typeface="+mj-lt"/>
              <a:buAutoNum type="arabicPeriod" startAt="8"/>
            </a:pPr>
            <a:r>
              <a:rPr lang="en-US" dirty="0"/>
              <a:t>Select a </a:t>
            </a:r>
            <a:r>
              <a:rPr lang="en-US" b="1" dirty="0"/>
              <a:t>Ship-To</a:t>
            </a:r>
            <a:r>
              <a:rPr lang="en-US" dirty="0">
                <a:solidFill>
                  <a:srgbClr val="FF0000"/>
                </a:solidFill>
              </a:rPr>
              <a:t>*</a:t>
            </a:r>
            <a:r>
              <a:rPr lang="en-US" dirty="0"/>
              <a:t> option. </a:t>
            </a:r>
          </a:p>
          <a:p>
            <a:pPr marL="744538"/>
            <a:r>
              <a:rPr lang="en-US" sz="2800" b="1" dirty="0"/>
              <a:t>Note</a:t>
            </a:r>
            <a:r>
              <a:rPr lang="en-US" sz="2800" dirty="0"/>
              <a:t>: Enter the specific Agency Code #00000-PO to locate your ship to location. </a:t>
            </a:r>
          </a:p>
          <a:p>
            <a:pPr marL="744538"/>
            <a:r>
              <a:rPr lang="en-US" sz="2800" b="1" dirty="0"/>
              <a:t>Note</a:t>
            </a:r>
            <a:r>
              <a:rPr lang="en-US" sz="2800" dirty="0"/>
              <a:t>: The </a:t>
            </a:r>
            <a:r>
              <a:rPr lang="en-US" sz="2800" i="1" dirty="0"/>
              <a:t>Deliver-To</a:t>
            </a:r>
            <a:r>
              <a:rPr lang="en-US" sz="2800" dirty="0"/>
              <a:t> option auto-populates.</a:t>
            </a:r>
          </a:p>
          <a:p>
            <a:pPr marL="744538"/>
            <a:endParaRPr lang="en-US" sz="2800" dirty="0"/>
          </a:p>
          <a:p>
            <a:pPr marL="744538" algn="ctr"/>
            <a:endParaRPr lang="en-US" sz="2800" dirty="0"/>
          </a:p>
        </p:txBody>
      </p:sp>
      <p:sp>
        <p:nvSpPr>
          <p:cNvPr id="7" name="TextBox 6">
            <a:extLst>
              <a:ext uri="{FF2B5EF4-FFF2-40B4-BE49-F238E27FC236}">
                <a16:creationId xmlns:a16="http://schemas.microsoft.com/office/drawing/2014/main" id="{B26F1C3E-1AB9-F10E-E940-45A0D2A6A5B5}"/>
              </a:ext>
              <a:ext uri="{C183D7F6-B498-43B3-948B-1728B52AA6E4}">
                <adec:decorative xmlns:adec="http://schemas.microsoft.com/office/drawing/2017/decorative" val="1"/>
              </a:ext>
            </a:extLst>
          </p:cNvPr>
          <p:cNvSpPr txBox="1"/>
          <p:nvPr/>
        </p:nvSpPr>
        <p:spPr>
          <a:xfrm>
            <a:off x="4508767" y="1581605"/>
            <a:ext cx="297013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2" name="Date Placeholder 1">
            <a:extLst>
              <a:ext uri="{FF2B5EF4-FFF2-40B4-BE49-F238E27FC236}">
                <a16:creationId xmlns:a16="http://schemas.microsoft.com/office/drawing/2014/main" id="{B2EAAFC4-C954-ED82-9416-31E3ADD9D65A}"/>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3" name="Footer Placeholder 2">
            <a:extLst>
              <a:ext uri="{FF2B5EF4-FFF2-40B4-BE49-F238E27FC236}">
                <a16:creationId xmlns:a16="http://schemas.microsoft.com/office/drawing/2014/main" id="{844B1FDA-3CE6-3701-CEDD-DB18BF4D6AB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3C11B77B-DF19-205B-763D-6C7E3889D2F8}"/>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4</a:t>
            </a:fld>
            <a:endParaRPr lang="en-US"/>
          </a:p>
        </p:txBody>
      </p:sp>
      <p:pic>
        <p:nvPicPr>
          <p:cNvPr id="20" name="Picture 19">
            <a:extLst>
              <a:ext uri="{FF2B5EF4-FFF2-40B4-BE49-F238E27FC236}">
                <a16:creationId xmlns:a16="http://schemas.microsoft.com/office/drawing/2014/main" id="{AE1F37AF-FE47-E939-0839-FDB77B22F72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523999" y="4718600"/>
            <a:ext cx="9144000" cy="2844510"/>
          </a:xfrm>
          <a:prstGeom prst="rect">
            <a:avLst/>
          </a:prstGeom>
          <a:ln w="12700">
            <a:solidFill>
              <a:schemeClr val="tx1"/>
            </a:solidFill>
          </a:ln>
        </p:spPr>
      </p:pic>
      <p:sp>
        <p:nvSpPr>
          <p:cNvPr id="21" name="Rectangle 20">
            <a:extLst>
              <a:ext uri="{FF2B5EF4-FFF2-40B4-BE49-F238E27FC236}">
                <a16:creationId xmlns:a16="http://schemas.microsoft.com/office/drawing/2014/main" id="{FF096558-3F61-F4D6-0B88-994002F67697}"/>
              </a:ext>
              <a:ext uri="{C183D7F6-B498-43B3-948B-1728B52AA6E4}">
                <adec:decorative xmlns:adec="http://schemas.microsoft.com/office/drawing/2017/decorative" val="1"/>
              </a:ext>
            </a:extLst>
          </p:cNvPr>
          <p:cNvSpPr>
            <a:spLocks noChangeAspect="1"/>
          </p:cNvSpPr>
          <p:nvPr/>
        </p:nvSpPr>
        <p:spPr>
          <a:xfrm>
            <a:off x="5018920" y="5001809"/>
            <a:ext cx="5288230" cy="59564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555A5F0C-FB0E-08AD-5B1B-DAB0F78FA666}"/>
              </a:ext>
              <a:ext uri="{C183D7F6-B498-43B3-948B-1728B52AA6E4}">
                <adec:decorative xmlns:adec="http://schemas.microsoft.com/office/drawing/2017/decorative" val="1"/>
              </a:ext>
            </a:extLst>
          </p:cNvPr>
          <p:cNvSpPr>
            <a:spLocks noChangeAspect="1"/>
          </p:cNvSpPr>
          <p:nvPr/>
        </p:nvSpPr>
        <p:spPr>
          <a:xfrm>
            <a:off x="10319148" y="4967371"/>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6</a:t>
            </a:r>
          </a:p>
        </p:txBody>
      </p:sp>
      <p:sp>
        <p:nvSpPr>
          <p:cNvPr id="23" name="Rectangle 22">
            <a:extLst>
              <a:ext uri="{FF2B5EF4-FFF2-40B4-BE49-F238E27FC236}">
                <a16:creationId xmlns:a16="http://schemas.microsoft.com/office/drawing/2014/main" id="{E8B54C43-1E5F-381D-7FB1-8655EA93C607}"/>
              </a:ext>
              <a:ext uri="{C183D7F6-B498-43B3-948B-1728B52AA6E4}">
                <adec:decorative xmlns:adec="http://schemas.microsoft.com/office/drawing/2017/decorative" val="1"/>
              </a:ext>
            </a:extLst>
          </p:cNvPr>
          <p:cNvSpPr>
            <a:spLocks noChangeAspect="1"/>
          </p:cNvSpPr>
          <p:nvPr/>
        </p:nvSpPr>
        <p:spPr>
          <a:xfrm>
            <a:off x="5018919" y="5823683"/>
            <a:ext cx="5288231" cy="59564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E345A587-1D94-8A71-7069-C8131B04F379}"/>
              </a:ext>
              <a:ext uri="{C183D7F6-B498-43B3-948B-1728B52AA6E4}">
                <adec:decorative xmlns:adec="http://schemas.microsoft.com/office/drawing/2017/decorative" val="1"/>
              </a:ext>
            </a:extLst>
          </p:cNvPr>
          <p:cNvSpPr>
            <a:spLocks noChangeAspect="1"/>
          </p:cNvSpPr>
          <p:nvPr/>
        </p:nvSpPr>
        <p:spPr>
          <a:xfrm>
            <a:off x="10307150" y="5847653"/>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7</a:t>
            </a:r>
          </a:p>
        </p:txBody>
      </p:sp>
      <p:pic>
        <p:nvPicPr>
          <p:cNvPr id="14" name="Picture 13">
            <a:extLst>
              <a:ext uri="{FF2B5EF4-FFF2-40B4-BE49-F238E27FC236}">
                <a16:creationId xmlns:a16="http://schemas.microsoft.com/office/drawing/2014/main" id="{D5074305-836C-ACE0-9123-0DF30D98D3D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523999" y="11428238"/>
            <a:ext cx="9144000" cy="2275899"/>
          </a:xfrm>
          <a:prstGeom prst="rect">
            <a:avLst/>
          </a:prstGeom>
          <a:ln w="12700">
            <a:solidFill>
              <a:schemeClr val="tx1"/>
            </a:solidFill>
          </a:ln>
        </p:spPr>
      </p:pic>
      <p:sp>
        <p:nvSpPr>
          <p:cNvPr id="15" name="Rectangle 14">
            <a:extLst>
              <a:ext uri="{FF2B5EF4-FFF2-40B4-BE49-F238E27FC236}">
                <a16:creationId xmlns:a16="http://schemas.microsoft.com/office/drawing/2014/main" id="{4099E5A7-85C4-2B57-69DE-D4AF35FB2E74}"/>
              </a:ext>
              <a:ext uri="{C183D7F6-B498-43B3-948B-1728B52AA6E4}">
                <adec:decorative xmlns:adec="http://schemas.microsoft.com/office/drawing/2017/decorative" val="1"/>
              </a:ext>
            </a:extLst>
          </p:cNvPr>
          <p:cNvSpPr>
            <a:spLocks noChangeAspect="1"/>
          </p:cNvSpPr>
          <p:nvPr/>
        </p:nvSpPr>
        <p:spPr>
          <a:xfrm>
            <a:off x="4906185" y="12556683"/>
            <a:ext cx="5527996" cy="84042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864959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4B129-F6BC-B00B-FE3B-AA750981C24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C07CB5D6-B79B-0EAF-6EE9-8FA7B0D4BD7F}"/>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3" name="Footer Placeholder 2">
            <a:extLst>
              <a:ext uri="{FF2B5EF4-FFF2-40B4-BE49-F238E27FC236}">
                <a16:creationId xmlns:a16="http://schemas.microsoft.com/office/drawing/2014/main" id="{BA071D24-5884-5674-0F26-ED7210C0393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F7F0436F-CE74-BA32-8CFC-3D8834D63BE1}"/>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5</a:t>
            </a:fld>
            <a:endParaRPr lang="en-US"/>
          </a:p>
        </p:txBody>
      </p:sp>
      <p:sp>
        <p:nvSpPr>
          <p:cNvPr id="5" name="Title 4">
            <a:extLst>
              <a:ext uri="{FF2B5EF4-FFF2-40B4-BE49-F238E27FC236}">
                <a16:creationId xmlns:a16="http://schemas.microsoft.com/office/drawing/2014/main" id="{B3D7F8FE-50E0-1CA4-D99D-FC22113A84B0}"/>
              </a:ext>
            </a:extLst>
          </p:cNvPr>
          <p:cNvSpPr>
            <a:spLocks noGrp="1"/>
          </p:cNvSpPr>
          <p:nvPr>
            <p:ph type="title"/>
          </p:nvPr>
        </p:nvSpPr>
        <p:spPr/>
        <p:txBody>
          <a:bodyPr>
            <a:normAutofit fontScale="90000"/>
          </a:bodyPr>
          <a:lstStyle/>
          <a:p>
            <a:r>
              <a:rPr lang="en-US" dirty="0"/>
              <a:t>Setup Requester Defaults in Requisition App (Part 4 of 5) </a:t>
            </a:r>
          </a:p>
        </p:txBody>
      </p:sp>
      <p:sp>
        <p:nvSpPr>
          <p:cNvPr id="6" name="Text Placeholder 5">
            <a:extLst>
              <a:ext uri="{FF2B5EF4-FFF2-40B4-BE49-F238E27FC236}">
                <a16:creationId xmlns:a16="http://schemas.microsoft.com/office/drawing/2014/main" id="{A275B092-C1FF-54AC-7ADD-364AB9C0A8F5}"/>
              </a:ext>
            </a:extLst>
          </p:cNvPr>
          <p:cNvSpPr>
            <a:spLocks noGrp="1"/>
          </p:cNvSpPr>
          <p:nvPr>
            <p:ph type="body" sz="quarter" idx="13"/>
          </p:nvPr>
        </p:nvSpPr>
        <p:spPr>
          <a:xfrm>
            <a:off x="838199" y="2280628"/>
            <a:ext cx="10569221" cy="6053667"/>
          </a:xfrm>
        </p:spPr>
        <p:txBody>
          <a:bodyPr/>
          <a:lstStyle/>
          <a:p>
            <a:pPr marL="742950" indent="-742950">
              <a:buFont typeface="+mj-lt"/>
              <a:buAutoNum type="arabicPeriod" startAt="9"/>
            </a:pPr>
            <a:r>
              <a:rPr lang="en-US" dirty="0"/>
              <a:t>Select a </a:t>
            </a:r>
            <a:r>
              <a:rPr lang="en-US" b="1" dirty="0"/>
              <a:t>Fund</a:t>
            </a:r>
            <a:r>
              <a:rPr lang="en-US" dirty="0"/>
              <a:t>.</a:t>
            </a:r>
          </a:p>
          <a:p>
            <a:pPr marL="742950" indent="-742950">
              <a:buFont typeface="+mj-lt"/>
              <a:buAutoNum type="arabicPeriod" startAt="9"/>
            </a:pPr>
            <a:r>
              <a:rPr lang="en-US" dirty="0"/>
              <a:t>Select </a:t>
            </a:r>
            <a:r>
              <a:rPr lang="en-US" b="1" dirty="0"/>
              <a:t>Cost Center</a:t>
            </a:r>
            <a:r>
              <a:rPr lang="en-US" dirty="0"/>
              <a:t>.</a:t>
            </a:r>
            <a:br>
              <a:rPr lang="en-US" dirty="0"/>
            </a:br>
            <a:r>
              <a:rPr lang="en-US" sz="2800" b="1" dirty="0"/>
              <a:t>Note</a:t>
            </a:r>
            <a:r>
              <a:rPr lang="en-US" sz="2800" dirty="0"/>
              <a:t>:</a:t>
            </a:r>
            <a:r>
              <a:rPr lang="en-US" sz="2800" b="1" dirty="0"/>
              <a:t> </a:t>
            </a:r>
            <a:r>
              <a:rPr lang="en-US" sz="2800" dirty="0"/>
              <a:t>Select the Active Cost Centers by Cost Center Hierarchy. If user knows the unique cost center code for example (CC0002433) or cost center value for example "4054925011" they can enter it here. </a:t>
            </a:r>
          </a:p>
          <a:p>
            <a:pPr marL="742950" indent="-742950">
              <a:buFont typeface="+mj-lt"/>
              <a:buAutoNum type="arabicPeriod" startAt="11"/>
            </a:pPr>
            <a:r>
              <a:rPr lang="en-US" dirty="0"/>
              <a:t>Select </a:t>
            </a:r>
            <a:r>
              <a:rPr lang="en-US" b="1" dirty="0"/>
              <a:t>Fund Source</a:t>
            </a:r>
            <a:r>
              <a:rPr lang="en-US" dirty="0"/>
              <a:t>.</a:t>
            </a:r>
          </a:p>
          <a:p>
            <a:pPr marL="742950" indent="-742950">
              <a:buFont typeface="+mj-lt"/>
              <a:buAutoNum type="arabicPeriod" startAt="11"/>
            </a:pPr>
            <a:r>
              <a:rPr lang="en-US" dirty="0"/>
              <a:t>Select </a:t>
            </a:r>
            <a:r>
              <a:rPr lang="en-US" b="1" dirty="0"/>
              <a:t>Budget Reference</a:t>
            </a:r>
            <a:r>
              <a:rPr lang="en-US" dirty="0"/>
              <a:t>.</a:t>
            </a:r>
          </a:p>
          <a:p>
            <a:pPr marL="742950" indent="-742950">
              <a:buFont typeface="+mj-lt"/>
              <a:buAutoNum type="arabicPeriod" startAt="11"/>
            </a:pPr>
            <a:r>
              <a:rPr lang="en-US" dirty="0"/>
              <a:t>Click </a:t>
            </a:r>
            <a:r>
              <a:rPr lang="en-US" b="1" dirty="0"/>
              <a:t>Save Changes</a:t>
            </a:r>
            <a:r>
              <a:rPr lang="en-US" dirty="0"/>
              <a:t>.</a:t>
            </a:r>
            <a:br>
              <a:rPr lang="en-US" dirty="0"/>
            </a:br>
            <a:r>
              <a:rPr lang="en-US" sz="2800" b="1" dirty="0"/>
              <a:t>Note</a:t>
            </a:r>
            <a:r>
              <a:rPr lang="en-US" sz="2800" dirty="0"/>
              <a:t>: Make sure the </a:t>
            </a:r>
            <a:r>
              <a:rPr lang="en-US" sz="2800" i="1" dirty="0"/>
              <a:t>Budget Reference </a:t>
            </a:r>
            <a:r>
              <a:rPr lang="en-US" sz="2800" dirty="0"/>
              <a:t>is in the correct year.</a:t>
            </a:r>
          </a:p>
          <a:p>
            <a:pPr marL="742950" indent="-742950">
              <a:buFont typeface="+mj-lt"/>
              <a:buAutoNum type="arabicPeriod" startAt="9"/>
            </a:pPr>
            <a:endParaRPr lang="en-US" dirty="0"/>
          </a:p>
          <a:p>
            <a:pPr marL="742950" indent="-742950" algn="ctr">
              <a:buFont typeface="+mj-lt"/>
              <a:buAutoNum type="arabicPeriod" startAt="5"/>
            </a:pPr>
            <a:endParaRPr lang="en-US" dirty="0"/>
          </a:p>
        </p:txBody>
      </p:sp>
      <p:sp>
        <p:nvSpPr>
          <p:cNvPr id="7" name="TextBox 6">
            <a:extLst>
              <a:ext uri="{FF2B5EF4-FFF2-40B4-BE49-F238E27FC236}">
                <a16:creationId xmlns:a16="http://schemas.microsoft.com/office/drawing/2014/main" id="{B7FC3313-7CD4-A39A-5891-DE3620CC8332}"/>
              </a:ext>
              <a:ext uri="{C183D7F6-B498-43B3-948B-1728B52AA6E4}">
                <adec:decorative xmlns:adec="http://schemas.microsoft.com/office/drawing/2017/decorative" val="1"/>
              </a:ext>
            </a:extLst>
          </p:cNvPr>
          <p:cNvSpPr txBox="1"/>
          <p:nvPr/>
        </p:nvSpPr>
        <p:spPr>
          <a:xfrm>
            <a:off x="4564716" y="1811164"/>
            <a:ext cx="3015539" cy="523220"/>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INSTRUCTIONS</a:t>
            </a:r>
          </a:p>
        </p:txBody>
      </p:sp>
      <p:pic>
        <p:nvPicPr>
          <p:cNvPr id="19" name="Picture 18">
            <a:extLst>
              <a:ext uri="{FF2B5EF4-FFF2-40B4-BE49-F238E27FC236}">
                <a16:creationId xmlns:a16="http://schemas.microsoft.com/office/drawing/2014/main" id="{AFA4CBE9-E51E-8A2A-ECB1-A723423216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957685" y="8128000"/>
            <a:ext cx="8229600" cy="7167343"/>
          </a:xfrm>
          <a:prstGeom prst="rect">
            <a:avLst/>
          </a:prstGeom>
          <a:ln w="12700">
            <a:solidFill>
              <a:schemeClr val="tx1"/>
            </a:solidFill>
          </a:ln>
        </p:spPr>
      </p:pic>
      <p:sp>
        <p:nvSpPr>
          <p:cNvPr id="21" name="Rectangle 20">
            <a:extLst>
              <a:ext uri="{FF2B5EF4-FFF2-40B4-BE49-F238E27FC236}">
                <a16:creationId xmlns:a16="http://schemas.microsoft.com/office/drawing/2014/main" id="{9E657F2E-5678-C5C7-F8B4-D85A778F52BD}"/>
              </a:ext>
              <a:ext uri="{C183D7F6-B498-43B3-948B-1728B52AA6E4}">
                <adec:decorative xmlns:adec="http://schemas.microsoft.com/office/drawing/2017/decorative" val="1"/>
              </a:ext>
            </a:extLst>
          </p:cNvPr>
          <p:cNvSpPr>
            <a:spLocks noChangeAspect="1"/>
          </p:cNvSpPr>
          <p:nvPr/>
        </p:nvSpPr>
        <p:spPr>
          <a:xfrm>
            <a:off x="2367418" y="14580296"/>
            <a:ext cx="1853853" cy="551788"/>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7F88FE7-F280-071B-9F95-3D96B887B252}"/>
              </a:ext>
              <a:ext uri="{C183D7F6-B498-43B3-948B-1728B52AA6E4}">
                <adec:decorative xmlns:adec="http://schemas.microsoft.com/office/drawing/2017/decorative" val="1"/>
              </a:ext>
            </a:extLst>
          </p:cNvPr>
          <p:cNvSpPr>
            <a:spLocks noChangeAspect="1"/>
          </p:cNvSpPr>
          <p:nvPr/>
        </p:nvSpPr>
        <p:spPr>
          <a:xfrm>
            <a:off x="5135303" y="10672175"/>
            <a:ext cx="4810362" cy="55114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76F1FB8-9226-9452-69B2-3719D3BA2745}"/>
              </a:ext>
              <a:ext uri="{C183D7F6-B498-43B3-948B-1728B52AA6E4}">
                <adec:decorative xmlns:adec="http://schemas.microsoft.com/office/drawing/2017/decorative" val="1"/>
              </a:ext>
            </a:extLst>
          </p:cNvPr>
          <p:cNvSpPr>
            <a:spLocks noChangeAspect="1"/>
          </p:cNvSpPr>
          <p:nvPr/>
        </p:nvSpPr>
        <p:spPr>
          <a:xfrm>
            <a:off x="5135303" y="8326325"/>
            <a:ext cx="4810362" cy="55114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7748B0F-287F-4021-4BA2-C8B8A4088570}"/>
              </a:ext>
              <a:ext uri="{C183D7F6-B498-43B3-948B-1728B52AA6E4}">
                <adec:decorative xmlns:adec="http://schemas.microsoft.com/office/drawing/2017/decorative" val="1"/>
              </a:ext>
            </a:extLst>
          </p:cNvPr>
          <p:cNvSpPr>
            <a:spLocks noChangeAspect="1"/>
          </p:cNvSpPr>
          <p:nvPr/>
        </p:nvSpPr>
        <p:spPr>
          <a:xfrm>
            <a:off x="5135303" y="9070086"/>
            <a:ext cx="4810362" cy="55114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FEBE69B-DDEA-0E59-D4A9-B80CFE920AC1}"/>
              </a:ext>
              <a:ext uri="{C183D7F6-B498-43B3-948B-1728B52AA6E4}">
                <adec:decorative xmlns:adec="http://schemas.microsoft.com/office/drawing/2017/decorative" val="1"/>
              </a:ext>
            </a:extLst>
          </p:cNvPr>
          <p:cNvSpPr>
            <a:spLocks noChangeAspect="1"/>
          </p:cNvSpPr>
          <p:nvPr/>
        </p:nvSpPr>
        <p:spPr>
          <a:xfrm>
            <a:off x="5135303" y="9801321"/>
            <a:ext cx="4810362" cy="65928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522C630C-770A-0586-5430-B8BAAB69C6D4}"/>
              </a:ext>
              <a:ext uri="{C183D7F6-B498-43B3-948B-1728B52AA6E4}">
                <adec:decorative xmlns:adec="http://schemas.microsoft.com/office/drawing/2017/decorative" val="1"/>
              </a:ext>
            </a:extLst>
          </p:cNvPr>
          <p:cNvSpPr>
            <a:spLocks noChangeAspect="1"/>
          </p:cNvSpPr>
          <p:nvPr/>
        </p:nvSpPr>
        <p:spPr>
          <a:xfrm>
            <a:off x="9974392" y="8326325"/>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9</a:t>
            </a:r>
          </a:p>
        </p:txBody>
      </p:sp>
      <p:sp>
        <p:nvSpPr>
          <p:cNvPr id="15" name="Oval 14">
            <a:extLst>
              <a:ext uri="{FF2B5EF4-FFF2-40B4-BE49-F238E27FC236}">
                <a16:creationId xmlns:a16="http://schemas.microsoft.com/office/drawing/2014/main" id="{F8E32F2B-D39F-4C20-5526-854CB1A6F86D}"/>
              </a:ext>
              <a:ext uri="{C183D7F6-B498-43B3-948B-1728B52AA6E4}">
                <adec:decorative xmlns:adec="http://schemas.microsoft.com/office/drawing/2017/decorative" val="1"/>
              </a:ext>
            </a:extLst>
          </p:cNvPr>
          <p:cNvSpPr>
            <a:spLocks noChangeAspect="1"/>
          </p:cNvSpPr>
          <p:nvPr/>
        </p:nvSpPr>
        <p:spPr>
          <a:xfrm>
            <a:off x="9974392" y="9157579"/>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10</a:t>
            </a:r>
          </a:p>
        </p:txBody>
      </p:sp>
      <p:sp>
        <p:nvSpPr>
          <p:cNvPr id="16" name="Oval 15">
            <a:extLst>
              <a:ext uri="{FF2B5EF4-FFF2-40B4-BE49-F238E27FC236}">
                <a16:creationId xmlns:a16="http://schemas.microsoft.com/office/drawing/2014/main" id="{981B6DAF-3428-FCE8-D6A5-B4BBA88B416B}"/>
              </a:ext>
              <a:ext uri="{C183D7F6-B498-43B3-948B-1728B52AA6E4}">
                <adec:decorative xmlns:adec="http://schemas.microsoft.com/office/drawing/2017/decorative" val="1"/>
              </a:ext>
            </a:extLst>
          </p:cNvPr>
          <p:cNvSpPr>
            <a:spLocks noChangeAspect="1"/>
          </p:cNvSpPr>
          <p:nvPr/>
        </p:nvSpPr>
        <p:spPr>
          <a:xfrm>
            <a:off x="9974392" y="9782618"/>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11</a:t>
            </a:r>
          </a:p>
        </p:txBody>
      </p:sp>
      <p:sp>
        <p:nvSpPr>
          <p:cNvPr id="17" name="Oval 16">
            <a:extLst>
              <a:ext uri="{FF2B5EF4-FFF2-40B4-BE49-F238E27FC236}">
                <a16:creationId xmlns:a16="http://schemas.microsoft.com/office/drawing/2014/main" id="{FAC9EC0A-B463-C1CD-DEA4-1D4303265D49}"/>
              </a:ext>
              <a:ext uri="{C183D7F6-B498-43B3-948B-1728B52AA6E4}">
                <adec:decorative xmlns:adec="http://schemas.microsoft.com/office/drawing/2017/decorative" val="1"/>
              </a:ext>
            </a:extLst>
          </p:cNvPr>
          <p:cNvSpPr>
            <a:spLocks noChangeAspect="1"/>
          </p:cNvSpPr>
          <p:nvPr/>
        </p:nvSpPr>
        <p:spPr>
          <a:xfrm>
            <a:off x="9974392" y="10613872"/>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12</a:t>
            </a:r>
          </a:p>
        </p:txBody>
      </p:sp>
      <p:sp>
        <p:nvSpPr>
          <p:cNvPr id="20" name="Oval 19">
            <a:extLst>
              <a:ext uri="{FF2B5EF4-FFF2-40B4-BE49-F238E27FC236}">
                <a16:creationId xmlns:a16="http://schemas.microsoft.com/office/drawing/2014/main" id="{4151802E-EB34-B389-FFC4-CAD8412FB39C}"/>
              </a:ext>
              <a:ext uri="{C183D7F6-B498-43B3-948B-1728B52AA6E4}">
                <adec:decorative xmlns:adec="http://schemas.microsoft.com/office/drawing/2017/decorative" val="1"/>
              </a:ext>
            </a:extLst>
          </p:cNvPr>
          <p:cNvSpPr>
            <a:spLocks noChangeAspect="1"/>
          </p:cNvSpPr>
          <p:nvPr/>
        </p:nvSpPr>
        <p:spPr>
          <a:xfrm>
            <a:off x="3032760" y="14031656"/>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13</a:t>
            </a:r>
          </a:p>
        </p:txBody>
      </p:sp>
    </p:spTree>
    <p:custDataLst>
      <p:tags r:id="rId1"/>
    </p:custDataLst>
    <p:extLst>
      <p:ext uri="{BB962C8B-B14F-4D97-AF65-F5344CB8AC3E}">
        <p14:creationId xmlns:p14="http://schemas.microsoft.com/office/powerpoint/2010/main" val="208672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3F9DC-7F0F-ADC3-F259-1D1449A23DE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4D03A4F-FB96-5F89-1839-76239F293528}"/>
              </a:ext>
            </a:extLst>
          </p:cNvPr>
          <p:cNvSpPr>
            <a:spLocks noGrp="1"/>
          </p:cNvSpPr>
          <p:nvPr>
            <p:ph type="title"/>
          </p:nvPr>
        </p:nvSpPr>
        <p:spPr/>
        <p:txBody>
          <a:bodyPr>
            <a:normAutofit fontScale="90000"/>
          </a:bodyPr>
          <a:lstStyle/>
          <a:p>
            <a:r>
              <a:rPr lang="en-US" dirty="0"/>
              <a:t>Setup Requester Defaults in Requisition App (Part 5 of 5) </a:t>
            </a:r>
          </a:p>
        </p:txBody>
      </p:sp>
      <p:sp>
        <p:nvSpPr>
          <p:cNvPr id="6" name="Text Placeholder 5">
            <a:extLst>
              <a:ext uri="{FF2B5EF4-FFF2-40B4-BE49-F238E27FC236}">
                <a16:creationId xmlns:a16="http://schemas.microsoft.com/office/drawing/2014/main" id="{326A6E73-9338-6987-F72C-86AF78C8EBEC}"/>
              </a:ext>
            </a:extLst>
          </p:cNvPr>
          <p:cNvSpPr>
            <a:spLocks noGrp="1"/>
          </p:cNvSpPr>
          <p:nvPr>
            <p:ph type="body" sz="quarter" idx="13"/>
          </p:nvPr>
        </p:nvSpPr>
        <p:spPr/>
        <p:txBody>
          <a:bodyPr/>
          <a:lstStyle/>
          <a:p>
            <a:pPr marL="742950" indent="-742950">
              <a:buFont typeface="+mj-lt"/>
              <a:buAutoNum type="arabicPeriod" startAt="14"/>
            </a:pPr>
            <a:r>
              <a:rPr lang="en-US" dirty="0"/>
              <a:t>The </a:t>
            </a:r>
            <a:r>
              <a:rPr lang="en-US" b="1" dirty="0"/>
              <a:t>Requisition Details Updates </a:t>
            </a:r>
            <a:r>
              <a:rPr lang="en-US" dirty="0"/>
              <a:t>have been completed</a:t>
            </a:r>
            <a:r>
              <a:rPr lang="en-US" sz="2800" dirty="0"/>
              <a:t>.</a:t>
            </a:r>
          </a:p>
          <a:p>
            <a:pPr algn="ctr"/>
            <a:endParaRPr lang="en-US" sz="2800" dirty="0"/>
          </a:p>
          <a:p>
            <a:pPr marL="742950" indent="-742950" algn="ctr">
              <a:buFont typeface="+mj-lt"/>
              <a:buAutoNum type="arabicPeriod" startAt="5"/>
            </a:pPr>
            <a:endParaRPr lang="en-US" dirty="0"/>
          </a:p>
        </p:txBody>
      </p:sp>
      <p:sp>
        <p:nvSpPr>
          <p:cNvPr id="2" name="Date Placeholder 1">
            <a:extLst>
              <a:ext uri="{FF2B5EF4-FFF2-40B4-BE49-F238E27FC236}">
                <a16:creationId xmlns:a16="http://schemas.microsoft.com/office/drawing/2014/main" id="{9F76BDD7-E070-511E-1F47-729C0C92F305}"/>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12/17/2025</a:t>
            </a:fld>
            <a:endParaRPr lang="en-US"/>
          </a:p>
        </p:txBody>
      </p:sp>
      <p:sp>
        <p:nvSpPr>
          <p:cNvPr id="3" name="Footer Placeholder 2">
            <a:extLst>
              <a:ext uri="{FF2B5EF4-FFF2-40B4-BE49-F238E27FC236}">
                <a16:creationId xmlns:a16="http://schemas.microsoft.com/office/drawing/2014/main" id="{CCB738D4-2DFF-C6C8-B2F1-4809374EC34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2167F3A3-DBE3-F303-F9AE-F68BAB968F9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6</a:t>
            </a:fld>
            <a:endParaRPr lang="en-US"/>
          </a:p>
        </p:txBody>
      </p:sp>
      <p:sp>
        <p:nvSpPr>
          <p:cNvPr id="7" name="TextBox 6">
            <a:extLst>
              <a:ext uri="{FF2B5EF4-FFF2-40B4-BE49-F238E27FC236}">
                <a16:creationId xmlns:a16="http://schemas.microsoft.com/office/drawing/2014/main" id="{5B01BCA2-81AB-3D33-01EB-0224027B3948}"/>
              </a:ext>
              <a:ext uri="{C183D7F6-B498-43B3-948B-1728B52AA6E4}">
                <adec:decorative xmlns:adec="http://schemas.microsoft.com/office/drawing/2017/decorative" val="1"/>
              </a:ext>
            </a:extLst>
          </p:cNvPr>
          <p:cNvSpPr txBox="1"/>
          <p:nvPr/>
        </p:nvSpPr>
        <p:spPr>
          <a:xfrm>
            <a:off x="4531471" y="1581605"/>
            <a:ext cx="2992836"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30" name="Picture 29">
            <a:extLst>
              <a:ext uri="{FF2B5EF4-FFF2-40B4-BE49-F238E27FC236}">
                <a16:creationId xmlns:a16="http://schemas.microsoft.com/office/drawing/2014/main" id="{6B368371-A159-9985-CA84-EB289F34621B}"/>
              </a:ex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tretch>
            <a:fillRect/>
          </a:stretch>
        </p:blipFill>
        <p:spPr>
          <a:xfrm>
            <a:off x="2465209" y="4307815"/>
            <a:ext cx="7315200" cy="1298191"/>
          </a:xfrm>
          <a:prstGeom prst="rect">
            <a:avLst/>
          </a:prstGeom>
          <a:ln w="12700">
            <a:solidFill>
              <a:schemeClr val="tx1"/>
            </a:solidFill>
          </a:ln>
        </p:spPr>
      </p:pic>
      <p:grpSp>
        <p:nvGrpSpPr>
          <p:cNvPr id="8" name="Group 7">
            <a:extLst>
              <a:ext uri="{FF2B5EF4-FFF2-40B4-BE49-F238E27FC236}">
                <a16:creationId xmlns:a16="http://schemas.microsoft.com/office/drawing/2014/main" id="{F39A6192-43CC-D530-DB12-E58AA59AC55A}"/>
              </a:ext>
              <a:ext uri="{C183D7F6-B498-43B3-948B-1728B52AA6E4}">
                <adec:decorative xmlns:adec="http://schemas.microsoft.com/office/drawing/2017/decorative" val="1"/>
              </a:ext>
            </a:extLst>
          </p:cNvPr>
          <p:cNvGrpSpPr/>
          <p:nvPr/>
        </p:nvGrpSpPr>
        <p:grpSpPr>
          <a:xfrm>
            <a:off x="784580" y="14217821"/>
            <a:ext cx="10953599" cy="991815"/>
            <a:chOff x="328693" y="2700632"/>
            <a:chExt cx="6062976" cy="502647"/>
          </a:xfrm>
          <a:solidFill>
            <a:schemeClr val="accent5"/>
          </a:solidFill>
        </p:grpSpPr>
        <p:sp>
          <p:nvSpPr>
            <p:cNvPr id="9" name="Freeform 101">
              <a:extLst>
                <a:ext uri="{FF2B5EF4-FFF2-40B4-BE49-F238E27FC236}">
                  <a16:creationId xmlns:a16="http://schemas.microsoft.com/office/drawing/2014/main" id="{AC2578DA-61E2-0210-6AE1-479038C1C108}"/>
                </a:ext>
              </a:extLst>
            </p:cNvPr>
            <p:cNvSpPr/>
            <p:nvPr/>
          </p:nvSpPr>
          <p:spPr>
            <a:xfrm>
              <a:off x="328693" y="2700632"/>
              <a:ext cx="6062976" cy="502647"/>
            </a:xfrm>
            <a:prstGeom prst="rect">
              <a:avLst/>
            </a:prstGeom>
            <a:grpFill/>
            <a:ln w="12700">
              <a:solidFill>
                <a:schemeClr val="accent5"/>
              </a:solidFill>
              <a:miter lim="400000"/>
            </a:ln>
          </p:spPr>
          <p:txBody>
            <a:bodyPr lIns="45718" tIns="45718" rIns="45718" bIns="45718"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a:lstStyle>
            <a:p>
              <a:pPr>
                <a:defRPr>
                  <a:solidFill>
                    <a:srgbClr val="FFFFFF"/>
                  </a:solidFill>
                </a:defRPr>
              </a:pPr>
              <a:endParaRPr lang="en-US" sz="1400"/>
            </a:p>
          </p:txBody>
        </p:sp>
        <p:pic>
          <p:nvPicPr>
            <p:cNvPr id="11" name="Graphic 10" descr="Checkmark with solid fill">
              <a:extLst>
                <a:ext uri="{FF2B5EF4-FFF2-40B4-BE49-F238E27FC236}">
                  <a16:creationId xmlns:a16="http://schemas.microsoft.com/office/drawing/2014/main" id="{4BFA97BE-905E-803B-C932-0EF0F722584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05905" y="2765624"/>
              <a:ext cx="463807" cy="380601"/>
            </a:xfrm>
            <a:prstGeom prst="rect">
              <a:avLst/>
            </a:prstGeom>
          </p:spPr>
        </p:pic>
      </p:grpSp>
      <p:sp>
        <p:nvSpPr>
          <p:cNvPr id="12" name="TextBox 11">
            <a:extLst>
              <a:ext uri="{FF2B5EF4-FFF2-40B4-BE49-F238E27FC236}">
                <a16:creationId xmlns:a16="http://schemas.microsoft.com/office/drawing/2014/main" id="{5EF80EE6-21BF-8FB9-8DFF-76FA532C2C7C}"/>
              </a:ext>
            </a:extLst>
          </p:cNvPr>
          <p:cNvSpPr txBox="1"/>
          <p:nvPr/>
        </p:nvSpPr>
        <p:spPr>
          <a:xfrm>
            <a:off x="1762005" y="14346062"/>
            <a:ext cx="9836681" cy="830997"/>
          </a:xfrm>
          <a:prstGeom prst="rect">
            <a:avLst/>
          </a:prstGeom>
          <a:noFill/>
        </p:spPr>
        <p:txBody>
          <a:bodyPr wrap="square" rtlCol="0" anchor="ctr">
            <a:spAutoFit/>
          </a:bodyPr>
          <a:lstStyle/>
          <a:p>
            <a:r>
              <a:rPr lang="en-US" sz="2400" b="1">
                <a:latin typeface="Arial" panose="020B0604020202020204" pitchFamily="34" charset="0"/>
                <a:cs typeface="Arial" panose="020B0604020202020204" pitchFamily="34" charset="0"/>
              </a:rPr>
              <a:t>You have successfully completed set up requester defaults in the requisition app.</a:t>
            </a:r>
          </a:p>
        </p:txBody>
      </p:sp>
    </p:spTree>
    <p:custDataLst>
      <p:tags r:id="rId1"/>
    </p:custDataLst>
    <p:extLst>
      <p:ext uri="{BB962C8B-B14F-4D97-AF65-F5344CB8AC3E}">
        <p14:creationId xmlns:p14="http://schemas.microsoft.com/office/powerpoint/2010/main" val="19626873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Job Aid Templat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dministrativ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EAE3A79BBFD64492F0113C7CC0E81F" ma:contentTypeVersion="12" ma:contentTypeDescription="Create a new document." ma:contentTypeScope="" ma:versionID="2d00a3bfb90a7342a919c30f384c47e3">
  <xsd:schema xmlns:xsd="http://www.w3.org/2001/XMLSchema" xmlns:xs="http://www.w3.org/2001/XMLSchema" xmlns:p="http://schemas.microsoft.com/office/2006/metadata/properties" xmlns:ns2="455827e1-3cad-47df-a2cc-3bbe25ba25c0" xmlns:ns3="1f6a4403-3194-4bb4-a459-db1dbbb51f9b" targetNamespace="http://schemas.microsoft.com/office/2006/metadata/properties" ma:root="true" ma:fieldsID="272850b15b7704d5af47cf7a72a578b9" ns2:_="" ns3:_="">
    <xsd:import namespace="455827e1-3cad-47df-a2cc-3bbe25ba25c0"/>
    <xsd:import namespace="1f6a4403-3194-4bb4-a459-db1dbbb51f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827e1-3cad-47df-a2cc-3bbe25ba2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a4403-3194-4bb4-a459-db1dbbb51f9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289526b-6c3c-45fa-9c6d-2a29dee24c6f}" ma:internalName="TaxCatchAll" ma:showField="CatchAllData" ma:web="1f6a4403-3194-4bb4-a459-db1dbbb51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55827e1-3cad-47df-a2cc-3bbe25ba25c0">
      <Terms xmlns="http://schemas.microsoft.com/office/infopath/2007/PartnerControls"/>
    </lcf76f155ced4ddcb4097134ff3c332f>
    <TaxCatchAll xmlns="1f6a4403-3194-4bb4-a459-db1dbbb51f9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7EBA85-B9A8-435F-B965-65B07194744B}"/>
</file>

<file path=customXml/itemProps2.xml><?xml version="1.0" encoding="utf-8"?>
<ds:datastoreItem xmlns:ds="http://schemas.openxmlformats.org/officeDocument/2006/customXml" ds:itemID="{155037ED-0B11-4449-BF81-C0D1539FFB91}">
  <ds:schemaRefs>
    <ds:schemaRef ds:uri="http://schemas.microsoft.com/office/2006/documentManagement/type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http://www.w3.org/XML/1998/namespace"/>
    <ds:schemaRef ds:uri="http://schemas.microsoft.com/office/2006/metadata/properties"/>
    <ds:schemaRef ds:uri="8d5ae7cb-5eaa-45bd-87a9-9ecdfd4d7a10"/>
    <ds:schemaRef ds:uri="91b022cc-d96d-4c7a-a6ef-47af526da2c2"/>
  </ds:schemaRefs>
</ds:datastoreItem>
</file>

<file path=customXml/itemProps3.xml><?xml version="1.0" encoding="utf-8"?>
<ds:datastoreItem xmlns:ds="http://schemas.openxmlformats.org/officeDocument/2006/customXml" ds:itemID="{D17FB6B5-495C-4BE2-9DC0-3AE005212118}">
  <ds:schemaRefs>
    <ds:schemaRef ds:uri="http://schemas.microsoft.com/sharepoint/v3/contenttype/forms"/>
  </ds:schemaRefs>
</ds:datastoreItem>
</file>

<file path=docMetadata/LabelInfo.xml><?xml version="1.0" encoding="utf-8"?>
<clbl:labelList xmlns:clbl="http://schemas.microsoft.com/office/2020/mipLabelMetadata">
  <clbl:label id="{36da45f1-dd2c-4d1f-af13-5abe46b99921}" enabled="0" method="" siteId="{36da45f1-dd2c-4d1f-af13-5abe46b99921}" removed="1"/>
  <clbl:label id="{512da10d-071b-4b94-8abc-9ec4044d1516}" enabled="0" method="" siteId="{512da10d-071b-4b94-8abc-9ec4044d1516}" removed="1"/>
</clbl:labelList>
</file>

<file path=docProps/app.xml><?xml version="1.0" encoding="utf-8"?>
<Properties xmlns="http://schemas.openxmlformats.org/officeDocument/2006/extended-properties" xmlns:vt="http://schemas.openxmlformats.org/officeDocument/2006/docPropsVTypes">
  <Template>Office Theme</Template>
  <TotalTime>1353</TotalTime>
  <Words>434</Words>
  <Application>Microsoft Office PowerPoint</Application>
  <PresentationFormat>Custom</PresentationFormat>
  <Paragraphs>73</Paragraphs>
  <Slides>6</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Calibri</vt:lpstr>
      <vt:lpstr>Job Aid Template</vt:lpstr>
      <vt:lpstr>1_Administrative</vt:lpstr>
      <vt:lpstr>Setup Requester Defaults in  Requisition App </vt:lpstr>
      <vt:lpstr>Setup Requester Defaults in Requisition App (Part 1 of 5) </vt:lpstr>
      <vt:lpstr>Setup Requester Defaults in Requisition App (Part 2 of 5) </vt:lpstr>
      <vt:lpstr>Setup Requester Defaults in Requisition App (Part 3 of 5) </vt:lpstr>
      <vt:lpstr>Setup Requester Defaults in Requisition App (Part 4 of 5) </vt:lpstr>
      <vt:lpstr>Setup Requester Defaults in Requisition App (Part 5 of 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Suite_Workstream_Title</dc:title>
  <dc:creator>Bennett, Sarah</dc:creator>
  <cp:lastModifiedBy>Adams, Jennie</cp:lastModifiedBy>
  <cp:revision>1</cp:revision>
  <cp:lastPrinted>2024-05-14T19:49:44Z</cp:lastPrinted>
  <dcterms:created xsi:type="dcterms:W3CDTF">2024-01-04T16:25:20Z</dcterms:created>
  <dcterms:modified xsi:type="dcterms:W3CDTF">2025-12-18T17:55:13Z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2024-01-04T16:25:20Z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502715d2-dc1c-4686-9400-29020d63069a</vt:lpwstr>
  </property>
  <property fmtid="{D5CDD505-2E9C-101B-9397-08002B2CF9AE}" pid="8" name="MSIP_Label_ea60d57e-af5b-4752-ac57-3e4f28ca11dc_ContentBits">
    <vt:lpwstr>0</vt:lpwstr>
  </property>
  <property fmtid="{D5CDD505-2E9C-101B-9397-08002B2CF9AE}" pid="9" name="ContentTypeId">
    <vt:lpwstr>0x010100A8EAE3A79BBFD64492F0113C7CC0E81F</vt:lpwstr>
  </property>
  <property fmtid="{D5CDD505-2E9C-101B-9397-08002B2CF9AE}" pid="10" name="MediaServiceImageTags">
    <vt:lpwstr/>
  </property>
  <property fmtid="{D5CDD505-2E9C-101B-9397-08002B2CF9AE}" pid="11" name="ArticulateGUID">
    <vt:lpwstr>9A22857A-BCF0-405D-8D82-17AE399C556F</vt:lpwstr>
  </property>
  <property fmtid="{D5CDD505-2E9C-101B-9397-08002B2CF9AE}" pid="12" name="ArticulatePath">
    <vt:lpwstr>https://gets.sharepoint.com/sites/SAO_NextGen/End User Training Materials/2 Finance &amp; Procurement/Procurement - Reqs &amp; POs/Job Aids/6 Complete/Job Aid_PROC Reqs PO_Set up Requester Defaults in Requistion App_Complete</vt:lpwstr>
  </property>
</Properties>
</file>