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2"/>
  </p:notesMasterIdLst>
  <p:sldIdLst>
    <p:sldId id="355" r:id="rId6"/>
    <p:sldId id="356" r:id="rId7"/>
    <p:sldId id="364" r:id="rId8"/>
    <p:sldId id="367" r:id="rId9"/>
    <p:sldId id="369" r:id="rId10"/>
    <p:sldId id="368" r:id="rId11"/>
  </p:sldIdLst>
  <p:sldSz cx="12192000" cy="16256000"/>
  <p:notesSz cx="7315200" cy="96012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54E0E35E-ED4D-035F-24FA-B2E37DFA9F81}" name="Lochridge, Nicole" initials="LN" userId="S::nicole.lochridge@sao.ga.gov::5639537f-4cac-4ea2-adee-336558c214b0" providerId="AD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67E28A-4939-48B3-853E-71F718D31CB0}" v="1" dt="2025-09-08T18:23:58.40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  <pc:docChgLst>
    <pc:chgData name="Lochridge, Nicole" userId="S::nicole.lochridge@sao.ga.gov::5639537f-4cac-4ea2-adee-336558c214b0" providerId="AD" clId="Web-{CA71ABEE-4FFC-B2AF-9B30-47FC64F1E458}"/>
    <pc:docChg chg="mod modSld">
      <pc:chgData name="Lochridge, Nicole" userId="S::nicole.lochridge@sao.ga.gov::5639537f-4cac-4ea2-adee-336558c214b0" providerId="AD" clId="Web-{CA71ABEE-4FFC-B2AF-9B30-47FC64F1E458}" dt="2025-07-18T17:30:13.748" v="53"/>
      <pc:docMkLst>
        <pc:docMk/>
      </pc:docMkLst>
      <pc:sldChg chg="modSp">
        <pc:chgData name="Lochridge, Nicole" userId="S::nicole.lochridge@sao.ga.gov::5639537f-4cac-4ea2-adee-336558c214b0" providerId="AD" clId="Web-{CA71ABEE-4FFC-B2AF-9B30-47FC64F1E458}" dt="2025-07-18T17:30:07.638" v="52" actId="20577"/>
        <pc:sldMkLst>
          <pc:docMk/>
          <pc:sldMk cId="2178360457" sldId="356"/>
        </pc:sldMkLst>
        <pc:spChg chg="mod">
          <ac:chgData name="Lochridge, Nicole" userId="S::nicole.lochridge@sao.ga.gov::5639537f-4cac-4ea2-adee-336558c214b0" providerId="AD" clId="Web-{CA71ABEE-4FFC-B2AF-9B30-47FC64F1E458}" dt="2025-07-18T17:30:07.638" v="52" actId="20577"/>
          <ac:spMkLst>
            <pc:docMk/>
            <pc:sldMk cId="2178360457" sldId="356"/>
            <ac:spMk id="13" creationId="{A39BFE7D-1216-2727-34CD-0984617B99D7}"/>
          </ac:spMkLst>
        </pc:spChg>
      </pc:sldChg>
    </pc:docChg>
  </pc:docChgLst>
  <pc:docChgLst>
    <pc:chgData name="Taylor, Matt" userId="S::matt.taylor@doas.ga.gov::6dfa03b7-4d81-4b57-91ec-850443a1413e" providerId="AD" clId="Web-{FDAF10EF-8D0C-E4C1-4A40-FD4ED2268ACE}"/>
    <pc:docChg chg="mod">
      <pc:chgData name="Taylor, Matt" userId="S::matt.taylor@doas.ga.gov::6dfa03b7-4d81-4b57-91ec-850443a1413e" providerId="AD" clId="Web-{FDAF10EF-8D0C-E4C1-4A40-FD4ED2268ACE}" dt="2025-07-29T17:33:23.672" v="0"/>
      <pc:docMkLst>
        <pc:docMk/>
      </pc:docMkLst>
    </pc:docChg>
  </pc:docChgLst>
  <pc:docChgLst>
    <pc:chgData name="Meeks, Mark" userId="S::mark.meeks@doas.ga.gov::d7393898-cf0f-4218-b3ee-6d48153b74bd" providerId="AD" clId="Web-{4B180556-B63A-38AA-6153-0B4E16306C0F}"/>
    <pc:docChg chg="mod">
      <pc:chgData name="Meeks, Mark" userId="S::mark.meeks@doas.ga.gov::d7393898-cf0f-4218-b3ee-6d48153b74bd" providerId="AD" clId="Web-{4B180556-B63A-38AA-6153-0B4E16306C0F}" dt="2025-07-14T13:41:38.491" v="0"/>
      <pc:docMkLst>
        <pc:docMk/>
      </pc:docMkLst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</pc:sldChg>
    </pc:docChg>
  </pc:docChgLst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Swartout, Darcy" userId="bc7a7b0f-5bcf-46d3-acb2-99bb7206cb2b" providerId="ADAL" clId="{CEF7EAF9-422A-44E9-869D-E6630DA94B1B}"/>
    <pc:docChg chg="modSld">
      <pc:chgData name="Swartout, Darcy" userId="bc7a7b0f-5bcf-46d3-acb2-99bb7206cb2b" providerId="ADAL" clId="{CEF7EAF9-422A-44E9-869D-E6630DA94B1B}" dt="2025-07-08T19:52:39.525" v="296" actId="962"/>
      <pc:docMkLst>
        <pc:docMk/>
      </pc:docMkLst>
      <pc:sldChg chg="modSp mod">
        <pc:chgData name="Swartout, Darcy" userId="bc7a7b0f-5bcf-46d3-acb2-99bb7206cb2b" providerId="ADAL" clId="{CEF7EAF9-422A-44E9-869D-E6630DA94B1B}" dt="2025-07-08T19:43:57.601" v="58" actId="403"/>
        <pc:sldMkLst>
          <pc:docMk/>
          <pc:sldMk cId="1339528299" sldId="355"/>
        </pc:sldMkLst>
        <pc:spChg chg="mod">
          <ac:chgData name="Swartout, Darcy" userId="bc7a7b0f-5bcf-46d3-acb2-99bb7206cb2b" providerId="ADAL" clId="{CEF7EAF9-422A-44E9-869D-E6630DA94B1B}" dt="2025-07-08T19:43:57.601" v="58" actId="403"/>
          <ac:spMkLst>
            <pc:docMk/>
            <pc:sldMk cId="1339528299" sldId="355"/>
            <ac:spMk id="5" creationId="{B4BECF17-DFF5-706A-4BD9-83DBF4B2690D}"/>
          </ac:spMkLst>
        </pc:spChg>
        <pc:spChg chg="mod">
          <ac:chgData name="Swartout, Darcy" userId="bc7a7b0f-5bcf-46d3-acb2-99bb7206cb2b" providerId="ADAL" clId="{CEF7EAF9-422A-44E9-869D-E6630DA94B1B}" dt="2025-07-08T19:43:07.951" v="33" actId="14100"/>
          <ac:spMkLst>
            <pc:docMk/>
            <pc:sldMk cId="1339528299" sldId="355"/>
            <ac:spMk id="8" creationId="{7F3C6C7C-8C40-D8D9-1BA6-A13B1DFFB518}"/>
          </ac:spMkLst>
        </pc:spChg>
        <pc:spChg chg="mod">
          <ac:chgData name="Swartout, Darcy" userId="bc7a7b0f-5bcf-46d3-acb2-99bb7206cb2b" providerId="ADAL" clId="{CEF7EAF9-422A-44E9-869D-E6630DA94B1B}" dt="2025-07-08T19:43:44.234" v="54" actId="20577"/>
          <ac:spMkLst>
            <pc:docMk/>
            <pc:sldMk cId="1339528299" sldId="355"/>
            <ac:spMk id="11" creationId="{21A24BAD-6929-53A5-9DED-14D151B75A03}"/>
          </ac:spMkLst>
        </pc:spChg>
      </pc:sldChg>
      <pc:sldChg chg="modSp mod">
        <pc:chgData name="Swartout, Darcy" userId="bc7a7b0f-5bcf-46d3-acb2-99bb7206cb2b" providerId="ADAL" clId="{CEF7EAF9-422A-44E9-869D-E6630DA94B1B}" dt="2025-07-08T19:52:11.167" v="280" actId="962"/>
        <pc:sldMkLst>
          <pc:docMk/>
          <pc:sldMk cId="2178360457" sldId="356"/>
        </pc:sldMkLst>
        <pc:spChg chg="mod">
          <ac:chgData name="Swartout, Darcy" userId="bc7a7b0f-5bcf-46d3-acb2-99bb7206cb2b" providerId="ADAL" clId="{CEF7EAF9-422A-44E9-869D-E6630DA94B1B}" dt="2025-07-08T19:45:59.198" v="60" actId="403"/>
          <ac:spMkLst>
            <pc:docMk/>
            <pc:sldMk cId="2178360457" sldId="356"/>
            <ac:spMk id="5" creationId="{AA72F123-7042-8D81-34FB-091C1DD175DE}"/>
          </ac:spMkLst>
        </pc:spChg>
        <pc:spChg chg="mod">
          <ac:chgData name="Swartout, Darcy" userId="bc7a7b0f-5bcf-46d3-acb2-99bb7206cb2b" providerId="ADAL" clId="{CEF7EAF9-422A-44E9-869D-E6630DA94B1B}" dt="2025-07-08T19:52:11.167" v="280" actId="962"/>
          <ac:spMkLst>
            <pc:docMk/>
            <pc:sldMk cId="2178360457" sldId="356"/>
            <ac:spMk id="7" creationId="{67FF6214-3BBB-D007-039D-F307757716E9}"/>
          </ac:spMkLst>
        </pc:spChg>
        <pc:spChg chg="mod">
          <ac:chgData name="Swartout, Darcy" userId="bc7a7b0f-5bcf-46d3-acb2-99bb7206cb2b" providerId="ADAL" clId="{CEF7EAF9-422A-44E9-869D-E6630DA94B1B}" dt="2025-07-08T19:47:16.676" v="65" actId="14100"/>
          <ac:spMkLst>
            <pc:docMk/>
            <pc:sldMk cId="2178360457" sldId="356"/>
            <ac:spMk id="10" creationId="{A0D32BF5-AD1C-BFB6-ADA2-9268B009E893}"/>
          </ac:spMkLst>
        </pc:spChg>
        <pc:spChg chg="mod">
          <ac:chgData name="Swartout, Darcy" userId="bc7a7b0f-5bcf-46d3-acb2-99bb7206cb2b" providerId="ADAL" clId="{CEF7EAF9-422A-44E9-869D-E6630DA94B1B}" dt="2025-07-08T19:47:26.750" v="71" actId="20577"/>
          <ac:spMkLst>
            <pc:docMk/>
            <pc:sldMk cId="2178360457" sldId="356"/>
            <ac:spMk id="14" creationId="{57CB43C0-E684-8DC4-DD39-1D50E2B1512B}"/>
          </ac:spMkLst>
        </pc:spChg>
        <pc:picChg chg="mod">
          <ac:chgData name="Swartout, Darcy" userId="bc7a7b0f-5bcf-46d3-acb2-99bb7206cb2b" providerId="ADAL" clId="{CEF7EAF9-422A-44E9-869D-E6630DA94B1B}" dt="2025-07-08T19:52:00.379" v="274" actId="962"/>
          <ac:picMkLst>
            <pc:docMk/>
            <pc:sldMk cId="2178360457" sldId="356"/>
            <ac:picMk id="8" creationId="{854E4ACA-6A48-2778-5412-BF96F1017DE6}"/>
          </ac:picMkLst>
        </pc:picChg>
        <pc:picChg chg="mod">
          <ac:chgData name="Swartout, Darcy" userId="bc7a7b0f-5bcf-46d3-acb2-99bb7206cb2b" providerId="ADAL" clId="{CEF7EAF9-422A-44E9-869D-E6630DA94B1B}" dt="2025-07-08T19:52:00.942" v="275" actId="962"/>
          <ac:picMkLst>
            <pc:docMk/>
            <pc:sldMk cId="2178360457" sldId="356"/>
            <ac:picMk id="24" creationId="{0CE85EF2-70F6-451B-F825-61B08614328D}"/>
          </ac:picMkLst>
        </pc:picChg>
      </pc:sldChg>
      <pc:sldChg chg="modSp mod">
        <pc:chgData name="Swartout, Darcy" userId="bc7a7b0f-5bcf-46d3-acb2-99bb7206cb2b" providerId="ADAL" clId="{CEF7EAF9-422A-44E9-869D-E6630DA94B1B}" dt="2025-07-08T19:52:18.461" v="284" actId="962"/>
        <pc:sldMkLst>
          <pc:docMk/>
          <pc:sldMk cId="2594437778" sldId="364"/>
        </pc:sldMkLst>
        <pc:spChg chg="mod">
          <ac:chgData name="Swartout, Darcy" userId="bc7a7b0f-5bcf-46d3-acb2-99bb7206cb2b" providerId="ADAL" clId="{CEF7EAF9-422A-44E9-869D-E6630DA94B1B}" dt="2025-07-08T19:52:16.837" v="282" actId="962"/>
          <ac:spMkLst>
            <pc:docMk/>
            <pc:sldMk cId="2594437778" sldId="364"/>
            <ac:spMk id="2" creationId="{FC34FC1C-F77F-0BEC-C5FC-AB5048064EFE}"/>
          </ac:spMkLst>
        </pc:spChg>
        <pc:spChg chg="mod">
          <ac:chgData name="Swartout, Darcy" userId="bc7a7b0f-5bcf-46d3-acb2-99bb7206cb2b" providerId="ADAL" clId="{CEF7EAF9-422A-44E9-869D-E6630DA94B1B}" dt="2025-07-08T19:52:17.227" v="283" actId="962"/>
          <ac:spMkLst>
            <pc:docMk/>
            <pc:sldMk cId="2594437778" sldId="364"/>
            <ac:spMk id="3" creationId="{4FAA567B-A385-94A9-7732-7C8DB2BA2FEB}"/>
          </ac:spMkLst>
        </pc:spChg>
        <pc:spChg chg="mod">
          <ac:chgData name="Swartout, Darcy" userId="bc7a7b0f-5bcf-46d3-acb2-99bb7206cb2b" providerId="ADAL" clId="{CEF7EAF9-422A-44E9-869D-E6630DA94B1B}" dt="2025-07-08T19:52:18.461" v="284" actId="962"/>
          <ac:spMkLst>
            <pc:docMk/>
            <pc:sldMk cId="2594437778" sldId="364"/>
            <ac:spMk id="4" creationId="{B0A81400-E04C-ACC6-A5EB-613038822F40}"/>
          </ac:spMkLst>
        </pc:spChg>
        <pc:spChg chg="mod">
          <ac:chgData name="Swartout, Darcy" userId="bc7a7b0f-5bcf-46d3-acb2-99bb7206cb2b" providerId="ADAL" clId="{CEF7EAF9-422A-44E9-869D-E6630DA94B1B}" dt="2025-07-08T19:52:15.394" v="281" actId="962"/>
          <ac:spMkLst>
            <pc:docMk/>
            <pc:sldMk cId="2594437778" sldId="364"/>
            <ac:spMk id="9" creationId="{8A985120-4D61-D681-336B-D39B656D209D}"/>
          </ac:spMkLst>
        </pc:spChg>
        <pc:spChg chg="mod">
          <ac:chgData name="Swartout, Darcy" userId="bc7a7b0f-5bcf-46d3-acb2-99bb7206cb2b" providerId="ADAL" clId="{CEF7EAF9-422A-44E9-869D-E6630DA94B1B}" dt="2025-07-08T19:46:04.276" v="61" actId="403"/>
          <ac:spMkLst>
            <pc:docMk/>
            <pc:sldMk cId="2594437778" sldId="364"/>
            <ac:spMk id="15" creationId="{CB60EAC0-D079-D7F5-F3F1-E39F36F89733}"/>
          </ac:spMkLst>
        </pc:spChg>
        <pc:picChg chg="mod">
          <ac:chgData name="Swartout, Darcy" userId="bc7a7b0f-5bcf-46d3-acb2-99bb7206cb2b" providerId="ADAL" clId="{CEF7EAF9-422A-44E9-869D-E6630DA94B1B}" dt="2025-07-08T19:52:01.466" v="276" actId="962"/>
          <ac:picMkLst>
            <pc:docMk/>
            <pc:sldMk cId="2594437778" sldId="364"/>
            <ac:picMk id="13" creationId="{307A0FBF-CF15-ECAB-BABB-07945FA7CA5E}"/>
          </ac:picMkLst>
        </pc:picChg>
      </pc:sldChg>
      <pc:sldChg chg="modSp mod">
        <pc:chgData name="Swartout, Darcy" userId="bc7a7b0f-5bcf-46d3-acb2-99bb7206cb2b" providerId="ADAL" clId="{CEF7EAF9-422A-44E9-869D-E6630DA94B1B}" dt="2025-07-08T19:52:24.621" v="288" actId="962"/>
        <pc:sldMkLst>
          <pc:docMk/>
          <pc:sldMk cId="2163065698" sldId="367"/>
        </pc:sldMkLst>
        <pc:spChg chg="mod">
          <ac:chgData name="Swartout, Darcy" userId="bc7a7b0f-5bcf-46d3-acb2-99bb7206cb2b" providerId="ADAL" clId="{CEF7EAF9-422A-44E9-869D-E6630DA94B1B}" dt="2025-07-08T19:52:23.734" v="286" actId="962"/>
          <ac:spMkLst>
            <pc:docMk/>
            <pc:sldMk cId="2163065698" sldId="367"/>
            <ac:spMk id="2" creationId="{FC34FC1C-F77F-0BEC-C5FC-AB5048064EFE}"/>
          </ac:spMkLst>
        </pc:spChg>
        <pc:spChg chg="mod">
          <ac:chgData name="Swartout, Darcy" userId="bc7a7b0f-5bcf-46d3-acb2-99bb7206cb2b" providerId="ADAL" clId="{CEF7EAF9-422A-44E9-869D-E6630DA94B1B}" dt="2025-07-08T19:52:24.141" v="287" actId="962"/>
          <ac:spMkLst>
            <pc:docMk/>
            <pc:sldMk cId="2163065698" sldId="367"/>
            <ac:spMk id="3" creationId="{4FAA567B-A385-94A9-7732-7C8DB2BA2FEB}"/>
          </ac:spMkLst>
        </pc:spChg>
        <pc:spChg chg="mod">
          <ac:chgData name="Swartout, Darcy" userId="bc7a7b0f-5bcf-46d3-acb2-99bb7206cb2b" providerId="ADAL" clId="{CEF7EAF9-422A-44E9-869D-E6630DA94B1B}" dt="2025-07-08T19:52:24.621" v="288" actId="962"/>
          <ac:spMkLst>
            <pc:docMk/>
            <pc:sldMk cId="2163065698" sldId="367"/>
            <ac:spMk id="4" creationId="{B0A81400-E04C-ACC6-A5EB-613038822F40}"/>
          </ac:spMkLst>
        </pc:spChg>
        <pc:spChg chg="mod">
          <ac:chgData name="Swartout, Darcy" userId="bc7a7b0f-5bcf-46d3-acb2-99bb7206cb2b" providerId="ADAL" clId="{CEF7EAF9-422A-44E9-869D-E6630DA94B1B}" dt="2025-07-08T19:52:22.690" v="285" actId="962"/>
          <ac:spMkLst>
            <pc:docMk/>
            <pc:sldMk cId="2163065698" sldId="367"/>
            <ac:spMk id="9" creationId="{8A985120-4D61-D681-336B-D39B656D209D}"/>
          </ac:spMkLst>
        </pc:spChg>
        <pc:spChg chg="mod">
          <ac:chgData name="Swartout, Darcy" userId="bc7a7b0f-5bcf-46d3-acb2-99bb7206cb2b" providerId="ADAL" clId="{CEF7EAF9-422A-44E9-869D-E6630DA94B1B}" dt="2025-07-08T19:46:07.982" v="62" actId="403"/>
          <ac:spMkLst>
            <pc:docMk/>
            <pc:sldMk cId="2163065698" sldId="367"/>
            <ac:spMk id="15" creationId="{CB60EAC0-D079-D7F5-F3F1-E39F36F89733}"/>
          </ac:spMkLst>
        </pc:spChg>
        <pc:spChg chg="mod">
          <ac:chgData name="Swartout, Darcy" userId="bc7a7b0f-5bcf-46d3-acb2-99bb7206cb2b" providerId="ADAL" clId="{CEF7EAF9-422A-44E9-869D-E6630DA94B1B}" dt="2025-07-08T19:49:08.786" v="183" actId="113"/>
          <ac:spMkLst>
            <pc:docMk/>
            <pc:sldMk cId="2163065698" sldId="367"/>
            <ac:spMk id="16" creationId="{77618A5B-AC2E-EDDF-5D1D-E9824F16D473}"/>
          </ac:spMkLst>
        </pc:spChg>
        <pc:picChg chg="mod">
          <ac:chgData name="Swartout, Darcy" userId="bc7a7b0f-5bcf-46d3-acb2-99bb7206cb2b" providerId="ADAL" clId="{CEF7EAF9-422A-44E9-869D-E6630DA94B1B}" dt="2025-07-08T19:52:02.170" v="277" actId="962"/>
          <ac:picMkLst>
            <pc:docMk/>
            <pc:sldMk cId="2163065698" sldId="367"/>
            <ac:picMk id="6" creationId="{15E58DB0-6A9C-E3D4-0AD0-753129B5F3C4}"/>
          </ac:picMkLst>
        </pc:picChg>
      </pc:sldChg>
      <pc:sldChg chg="modSp mod">
        <pc:chgData name="Swartout, Darcy" userId="bc7a7b0f-5bcf-46d3-acb2-99bb7206cb2b" providerId="ADAL" clId="{CEF7EAF9-422A-44E9-869D-E6630DA94B1B}" dt="2025-07-08T19:52:39.525" v="296" actId="962"/>
        <pc:sldMkLst>
          <pc:docMk/>
          <pc:sldMk cId="2036016332" sldId="368"/>
        </pc:sldMkLst>
        <pc:spChg chg="mod">
          <ac:chgData name="Swartout, Darcy" userId="bc7a7b0f-5bcf-46d3-acb2-99bb7206cb2b" providerId="ADAL" clId="{CEF7EAF9-422A-44E9-869D-E6630DA94B1B}" dt="2025-07-08T19:52:38.695" v="294" actId="962"/>
          <ac:spMkLst>
            <pc:docMk/>
            <pc:sldMk cId="2036016332" sldId="368"/>
            <ac:spMk id="2" creationId="{FC34FC1C-F77F-0BEC-C5FC-AB5048064EFE}"/>
          </ac:spMkLst>
        </pc:spChg>
        <pc:spChg chg="mod">
          <ac:chgData name="Swartout, Darcy" userId="bc7a7b0f-5bcf-46d3-acb2-99bb7206cb2b" providerId="ADAL" clId="{CEF7EAF9-422A-44E9-869D-E6630DA94B1B}" dt="2025-07-08T19:52:39.116" v="295" actId="962"/>
          <ac:spMkLst>
            <pc:docMk/>
            <pc:sldMk cId="2036016332" sldId="368"/>
            <ac:spMk id="3" creationId="{4FAA567B-A385-94A9-7732-7C8DB2BA2FEB}"/>
          </ac:spMkLst>
        </pc:spChg>
        <pc:spChg chg="mod">
          <ac:chgData name="Swartout, Darcy" userId="bc7a7b0f-5bcf-46d3-acb2-99bb7206cb2b" providerId="ADAL" clId="{CEF7EAF9-422A-44E9-869D-E6630DA94B1B}" dt="2025-07-08T19:52:39.525" v="296" actId="962"/>
          <ac:spMkLst>
            <pc:docMk/>
            <pc:sldMk cId="2036016332" sldId="368"/>
            <ac:spMk id="4" creationId="{B0A81400-E04C-ACC6-A5EB-613038822F40}"/>
          </ac:spMkLst>
        </pc:spChg>
        <pc:spChg chg="mod">
          <ac:chgData name="Swartout, Darcy" userId="bc7a7b0f-5bcf-46d3-acb2-99bb7206cb2b" providerId="ADAL" clId="{CEF7EAF9-422A-44E9-869D-E6630DA94B1B}" dt="2025-07-08T19:52:36.760" v="293" actId="962"/>
          <ac:spMkLst>
            <pc:docMk/>
            <pc:sldMk cId="2036016332" sldId="368"/>
            <ac:spMk id="9" creationId="{8A985120-4D61-D681-336B-D39B656D209D}"/>
          </ac:spMkLst>
        </pc:spChg>
        <pc:spChg chg="mod">
          <ac:chgData name="Swartout, Darcy" userId="bc7a7b0f-5bcf-46d3-acb2-99bb7206cb2b" providerId="ADAL" clId="{CEF7EAF9-422A-44E9-869D-E6630DA94B1B}" dt="2025-07-08T19:51:50.638" v="273" actId="1035"/>
          <ac:spMkLst>
            <pc:docMk/>
            <pc:sldMk cId="2036016332" sldId="368"/>
            <ac:spMk id="14" creationId="{0E488B33-40E6-8343-146A-CDB4CAA89660}"/>
          </ac:spMkLst>
        </pc:spChg>
        <pc:spChg chg="mod">
          <ac:chgData name="Swartout, Darcy" userId="bc7a7b0f-5bcf-46d3-acb2-99bb7206cb2b" providerId="ADAL" clId="{CEF7EAF9-422A-44E9-869D-E6630DA94B1B}" dt="2025-07-08T19:46:15.834" v="64" actId="403"/>
          <ac:spMkLst>
            <pc:docMk/>
            <pc:sldMk cId="2036016332" sldId="368"/>
            <ac:spMk id="15" creationId="{CB60EAC0-D079-D7F5-F3F1-E39F36F89733}"/>
          </ac:spMkLst>
        </pc:spChg>
        <pc:spChg chg="mod">
          <ac:chgData name="Swartout, Darcy" userId="bc7a7b0f-5bcf-46d3-acb2-99bb7206cb2b" providerId="ADAL" clId="{CEF7EAF9-422A-44E9-869D-E6630DA94B1B}" dt="2025-07-08T19:51:32.819" v="263" actId="20577"/>
          <ac:spMkLst>
            <pc:docMk/>
            <pc:sldMk cId="2036016332" sldId="368"/>
            <ac:spMk id="16" creationId="{77618A5B-AC2E-EDDF-5D1D-E9824F16D473}"/>
          </ac:spMkLst>
        </pc:spChg>
        <pc:grpChg chg="mod">
          <ac:chgData name="Swartout, Darcy" userId="bc7a7b0f-5bcf-46d3-acb2-99bb7206cb2b" providerId="ADAL" clId="{CEF7EAF9-422A-44E9-869D-E6630DA94B1B}" dt="2025-07-08T19:51:50.638" v="273" actId="1035"/>
          <ac:grpSpMkLst>
            <pc:docMk/>
            <pc:sldMk cId="2036016332" sldId="368"/>
            <ac:grpSpMk id="11" creationId="{887891B5-D9C1-1D31-7171-5CBDF896D6E9}"/>
          </ac:grpSpMkLst>
        </pc:grpChg>
        <pc:picChg chg="mod">
          <ac:chgData name="Swartout, Darcy" userId="bc7a7b0f-5bcf-46d3-acb2-99bb7206cb2b" providerId="ADAL" clId="{CEF7EAF9-422A-44E9-869D-E6630DA94B1B}" dt="2025-07-08T19:52:03.676" v="279" actId="962"/>
          <ac:picMkLst>
            <pc:docMk/>
            <pc:sldMk cId="2036016332" sldId="368"/>
            <ac:picMk id="10" creationId="{6995484C-6CAF-AF02-6B64-BA9F0C6D86FD}"/>
          </ac:picMkLst>
        </pc:picChg>
      </pc:sldChg>
      <pc:sldChg chg="modSp mod">
        <pc:chgData name="Swartout, Darcy" userId="bc7a7b0f-5bcf-46d3-acb2-99bb7206cb2b" providerId="ADAL" clId="{CEF7EAF9-422A-44E9-869D-E6630DA94B1B}" dt="2025-07-08T19:52:30.809" v="292" actId="962"/>
        <pc:sldMkLst>
          <pc:docMk/>
          <pc:sldMk cId="3616033853" sldId="369"/>
        </pc:sldMkLst>
        <pc:spChg chg="mod">
          <ac:chgData name="Swartout, Darcy" userId="bc7a7b0f-5bcf-46d3-acb2-99bb7206cb2b" providerId="ADAL" clId="{CEF7EAF9-422A-44E9-869D-E6630DA94B1B}" dt="2025-07-08T19:52:29.780" v="290" actId="962"/>
          <ac:spMkLst>
            <pc:docMk/>
            <pc:sldMk cId="3616033853" sldId="369"/>
            <ac:spMk id="2" creationId="{FC34FC1C-F77F-0BEC-C5FC-AB5048064EFE}"/>
          </ac:spMkLst>
        </pc:spChg>
        <pc:spChg chg="mod">
          <ac:chgData name="Swartout, Darcy" userId="bc7a7b0f-5bcf-46d3-acb2-99bb7206cb2b" providerId="ADAL" clId="{CEF7EAF9-422A-44E9-869D-E6630DA94B1B}" dt="2025-07-08T19:52:30.231" v="291" actId="962"/>
          <ac:spMkLst>
            <pc:docMk/>
            <pc:sldMk cId="3616033853" sldId="369"/>
            <ac:spMk id="3" creationId="{4FAA567B-A385-94A9-7732-7C8DB2BA2FEB}"/>
          </ac:spMkLst>
        </pc:spChg>
        <pc:spChg chg="mod">
          <ac:chgData name="Swartout, Darcy" userId="bc7a7b0f-5bcf-46d3-acb2-99bb7206cb2b" providerId="ADAL" clId="{CEF7EAF9-422A-44E9-869D-E6630DA94B1B}" dt="2025-07-08T19:52:30.809" v="292" actId="962"/>
          <ac:spMkLst>
            <pc:docMk/>
            <pc:sldMk cId="3616033853" sldId="369"/>
            <ac:spMk id="4" creationId="{B0A81400-E04C-ACC6-A5EB-613038822F40}"/>
          </ac:spMkLst>
        </pc:spChg>
        <pc:spChg chg="mod">
          <ac:chgData name="Swartout, Darcy" userId="bc7a7b0f-5bcf-46d3-acb2-99bb7206cb2b" providerId="ADAL" clId="{CEF7EAF9-422A-44E9-869D-E6630DA94B1B}" dt="2025-07-08T19:52:28.717" v="289" actId="962"/>
          <ac:spMkLst>
            <pc:docMk/>
            <pc:sldMk cId="3616033853" sldId="369"/>
            <ac:spMk id="9" creationId="{8A985120-4D61-D681-336B-D39B656D209D}"/>
          </ac:spMkLst>
        </pc:spChg>
        <pc:spChg chg="mod">
          <ac:chgData name="Swartout, Darcy" userId="bc7a7b0f-5bcf-46d3-acb2-99bb7206cb2b" providerId="ADAL" clId="{CEF7EAF9-422A-44E9-869D-E6630DA94B1B}" dt="2025-07-08T19:46:11.947" v="63" actId="403"/>
          <ac:spMkLst>
            <pc:docMk/>
            <pc:sldMk cId="3616033853" sldId="369"/>
            <ac:spMk id="15" creationId="{CB60EAC0-D079-D7F5-F3F1-E39F36F89733}"/>
          </ac:spMkLst>
        </pc:spChg>
        <pc:spChg chg="mod">
          <ac:chgData name="Swartout, Darcy" userId="bc7a7b0f-5bcf-46d3-acb2-99bb7206cb2b" providerId="ADAL" clId="{CEF7EAF9-422A-44E9-869D-E6630DA94B1B}" dt="2025-07-08T19:50:14.844" v="233" actId="113"/>
          <ac:spMkLst>
            <pc:docMk/>
            <pc:sldMk cId="3616033853" sldId="369"/>
            <ac:spMk id="16" creationId="{77618A5B-AC2E-EDDF-5D1D-E9824F16D473}"/>
          </ac:spMkLst>
        </pc:spChg>
        <pc:picChg chg="mod">
          <ac:chgData name="Swartout, Darcy" userId="bc7a7b0f-5bcf-46d3-acb2-99bb7206cb2b" providerId="ADAL" clId="{CEF7EAF9-422A-44E9-869D-E6630DA94B1B}" dt="2025-07-08T19:52:02.937" v="278" actId="962"/>
          <ac:picMkLst>
            <pc:docMk/>
            <pc:sldMk cId="3616033853" sldId="369"/>
            <ac:picMk id="11" creationId="{259E390F-9CD1-BF45-39F1-0F830CD7C061}"/>
          </ac:picMkLst>
        </pc:picChg>
      </pc:sldChg>
    </pc:docChg>
  </pc:docChgLst>
  <pc:docChgLst>
    <pc:chgData name="Lochridge, Nicole" userId="993c282e-9522-4ce8-8176-efe15df5aaa7" providerId="ADAL" clId="{C911C1B9-928A-472D-9447-A09857AB32EC}"/>
    <pc:docChg chg="undo custSel addSld delSld modSld sldOrd">
      <pc:chgData name="Lochridge, Nicole" userId="993c282e-9522-4ce8-8176-efe15df5aaa7" providerId="ADAL" clId="{C911C1B9-928A-472D-9447-A09857AB32EC}" dt="2025-07-08T18:06:27.228" v="2072" actId="20577"/>
      <pc:docMkLst>
        <pc:docMk/>
      </pc:docMkLst>
      <pc:sldChg chg="del">
        <pc:chgData name="Lochridge, Nicole" userId="993c282e-9522-4ce8-8176-efe15df5aaa7" providerId="ADAL" clId="{C911C1B9-928A-472D-9447-A09857AB32EC}" dt="2025-07-08T18:03:03.680" v="1704" actId="2696"/>
        <pc:sldMkLst>
          <pc:docMk/>
          <pc:sldMk cId="434607786" sldId="352"/>
        </pc:sldMkLst>
      </pc:sldChg>
      <pc:sldChg chg="modSp mod">
        <pc:chgData name="Lochridge, Nicole" userId="993c282e-9522-4ce8-8176-efe15df5aaa7" providerId="ADAL" clId="{C911C1B9-928A-472D-9447-A09857AB32EC}" dt="2025-07-08T18:06:27.228" v="2072" actId="20577"/>
        <pc:sldMkLst>
          <pc:docMk/>
          <pc:sldMk cId="1339528299" sldId="355"/>
        </pc:sldMkLst>
        <pc:spChg chg="mod">
          <ac:chgData name="Lochridge, Nicole" userId="993c282e-9522-4ce8-8176-efe15df5aaa7" providerId="ADAL" clId="{C911C1B9-928A-472D-9447-A09857AB32EC}" dt="2025-07-08T16:15:51.560" v="53" actId="404"/>
          <ac:spMkLst>
            <pc:docMk/>
            <pc:sldMk cId="1339528299" sldId="355"/>
            <ac:spMk id="5" creationId="{B4BECF17-DFF5-706A-4BD9-83DBF4B2690D}"/>
          </ac:spMkLst>
        </pc:spChg>
        <pc:spChg chg="mod">
          <ac:chgData name="Lochridge, Nicole" userId="993c282e-9522-4ce8-8176-efe15df5aaa7" providerId="ADAL" clId="{C911C1B9-928A-472D-9447-A09857AB32EC}" dt="2025-07-08T16:17:00.181" v="200" actId="20577"/>
          <ac:spMkLst>
            <pc:docMk/>
            <pc:sldMk cId="1339528299" sldId="355"/>
            <ac:spMk id="6" creationId="{C3BB6FEC-C60D-49BB-A4AE-8ED5D0583D88}"/>
          </ac:spMkLst>
        </pc:spChg>
        <pc:spChg chg="mod">
          <ac:chgData name="Lochridge, Nicole" userId="993c282e-9522-4ce8-8176-efe15df5aaa7" providerId="ADAL" clId="{C911C1B9-928A-472D-9447-A09857AB32EC}" dt="2025-07-08T18:06:27.228" v="2072" actId="20577"/>
          <ac:spMkLst>
            <pc:docMk/>
            <pc:sldMk cId="1339528299" sldId="355"/>
            <ac:spMk id="7" creationId="{84D10075-D2D1-BEAF-E25D-673DCC1AF695}"/>
          </ac:spMkLst>
        </pc:spChg>
        <pc:spChg chg="mod">
          <ac:chgData name="Lochridge, Nicole" userId="993c282e-9522-4ce8-8176-efe15df5aaa7" providerId="ADAL" clId="{C911C1B9-928A-472D-9447-A09857AB32EC}" dt="2025-07-08T16:17:17.181" v="220" actId="20577"/>
          <ac:spMkLst>
            <pc:docMk/>
            <pc:sldMk cId="1339528299" sldId="355"/>
            <ac:spMk id="9" creationId="{60B7C34F-CAEE-3B6F-DE0B-7F01229DC43D}"/>
          </ac:spMkLst>
        </pc:spChg>
        <pc:spChg chg="mod">
          <ac:chgData name="Lochridge, Nicole" userId="993c282e-9522-4ce8-8176-efe15df5aaa7" providerId="ADAL" clId="{C911C1B9-928A-472D-9447-A09857AB32EC}" dt="2025-07-08T16:17:24.773" v="238" actId="20577"/>
          <ac:spMkLst>
            <pc:docMk/>
            <pc:sldMk cId="1339528299" sldId="355"/>
            <ac:spMk id="10" creationId="{9C297BA9-7850-2144-FADD-2BD3C6BEB5E9}"/>
          </ac:spMkLst>
        </pc:spChg>
      </pc:sldChg>
      <pc:sldChg chg="addSp delSp modSp mod">
        <pc:chgData name="Lochridge, Nicole" userId="993c282e-9522-4ce8-8176-efe15df5aaa7" providerId="ADAL" clId="{C911C1B9-928A-472D-9447-A09857AB32EC}" dt="2025-07-08T18:03:36.874" v="1716" actId="20577"/>
        <pc:sldMkLst>
          <pc:docMk/>
          <pc:sldMk cId="2178360457" sldId="356"/>
        </pc:sldMkLst>
        <pc:spChg chg="mod">
          <ac:chgData name="Lochridge, Nicole" userId="993c282e-9522-4ce8-8176-efe15df5aaa7" providerId="ADAL" clId="{C911C1B9-928A-472D-9447-A09857AB32EC}" dt="2025-07-08T18:03:36.874" v="1716" actId="20577"/>
          <ac:spMkLst>
            <pc:docMk/>
            <pc:sldMk cId="2178360457" sldId="356"/>
            <ac:spMk id="5" creationId="{AA72F123-7042-8D81-34FB-091C1DD175DE}"/>
          </ac:spMkLst>
        </pc:spChg>
        <pc:spChg chg="add mod">
          <ac:chgData name="Lochridge, Nicole" userId="993c282e-9522-4ce8-8176-efe15df5aaa7" providerId="ADAL" clId="{C911C1B9-928A-472D-9447-A09857AB32EC}" dt="2025-07-08T16:25:56.024" v="386" actId="1035"/>
          <ac:spMkLst>
            <pc:docMk/>
            <pc:sldMk cId="2178360457" sldId="356"/>
            <ac:spMk id="9" creationId="{5436060B-5276-2099-C96F-C1F71EAAB336}"/>
          </ac:spMkLst>
        </pc:spChg>
        <pc:spChg chg="add mod">
          <ac:chgData name="Lochridge, Nicole" userId="993c282e-9522-4ce8-8176-efe15df5aaa7" providerId="ADAL" clId="{C911C1B9-928A-472D-9447-A09857AB32EC}" dt="2025-07-08T16:26:12.398" v="391" actId="1035"/>
          <ac:spMkLst>
            <pc:docMk/>
            <pc:sldMk cId="2178360457" sldId="356"/>
            <ac:spMk id="10" creationId="{A0D32BF5-AD1C-BFB6-ADA2-9268B009E893}"/>
          </ac:spMkLst>
        </pc:spChg>
        <pc:spChg chg="add mod">
          <ac:chgData name="Lochridge, Nicole" userId="993c282e-9522-4ce8-8176-efe15df5aaa7" providerId="ADAL" clId="{C911C1B9-928A-472D-9447-A09857AB32EC}" dt="2025-07-08T16:26:28.169" v="393" actId="1076"/>
          <ac:spMkLst>
            <pc:docMk/>
            <pc:sldMk cId="2178360457" sldId="356"/>
            <ac:spMk id="11" creationId="{EC706016-00CF-B392-182C-2C00F604A554}"/>
          </ac:spMkLst>
        </pc:spChg>
        <pc:spChg chg="add mod">
          <ac:chgData name="Lochridge, Nicole" userId="993c282e-9522-4ce8-8176-efe15df5aaa7" providerId="ADAL" clId="{C911C1B9-928A-472D-9447-A09857AB32EC}" dt="2025-07-08T16:26:37.758" v="397" actId="20577"/>
          <ac:spMkLst>
            <pc:docMk/>
            <pc:sldMk cId="2178360457" sldId="356"/>
            <ac:spMk id="12" creationId="{4B84B95B-A5DF-126B-3460-6DD2F4D0D146}"/>
          </ac:spMkLst>
        </pc:spChg>
        <pc:spChg chg="mod">
          <ac:chgData name="Lochridge, Nicole" userId="993c282e-9522-4ce8-8176-efe15df5aaa7" providerId="ADAL" clId="{C911C1B9-928A-472D-9447-A09857AB32EC}" dt="2025-07-08T16:24:33.773" v="373" actId="20577"/>
          <ac:spMkLst>
            <pc:docMk/>
            <pc:sldMk cId="2178360457" sldId="356"/>
            <ac:spMk id="13" creationId="{A39BFE7D-1216-2727-34CD-0984617B99D7}"/>
          </ac:spMkLst>
        </pc:spChg>
        <pc:spChg chg="mod">
          <ac:chgData name="Lochridge, Nicole" userId="993c282e-9522-4ce8-8176-efe15df5aaa7" providerId="ADAL" clId="{C911C1B9-928A-472D-9447-A09857AB32EC}" dt="2025-07-08T16:34:24.319" v="735" actId="113"/>
          <ac:spMkLst>
            <pc:docMk/>
            <pc:sldMk cId="2178360457" sldId="356"/>
            <ac:spMk id="14" creationId="{57CB43C0-E684-8DC4-DD39-1D50E2B1512B}"/>
          </ac:spMkLst>
        </pc:spChg>
        <pc:spChg chg="add mod ord">
          <ac:chgData name="Lochridge, Nicole" userId="993c282e-9522-4ce8-8176-efe15df5aaa7" providerId="ADAL" clId="{C911C1B9-928A-472D-9447-A09857AB32EC}" dt="2025-07-08T16:37:53.643" v="797" actId="166"/>
          <ac:spMkLst>
            <pc:docMk/>
            <pc:sldMk cId="2178360457" sldId="356"/>
            <ac:spMk id="17" creationId="{84F7C12B-93A8-38B7-D159-A6718541D65B}"/>
          </ac:spMkLst>
        </pc:spChg>
        <pc:spChg chg="add mod ord">
          <ac:chgData name="Lochridge, Nicole" userId="993c282e-9522-4ce8-8176-efe15df5aaa7" providerId="ADAL" clId="{C911C1B9-928A-472D-9447-A09857AB32EC}" dt="2025-07-08T16:37:56.580" v="798" actId="166"/>
          <ac:spMkLst>
            <pc:docMk/>
            <pc:sldMk cId="2178360457" sldId="356"/>
            <ac:spMk id="18" creationId="{73904DB5-90B6-7162-F798-0AD11E990656}"/>
          </ac:spMkLst>
        </pc:spChg>
        <pc:spChg chg="add mod ord">
          <ac:chgData name="Lochridge, Nicole" userId="993c282e-9522-4ce8-8176-efe15df5aaa7" providerId="ADAL" clId="{C911C1B9-928A-472D-9447-A09857AB32EC}" dt="2025-07-08T16:38:16.698" v="802" actId="166"/>
          <ac:spMkLst>
            <pc:docMk/>
            <pc:sldMk cId="2178360457" sldId="356"/>
            <ac:spMk id="19" creationId="{66EE02BB-1DA2-0B08-FECC-25713ED3DE6C}"/>
          </ac:spMkLst>
        </pc:spChg>
        <pc:spChg chg="add mod ord">
          <ac:chgData name="Lochridge, Nicole" userId="993c282e-9522-4ce8-8176-efe15df5aaa7" providerId="ADAL" clId="{C911C1B9-928A-472D-9447-A09857AB32EC}" dt="2025-07-08T16:38:18.749" v="803" actId="166"/>
          <ac:spMkLst>
            <pc:docMk/>
            <pc:sldMk cId="2178360457" sldId="356"/>
            <ac:spMk id="20" creationId="{93CAAACE-0227-AC75-B75B-A3347B598E41}"/>
          </ac:spMkLst>
        </pc:spChg>
        <pc:spChg chg="add mod ord">
          <ac:chgData name="Lochridge, Nicole" userId="993c282e-9522-4ce8-8176-efe15df5aaa7" providerId="ADAL" clId="{C911C1B9-928A-472D-9447-A09857AB32EC}" dt="2025-07-08T16:37:58.894" v="799" actId="166"/>
          <ac:spMkLst>
            <pc:docMk/>
            <pc:sldMk cId="2178360457" sldId="356"/>
            <ac:spMk id="21" creationId="{2A46DAFE-2782-EF44-C4FA-AB190FAF4B09}"/>
          </ac:spMkLst>
        </pc:spChg>
        <pc:spChg chg="add mod ord">
          <ac:chgData name="Lochridge, Nicole" userId="993c282e-9522-4ce8-8176-efe15df5aaa7" providerId="ADAL" clId="{C911C1B9-928A-472D-9447-A09857AB32EC}" dt="2025-07-08T16:38:20.806" v="804" actId="166"/>
          <ac:spMkLst>
            <pc:docMk/>
            <pc:sldMk cId="2178360457" sldId="356"/>
            <ac:spMk id="22" creationId="{A822AD4E-7DDC-B3AF-7073-15E0BD06F81E}"/>
          </ac:spMkLst>
        </pc:spChg>
        <pc:picChg chg="add mod modCrop">
          <ac:chgData name="Lochridge, Nicole" userId="993c282e-9522-4ce8-8176-efe15df5aaa7" providerId="ADAL" clId="{C911C1B9-928A-472D-9447-A09857AB32EC}" dt="2025-07-08T16:25:09.419" v="376" actId="1076"/>
          <ac:picMkLst>
            <pc:docMk/>
            <pc:sldMk cId="2178360457" sldId="356"/>
            <ac:picMk id="8" creationId="{854E4ACA-6A48-2778-5412-BF96F1017DE6}"/>
          </ac:picMkLst>
        </pc:picChg>
        <pc:picChg chg="add mod">
          <ac:chgData name="Lochridge, Nicole" userId="993c282e-9522-4ce8-8176-efe15df5aaa7" providerId="ADAL" clId="{C911C1B9-928A-472D-9447-A09857AB32EC}" dt="2025-07-08T16:38:40.605" v="810" actId="1037"/>
          <ac:picMkLst>
            <pc:docMk/>
            <pc:sldMk cId="2178360457" sldId="356"/>
            <ac:picMk id="24" creationId="{0CE85EF2-70F6-451B-F825-61B08614328D}"/>
          </ac:picMkLst>
        </pc:picChg>
      </pc:sldChg>
      <pc:sldChg chg="addSp delSp modSp mod">
        <pc:chgData name="Lochridge, Nicole" userId="993c282e-9522-4ce8-8176-efe15df5aaa7" providerId="ADAL" clId="{C911C1B9-928A-472D-9447-A09857AB32EC}" dt="2025-07-08T18:03:32.476" v="1714" actId="20577"/>
        <pc:sldMkLst>
          <pc:docMk/>
          <pc:sldMk cId="2594437778" sldId="364"/>
        </pc:sldMkLst>
        <pc:spChg chg="add mod">
          <ac:chgData name="Lochridge, Nicole" userId="993c282e-9522-4ce8-8176-efe15df5aaa7" providerId="ADAL" clId="{C911C1B9-928A-472D-9447-A09857AB32EC}" dt="2025-07-08T17:30:42.382" v="1234" actId="14100"/>
          <ac:spMkLst>
            <pc:docMk/>
            <pc:sldMk cId="2594437778" sldId="364"/>
            <ac:spMk id="14" creationId="{697A6AD1-0362-D3A0-81FC-9351825CEC95}"/>
          </ac:spMkLst>
        </pc:spChg>
        <pc:spChg chg="mod">
          <ac:chgData name="Lochridge, Nicole" userId="993c282e-9522-4ce8-8176-efe15df5aaa7" providerId="ADAL" clId="{C911C1B9-928A-472D-9447-A09857AB32EC}" dt="2025-07-08T18:03:32.476" v="1714" actId="20577"/>
          <ac:spMkLst>
            <pc:docMk/>
            <pc:sldMk cId="2594437778" sldId="364"/>
            <ac:spMk id="15" creationId="{CB60EAC0-D079-D7F5-F3F1-E39F36F89733}"/>
          </ac:spMkLst>
        </pc:spChg>
        <pc:spChg chg="mod">
          <ac:chgData name="Lochridge, Nicole" userId="993c282e-9522-4ce8-8176-efe15df5aaa7" providerId="ADAL" clId="{C911C1B9-928A-472D-9447-A09857AB32EC}" dt="2025-07-08T17:51:56.998" v="1678" actId="27636"/>
          <ac:spMkLst>
            <pc:docMk/>
            <pc:sldMk cId="2594437778" sldId="364"/>
            <ac:spMk id="16" creationId="{77618A5B-AC2E-EDDF-5D1D-E9824F16D473}"/>
          </ac:spMkLst>
        </pc:spChg>
        <pc:picChg chg="add mod">
          <ac:chgData name="Lochridge, Nicole" userId="993c282e-9522-4ce8-8176-efe15df5aaa7" providerId="ADAL" clId="{C911C1B9-928A-472D-9447-A09857AB32EC}" dt="2025-07-08T17:27:47.054" v="1110" actId="1076"/>
          <ac:picMkLst>
            <pc:docMk/>
            <pc:sldMk cId="2594437778" sldId="364"/>
            <ac:picMk id="13" creationId="{307A0FBF-CF15-ECAB-BABB-07945FA7CA5E}"/>
          </ac:picMkLst>
        </pc:picChg>
      </pc:sldChg>
      <pc:sldChg chg="del">
        <pc:chgData name="Lochridge, Nicole" userId="993c282e-9522-4ce8-8176-efe15df5aaa7" providerId="ADAL" clId="{C911C1B9-928A-472D-9447-A09857AB32EC}" dt="2025-07-08T16:17:36.737" v="239" actId="2696"/>
        <pc:sldMkLst>
          <pc:docMk/>
          <pc:sldMk cId="2529097494" sldId="365"/>
        </pc:sldMkLst>
      </pc:sldChg>
      <pc:sldChg chg="del">
        <pc:chgData name="Lochridge, Nicole" userId="993c282e-9522-4ce8-8176-efe15df5aaa7" providerId="ADAL" clId="{C911C1B9-928A-472D-9447-A09857AB32EC}" dt="2025-07-08T18:03:01.958" v="1703" actId="2696"/>
        <pc:sldMkLst>
          <pc:docMk/>
          <pc:sldMk cId="700590098" sldId="366"/>
        </pc:sldMkLst>
      </pc:sldChg>
      <pc:sldChg chg="addSp delSp modSp add mod">
        <pc:chgData name="Lochridge, Nicole" userId="993c282e-9522-4ce8-8176-efe15df5aaa7" providerId="ADAL" clId="{C911C1B9-928A-472D-9447-A09857AB32EC}" dt="2025-07-08T18:03:28.067" v="1712" actId="20577"/>
        <pc:sldMkLst>
          <pc:docMk/>
          <pc:sldMk cId="2163065698" sldId="367"/>
        </pc:sldMkLst>
        <pc:spChg chg="add mod">
          <ac:chgData name="Lochridge, Nicole" userId="993c282e-9522-4ce8-8176-efe15df5aaa7" providerId="ADAL" clId="{C911C1B9-928A-472D-9447-A09857AB32EC}" dt="2025-07-08T17:31:02.666" v="1240" actId="14100"/>
          <ac:spMkLst>
            <pc:docMk/>
            <pc:sldMk cId="2163065698" sldId="367"/>
            <ac:spMk id="7" creationId="{3E390301-015B-429A-AB17-5CD539D7E74C}"/>
          </ac:spMkLst>
        </pc:spChg>
        <pc:spChg chg="mod">
          <ac:chgData name="Lochridge, Nicole" userId="993c282e-9522-4ce8-8176-efe15df5aaa7" providerId="ADAL" clId="{C911C1B9-928A-472D-9447-A09857AB32EC}" dt="2025-07-08T18:03:28.067" v="1712" actId="20577"/>
          <ac:spMkLst>
            <pc:docMk/>
            <pc:sldMk cId="2163065698" sldId="367"/>
            <ac:spMk id="15" creationId="{CB60EAC0-D079-D7F5-F3F1-E39F36F89733}"/>
          </ac:spMkLst>
        </pc:spChg>
        <pc:spChg chg="mod">
          <ac:chgData name="Lochridge, Nicole" userId="993c282e-9522-4ce8-8176-efe15df5aaa7" providerId="ADAL" clId="{C911C1B9-928A-472D-9447-A09857AB32EC}" dt="2025-07-08T17:46:25.948" v="1329" actId="20577"/>
          <ac:spMkLst>
            <pc:docMk/>
            <pc:sldMk cId="2163065698" sldId="367"/>
            <ac:spMk id="16" creationId="{77618A5B-AC2E-EDDF-5D1D-E9824F16D473}"/>
          </ac:spMkLst>
        </pc:spChg>
        <pc:picChg chg="add mod">
          <ac:chgData name="Lochridge, Nicole" userId="993c282e-9522-4ce8-8176-efe15df5aaa7" providerId="ADAL" clId="{C911C1B9-928A-472D-9447-A09857AB32EC}" dt="2025-07-08T17:30:11.336" v="1229" actId="1582"/>
          <ac:picMkLst>
            <pc:docMk/>
            <pc:sldMk cId="2163065698" sldId="367"/>
            <ac:picMk id="6" creationId="{15E58DB0-6A9C-E3D4-0AD0-753129B5F3C4}"/>
          </ac:picMkLst>
        </pc:picChg>
      </pc:sldChg>
      <pc:sldChg chg="del">
        <pc:chgData name="Lochridge, Nicole" userId="993c282e-9522-4ce8-8176-efe15df5aaa7" providerId="ADAL" clId="{C911C1B9-928A-472D-9447-A09857AB32EC}" dt="2025-07-08T16:17:44.116" v="240" actId="2696"/>
        <pc:sldMkLst>
          <pc:docMk/>
          <pc:sldMk cId="3599592151" sldId="367"/>
        </pc:sldMkLst>
      </pc:sldChg>
      <pc:sldChg chg="addSp delSp modSp add mod">
        <pc:chgData name="Lochridge, Nicole" userId="993c282e-9522-4ce8-8176-efe15df5aaa7" providerId="ADAL" clId="{C911C1B9-928A-472D-9447-A09857AB32EC}" dt="2025-07-08T18:03:19.186" v="1708" actId="20577"/>
        <pc:sldMkLst>
          <pc:docMk/>
          <pc:sldMk cId="2036016332" sldId="368"/>
        </pc:sldMkLst>
        <pc:spChg chg="ord">
          <ac:chgData name="Lochridge, Nicole" userId="993c282e-9522-4ce8-8176-efe15df5aaa7" providerId="ADAL" clId="{C911C1B9-928A-472D-9447-A09857AB32EC}" dt="2025-07-08T17:46:55.364" v="1336" actId="166"/>
          <ac:spMkLst>
            <pc:docMk/>
            <pc:sldMk cId="2036016332" sldId="368"/>
            <ac:spMk id="7" creationId="{3E390301-015B-429A-AB17-5CD539D7E74C}"/>
          </ac:spMkLst>
        </pc:spChg>
        <pc:spChg chg="mod">
          <ac:chgData name="Lochridge, Nicole" userId="993c282e-9522-4ce8-8176-efe15df5aaa7" providerId="ADAL" clId="{C911C1B9-928A-472D-9447-A09857AB32EC}" dt="2025-07-08T17:50:03.539" v="1587"/>
          <ac:spMkLst>
            <pc:docMk/>
            <pc:sldMk cId="2036016332" sldId="368"/>
            <ac:spMk id="12" creationId="{0BC993F7-945A-58A7-C79F-0FAA57A39F13}"/>
          </ac:spMkLst>
        </pc:spChg>
        <pc:spChg chg="add mod">
          <ac:chgData name="Lochridge, Nicole" userId="993c282e-9522-4ce8-8176-efe15df5aaa7" providerId="ADAL" clId="{C911C1B9-928A-472D-9447-A09857AB32EC}" dt="2025-07-08T17:50:21.450" v="1664" actId="20577"/>
          <ac:spMkLst>
            <pc:docMk/>
            <pc:sldMk cId="2036016332" sldId="368"/>
            <ac:spMk id="14" creationId="{0E488B33-40E6-8343-146A-CDB4CAA89660}"/>
          </ac:spMkLst>
        </pc:spChg>
        <pc:spChg chg="mod">
          <ac:chgData name="Lochridge, Nicole" userId="993c282e-9522-4ce8-8176-efe15df5aaa7" providerId="ADAL" clId="{C911C1B9-928A-472D-9447-A09857AB32EC}" dt="2025-07-08T18:03:19.186" v="1708" actId="20577"/>
          <ac:spMkLst>
            <pc:docMk/>
            <pc:sldMk cId="2036016332" sldId="368"/>
            <ac:spMk id="15" creationId="{CB60EAC0-D079-D7F5-F3F1-E39F36F89733}"/>
          </ac:spMkLst>
        </pc:spChg>
        <pc:spChg chg="mod">
          <ac:chgData name="Lochridge, Nicole" userId="993c282e-9522-4ce8-8176-efe15df5aaa7" providerId="ADAL" clId="{C911C1B9-928A-472D-9447-A09857AB32EC}" dt="2025-07-08T17:57:10.264" v="1701" actId="11"/>
          <ac:spMkLst>
            <pc:docMk/>
            <pc:sldMk cId="2036016332" sldId="368"/>
            <ac:spMk id="16" creationId="{77618A5B-AC2E-EDDF-5D1D-E9824F16D473}"/>
          </ac:spMkLst>
        </pc:spChg>
        <pc:spChg chg="add mod">
          <ac:chgData name="Lochridge, Nicole" userId="993c282e-9522-4ce8-8176-efe15df5aaa7" providerId="ADAL" clId="{C911C1B9-928A-472D-9447-A09857AB32EC}" dt="2025-07-08T17:51:07.321" v="1672" actId="1036"/>
          <ac:spMkLst>
            <pc:docMk/>
            <pc:sldMk cId="2036016332" sldId="368"/>
            <ac:spMk id="17" creationId="{34D61412-BA46-DEBE-5196-C8C5A03AE0C9}"/>
          </ac:spMkLst>
        </pc:spChg>
        <pc:grpChg chg="add mod">
          <ac:chgData name="Lochridge, Nicole" userId="993c282e-9522-4ce8-8176-efe15df5aaa7" providerId="ADAL" clId="{C911C1B9-928A-472D-9447-A09857AB32EC}" dt="2025-07-08T17:50:03.539" v="1587"/>
          <ac:grpSpMkLst>
            <pc:docMk/>
            <pc:sldMk cId="2036016332" sldId="368"/>
            <ac:grpSpMk id="11" creationId="{887891B5-D9C1-1D31-7171-5CBDF896D6E9}"/>
          </ac:grpSpMkLst>
        </pc:grpChg>
        <pc:picChg chg="add mod">
          <ac:chgData name="Lochridge, Nicole" userId="993c282e-9522-4ce8-8176-efe15df5aaa7" providerId="ADAL" clId="{C911C1B9-928A-472D-9447-A09857AB32EC}" dt="2025-07-08T17:49:55.579" v="1586" actId="1076"/>
          <ac:picMkLst>
            <pc:docMk/>
            <pc:sldMk cId="2036016332" sldId="368"/>
            <ac:picMk id="10" creationId="{6995484C-6CAF-AF02-6B64-BA9F0C6D86FD}"/>
          </ac:picMkLst>
        </pc:picChg>
        <pc:picChg chg="mod">
          <ac:chgData name="Lochridge, Nicole" userId="993c282e-9522-4ce8-8176-efe15df5aaa7" providerId="ADAL" clId="{C911C1B9-928A-472D-9447-A09857AB32EC}" dt="2025-07-08T17:50:03.539" v="1587"/>
          <ac:picMkLst>
            <pc:docMk/>
            <pc:sldMk cId="2036016332" sldId="368"/>
            <ac:picMk id="13" creationId="{105360DE-4486-B77E-9A87-B12775DD77F6}"/>
          </ac:picMkLst>
        </pc:picChg>
      </pc:sldChg>
      <pc:sldChg chg="addSp delSp modSp add mod ord">
        <pc:chgData name="Lochridge, Nicole" userId="993c282e-9522-4ce8-8176-efe15df5aaa7" providerId="ADAL" clId="{C911C1B9-928A-472D-9447-A09857AB32EC}" dt="2025-07-08T18:03:23.843" v="1710" actId="20577"/>
        <pc:sldMkLst>
          <pc:docMk/>
          <pc:sldMk cId="3616033853" sldId="369"/>
        </pc:sldMkLst>
        <pc:spChg chg="mod ord">
          <ac:chgData name="Lochridge, Nicole" userId="993c282e-9522-4ce8-8176-efe15df5aaa7" providerId="ADAL" clId="{C911C1B9-928A-472D-9447-A09857AB32EC}" dt="2025-07-08T17:43:21.726" v="1321" actId="14100"/>
          <ac:spMkLst>
            <pc:docMk/>
            <pc:sldMk cId="3616033853" sldId="369"/>
            <ac:spMk id="7" creationId="{3E390301-015B-429A-AB17-5CD539D7E74C}"/>
          </ac:spMkLst>
        </pc:spChg>
        <pc:spChg chg="mod">
          <ac:chgData name="Lochridge, Nicole" userId="993c282e-9522-4ce8-8176-efe15df5aaa7" providerId="ADAL" clId="{C911C1B9-928A-472D-9447-A09857AB32EC}" dt="2025-07-08T18:03:23.843" v="1710" actId="20577"/>
          <ac:spMkLst>
            <pc:docMk/>
            <pc:sldMk cId="3616033853" sldId="369"/>
            <ac:spMk id="15" creationId="{CB60EAC0-D079-D7F5-F3F1-E39F36F89733}"/>
          </ac:spMkLst>
        </pc:spChg>
        <pc:spChg chg="mod">
          <ac:chgData name="Lochridge, Nicole" userId="993c282e-9522-4ce8-8176-efe15df5aaa7" providerId="ADAL" clId="{C911C1B9-928A-472D-9447-A09857AB32EC}" dt="2025-07-08T17:45:53.301" v="1327" actId="11"/>
          <ac:spMkLst>
            <pc:docMk/>
            <pc:sldMk cId="3616033853" sldId="369"/>
            <ac:spMk id="16" creationId="{77618A5B-AC2E-EDDF-5D1D-E9824F16D473}"/>
          </ac:spMkLst>
        </pc:spChg>
        <pc:picChg chg="add mod">
          <ac:chgData name="Lochridge, Nicole" userId="993c282e-9522-4ce8-8176-efe15df5aaa7" providerId="ADAL" clId="{C911C1B9-928A-472D-9447-A09857AB32EC}" dt="2025-07-08T17:43:02.893" v="1317" actId="1076"/>
          <ac:picMkLst>
            <pc:docMk/>
            <pc:sldMk cId="3616033853" sldId="369"/>
            <ac:picMk id="11" creationId="{259E390F-9CD1-BF45-39F1-0F830CD7C061}"/>
          </ac:picMkLst>
        </pc:picChg>
      </pc:sldChg>
      <pc:sldChg chg="add del">
        <pc:chgData name="Lochridge, Nicole" userId="993c282e-9522-4ce8-8176-efe15df5aaa7" providerId="ADAL" clId="{C911C1B9-928A-472D-9447-A09857AB32EC}" dt="2025-07-08T17:46:05.368" v="1328" actId="47"/>
        <pc:sldMkLst>
          <pc:docMk/>
          <pc:sldMk cId="871962273" sldId="370"/>
        </pc:sldMkLst>
      </pc:sldChg>
      <pc:sldChg chg="modSp add del mod">
        <pc:chgData name="Lochridge, Nicole" userId="993c282e-9522-4ce8-8176-efe15df5aaa7" providerId="ADAL" clId="{C911C1B9-928A-472D-9447-A09857AB32EC}" dt="2025-07-08T17:57:32.955" v="1702" actId="47"/>
        <pc:sldMkLst>
          <pc:docMk/>
          <pc:sldMk cId="2279350224" sldId="370"/>
        </pc:sldMkLst>
      </pc:sldChg>
    </pc:docChg>
  </pc:docChgLst>
  <pc:docChgLst>
    <pc:chgData name="Swartout, Darcy" userId="1c015fc4-41a8-4efb-8017-be6f6fc86c37" providerId="ADAL" clId="{6A521276-1CD4-46C3-B140-29D51AEA791B}"/>
    <pc:docChg chg="modSld">
      <pc:chgData name="Swartout, Darcy" userId="1c015fc4-41a8-4efb-8017-be6f6fc86c37" providerId="ADAL" clId="{6A521276-1CD4-46C3-B140-29D51AEA791B}" dt="2025-07-18T17:51:19.197" v="15" actId="114"/>
      <pc:docMkLst>
        <pc:docMk/>
      </pc:docMkLst>
      <pc:sldChg chg="modSp mod">
        <pc:chgData name="Swartout, Darcy" userId="1c015fc4-41a8-4efb-8017-be6f6fc86c37" providerId="ADAL" clId="{6A521276-1CD4-46C3-B140-29D51AEA791B}" dt="2025-07-18T17:51:19.197" v="15" actId="114"/>
        <pc:sldMkLst>
          <pc:docMk/>
          <pc:sldMk cId="2178360457" sldId="356"/>
        </pc:sldMkLst>
        <pc:spChg chg="mod">
          <ac:chgData name="Swartout, Darcy" userId="1c015fc4-41a8-4efb-8017-be6f6fc86c37" providerId="ADAL" clId="{6A521276-1CD4-46C3-B140-29D51AEA791B}" dt="2025-07-18T17:51:19.197" v="15" actId="114"/>
          <ac:spMkLst>
            <pc:docMk/>
            <pc:sldMk cId="2178360457" sldId="356"/>
            <ac:spMk id="13" creationId="{A39BFE7D-1216-2727-34CD-0984617B99D7}"/>
          </ac:spMkLst>
        </pc:spChg>
        <pc:spChg chg="mod">
          <ac:chgData name="Swartout, Darcy" userId="1c015fc4-41a8-4efb-8017-be6f6fc86c37" providerId="ADAL" clId="{6A521276-1CD4-46C3-B140-29D51AEA791B}" dt="2025-07-18T17:50:27.880" v="5" actId="14100"/>
          <ac:spMkLst>
            <pc:docMk/>
            <pc:sldMk cId="2178360457" sldId="356"/>
            <ac:spMk id="17" creationId="{84F7C12B-93A8-38B7-D159-A6718541D65B}"/>
          </ac:spMkLst>
        </pc:spChg>
        <pc:spChg chg="mod">
          <ac:chgData name="Swartout, Darcy" userId="1c015fc4-41a8-4efb-8017-be6f6fc86c37" providerId="ADAL" clId="{6A521276-1CD4-46C3-B140-29D51AEA791B}" dt="2025-07-18T17:50:21.313" v="3" actId="14100"/>
          <ac:spMkLst>
            <pc:docMk/>
            <pc:sldMk cId="2178360457" sldId="356"/>
            <ac:spMk id="18" creationId="{73904DB5-90B6-7162-F798-0AD11E990656}"/>
          </ac:spMkLst>
        </pc:spChg>
        <pc:spChg chg="mod">
          <ac:chgData name="Swartout, Darcy" userId="1c015fc4-41a8-4efb-8017-be6f6fc86c37" providerId="ADAL" clId="{6A521276-1CD4-46C3-B140-29D51AEA791B}" dt="2025-07-18T17:50:31.870" v="6" actId="1076"/>
          <ac:spMkLst>
            <pc:docMk/>
            <pc:sldMk cId="2178360457" sldId="356"/>
            <ac:spMk id="19" creationId="{66EE02BB-1DA2-0B08-FECC-25713ED3DE6C}"/>
          </ac:spMkLst>
        </pc:spChg>
        <pc:spChg chg="mod">
          <ac:chgData name="Swartout, Darcy" userId="1c015fc4-41a8-4efb-8017-be6f6fc86c37" providerId="ADAL" clId="{6A521276-1CD4-46C3-B140-29D51AEA791B}" dt="2025-07-18T17:50:36.079" v="7" actId="1076"/>
          <ac:spMkLst>
            <pc:docMk/>
            <pc:sldMk cId="2178360457" sldId="356"/>
            <ac:spMk id="20" creationId="{93CAAACE-0227-AC75-B75B-A3347B598E41}"/>
          </ac:spMkLst>
        </pc:spChg>
        <pc:spChg chg="mod">
          <ac:chgData name="Swartout, Darcy" userId="1c015fc4-41a8-4efb-8017-be6f6fc86c37" providerId="ADAL" clId="{6A521276-1CD4-46C3-B140-29D51AEA791B}" dt="2025-07-18T17:50:43.405" v="11" actId="1037"/>
          <ac:spMkLst>
            <pc:docMk/>
            <pc:sldMk cId="2178360457" sldId="356"/>
            <ac:spMk id="21" creationId="{2A46DAFE-2782-EF44-C4FA-AB190FAF4B09}"/>
          </ac:spMkLst>
        </pc:spChg>
        <pc:spChg chg="mod">
          <ac:chgData name="Swartout, Darcy" userId="1c015fc4-41a8-4efb-8017-be6f6fc86c37" providerId="ADAL" clId="{6A521276-1CD4-46C3-B140-29D51AEA791B}" dt="2025-07-18T17:50:48.357" v="12" actId="1076"/>
          <ac:spMkLst>
            <pc:docMk/>
            <pc:sldMk cId="2178360457" sldId="356"/>
            <ac:spMk id="22" creationId="{A822AD4E-7DDC-B3AF-7073-15E0BD06F81E}"/>
          </ac:spMkLst>
        </pc:spChg>
      </pc:sldChg>
    </pc:docChg>
  </pc:docChgLst>
  <pc:docChgLst>
    <pc:chgData name="Lochridge, Nicole" userId="S::nicole.lochridge@sao.ga.gov::5639537f-4cac-4ea2-adee-336558c214b0" providerId="AD" clId="Web-{44759CCC-B241-0F8F-1B18-F563B7404655}"/>
    <pc:docChg chg="modSld">
      <pc:chgData name="Lochridge, Nicole" userId="S::nicole.lochridge@sao.ga.gov::5639537f-4cac-4ea2-adee-336558c214b0" providerId="AD" clId="Web-{44759CCC-B241-0F8F-1B18-F563B7404655}" dt="2025-07-23T19:52:45.009" v="2" actId="20577"/>
      <pc:docMkLst>
        <pc:docMk/>
      </pc:docMkLst>
      <pc:sldChg chg="modSp">
        <pc:chgData name="Lochridge, Nicole" userId="S::nicole.lochridge@sao.ga.gov::5639537f-4cac-4ea2-adee-336558c214b0" providerId="AD" clId="Web-{44759CCC-B241-0F8F-1B18-F563B7404655}" dt="2025-07-23T19:52:45.009" v="2" actId="20577"/>
        <pc:sldMkLst>
          <pc:docMk/>
          <pc:sldMk cId="2036016332" sldId="368"/>
        </pc:sldMkLst>
        <pc:spChg chg="mod">
          <ac:chgData name="Lochridge, Nicole" userId="S::nicole.lochridge@sao.ga.gov::5639537f-4cac-4ea2-adee-336558c214b0" providerId="AD" clId="Web-{44759CCC-B241-0F8F-1B18-F563B7404655}" dt="2025-07-23T19:52:45.009" v="2" actId="20577"/>
          <ac:spMkLst>
            <pc:docMk/>
            <pc:sldMk cId="2036016332" sldId="368"/>
            <ac:spMk id="16" creationId="{77618A5B-AC2E-EDDF-5D1D-E9824F16D473}"/>
          </ac:spMkLst>
        </pc:spChg>
      </pc:sldChg>
    </pc:docChg>
  </pc:docChgLst>
  <pc:docChgLst>
    <pc:chgData name="Swartout, Darcy" userId="1c015fc4-41a8-4efb-8017-be6f6fc86c37" providerId="ADAL" clId="{D467E28A-4939-48B3-853E-71F718D31CB0}"/>
    <pc:docChg chg="modMainMaster">
      <pc:chgData name="Swartout, Darcy" userId="1c015fc4-41a8-4efb-8017-be6f6fc86c37" providerId="ADAL" clId="{D467E28A-4939-48B3-853E-71F718D31CB0}" dt="2025-09-08T18:23:58.407" v="0"/>
      <pc:docMkLst>
        <pc:docMk/>
      </pc:docMkLst>
      <pc:sldMasterChg chg="modSldLayout">
        <pc:chgData name="Swartout, Darcy" userId="1c015fc4-41a8-4efb-8017-be6f6fc86c37" providerId="ADAL" clId="{D467E28A-4939-48B3-853E-71F718D31CB0}" dt="2025-09-08T18:23:58.407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D467E28A-4939-48B3-853E-71F718D31CB0}" dt="2025-09-08T18:23:58.407" v="0"/>
          <pc:sldLayoutMkLst>
            <pc:docMk/>
            <pc:sldMasterMk cId="626881921" sldId="2147483711"/>
            <pc:sldLayoutMk cId="2932939049" sldId="2147483714"/>
          </pc:sldLayoutMkLst>
          <pc:spChg chg="add mod">
            <ac:chgData name="Swartout, Darcy" userId="1c015fc4-41a8-4efb-8017-be6f6fc86c37" providerId="ADAL" clId="{D467E28A-4939-48B3-853E-71F718D31CB0}" dt="2025-09-08T18:23:58.407" v="0"/>
            <ac:spMkLst>
              <pc:docMk/>
              <pc:sldMasterMk cId="626881921" sldId="2147483711"/>
              <pc:sldLayoutMk cId="2932939049" sldId="2147483714"/>
              <ac:spMk id="9" creationId="{6FE94ECD-12EB-4CE8-707D-B3DCDEF6A386}"/>
            </ac:spMkLst>
          </pc:spChg>
        </pc:sldLayoutChg>
      </pc:sldMasterChg>
    </pc:docChg>
  </pc:docChgLst>
  <pc:docChgLst>
    <pc:chgData name="Cooper, Lenesia" userId="S::lenesia.cooper@sao.ga.gov::c87d1fc2-4efc-4039-ab7f-230fa324140b" providerId="AD" clId="Web-{15FB297A-6667-9ED0-9D93-36A890771B35}"/>
    <pc:docChg chg="mod">
      <pc:chgData name="Cooper, Lenesia" userId="S::lenesia.cooper@sao.ga.gov::c87d1fc2-4efc-4039-ab7f-230fa324140b" providerId="AD" clId="Web-{15FB297A-6667-9ED0-9D93-36A890771B35}" dt="2025-07-21T19:39:36.066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6FE94ECD-12EB-4CE8-707D-B3DCDEF6A386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Locate and Review Requisitions </a:t>
            </a:r>
            <a:br>
              <a:rPr lang="en-US"/>
            </a:br>
            <a:r>
              <a:rPr lang="en-US"/>
              <a:t>Pending Approval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show </a:t>
            </a:r>
            <a:r>
              <a:rPr lang="en-US" i="1"/>
              <a:t>Requesters</a:t>
            </a:r>
            <a:r>
              <a:rPr lang="en-US"/>
              <a:t> how to </a:t>
            </a:r>
            <a:r>
              <a:rPr lang="en-US" i="1"/>
              <a:t>Locate and Review Requisitions Pending Approval</a:t>
            </a:r>
            <a:r>
              <a:rPr lang="en-US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</a:t>
            </a:r>
            <a:r>
              <a:rPr lang="en-US" b="1"/>
              <a:t>Find Requisitions</a:t>
            </a:r>
            <a:r>
              <a:rPr lang="en-US"/>
              <a:t> 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r>
              <a:rPr lang="en-US"/>
              <a:t>Click the </a:t>
            </a:r>
            <a:r>
              <a:rPr lang="en-US" b="1"/>
              <a:t>Find Requisitions </a:t>
            </a:r>
            <a:r>
              <a:rPr lang="en-US"/>
              <a:t>report.</a:t>
            </a:r>
          </a:p>
          <a:p>
            <a:r>
              <a:rPr lang="en-US"/>
              <a:t>Narrow search using available fields.</a:t>
            </a:r>
          </a:p>
          <a:p>
            <a:r>
              <a:rPr lang="en-US"/>
              <a:t>Select </a:t>
            </a:r>
            <a:r>
              <a:rPr lang="en-US" b="1"/>
              <a:t>In Progress </a:t>
            </a:r>
            <a:r>
              <a:rPr lang="en-US"/>
              <a:t>in the </a:t>
            </a:r>
            <a:r>
              <a:rPr lang="en-US" b="1"/>
              <a:t>Status</a:t>
            </a:r>
            <a:r>
              <a:rPr lang="en-US"/>
              <a:t> field. </a:t>
            </a:r>
          </a:p>
          <a:p>
            <a:r>
              <a:rPr lang="en-US"/>
              <a:t>Select requisition and click </a:t>
            </a:r>
            <a:r>
              <a:rPr lang="en-US" b="1"/>
              <a:t>Process History</a:t>
            </a:r>
            <a:r>
              <a:rPr lang="en-US"/>
              <a:t>.</a:t>
            </a:r>
          </a:p>
          <a:p>
            <a:r>
              <a:rPr lang="en-US"/>
              <a:t>Review process history to see what action is pending.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81075" y="13697149"/>
            <a:ext cx="1711062" cy="771525"/>
          </a:xfrm>
        </p:spPr>
        <p:txBody>
          <a:bodyPr/>
          <a:lstStyle/>
          <a:p>
            <a:r>
              <a:rPr lang="en-US"/>
              <a:t>Find Requisitions Report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Locate Requisition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Review Requisition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Take Action as Needed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Locate and Review Requisitions Pending Approval (Part 1 of 5)</a:t>
            </a:r>
            <a:endParaRPr lang="en-US" sz="480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Find Requisitions</a:t>
            </a:r>
            <a:r>
              <a:rPr lang="en-US"/>
              <a:t> in the </a:t>
            </a:r>
            <a:r>
              <a:rPr lang="en-US" b="1"/>
              <a:t>Search </a:t>
            </a:r>
            <a:r>
              <a:rPr lang="en-US"/>
              <a:t>field.</a:t>
            </a:r>
          </a:p>
          <a:p>
            <a:pPr marL="739775" lvl="1" indent="0">
              <a:buNone/>
              <a:tabLst>
                <a:tab pos="739775" algn="l"/>
              </a:tabLst>
            </a:pPr>
            <a:r>
              <a:rPr lang="en-US" sz="2800" b="1">
                <a:latin typeface="Arial"/>
                <a:cs typeface="Arial"/>
              </a:rPr>
              <a:t>Note: </a:t>
            </a:r>
            <a:r>
              <a:rPr lang="en-US" sz="2800" i="1">
                <a:latin typeface="Arial"/>
                <a:cs typeface="Arial"/>
              </a:rPr>
              <a:t>Requesters</a:t>
            </a:r>
            <a:r>
              <a:rPr lang="en-US" sz="2800">
                <a:latin typeface="Arial"/>
                <a:cs typeface="Arial"/>
              </a:rPr>
              <a:t> can also navigate to </a:t>
            </a:r>
            <a:r>
              <a:rPr lang="en-US" sz="2800" i="1">
                <a:latin typeface="Arial"/>
                <a:cs typeface="Arial"/>
              </a:rPr>
              <a:t>Requisitions </a:t>
            </a:r>
            <a:r>
              <a:rPr lang="en-US" sz="2800">
                <a:latin typeface="Arial"/>
                <a:cs typeface="Arial"/>
              </a:rPr>
              <a:t>app to search status of requisitions.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the </a:t>
            </a:r>
            <a:r>
              <a:rPr lang="en-US" b="1"/>
              <a:t>Find Requisitions</a:t>
            </a:r>
            <a:r>
              <a:rPr lang="en-US"/>
              <a:t> report.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Narrow your search using the available fields.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Select </a:t>
            </a:r>
            <a:r>
              <a:rPr lang="en-US" b="1"/>
              <a:t>In Progress</a:t>
            </a:r>
            <a:r>
              <a:rPr lang="en-US"/>
              <a:t> in the </a:t>
            </a:r>
            <a:r>
              <a:rPr lang="en-US" b="1"/>
              <a:t>Status </a:t>
            </a:r>
            <a:r>
              <a:rPr lang="en-US"/>
              <a:t>field.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4E4ACA-6A48-2778-5412-BF96F1017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84"/>
          <a:stretch/>
        </p:blipFill>
        <p:spPr>
          <a:xfrm>
            <a:off x="1665025" y="4575233"/>
            <a:ext cx="8861947" cy="16192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436060B-5276-2099-C96F-C1F71EAAB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71749" y="4667534"/>
            <a:ext cx="6255223" cy="61414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D32BF5-AD1C-BFB6-ADA2-9268B009E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71748" y="5449564"/>
            <a:ext cx="3252559" cy="71763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C706016-00CF-B392-182C-2C00F604A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723108" y="470028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84B95B-A5DF-126B-3460-6DD2F4D0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723108" y="553457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CE85EF2-70F6-451B-F825-61B08614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673" y="10694948"/>
            <a:ext cx="4572000" cy="47423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4F7C12B-93A8-38B7-D159-A6718541D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65654" y="11155289"/>
            <a:ext cx="2306822" cy="256577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904DB5-90B6-7162-F798-0AD11E990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7143" y="13779500"/>
            <a:ext cx="2345332" cy="3359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A46DAFE-2782-EF44-C4FA-AB190FAF4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51019" y="15029260"/>
            <a:ext cx="957225" cy="34784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6EE02BB-1DA2-0B08-FECC-25713ED3D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72475" y="1216385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3CAAACE-0227-AC75-B75B-A3347B59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7353" y="1367316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822AD4E-7DDC-B3AF-7073-15E0BD06F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02379" y="1491521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Locate and Review Requisitions Pending Approval (Part 2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 sz="3900"/>
              <a:t>View the search results, be aware of the fields:</a:t>
            </a:r>
          </a:p>
          <a:p>
            <a:pPr marL="2114550" lvl="1" indent="-742950"/>
            <a:r>
              <a:rPr lang="en-US" sz="3900"/>
              <a:t>Requisition</a:t>
            </a:r>
          </a:p>
          <a:p>
            <a:pPr marL="2114550" lvl="1" indent="-742950"/>
            <a:r>
              <a:rPr lang="en-US" sz="3900"/>
              <a:t>Requisition Number</a:t>
            </a:r>
          </a:p>
          <a:p>
            <a:pPr marL="2114550" lvl="1" indent="-742950"/>
            <a:r>
              <a:rPr lang="en-US" sz="3900"/>
              <a:t>Company</a:t>
            </a:r>
          </a:p>
          <a:p>
            <a:pPr marL="2114550" lvl="1" indent="-742950"/>
            <a:r>
              <a:rPr lang="en-US" sz="3900"/>
              <a:t>Status</a:t>
            </a:r>
          </a:p>
          <a:p>
            <a:pPr marL="2114550" lvl="1" indent="-742950"/>
            <a:r>
              <a:rPr lang="en-US" sz="3900"/>
              <a:t>Requisition Type</a:t>
            </a:r>
          </a:p>
          <a:p>
            <a:pPr marL="2114550" lvl="1" indent="-742950"/>
            <a:r>
              <a:rPr lang="en-US" sz="3900"/>
              <a:t>Requester</a:t>
            </a:r>
          </a:p>
          <a:p>
            <a:pPr marL="2114550" lvl="1" indent="-742950"/>
            <a:r>
              <a:rPr lang="en-US" sz="3900"/>
              <a:t>Requisition Date</a:t>
            </a:r>
          </a:p>
          <a:p>
            <a:pPr marL="2114550" lvl="1" indent="-742950"/>
            <a:r>
              <a:rPr lang="en-US" sz="3900"/>
              <a:t>Sourcing Buyer</a:t>
            </a:r>
          </a:p>
          <a:p>
            <a:pPr marL="2114550" lvl="1" indent="-742950"/>
            <a:r>
              <a:rPr lang="en-US" sz="3900"/>
              <a:t>Currency</a:t>
            </a:r>
          </a:p>
          <a:p>
            <a:pPr marL="2114550" lvl="1" indent="-742950"/>
            <a:r>
              <a:rPr lang="en-US" sz="3900"/>
              <a:t>Total Amount</a:t>
            </a:r>
          </a:p>
          <a:p>
            <a:pPr marL="2114550" lvl="1" indent="-742950">
              <a:buFont typeface="+mj-lt"/>
              <a:buAutoNum type="arabicPeriod" startAt="5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07A0FBF-CF15-ECAB-BABB-07945FA7CA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8753614"/>
            <a:ext cx="10058400" cy="53731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97A6AD1-0362-D3A0-81FC-9351825CE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2209" y="11962639"/>
            <a:ext cx="9906182" cy="57965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Locate and Review Requisitions Pending Approval (Part 3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Click the </a:t>
            </a:r>
            <a:r>
              <a:rPr lang="en-US" b="1"/>
              <a:t>magnifying glass</a:t>
            </a:r>
            <a:r>
              <a:rPr lang="en-US"/>
              <a:t> to select a </a:t>
            </a:r>
            <a:r>
              <a:rPr lang="en-US" b="1"/>
              <a:t>Requisition</a:t>
            </a:r>
            <a:r>
              <a:rPr lang="en-US"/>
              <a:t> from the results.</a:t>
            </a:r>
          </a:p>
          <a:p>
            <a:pPr marL="2114550" lvl="1" indent="-742950">
              <a:buFont typeface="+mj-lt"/>
              <a:buAutoNum type="arabicPeriod" startAt="5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E58DB0-6A9C-E3D4-0AD0-753129B5F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4816469"/>
            <a:ext cx="10058400" cy="53731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E390301-015B-429A-AB17-5CD539D7E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6799" y="8652681"/>
            <a:ext cx="459172" cy="32754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6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Locate and Review Requisitions Pending Approval (Part 4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Select the </a:t>
            </a:r>
            <a:r>
              <a:rPr lang="en-US" b="1"/>
              <a:t>Process History </a:t>
            </a:r>
            <a:r>
              <a:rPr lang="en-US"/>
              <a:t>tab on the </a:t>
            </a:r>
            <a:r>
              <a:rPr lang="en-US" b="1"/>
              <a:t>View Requisition</a:t>
            </a:r>
            <a:r>
              <a:rPr lang="en-US"/>
              <a:t> page.</a:t>
            </a:r>
            <a:endParaRPr lang="en-US" b="1"/>
          </a:p>
          <a:p>
            <a:pPr marL="2114550" lvl="1" indent="-742950">
              <a:buFont typeface="+mj-lt"/>
              <a:buAutoNum type="arabicPeriod" startAt="5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59E390F-9CD1-BF45-39F1-0F830CD7C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99" y="3994000"/>
            <a:ext cx="7315200" cy="90693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E390301-015B-429A-AB17-5CD539D7E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08510" y="6005015"/>
            <a:ext cx="2002088" cy="47767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33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Locate and Review Requisitions Pending Approval (Part 5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n-US" dirty="0">
                <a:latin typeface="Arial"/>
                <a:cs typeface="Arial"/>
              </a:rPr>
              <a:t>Review </a:t>
            </a:r>
            <a:r>
              <a:rPr lang="en-US" b="1" dirty="0">
                <a:latin typeface="Arial"/>
                <a:cs typeface="Arial"/>
              </a:rPr>
              <a:t>Process History</a:t>
            </a:r>
            <a:r>
              <a:rPr lang="en-US" dirty="0">
                <a:latin typeface="Arial"/>
                <a:cs typeface="Arial"/>
              </a:rPr>
              <a:t> to see what actions are pending. Be aware of the following fields:</a:t>
            </a:r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Process</a:t>
            </a:r>
          </a:p>
          <a:p>
            <a:pPr marL="1885950" lvl="1" indent="-514350"/>
            <a:r>
              <a:rPr lang="en-US" sz="3600">
                <a:latin typeface="Arial"/>
                <a:cs typeface="Arial"/>
              </a:rPr>
              <a:t>Step</a:t>
            </a:r>
            <a:endParaRPr lang="en-US" sz="3600"/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Status</a:t>
            </a:r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Completed On</a:t>
            </a:r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Due Date</a:t>
            </a:r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Person</a:t>
            </a:r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All Persons </a:t>
            </a:r>
          </a:p>
          <a:p>
            <a:pPr marL="1885950" lvl="1" indent="-514350"/>
            <a:r>
              <a:rPr lang="en-US" sz="3600" dirty="0">
                <a:latin typeface="Arial"/>
                <a:cs typeface="Arial"/>
              </a:rPr>
              <a:t>Comment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390301-015B-429A-AB17-5CD539D7E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6799" y="8652681"/>
            <a:ext cx="459172" cy="32754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995484C-6CAF-AF02-6B64-BA9F0C6D8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8528679"/>
            <a:ext cx="10058400" cy="40598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887891B5-D9C1-1D31-7171-5CBDF896D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0683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2" name="Freeform 101">
              <a:extLst>
                <a:ext uri="{FF2B5EF4-FFF2-40B4-BE49-F238E27FC236}">
                  <a16:creationId xmlns:a16="http://schemas.microsoft.com/office/drawing/2014/main" id="{0BC993F7-945A-58A7-C79F-0FAA57A39F13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105360DE-4486-B77E-9A87-B12775DD77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E488B33-40E6-8343-146A-CDB4CAA89660}"/>
              </a:ext>
            </a:extLst>
          </p:cNvPr>
          <p:cNvSpPr txBox="1"/>
          <p:nvPr/>
        </p:nvSpPr>
        <p:spPr>
          <a:xfrm>
            <a:off x="1666371" y="1448723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located and reviewed requisitions pending approval.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D61412-BA46-DEBE-5196-C8C5A03AE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1977" y="9416955"/>
            <a:ext cx="3668255" cy="31442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16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91b022cc-d96d-4c7a-a6ef-47af526da2c2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2B392B-7690-4F05-A4E6-3D7D5B74305A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320</Words>
  <Application>Microsoft Office PowerPoint</Application>
  <PresentationFormat>Custom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Job Aid Template</vt:lpstr>
      <vt:lpstr>1_Administrative</vt:lpstr>
      <vt:lpstr>Locate and Review Requisitions  Pending Approval</vt:lpstr>
      <vt:lpstr>Locate and Review Requisitions Pending Approval (Part 1 of 5)</vt:lpstr>
      <vt:lpstr>Locate and Review Requisitions Pending Approval (Part 2 of 5)</vt:lpstr>
      <vt:lpstr>Locate and Review Requisitions Pending Approval (Part 3 of 5)</vt:lpstr>
      <vt:lpstr>Locate and Review Requisitions Pending Approval (Part 4 of 5)</vt:lpstr>
      <vt:lpstr>Locate and Review Requisitions Pending Approval (Part 5 of 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7</cp:revision>
  <cp:lastPrinted>2024-05-14T19:49:44Z</cp:lastPrinted>
  <dcterms:created xsi:type="dcterms:W3CDTF">2024-01-04T16:25:20Z</dcterms:created>
  <dcterms:modified xsi:type="dcterms:W3CDTF">2025-09-08T18:24:01Z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