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ppt/tags/tag6.xml" ContentType="application/vnd.openxmlformats-officedocument.presentationml.tags+xml"/>
  <Override PartName="/ppt/notesSlides/notesSlide21.xml" ContentType="application/vnd.openxmlformats-officedocument.presentationml.notesSlide+xml"/>
  <Override PartName="/ppt/tags/tag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48"/>
  </p:notesMasterIdLst>
  <p:sldIdLst>
    <p:sldId id="355" r:id="rId6"/>
    <p:sldId id="408" r:id="rId7"/>
    <p:sldId id="376" r:id="rId8"/>
    <p:sldId id="400" r:id="rId9"/>
    <p:sldId id="369" r:id="rId10"/>
    <p:sldId id="402" r:id="rId11"/>
    <p:sldId id="403" r:id="rId12"/>
    <p:sldId id="438" r:id="rId13"/>
    <p:sldId id="371" r:id="rId14"/>
    <p:sldId id="370" r:id="rId15"/>
    <p:sldId id="372" r:id="rId16"/>
    <p:sldId id="439" r:id="rId17"/>
    <p:sldId id="440" r:id="rId18"/>
    <p:sldId id="377" r:id="rId19"/>
    <p:sldId id="447" r:id="rId20"/>
    <p:sldId id="449" r:id="rId21"/>
    <p:sldId id="442" r:id="rId22"/>
    <p:sldId id="379" r:id="rId23"/>
    <p:sldId id="380" r:id="rId24"/>
    <p:sldId id="444" r:id="rId25"/>
    <p:sldId id="450" r:id="rId26"/>
    <p:sldId id="382" r:id="rId27"/>
    <p:sldId id="383" r:id="rId28"/>
    <p:sldId id="384" r:id="rId29"/>
    <p:sldId id="477" r:id="rId30"/>
    <p:sldId id="429" r:id="rId31"/>
    <p:sldId id="478" r:id="rId32"/>
    <p:sldId id="487" r:id="rId33"/>
    <p:sldId id="497" r:id="rId34"/>
    <p:sldId id="386" r:id="rId35"/>
    <p:sldId id="389" r:id="rId36"/>
    <p:sldId id="387" r:id="rId37"/>
    <p:sldId id="388" r:id="rId38"/>
    <p:sldId id="479" r:id="rId39"/>
    <p:sldId id="480" r:id="rId40"/>
    <p:sldId id="483" r:id="rId41"/>
    <p:sldId id="395" r:id="rId42"/>
    <p:sldId id="396" r:id="rId43"/>
    <p:sldId id="401" r:id="rId44"/>
    <p:sldId id="398" r:id="rId45"/>
    <p:sldId id="399" r:id="rId46"/>
    <p:sldId id="484" r:id="rId47"/>
  </p:sldIdLst>
  <p:sldSz cx="12192000" cy="16256000"/>
  <p:notesSz cx="7315200" cy="9601200"/>
  <p:custDataLst>
    <p:tags r:id="rId4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Job Aid" id="{5C701155-6AC2-42FC-9E37-6CA6E51D9CC1}">
          <p14:sldIdLst>
            <p14:sldId id="355"/>
            <p14:sldId id="408"/>
            <p14:sldId id="376"/>
            <p14:sldId id="400"/>
            <p14:sldId id="369"/>
            <p14:sldId id="402"/>
            <p14:sldId id="403"/>
            <p14:sldId id="438"/>
            <p14:sldId id="371"/>
            <p14:sldId id="370"/>
            <p14:sldId id="372"/>
            <p14:sldId id="439"/>
            <p14:sldId id="440"/>
            <p14:sldId id="377"/>
            <p14:sldId id="447"/>
            <p14:sldId id="449"/>
            <p14:sldId id="442"/>
            <p14:sldId id="379"/>
            <p14:sldId id="380"/>
            <p14:sldId id="444"/>
            <p14:sldId id="450"/>
            <p14:sldId id="382"/>
            <p14:sldId id="383"/>
            <p14:sldId id="384"/>
            <p14:sldId id="477"/>
            <p14:sldId id="429"/>
            <p14:sldId id="478"/>
            <p14:sldId id="487"/>
            <p14:sldId id="497"/>
            <p14:sldId id="386"/>
            <p14:sldId id="389"/>
            <p14:sldId id="387"/>
            <p14:sldId id="388"/>
            <p14:sldId id="479"/>
            <p14:sldId id="480"/>
            <p14:sldId id="483"/>
            <p14:sldId id="395"/>
            <p14:sldId id="396"/>
            <p14:sldId id="401"/>
            <p14:sldId id="398"/>
            <p14:sldId id="399"/>
            <p14:sldId id="4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63FF29-28C7-419A-166A-17E57A82819B}" name="Auld, Joyce" initials="AJ" userId="S::joyce.auld@doas.ga.gov::b08ef79f-7306-418b-9cf1-d56775e7fcf9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A6C03AB1-8E7C-7E09-B1AE-C5E0DCE5B814}" name="Stewart, Alexandra" initials="SA" userId="S::alexandra.stewart@doas.ga.gov::3f324179-5079-4e8c-9567-70d9ee78726e" providerId="AD"/>
  <p188:author id="{83484AD1-9D53-5B39-FDEA-F504A06A2B49}" name="Anna  Bobrovskaya" initials="AB" userId="S::anna.bobrovskaya@optisconsulting.com::f4b39805-eb08-4c84-8f3c-64880e8902b0" providerId="AD"/>
  <p188:author id="{0CEE8AF1-C248-A972-666E-9A72101DA29C}" name="Chapman, Mary" initials="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C073E-C379-4A8A-807B-BBBC03FA0DD5}" v="9" dt="2026-03-02T16:50:52.116"/>
    <p1510:client id="{6A204580-ABAB-0367-B003-EF89FF7B9C5D}" v="1" dt="2026-03-02T17:33:46.605"/>
    <p1510:client id="{77591802-1A0A-90A9-98BC-A4C50D723778}" v="2" dt="2026-03-02T16:22:50.416"/>
    <p1510:client id="{E6D3904F-F27D-ADB5-3FF0-2324F83D1126}" v="14" dt="2026-03-02T17:57:18.274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5120"/>
        <p:guide pos="910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56" Type="http://schemas.microsoft.com/office/2018/10/relationships/authors" Target="authors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vas, Andrea" userId="8ab5f365-19e7-467e-867f-923a8cab8b55" providerId="ADAL" clId="{672D8B05-DFAA-4E92-A468-A49DEA01F948}"/>
    <pc:docChg chg="undo custSel delSld modSld modSection">
      <pc:chgData name="Navas, Andrea" userId="8ab5f365-19e7-467e-867f-923a8cab8b55" providerId="ADAL" clId="{672D8B05-DFAA-4E92-A468-A49DEA01F948}" dt="2026-03-02T16:50:52.116" v="256"/>
      <pc:docMkLst>
        <pc:docMk/>
      </pc:docMkLst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3011977214" sldId="369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3011977214" sldId="369"/>
            <ac:spMk id="18" creationId="{768B7A86-D216-4D04-6DA2-5878EC397966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1102037823" sldId="370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1102037823" sldId="370"/>
            <ac:spMk id="5" creationId="{4120D3EF-F828-8B98-5854-04EFD398BF39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2904566536" sldId="371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2904566536" sldId="371"/>
            <ac:spMk id="5" creationId="{2819CA6F-4992-AE76-9C00-78880F6B607E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178233654" sldId="372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178233654" sldId="372"/>
            <ac:spMk id="9" creationId="{FEAB0B25-CFE8-06AD-AA2D-FFDB79296D93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2358687986" sldId="376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2358687986" sldId="376"/>
            <ac:spMk id="5" creationId="{181308F4-E03B-0A43-D2A1-F6A3559DAA20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1817333748" sldId="377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1817333748" sldId="377"/>
            <ac:spMk id="13" creationId="{82CB3C69-D928-7D81-4490-C2CC9149715B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4048426984" sldId="379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4048426984" sldId="379"/>
            <ac:spMk id="9" creationId="{30F6D38E-506C-3C64-A34A-87115C0AE1B9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2704840466" sldId="380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2704840466" sldId="380"/>
            <ac:spMk id="15" creationId="{FCB5805B-2986-9F48-3137-30FD25E7CE58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4100130524" sldId="382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4100130524" sldId="382"/>
            <ac:spMk id="5" creationId="{988C7FC7-6A8E-E3DD-F74A-D6CFFC9DC56F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1603061293" sldId="383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1603061293" sldId="383"/>
            <ac:spMk id="6" creationId="{D7333674-83D6-782D-F466-D81F900C89C3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4268418405" sldId="384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4268418405" sldId="384"/>
            <ac:spMk id="19" creationId="{D2EE56EF-8E42-06CD-E2D0-19E3C1923AF8}"/>
          </ac:spMkLst>
        </pc:spChg>
      </pc:sldChg>
      <pc:sldChg chg="modSp mod">
        <pc:chgData name="Navas, Andrea" userId="8ab5f365-19e7-467e-867f-923a8cab8b55" providerId="ADAL" clId="{672D8B05-DFAA-4E92-A468-A49DEA01F948}" dt="2026-03-02T16:50:52.116" v="256"/>
        <pc:sldMkLst>
          <pc:docMk/>
          <pc:sldMk cId="836661599" sldId="386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836661599" sldId="386"/>
            <ac:spMk id="5" creationId="{DE49E1AF-C29C-ACD7-3424-2F669954B327}"/>
          </ac:spMkLst>
        </pc:spChg>
        <pc:spChg chg="mod">
          <ac:chgData name="Navas, Andrea" userId="8ab5f365-19e7-467e-867f-923a8cab8b55" providerId="ADAL" clId="{672D8B05-DFAA-4E92-A468-A49DEA01F948}" dt="2026-03-02T16:33:13.829" v="72" actId="11"/>
          <ac:spMkLst>
            <pc:docMk/>
            <pc:sldMk cId="836661599" sldId="386"/>
            <ac:spMk id="6" creationId="{BAA7AEFB-E4B9-B836-11C7-F18B26EBB8C9}"/>
          </ac:spMkLst>
        </pc:spChg>
        <pc:spChg chg="mod">
          <ac:chgData name="Navas, Andrea" userId="8ab5f365-19e7-467e-867f-923a8cab8b55" providerId="ADAL" clId="{672D8B05-DFAA-4E92-A468-A49DEA01F948}" dt="2026-03-02T16:33:06.688" v="71" actId="11"/>
          <ac:spMkLst>
            <pc:docMk/>
            <pc:sldMk cId="836661599" sldId="386"/>
            <ac:spMk id="11" creationId="{E74D2689-7B99-2859-FB7D-8DFBFED97E0E}"/>
          </ac:spMkLst>
        </pc:spChg>
        <pc:spChg chg="mod">
          <ac:chgData name="Navas, Andrea" userId="8ab5f365-19e7-467e-867f-923a8cab8b55" providerId="ADAL" clId="{672D8B05-DFAA-4E92-A468-A49DEA01F948}" dt="2026-03-02T16:33:27.009" v="74" actId="20577"/>
          <ac:spMkLst>
            <pc:docMk/>
            <pc:sldMk cId="836661599" sldId="386"/>
            <ac:spMk id="16" creationId="{AA18ACB2-4C3B-9567-B171-7B7B1D9EE9BA}"/>
          </ac:spMkLst>
        </pc:spChg>
        <pc:spChg chg="mod">
          <ac:chgData name="Navas, Andrea" userId="8ab5f365-19e7-467e-867f-923a8cab8b55" providerId="ADAL" clId="{672D8B05-DFAA-4E92-A468-A49DEA01F948}" dt="2026-03-02T16:33:33.119" v="76" actId="20577"/>
          <ac:spMkLst>
            <pc:docMk/>
            <pc:sldMk cId="836661599" sldId="386"/>
            <ac:spMk id="17" creationId="{E0E58CC3-80A4-7A7D-AE3C-9650CC24F080}"/>
          </ac:spMkLst>
        </pc:spChg>
      </pc:sldChg>
      <pc:sldChg chg="modSp mod">
        <pc:chgData name="Navas, Andrea" userId="8ab5f365-19e7-467e-867f-923a8cab8b55" providerId="ADAL" clId="{672D8B05-DFAA-4E92-A468-A49DEA01F948}" dt="2026-03-02T16:50:52.116" v="256"/>
        <pc:sldMkLst>
          <pc:docMk/>
          <pc:sldMk cId="2835996725" sldId="387"/>
        </pc:sldMkLst>
        <pc:spChg chg="mod">
          <ac:chgData name="Navas, Andrea" userId="8ab5f365-19e7-467e-867f-923a8cab8b55" providerId="ADAL" clId="{672D8B05-DFAA-4E92-A468-A49DEA01F948}" dt="2026-03-02T16:36:46.100" v="103" actId="20577"/>
          <ac:spMkLst>
            <pc:docMk/>
            <pc:sldMk cId="2835996725" sldId="387"/>
            <ac:spMk id="11" creationId="{2725983D-9300-194E-47B6-21E161D51FB3}"/>
          </ac:spMkLst>
        </pc:spChg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2835996725" sldId="387"/>
            <ac:spMk id="13" creationId="{66E5C11F-0107-3A27-6597-A0010FCCCFFC}"/>
          </ac:spMkLst>
        </pc:spChg>
        <pc:spChg chg="mod">
          <ac:chgData name="Navas, Andrea" userId="8ab5f365-19e7-467e-867f-923a8cab8b55" providerId="ADAL" clId="{672D8B05-DFAA-4E92-A468-A49DEA01F948}" dt="2026-03-02T16:34:11.449" v="79" actId="20577"/>
          <ac:spMkLst>
            <pc:docMk/>
            <pc:sldMk cId="2835996725" sldId="387"/>
            <ac:spMk id="15" creationId="{BA0A56C5-DF3E-94E2-6B6A-BABDCB6442C2}"/>
          </ac:spMkLst>
        </pc:spChg>
        <pc:spChg chg="mod">
          <ac:chgData name="Navas, Andrea" userId="8ab5f365-19e7-467e-867f-923a8cab8b55" providerId="ADAL" clId="{672D8B05-DFAA-4E92-A468-A49DEA01F948}" dt="2026-03-02T16:34:14.213" v="81" actId="20577"/>
          <ac:spMkLst>
            <pc:docMk/>
            <pc:sldMk cId="2835996725" sldId="387"/>
            <ac:spMk id="17" creationId="{807EC25C-1FC0-0FD4-A59C-FD0D339B99F6}"/>
          </ac:spMkLst>
        </pc:spChg>
      </pc:sldChg>
      <pc:sldChg chg="modSp mod">
        <pc:chgData name="Navas, Andrea" userId="8ab5f365-19e7-467e-867f-923a8cab8b55" providerId="ADAL" clId="{672D8B05-DFAA-4E92-A468-A49DEA01F948}" dt="2026-03-02T16:50:52.116" v="256"/>
        <pc:sldMkLst>
          <pc:docMk/>
          <pc:sldMk cId="1256730200" sldId="388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1256730200" sldId="388"/>
            <ac:spMk id="7" creationId="{0288542D-D85D-6E94-F1B5-59EA20664FB9}"/>
          </ac:spMkLst>
        </pc:spChg>
        <pc:spChg chg="mod">
          <ac:chgData name="Navas, Andrea" userId="8ab5f365-19e7-467e-867f-923a8cab8b55" providerId="ADAL" clId="{672D8B05-DFAA-4E92-A468-A49DEA01F948}" dt="2026-03-02T16:35:07.845" v="85" actId="11"/>
          <ac:spMkLst>
            <pc:docMk/>
            <pc:sldMk cId="1256730200" sldId="388"/>
            <ac:spMk id="11" creationId="{C6620C74-531D-4DB7-9C0F-416247D99839}"/>
          </ac:spMkLst>
        </pc:spChg>
        <pc:spChg chg="mod">
          <ac:chgData name="Navas, Andrea" userId="8ab5f365-19e7-467e-867f-923a8cab8b55" providerId="ADAL" clId="{672D8B05-DFAA-4E92-A468-A49DEA01F948}" dt="2026-03-02T16:39:56.605" v="128" actId="20577"/>
          <ac:spMkLst>
            <pc:docMk/>
            <pc:sldMk cId="1256730200" sldId="388"/>
            <ac:spMk id="15" creationId="{9FE9AC42-6DC7-C730-B979-5C29AB81D745}"/>
          </ac:spMkLst>
        </pc:spChg>
        <pc:spChg chg="mod">
          <ac:chgData name="Navas, Andrea" userId="8ab5f365-19e7-467e-867f-923a8cab8b55" providerId="ADAL" clId="{672D8B05-DFAA-4E92-A468-A49DEA01F948}" dt="2026-03-02T16:40:02.188" v="130" actId="20577"/>
          <ac:spMkLst>
            <pc:docMk/>
            <pc:sldMk cId="1256730200" sldId="388"/>
            <ac:spMk id="16" creationId="{9029A9A6-D948-E6DD-845B-17EEE2184A59}"/>
          </ac:spMkLst>
        </pc:spChg>
        <pc:spChg chg="mod">
          <ac:chgData name="Navas, Andrea" userId="8ab5f365-19e7-467e-867f-923a8cab8b55" providerId="ADAL" clId="{672D8B05-DFAA-4E92-A468-A49DEA01F948}" dt="2026-03-02T16:40:07.204" v="132" actId="20577"/>
          <ac:spMkLst>
            <pc:docMk/>
            <pc:sldMk cId="1256730200" sldId="388"/>
            <ac:spMk id="17" creationId="{7D08F640-F5DD-BABF-96BA-78FAFBAA1288}"/>
          </ac:spMkLst>
        </pc:spChg>
        <pc:spChg chg="mod">
          <ac:chgData name="Navas, Andrea" userId="8ab5f365-19e7-467e-867f-923a8cab8b55" providerId="ADAL" clId="{672D8B05-DFAA-4E92-A468-A49DEA01F948}" dt="2026-03-02T16:40:09.652" v="134" actId="20577"/>
          <ac:spMkLst>
            <pc:docMk/>
            <pc:sldMk cId="1256730200" sldId="388"/>
            <ac:spMk id="18" creationId="{79CCE6B9-5585-A374-0A7E-02B4C869CD20}"/>
          </ac:spMkLst>
        </pc:spChg>
        <pc:spChg chg="mod">
          <ac:chgData name="Navas, Andrea" userId="8ab5f365-19e7-467e-867f-923a8cab8b55" providerId="ADAL" clId="{672D8B05-DFAA-4E92-A468-A49DEA01F948}" dt="2026-03-02T16:40:22.370" v="138" actId="20577"/>
          <ac:spMkLst>
            <pc:docMk/>
            <pc:sldMk cId="1256730200" sldId="388"/>
            <ac:spMk id="19" creationId="{F847184D-9B79-3D61-6DF3-2FED0AB29288}"/>
          </ac:spMkLst>
        </pc:spChg>
        <pc:spChg chg="mod">
          <ac:chgData name="Navas, Andrea" userId="8ab5f365-19e7-467e-867f-923a8cab8b55" providerId="ADAL" clId="{672D8B05-DFAA-4E92-A468-A49DEA01F948}" dt="2026-03-02T16:40:25.917" v="140" actId="20577"/>
          <ac:spMkLst>
            <pc:docMk/>
            <pc:sldMk cId="1256730200" sldId="388"/>
            <ac:spMk id="20" creationId="{300DEDC6-E851-9815-A1B6-920FC2D49F12}"/>
          </ac:spMkLst>
        </pc:spChg>
      </pc:sldChg>
      <pc:sldChg chg="modSp mod">
        <pc:chgData name="Navas, Andrea" userId="8ab5f365-19e7-467e-867f-923a8cab8b55" providerId="ADAL" clId="{672D8B05-DFAA-4E92-A468-A49DEA01F948}" dt="2026-03-02T16:50:52.116" v="256"/>
        <pc:sldMkLst>
          <pc:docMk/>
          <pc:sldMk cId="1963120890" sldId="389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1963120890" sldId="389"/>
            <ac:spMk id="9" creationId="{92F78528-0833-CBEF-28AA-824DB28EE47B}"/>
          </ac:spMkLst>
        </pc:spChg>
      </pc:sldChg>
      <pc:sldChg chg="modSp mod">
        <pc:chgData name="Navas, Andrea" userId="8ab5f365-19e7-467e-867f-923a8cab8b55" providerId="ADAL" clId="{672D8B05-DFAA-4E92-A468-A49DEA01F948}" dt="2026-03-02T16:50:52.116" v="256"/>
        <pc:sldMkLst>
          <pc:docMk/>
          <pc:sldMk cId="3028463607" sldId="395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3028463607" sldId="395"/>
            <ac:spMk id="7" creationId="{60069C3C-71E6-03AF-2ACB-F22E1CB0E77F}"/>
          </ac:spMkLst>
        </pc:spChg>
        <pc:spChg chg="mod">
          <ac:chgData name="Navas, Andrea" userId="8ab5f365-19e7-467e-867f-923a8cab8b55" providerId="ADAL" clId="{672D8B05-DFAA-4E92-A468-A49DEA01F948}" dt="2026-03-02T16:44:50.939" v="187" actId="20577"/>
          <ac:spMkLst>
            <pc:docMk/>
            <pc:sldMk cId="3028463607" sldId="395"/>
            <ac:spMk id="10" creationId="{1EA2E937-5A76-5222-4061-5FCDAFE6F10F}"/>
          </ac:spMkLst>
        </pc:spChg>
        <pc:spChg chg="mod">
          <ac:chgData name="Navas, Andrea" userId="8ab5f365-19e7-467e-867f-923a8cab8b55" providerId="ADAL" clId="{672D8B05-DFAA-4E92-A468-A49DEA01F948}" dt="2026-03-02T16:37:26.107" v="107" actId="11"/>
          <ac:spMkLst>
            <pc:docMk/>
            <pc:sldMk cId="3028463607" sldId="395"/>
            <ac:spMk id="11" creationId="{DA13D520-0993-3D70-2CCE-E3D436A7A4A6}"/>
          </ac:spMkLst>
        </pc:spChg>
        <pc:spChg chg="mod">
          <ac:chgData name="Navas, Andrea" userId="8ab5f365-19e7-467e-867f-923a8cab8b55" providerId="ADAL" clId="{672D8B05-DFAA-4E92-A468-A49DEA01F948}" dt="2026-03-02T16:44:48.048" v="184" actId="20577"/>
          <ac:spMkLst>
            <pc:docMk/>
            <pc:sldMk cId="3028463607" sldId="395"/>
            <ac:spMk id="12" creationId="{B1E54FCE-EC9C-8CAE-DB1E-05394A867133}"/>
          </ac:spMkLst>
        </pc:spChg>
      </pc:sldChg>
      <pc:sldChg chg="modSp mod">
        <pc:chgData name="Navas, Andrea" userId="8ab5f365-19e7-467e-867f-923a8cab8b55" providerId="ADAL" clId="{672D8B05-DFAA-4E92-A468-A49DEA01F948}" dt="2026-03-02T16:50:52.116" v="256"/>
        <pc:sldMkLst>
          <pc:docMk/>
          <pc:sldMk cId="4053841214" sldId="396"/>
        </pc:sldMkLst>
        <pc:spChg chg="mod">
          <ac:chgData name="Navas, Andrea" userId="8ab5f365-19e7-467e-867f-923a8cab8b55" providerId="ADAL" clId="{672D8B05-DFAA-4E92-A468-A49DEA01F948}" dt="2026-03-02T16:47:15.927" v="207" actId="20577"/>
          <ac:spMkLst>
            <pc:docMk/>
            <pc:sldMk cId="4053841214" sldId="396"/>
            <ac:spMk id="11" creationId="{7D0E0566-43EA-8B2C-EB60-5D78D40A9166}"/>
          </ac:spMkLst>
        </pc:spChg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4053841214" sldId="396"/>
            <ac:spMk id="12" creationId="{6C63843F-B258-31A3-DEED-75CA708AACB4}"/>
          </ac:spMkLst>
        </pc:spChg>
        <pc:spChg chg="mod">
          <ac:chgData name="Navas, Andrea" userId="8ab5f365-19e7-467e-867f-923a8cab8b55" providerId="ADAL" clId="{672D8B05-DFAA-4E92-A468-A49DEA01F948}" dt="2026-03-02T16:45:06.182" v="190" actId="20577"/>
          <ac:spMkLst>
            <pc:docMk/>
            <pc:sldMk cId="4053841214" sldId="396"/>
            <ac:spMk id="13" creationId="{309EC7B0-A67B-860F-1068-4F1B6A1D98A5}"/>
          </ac:spMkLst>
        </pc:spChg>
        <pc:spChg chg="mod">
          <ac:chgData name="Navas, Andrea" userId="8ab5f365-19e7-467e-867f-923a8cab8b55" providerId="ADAL" clId="{672D8B05-DFAA-4E92-A468-A49DEA01F948}" dt="2026-03-02T16:45:42.440" v="193" actId="20577"/>
          <ac:spMkLst>
            <pc:docMk/>
            <pc:sldMk cId="4053841214" sldId="396"/>
            <ac:spMk id="17" creationId="{58592DA6-2BFB-321A-4F1E-AB378EEE50C1}"/>
          </ac:spMkLst>
        </pc:spChg>
        <pc:spChg chg="mod">
          <ac:chgData name="Navas, Andrea" userId="8ab5f365-19e7-467e-867f-923a8cab8b55" providerId="ADAL" clId="{672D8B05-DFAA-4E92-A468-A49DEA01F948}" dt="2026-03-02T16:45:50.346" v="199" actId="20577"/>
          <ac:spMkLst>
            <pc:docMk/>
            <pc:sldMk cId="4053841214" sldId="396"/>
            <ac:spMk id="18" creationId="{FDFA1FA8-5DC4-4541-FA23-979FF66185C5}"/>
          </ac:spMkLst>
        </pc:spChg>
        <pc:spChg chg="mod">
          <ac:chgData name="Navas, Andrea" userId="8ab5f365-19e7-467e-867f-923a8cab8b55" providerId="ADAL" clId="{672D8B05-DFAA-4E92-A468-A49DEA01F948}" dt="2026-03-02T16:45:47.311" v="196" actId="20577"/>
          <ac:spMkLst>
            <pc:docMk/>
            <pc:sldMk cId="4053841214" sldId="396"/>
            <ac:spMk id="22" creationId="{3F5FEE14-D3FA-8C7C-8307-2D6D47CC6350}"/>
          </ac:spMkLst>
        </pc:spChg>
      </pc:sldChg>
      <pc:sldChg chg="modSp mod">
        <pc:chgData name="Navas, Andrea" userId="8ab5f365-19e7-467e-867f-923a8cab8b55" providerId="ADAL" clId="{672D8B05-DFAA-4E92-A468-A49DEA01F948}" dt="2026-03-02T16:50:52.116" v="256"/>
        <pc:sldMkLst>
          <pc:docMk/>
          <pc:sldMk cId="4048890131" sldId="398"/>
        </pc:sldMkLst>
        <pc:spChg chg="mod">
          <ac:chgData name="Navas, Andrea" userId="8ab5f365-19e7-467e-867f-923a8cab8b55" providerId="ADAL" clId="{672D8B05-DFAA-4E92-A468-A49DEA01F948}" dt="2026-03-02T16:39:04.716" v="122" actId="11"/>
          <ac:spMkLst>
            <pc:docMk/>
            <pc:sldMk cId="4048890131" sldId="398"/>
            <ac:spMk id="5" creationId="{283783D4-E5E6-798E-9C1E-32BCCAEFA1AE}"/>
          </ac:spMkLst>
        </pc:spChg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4048890131" sldId="398"/>
            <ac:spMk id="7" creationId="{A9A286E2-C738-B287-1D5F-B6788BD9861B}"/>
          </ac:spMkLst>
        </pc:spChg>
        <pc:spChg chg="mod">
          <ac:chgData name="Navas, Andrea" userId="8ab5f365-19e7-467e-867f-923a8cab8b55" providerId="ADAL" clId="{672D8B05-DFAA-4E92-A468-A49DEA01F948}" dt="2026-03-02T16:38:52.347" v="120" actId="11"/>
          <ac:spMkLst>
            <pc:docMk/>
            <pc:sldMk cId="4048890131" sldId="398"/>
            <ac:spMk id="11" creationId="{C4627CA1-7D9F-9DD1-0C16-7BB4212DF669}"/>
          </ac:spMkLst>
        </pc:spChg>
        <pc:spChg chg="mod">
          <ac:chgData name="Navas, Andrea" userId="8ab5f365-19e7-467e-867f-923a8cab8b55" providerId="ADAL" clId="{672D8B05-DFAA-4E92-A468-A49DEA01F948}" dt="2026-03-02T16:47:48.013" v="219" actId="20577"/>
          <ac:spMkLst>
            <pc:docMk/>
            <pc:sldMk cId="4048890131" sldId="398"/>
            <ac:spMk id="13" creationId="{5C3EE0CC-7AE2-E37C-0876-C190A881E387}"/>
          </ac:spMkLst>
        </pc:spChg>
        <pc:spChg chg="mod">
          <ac:chgData name="Navas, Andrea" userId="8ab5f365-19e7-467e-867f-923a8cab8b55" providerId="ADAL" clId="{672D8B05-DFAA-4E92-A468-A49DEA01F948}" dt="2026-03-02T16:47:50.259" v="222" actId="20577"/>
          <ac:spMkLst>
            <pc:docMk/>
            <pc:sldMk cId="4048890131" sldId="398"/>
            <ac:spMk id="14" creationId="{E4BBC18A-2E57-784E-E38A-1AC060DB285F}"/>
          </ac:spMkLst>
        </pc:spChg>
      </pc:sldChg>
      <pc:sldChg chg="modSp mod">
        <pc:chgData name="Navas, Andrea" userId="8ab5f365-19e7-467e-867f-923a8cab8b55" providerId="ADAL" clId="{672D8B05-DFAA-4E92-A468-A49DEA01F948}" dt="2026-03-02T16:50:52.116" v="256"/>
        <pc:sldMkLst>
          <pc:docMk/>
          <pc:sldMk cId="3643509616" sldId="399"/>
        </pc:sldMkLst>
        <pc:spChg chg="mod">
          <ac:chgData name="Navas, Andrea" userId="8ab5f365-19e7-467e-867f-923a8cab8b55" providerId="ADAL" clId="{672D8B05-DFAA-4E92-A468-A49DEA01F948}" dt="2026-03-02T16:39:24.473" v="125" actId="11"/>
          <ac:spMkLst>
            <pc:docMk/>
            <pc:sldMk cId="3643509616" sldId="399"/>
            <ac:spMk id="5" creationId="{E1B91A62-2253-DD66-9A26-8F70846372A6}"/>
          </ac:spMkLst>
        </pc:spChg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3643509616" sldId="399"/>
            <ac:spMk id="7" creationId="{480FA4DF-48C7-BF78-3987-A14EAA6F96BE}"/>
          </ac:spMkLst>
        </pc:spChg>
        <pc:spChg chg="mod">
          <ac:chgData name="Navas, Andrea" userId="8ab5f365-19e7-467e-867f-923a8cab8b55" providerId="ADAL" clId="{672D8B05-DFAA-4E92-A468-A49DEA01F948}" dt="2026-03-02T16:39:18.954" v="124" actId="11"/>
          <ac:spMkLst>
            <pc:docMk/>
            <pc:sldMk cId="3643509616" sldId="399"/>
            <ac:spMk id="11" creationId="{6D2239DB-7CC2-DBE4-A49B-C1E3F842B91C}"/>
          </ac:spMkLst>
        </pc:spChg>
        <pc:spChg chg="mod">
          <ac:chgData name="Navas, Andrea" userId="8ab5f365-19e7-467e-867f-923a8cab8b55" providerId="ADAL" clId="{672D8B05-DFAA-4E92-A468-A49DEA01F948}" dt="2026-03-02T16:48:12.970" v="225" actId="20577"/>
          <ac:spMkLst>
            <pc:docMk/>
            <pc:sldMk cId="3643509616" sldId="399"/>
            <ac:spMk id="14" creationId="{5067392B-7D02-7C62-FDE1-B95D0CE17DB9}"/>
          </ac:spMkLst>
        </pc:spChg>
        <pc:spChg chg="mod">
          <ac:chgData name="Navas, Andrea" userId="8ab5f365-19e7-467e-867f-923a8cab8b55" providerId="ADAL" clId="{672D8B05-DFAA-4E92-A468-A49DEA01F948}" dt="2026-03-02T16:48:16.624" v="228" actId="20577"/>
          <ac:spMkLst>
            <pc:docMk/>
            <pc:sldMk cId="3643509616" sldId="399"/>
            <ac:spMk id="15" creationId="{49E4FE29-41B7-EFCE-F6DB-387BD9B43664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3759978183" sldId="400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3759978183" sldId="400"/>
            <ac:spMk id="25" creationId="{F0C674A8-5AAE-31CF-D02C-C552FC55A3EB}"/>
          </ac:spMkLst>
        </pc:spChg>
      </pc:sldChg>
      <pc:sldChg chg="modSp mod">
        <pc:chgData name="Navas, Andrea" userId="8ab5f365-19e7-467e-867f-923a8cab8b55" providerId="ADAL" clId="{672D8B05-DFAA-4E92-A468-A49DEA01F948}" dt="2026-03-02T16:50:52.116" v="256"/>
        <pc:sldMkLst>
          <pc:docMk/>
          <pc:sldMk cId="2110201727" sldId="401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2110201727" sldId="401"/>
            <ac:spMk id="7" creationId="{A70F9A5F-BF7C-EC5F-C56D-990989F4BAC6}"/>
          </ac:spMkLst>
        </pc:spChg>
        <pc:spChg chg="mod">
          <ac:chgData name="Navas, Andrea" userId="8ab5f365-19e7-467e-867f-923a8cab8b55" providerId="ADAL" clId="{672D8B05-DFAA-4E92-A468-A49DEA01F948}" dt="2026-03-02T16:38:45.424" v="119" actId="11"/>
          <ac:spMkLst>
            <pc:docMk/>
            <pc:sldMk cId="2110201727" sldId="401"/>
            <ac:spMk id="9" creationId="{4CB1C848-ACEB-F2F1-3BC0-E87D6BDC3C00}"/>
          </ac:spMkLst>
        </pc:spChg>
        <pc:spChg chg="mod">
          <ac:chgData name="Navas, Andrea" userId="8ab5f365-19e7-467e-867f-923a8cab8b55" providerId="ADAL" clId="{672D8B05-DFAA-4E92-A468-A49DEA01F948}" dt="2026-03-02T16:38:40.138" v="118" actId="11"/>
          <ac:spMkLst>
            <pc:docMk/>
            <pc:sldMk cId="2110201727" sldId="401"/>
            <ac:spMk id="11" creationId="{08BCF9A5-F77E-EE98-315C-AC2C8B9065FF}"/>
          </ac:spMkLst>
        </pc:spChg>
        <pc:spChg chg="mod">
          <ac:chgData name="Navas, Andrea" userId="8ab5f365-19e7-467e-867f-923a8cab8b55" providerId="ADAL" clId="{672D8B05-DFAA-4E92-A468-A49DEA01F948}" dt="2026-03-02T16:47:33.523" v="210" actId="20577"/>
          <ac:spMkLst>
            <pc:docMk/>
            <pc:sldMk cId="2110201727" sldId="401"/>
            <ac:spMk id="14" creationId="{60791BBD-ED09-A36E-CA8D-424619DFCC8D}"/>
          </ac:spMkLst>
        </pc:spChg>
        <pc:spChg chg="mod">
          <ac:chgData name="Navas, Andrea" userId="8ab5f365-19e7-467e-867f-923a8cab8b55" providerId="ADAL" clId="{672D8B05-DFAA-4E92-A468-A49DEA01F948}" dt="2026-03-02T16:47:36.673" v="213" actId="20577"/>
          <ac:spMkLst>
            <pc:docMk/>
            <pc:sldMk cId="2110201727" sldId="401"/>
            <ac:spMk id="21" creationId="{20E2CBB2-E1F3-3F68-2E91-68B309A96C31}"/>
          </ac:spMkLst>
        </pc:spChg>
        <pc:spChg chg="mod">
          <ac:chgData name="Navas, Andrea" userId="8ab5f365-19e7-467e-867f-923a8cab8b55" providerId="ADAL" clId="{672D8B05-DFAA-4E92-A468-A49DEA01F948}" dt="2026-03-02T16:47:38.907" v="216" actId="20577"/>
          <ac:spMkLst>
            <pc:docMk/>
            <pc:sldMk cId="2110201727" sldId="401"/>
            <ac:spMk id="22" creationId="{87307DEA-A159-2098-FF32-9FDB378E2508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3008189086" sldId="402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3008189086" sldId="402"/>
            <ac:spMk id="18" creationId="{0CB93C56-C162-DACC-F53A-99F6D5714C07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405555419" sldId="403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405555419" sldId="403"/>
            <ac:spMk id="18" creationId="{494FB73D-4DFB-4CAD-1676-BCDDAA0ECF0A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2872434557" sldId="408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2872434557" sldId="408"/>
            <ac:spMk id="5" creationId="{92290C7B-1E2C-4C79-77FF-19FCB458722E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2129831042" sldId="429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2129831042" sldId="429"/>
            <ac:spMk id="5" creationId="{C8A01AE7-1E50-15A5-9022-AA1EF28F05CA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1707451719" sldId="438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1707451719" sldId="438"/>
            <ac:spMk id="18" creationId="{A381FE4C-7EBC-B12A-B000-9B6626351D42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717726612" sldId="439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717726612" sldId="439"/>
            <ac:spMk id="13" creationId="{F6A791B5-C75C-59B1-D2E4-7D3BD421D042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444360165" sldId="440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444360165" sldId="440"/>
            <ac:spMk id="5" creationId="{46190244-E1F0-E376-E6DA-203375FFEFC6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3422952669" sldId="442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3422952669" sldId="442"/>
            <ac:spMk id="14" creationId="{F5EC7623-C636-BBEF-A1A2-B128ACDC05A6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957378036" sldId="444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957378036" sldId="444"/>
            <ac:spMk id="15" creationId="{6A5A14D1-636E-93A7-8CBC-DF60C0EA3984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2240749444" sldId="447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2240749444" sldId="447"/>
            <ac:spMk id="14" creationId="{EFB32216-9BA3-1F5C-37AF-FFBB0B2223D0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462456085" sldId="449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462456085" sldId="449"/>
            <ac:spMk id="14" creationId="{E988075B-1AD2-2F89-759C-76443BB5A448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233491115" sldId="450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233491115" sldId="450"/>
            <ac:spMk id="5" creationId="{FCF9D33A-33E0-0E49-77BA-026F43C84CF1}"/>
          </ac:spMkLst>
        </pc:spChg>
      </pc:sldChg>
      <pc:sldChg chg="modSp">
        <pc:chgData name="Navas, Andrea" userId="8ab5f365-19e7-467e-867f-923a8cab8b55" providerId="ADAL" clId="{672D8B05-DFAA-4E92-A468-A49DEA01F948}" dt="2026-03-02T16:50:52.116" v="256"/>
        <pc:sldMkLst>
          <pc:docMk/>
          <pc:sldMk cId="338354654" sldId="477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338354654" sldId="477"/>
            <ac:spMk id="5" creationId="{6DEED793-8540-FC81-3435-F2100E87C13C}"/>
          </ac:spMkLst>
        </pc:spChg>
      </pc:sldChg>
      <pc:sldChg chg="addSp modSp mod">
        <pc:chgData name="Navas, Andrea" userId="8ab5f365-19e7-467e-867f-923a8cab8b55" providerId="ADAL" clId="{672D8B05-DFAA-4E92-A468-A49DEA01F948}" dt="2026-03-02T16:50:52.116" v="256"/>
        <pc:sldMkLst>
          <pc:docMk/>
          <pc:sldMk cId="4119352999" sldId="478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4119352999" sldId="478"/>
            <ac:spMk id="5" creationId="{4543917E-E900-904A-FCC2-0B684E7F24C2}"/>
          </ac:spMkLst>
        </pc:spChg>
        <pc:spChg chg="mod">
          <ac:chgData name="Navas, Andrea" userId="8ab5f365-19e7-467e-867f-923a8cab8b55" providerId="ADAL" clId="{672D8B05-DFAA-4E92-A468-A49DEA01F948}" dt="2026-03-02T16:28:18.230" v="29" actId="1076"/>
          <ac:spMkLst>
            <pc:docMk/>
            <pc:sldMk cId="4119352999" sldId="478"/>
            <ac:spMk id="8" creationId="{7F41A534-804D-1A4E-1B3F-0A31DC32E19D}"/>
          </ac:spMkLst>
        </pc:spChg>
        <pc:spChg chg="add mod">
          <ac:chgData name="Navas, Andrea" userId="8ab5f365-19e7-467e-867f-923a8cab8b55" providerId="ADAL" clId="{672D8B05-DFAA-4E92-A468-A49DEA01F948}" dt="2026-03-02T16:27:28.100" v="18" actId="14100"/>
          <ac:spMkLst>
            <pc:docMk/>
            <pc:sldMk cId="4119352999" sldId="478"/>
            <ac:spMk id="10" creationId="{16FE8F12-B01A-7FEB-5C32-04F308C566D9}"/>
          </ac:spMkLst>
        </pc:spChg>
        <pc:spChg chg="mod">
          <ac:chgData name="Navas, Andrea" userId="8ab5f365-19e7-467e-867f-923a8cab8b55" providerId="ADAL" clId="{672D8B05-DFAA-4E92-A468-A49DEA01F948}" dt="2026-03-02T16:27:04.809" v="12" actId="14100"/>
          <ac:spMkLst>
            <pc:docMk/>
            <pc:sldMk cId="4119352999" sldId="478"/>
            <ac:spMk id="12" creationId="{1C3BA897-E542-B33B-434A-5669B808F05C}"/>
          </ac:spMkLst>
        </pc:spChg>
        <pc:spChg chg="add mod">
          <ac:chgData name="Navas, Andrea" userId="8ab5f365-19e7-467e-867f-923a8cab8b55" providerId="ADAL" clId="{672D8B05-DFAA-4E92-A468-A49DEA01F948}" dt="2026-03-02T16:28:11.895" v="28" actId="1076"/>
          <ac:spMkLst>
            <pc:docMk/>
            <pc:sldMk cId="4119352999" sldId="478"/>
            <ac:spMk id="15" creationId="{7817B640-B1C4-9C78-F6C6-E33D24570669}"/>
          </ac:spMkLst>
        </pc:spChg>
        <pc:spChg chg="mod">
          <ac:chgData name="Navas, Andrea" userId="8ab5f365-19e7-467e-867f-923a8cab8b55" providerId="ADAL" clId="{672D8B05-DFAA-4E92-A468-A49DEA01F948}" dt="2026-03-02T16:28:31.233" v="30" actId="11"/>
          <ac:spMkLst>
            <pc:docMk/>
            <pc:sldMk cId="4119352999" sldId="478"/>
            <ac:spMk id="16" creationId="{4EE9A7AD-BF96-0430-2638-6D99354FDA06}"/>
          </ac:spMkLst>
        </pc:spChg>
        <pc:spChg chg="mod">
          <ac:chgData name="Navas, Andrea" userId="8ab5f365-19e7-467e-867f-923a8cab8b55" providerId="ADAL" clId="{672D8B05-DFAA-4E92-A468-A49DEA01F948}" dt="2026-03-02T16:28:09.177" v="27" actId="1076"/>
          <ac:spMkLst>
            <pc:docMk/>
            <pc:sldMk cId="4119352999" sldId="478"/>
            <ac:spMk id="17" creationId="{F53D6A40-A20A-A500-F840-4C862334F9EB}"/>
          </ac:spMkLst>
        </pc:spChg>
        <pc:spChg chg="mod">
          <ac:chgData name="Navas, Andrea" userId="8ab5f365-19e7-467e-867f-923a8cab8b55" providerId="ADAL" clId="{672D8B05-DFAA-4E92-A468-A49DEA01F948}" dt="2026-03-02T16:28:03.392" v="26" actId="20577"/>
          <ac:spMkLst>
            <pc:docMk/>
            <pc:sldMk cId="4119352999" sldId="478"/>
            <ac:spMk id="18" creationId="{7AE8C670-4E72-9858-5B89-152A94556B96}"/>
          </ac:spMkLst>
        </pc:spChg>
        <pc:picChg chg="mod">
          <ac:chgData name="Navas, Andrea" userId="8ab5f365-19e7-467e-867f-923a8cab8b55" providerId="ADAL" clId="{672D8B05-DFAA-4E92-A468-A49DEA01F948}" dt="2026-03-02T16:27:07.811" v="14" actId="1076"/>
          <ac:picMkLst>
            <pc:docMk/>
            <pc:sldMk cId="4119352999" sldId="478"/>
            <ac:picMk id="9" creationId="{A4625E37-AEF3-107D-C9D7-0C9E185F55DC}"/>
          </ac:picMkLst>
        </pc:picChg>
      </pc:sldChg>
      <pc:sldChg chg="modSp mod">
        <pc:chgData name="Navas, Andrea" userId="8ab5f365-19e7-467e-867f-923a8cab8b55" providerId="ADAL" clId="{672D8B05-DFAA-4E92-A468-A49DEA01F948}" dt="2026-03-02T16:50:52.116" v="256"/>
        <pc:sldMkLst>
          <pc:docMk/>
          <pc:sldMk cId="32292690" sldId="479"/>
        </pc:sldMkLst>
        <pc:spChg chg="mod">
          <ac:chgData name="Navas, Andrea" userId="8ab5f365-19e7-467e-867f-923a8cab8b55" providerId="ADAL" clId="{672D8B05-DFAA-4E92-A468-A49DEA01F948}" dt="2026-03-02T16:35:42.152" v="91" actId="11"/>
          <ac:spMkLst>
            <pc:docMk/>
            <pc:sldMk cId="32292690" sldId="479"/>
            <ac:spMk id="6" creationId="{7AF1BF19-F01F-0B47-6C8F-BE973BA10CE5}"/>
          </ac:spMkLst>
        </pc:spChg>
        <pc:spChg chg="mod">
          <ac:chgData name="Navas, Andrea" userId="8ab5f365-19e7-467e-867f-923a8cab8b55" providerId="ADAL" clId="{672D8B05-DFAA-4E92-A468-A49DEA01F948}" dt="2026-03-02T16:41:12.595" v="144" actId="20577"/>
          <ac:spMkLst>
            <pc:docMk/>
            <pc:sldMk cId="32292690" sldId="479"/>
            <ac:spMk id="11" creationId="{0C5B2B1D-3356-20A8-4D28-BEFF2180519A}"/>
          </ac:spMkLst>
        </pc:spChg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32292690" sldId="479"/>
            <ac:spMk id="13" creationId="{3875A5E6-2E96-A841-4D33-BB6FFC7C57E0}"/>
          </ac:spMkLst>
        </pc:spChg>
      </pc:sldChg>
      <pc:sldChg chg="modSp mod">
        <pc:chgData name="Navas, Andrea" userId="8ab5f365-19e7-467e-867f-923a8cab8b55" providerId="ADAL" clId="{672D8B05-DFAA-4E92-A468-A49DEA01F948}" dt="2026-03-02T16:50:52.116" v="256"/>
        <pc:sldMkLst>
          <pc:docMk/>
          <pc:sldMk cId="3883361891" sldId="480"/>
        </pc:sldMkLst>
        <pc:spChg chg="mod">
          <ac:chgData name="Navas, Andrea" userId="8ab5f365-19e7-467e-867f-923a8cab8b55" providerId="ADAL" clId="{672D8B05-DFAA-4E92-A468-A49DEA01F948}" dt="2026-03-02T16:35:56.807" v="93" actId="11"/>
          <ac:spMkLst>
            <pc:docMk/>
            <pc:sldMk cId="3883361891" sldId="480"/>
            <ac:spMk id="11" creationId="{FB720F23-0767-D224-25D0-D52374A02A29}"/>
          </ac:spMkLst>
        </pc:spChg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3883361891" sldId="480"/>
            <ac:spMk id="13" creationId="{FD8127E3-66DA-7C54-1261-7BA3CB255B3E}"/>
          </ac:spMkLst>
        </pc:spChg>
        <pc:spChg chg="mod">
          <ac:chgData name="Navas, Andrea" userId="8ab5f365-19e7-467e-867f-923a8cab8b55" providerId="ADAL" clId="{672D8B05-DFAA-4E92-A468-A49DEA01F948}" dt="2026-03-02T16:36:16.639" v="96" actId="11"/>
          <ac:spMkLst>
            <pc:docMk/>
            <pc:sldMk cId="3883361891" sldId="480"/>
            <ac:spMk id="14" creationId="{5B626E72-96D3-50EA-24DE-CA8EDE52EBE3}"/>
          </ac:spMkLst>
        </pc:spChg>
        <pc:spChg chg="mod">
          <ac:chgData name="Navas, Andrea" userId="8ab5f365-19e7-467e-867f-923a8cab8b55" providerId="ADAL" clId="{672D8B05-DFAA-4E92-A468-A49DEA01F948}" dt="2026-03-02T16:41:34.735" v="152" actId="20577"/>
          <ac:spMkLst>
            <pc:docMk/>
            <pc:sldMk cId="3883361891" sldId="480"/>
            <ac:spMk id="17" creationId="{37C6B8C7-9067-B99E-1BC9-2CA61D046D81}"/>
          </ac:spMkLst>
        </pc:spChg>
        <pc:spChg chg="mod">
          <ac:chgData name="Navas, Andrea" userId="8ab5f365-19e7-467e-867f-923a8cab8b55" providerId="ADAL" clId="{672D8B05-DFAA-4E92-A468-A49DEA01F948}" dt="2026-03-02T16:41:25.943" v="147" actId="20577"/>
          <ac:spMkLst>
            <pc:docMk/>
            <pc:sldMk cId="3883361891" sldId="480"/>
            <ac:spMk id="19" creationId="{2BFAA0F6-1C95-E036-8D13-D3E10E1D9EE1}"/>
          </ac:spMkLst>
        </pc:spChg>
        <pc:spChg chg="mod">
          <ac:chgData name="Navas, Andrea" userId="8ab5f365-19e7-467e-867f-923a8cab8b55" providerId="ADAL" clId="{672D8B05-DFAA-4E92-A468-A49DEA01F948}" dt="2026-03-02T16:41:28.925" v="150" actId="20577"/>
          <ac:spMkLst>
            <pc:docMk/>
            <pc:sldMk cId="3883361891" sldId="480"/>
            <ac:spMk id="21" creationId="{5F35D496-6AAF-F5D4-00AF-0A03B4388C81}"/>
          </ac:spMkLst>
        </pc:spChg>
        <pc:spChg chg="mod">
          <ac:chgData name="Navas, Andrea" userId="8ab5f365-19e7-467e-867f-923a8cab8b55" providerId="ADAL" clId="{672D8B05-DFAA-4E92-A468-A49DEA01F948}" dt="2026-03-02T16:41:38.631" v="154" actId="20577"/>
          <ac:spMkLst>
            <pc:docMk/>
            <pc:sldMk cId="3883361891" sldId="480"/>
            <ac:spMk id="26" creationId="{195C51CB-1D89-BEE6-AA63-27B4B4E562CC}"/>
          </ac:spMkLst>
        </pc:spChg>
      </pc:sldChg>
      <pc:sldChg chg="modSp mod">
        <pc:chgData name="Navas, Andrea" userId="8ab5f365-19e7-467e-867f-923a8cab8b55" providerId="ADAL" clId="{672D8B05-DFAA-4E92-A468-A49DEA01F948}" dt="2026-03-02T16:50:52.116" v="256"/>
        <pc:sldMkLst>
          <pc:docMk/>
          <pc:sldMk cId="2678573674" sldId="483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2678573674" sldId="483"/>
            <ac:spMk id="5" creationId="{B7E69C3D-EE40-CEEE-04D1-D29B991849AB}"/>
          </ac:spMkLst>
        </pc:spChg>
        <pc:spChg chg="mod">
          <ac:chgData name="Navas, Andrea" userId="8ab5f365-19e7-467e-867f-923a8cab8b55" providerId="ADAL" clId="{672D8B05-DFAA-4E92-A468-A49DEA01F948}" dt="2026-03-02T16:44:03.026" v="175" actId="20577"/>
          <ac:spMkLst>
            <pc:docMk/>
            <pc:sldMk cId="2678573674" sldId="483"/>
            <ac:spMk id="6" creationId="{1FF27039-2BC8-F594-79BC-408B4953DC66}"/>
          </ac:spMkLst>
        </pc:spChg>
        <pc:spChg chg="mod">
          <ac:chgData name="Navas, Andrea" userId="8ab5f365-19e7-467e-867f-923a8cab8b55" providerId="ADAL" clId="{672D8B05-DFAA-4E92-A468-A49DEA01F948}" dt="2026-03-02T16:44:38.406" v="181" actId="20577"/>
          <ac:spMkLst>
            <pc:docMk/>
            <pc:sldMk cId="2678573674" sldId="483"/>
            <ac:spMk id="7" creationId="{E5F8FCF0-ED0A-DFFF-8014-31AB8B1DDB7E}"/>
          </ac:spMkLst>
        </pc:spChg>
        <pc:spChg chg="mod">
          <ac:chgData name="Navas, Andrea" userId="8ab5f365-19e7-467e-867f-923a8cab8b55" providerId="ADAL" clId="{672D8B05-DFAA-4E92-A468-A49DEA01F948}" dt="2026-03-02T16:36:24.306" v="97" actId="11"/>
          <ac:spMkLst>
            <pc:docMk/>
            <pc:sldMk cId="2678573674" sldId="483"/>
            <ac:spMk id="11" creationId="{2E35612D-878F-4C29-144C-43B002B71C63}"/>
          </ac:spMkLst>
        </pc:spChg>
        <pc:spChg chg="mod">
          <ac:chgData name="Navas, Andrea" userId="8ab5f365-19e7-467e-867f-923a8cab8b55" providerId="ADAL" clId="{672D8B05-DFAA-4E92-A468-A49DEA01F948}" dt="2026-03-02T16:43:55.602" v="173" actId="20577"/>
          <ac:spMkLst>
            <pc:docMk/>
            <pc:sldMk cId="2678573674" sldId="483"/>
            <ac:spMk id="13" creationId="{7B4AF7CB-8FFC-B77C-A255-6CC54F100A4E}"/>
          </ac:spMkLst>
        </pc:spChg>
        <pc:spChg chg="mod">
          <ac:chgData name="Navas, Andrea" userId="8ab5f365-19e7-467e-867f-923a8cab8b55" providerId="ADAL" clId="{672D8B05-DFAA-4E92-A468-A49DEA01F948}" dt="2026-03-02T16:44:23.199" v="179" actId="20577"/>
          <ac:spMkLst>
            <pc:docMk/>
            <pc:sldMk cId="2678573674" sldId="483"/>
            <ac:spMk id="18" creationId="{2D67AED7-5132-B7D4-B614-0FE4C6FB0718}"/>
          </ac:spMkLst>
        </pc:spChg>
        <pc:spChg chg="mod">
          <ac:chgData name="Navas, Andrea" userId="8ab5f365-19e7-467e-867f-923a8cab8b55" providerId="ADAL" clId="{672D8B05-DFAA-4E92-A468-A49DEA01F948}" dt="2026-03-02T16:44:19.009" v="177" actId="20577"/>
          <ac:spMkLst>
            <pc:docMk/>
            <pc:sldMk cId="2678573674" sldId="483"/>
            <ac:spMk id="19" creationId="{EE478FA6-0148-25F9-3364-29B2DA79466B}"/>
          </ac:spMkLst>
        </pc:spChg>
      </pc:sldChg>
      <pc:sldChg chg="modSp mod">
        <pc:chgData name="Navas, Andrea" userId="8ab5f365-19e7-467e-867f-923a8cab8b55" providerId="ADAL" clId="{672D8B05-DFAA-4E92-A468-A49DEA01F948}" dt="2026-03-02T16:50:52.116" v="256"/>
        <pc:sldMkLst>
          <pc:docMk/>
          <pc:sldMk cId="20411369" sldId="484"/>
        </pc:sldMkLst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20411369" sldId="484"/>
            <ac:spMk id="7" creationId="{B355C48A-D3D3-F52E-4377-9C125546BBD8}"/>
          </ac:spMkLst>
        </pc:spChg>
        <pc:spChg chg="mod">
          <ac:chgData name="Navas, Andrea" userId="8ab5f365-19e7-467e-867f-923a8cab8b55" providerId="ADAL" clId="{672D8B05-DFAA-4E92-A468-A49DEA01F948}" dt="2026-03-02T16:48:23.022" v="229" actId="11"/>
          <ac:spMkLst>
            <pc:docMk/>
            <pc:sldMk cId="20411369" sldId="484"/>
            <ac:spMk id="11" creationId="{F650AAF4-5FAA-6CA8-867B-3036D9AD3DB4}"/>
          </ac:spMkLst>
        </pc:spChg>
      </pc:sldChg>
      <pc:sldChg chg="addSp delSp modSp mod modClrScheme chgLayout">
        <pc:chgData name="Navas, Andrea" userId="8ab5f365-19e7-467e-867f-923a8cab8b55" providerId="ADAL" clId="{672D8B05-DFAA-4E92-A468-A49DEA01F948}" dt="2026-03-02T16:50:52.116" v="256"/>
        <pc:sldMkLst>
          <pc:docMk/>
          <pc:sldMk cId="1126566508" sldId="487"/>
        </pc:sldMkLst>
        <pc:spChg chg="mod ord">
          <ac:chgData name="Navas, Andrea" userId="8ab5f365-19e7-467e-867f-923a8cab8b55" providerId="ADAL" clId="{672D8B05-DFAA-4E92-A468-A49DEA01F948}" dt="2026-03-02T16:28:58.940" v="32" actId="700"/>
          <ac:spMkLst>
            <pc:docMk/>
            <pc:sldMk cId="1126566508" sldId="487"/>
            <ac:spMk id="2" creationId="{E27E9F4B-DE18-3A51-8076-AB42290CB37A}"/>
          </ac:spMkLst>
        </pc:spChg>
        <pc:spChg chg="mod ord">
          <ac:chgData name="Navas, Andrea" userId="8ab5f365-19e7-467e-867f-923a8cab8b55" providerId="ADAL" clId="{672D8B05-DFAA-4E92-A468-A49DEA01F948}" dt="2026-03-02T16:28:58.940" v="32" actId="700"/>
          <ac:spMkLst>
            <pc:docMk/>
            <pc:sldMk cId="1126566508" sldId="487"/>
            <ac:spMk id="3" creationId="{56D0C0D2-1BE2-5998-27F2-AD25EE118065}"/>
          </ac:spMkLst>
        </pc:spChg>
        <pc:spChg chg="mod ord">
          <ac:chgData name="Navas, Andrea" userId="8ab5f365-19e7-467e-867f-923a8cab8b55" providerId="ADAL" clId="{672D8B05-DFAA-4E92-A468-A49DEA01F948}" dt="2026-03-02T16:28:58.940" v="32" actId="700"/>
          <ac:spMkLst>
            <pc:docMk/>
            <pc:sldMk cId="1126566508" sldId="487"/>
            <ac:spMk id="4" creationId="{750CF82F-E4B3-C3A4-A574-9ED1CE67581E}"/>
          </ac:spMkLst>
        </pc:spChg>
        <pc:spChg chg="mod ord">
          <ac:chgData name="Navas, Andrea" userId="8ab5f365-19e7-467e-867f-923a8cab8b55" providerId="ADAL" clId="{672D8B05-DFAA-4E92-A468-A49DEA01F948}" dt="2026-03-02T16:28:58.940" v="32" actId="700"/>
          <ac:spMkLst>
            <pc:docMk/>
            <pc:sldMk cId="1126566508" sldId="487"/>
            <ac:spMk id="6" creationId="{C654E8EA-F2F9-8C69-81A5-785591BBBB1D}"/>
          </ac:spMkLst>
        </pc:spChg>
        <pc:spChg chg="add mod">
          <ac:chgData name="Navas, Andrea" userId="8ab5f365-19e7-467e-867f-923a8cab8b55" providerId="ADAL" clId="{672D8B05-DFAA-4E92-A468-A49DEA01F948}" dt="2026-03-02T16:26:52.418" v="9" actId="1076"/>
          <ac:spMkLst>
            <pc:docMk/>
            <pc:sldMk cId="1126566508" sldId="487"/>
            <ac:spMk id="7" creationId="{FF424263-5417-CB9B-E82A-CDFB8F6C3419}"/>
          </ac:spMkLst>
        </pc:spChg>
        <pc:spChg chg="add mod ord">
          <ac:chgData name="Navas, Andrea" userId="8ab5f365-19e7-467e-867f-923a8cab8b55" providerId="ADAL" clId="{672D8B05-DFAA-4E92-A468-A49DEA01F948}" dt="2026-03-02T16:29:28.035" v="42" actId="11"/>
          <ac:spMkLst>
            <pc:docMk/>
            <pc:sldMk cId="1126566508" sldId="487"/>
            <ac:spMk id="8" creationId="{5ED6EF5E-8241-9A0B-7645-FD4739581C26}"/>
          </ac:spMkLst>
        </pc:spChg>
        <pc:spChg chg="del">
          <ac:chgData name="Navas, Andrea" userId="8ab5f365-19e7-467e-867f-923a8cab8b55" providerId="ADAL" clId="{672D8B05-DFAA-4E92-A468-A49DEA01F948}" dt="2026-03-02T16:25:52.025" v="1" actId="478"/>
          <ac:spMkLst>
            <pc:docMk/>
            <pc:sldMk cId="1126566508" sldId="487"/>
            <ac:spMk id="10" creationId="{D6C1FDC5-339C-C2DB-6B1B-68E7428DD5CD}"/>
          </ac:spMkLst>
        </pc:spChg>
        <pc:spChg chg="del">
          <ac:chgData name="Navas, Andrea" userId="8ab5f365-19e7-467e-867f-923a8cab8b55" providerId="ADAL" clId="{672D8B05-DFAA-4E92-A468-A49DEA01F948}" dt="2026-03-02T16:25:52.025" v="1" actId="478"/>
          <ac:spMkLst>
            <pc:docMk/>
            <pc:sldMk cId="1126566508" sldId="487"/>
            <ac:spMk id="12" creationId="{1C3BA897-E542-B33B-434A-5669B808F05C}"/>
          </ac:spMkLst>
        </pc:spChg>
        <pc:spChg chg="del">
          <ac:chgData name="Navas, Andrea" userId="8ab5f365-19e7-467e-867f-923a8cab8b55" providerId="ADAL" clId="{672D8B05-DFAA-4E92-A468-A49DEA01F948}" dt="2026-03-02T16:25:52.025" v="1" actId="478"/>
          <ac:spMkLst>
            <pc:docMk/>
            <pc:sldMk cId="1126566508" sldId="487"/>
            <ac:spMk id="13" creationId="{5274109E-EEB3-2C29-4748-F9F374E209A2}"/>
          </ac:spMkLst>
        </pc:spChg>
        <pc:spChg chg="del">
          <ac:chgData name="Navas, Andrea" userId="8ab5f365-19e7-467e-867f-923a8cab8b55" providerId="ADAL" clId="{672D8B05-DFAA-4E92-A468-A49DEA01F948}" dt="2026-03-02T16:25:54.414" v="2" actId="478"/>
          <ac:spMkLst>
            <pc:docMk/>
            <pc:sldMk cId="1126566508" sldId="487"/>
            <ac:spMk id="14" creationId="{6AF09567-DFEB-0418-B083-0F505CA97325}"/>
          </ac:spMkLst>
        </pc:spChg>
        <pc:spChg chg="mod ord">
          <ac:chgData name="Navas, Andrea" userId="8ab5f365-19e7-467e-867f-923a8cab8b55" providerId="ADAL" clId="{672D8B05-DFAA-4E92-A468-A49DEA01F948}" dt="2026-03-02T16:50:52.116" v="256"/>
          <ac:spMkLst>
            <pc:docMk/>
            <pc:sldMk cId="1126566508" sldId="487"/>
            <ac:spMk id="15" creationId="{A9776EBC-DAF1-9653-BD4F-D98E718B5567}"/>
          </ac:spMkLst>
        </pc:spChg>
        <pc:spChg chg="del mod ord">
          <ac:chgData name="Navas, Andrea" userId="8ab5f365-19e7-467e-867f-923a8cab8b55" providerId="ADAL" clId="{672D8B05-DFAA-4E92-A468-A49DEA01F948}" dt="2026-03-02T16:26:57.553" v="11" actId="478"/>
          <ac:spMkLst>
            <pc:docMk/>
            <pc:sldMk cId="1126566508" sldId="487"/>
            <ac:spMk id="16" creationId="{4EE9A7AD-BF96-0430-2638-6D99354FDA06}"/>
          </ac:spMkLst>
        </pc:spChg>
        <pc:spChg chg="del">
          <ac:chgData name="Navas, Andrea" userId="8ab5f365-19e7-467e-867f-923a8cab8b55" providerId="ADAL" clId="{672D8B05-DFAA-4E92-A468-A49DEA01F948}" dt="2026-03-02T16:25:52.025" v="1" actId="478"/>
          <ac:spMkLst>
            <pc:docMk/>
            <pc:sldMk cId="1126566508" sldId="487"/>
            <ac:spMk id="17" creationId="{81129F06-4887-F1AC-5444-3C627F348084}"/>
          </ac:spMkLst>
        </pc:spChg>
        <pc:spChg chg="del">
          <ac:chgData name="Navas, Andrea" userId="8ab5f365-19e7-467e-867f-923a8cab8b55" providerId="ADAL" clId="{672D8B05-DFAA-4E92-A468-A49DEA01F948}" dt="2026-03-02T16:25:52.025" v="1" actId="478"/>
          <ac:spMkLst>
            <pc:docMk/>
            <pc:sldMk cId="1126566508" sldId="487"/>
            <ac:spMk id="18" creationId="{071ED6AA-C40B-FD73-3472-32510B2DFC10}"/>
          </ac:spMkLst>
        </pc:spChg>
        <pc:spChg chg="del">
          <ac:chgData name="Navas, Andrea" userId="8ab5f365-19e7-467e-867f-923a8cab8b55" providerId="ADAL" clId="{672D8B05-DFAA-4E92-A468-A49DEA01F948}" dt="2026-03-02T16:25:52.025" v="1" actId="478"/>
          <ac:spMkLst>
            <pc:docMk/>
            <pc:sldMk cId="1126566508" sldId="487"/>
            <ac:spMk id="19" creationId="{45A2BEED-88CE-7702-697C-29CC0979EF3F}"/>
          </ac:spMkLst>
        </pc:spChg>
        <pc:spChg chg="del">
          <ac:chgData name="Navas, Andrea" userId="8ab5f365-19e7-467e-867f-923a8cab8b55" providerId="ADAL" clId="{672D8B05-DFAA-4E92-A468-A49DEA01F948}" dt="2026-03-02T16:25:52.025" v="1" actId="478"/>
          <ac:spMkLst>
            <pc:docMk/>
            <pc:sldMk cId="1126566508" sldId="487"/>
            <ac:spMk id="20" creationId="{76919E43-A9C4-8231-572A-53E8327201D4}"/>
          </ac:spMkLst>
        </pc:spChg>
        <pc:spChg chg="del mod">
          <ac:chgData name="Navas, Andrea" userId="8ab5f365-19e7-467e-867f-923a8cab8b55" providerId="ADAL" clId="{672D8B05-DFAA-4E92-A468-A49DEA01F948}" dt="2026-03-02T16:25:57.043" v="4" actId="478"/>
          <ac:spMkLst>
            <pc:docMk/>
            <pc:sldMk cId="1126566508" sldId="487"/>
            <ac:spMk id="21" creationId="{CB7C5503-EF88-CDED-43EE-25382BB0435E}"/>
          </ac:spMkLst>
        </pc:spChg>
        <pc:spChg chg="del">
          <ac:chgData name="Navas, Andrea" userId="8ab5f365-19e7-467e-867f-923a8cab8b55" providerId="ADAL" clId="{672D8B05-DFAA-4E92-A468-A49DEA01F948}" dt="2026-03-02T16:25:52.025" v="1" actId="478"/>
          <ac:spMkLst>
            <pc:docMk/>
            <pc:sldMk cId="1126566508" sldId="487"/>
            <ac:spMk id="23" creationId="{BDFC49E0-5055-9090-19A0-842257721225}"/>
          </ac:spMkLst>
        </pc:spChg>
        <pc:spChg chg="del">
          <ac:chgData name="Navas, Andrea" userId="8ab5f365-19e7-467e-867f-923a8cab8b55" providerId="ADAL" clId="{672D8B05-DFAA-4E92-A468-A49DEA01F948}" dt="2026-03-02T16:26:44.931" v="6" actId="21"/>
          <ac:spMkLst>
            <pc:docMk/>
            <pc:sldMk cId="1126566508" sldId="487"/>
            <ac:spMk id="24" creationId="{FF424263-5417-CB9B-E82A-CDFB8F6C3419}"/>
          </ac:spMkLst>
        </pc:spChg>
        <pc:spChg chg="add mod">
          <ac:chgData name="Navas, Andrea" userId="8ab5f365-19e7-467e-867f-923a8cab8b55" providerId="ADAL" clId="{672D8B05-DFAA-4E92-A468-A49DEA01F948}" dt="2026-03-02T16:29:45.081" v="47" actId="1076"/>
          <ac:spMkLst>
            <pc:docMk/>
            <pc:sldMk cId="1126566508" sldId="487"/>
            <ac:spMk id="26" creationId="{94508625-6071-A086-3AE1-333CE71F5172}"/>
          </ac:spMkLst>
        </pc:spChg>
        <pc:picChg chg="add mod">
          <ac:chgData name="Navas, Andrea" userId="8ab5f365-19e7-467e-867f-923a8cab8b55" providerId="ADAL" clId="{672D8B05-DFAA-4E92-A468-A49DEA01F948}" dt="2026-03-02T16:26:52.418" v="9" actId="1076"/>
          <ac:picMkLst>
            <pc:docMk/>
            <pc:sldMk cId="1126566508" sldId="487"/>
            <ac:picMk id="5" creationId="{5F79A31B-D212-1C91-87CC-A65DFC4499FE}"/>
          </ac:picMkLst>
        </pc:picChg>
        <pc:picChg chg="del">
          <ac:chgData name="Navas, Andrea" userId="8ab5f365-19e7-467e-867f-923a8cab8b55" providerId="ADAL" clId="{672D8B05-DFAA-4E92-A468-A49DEA01F948}" dt="2026-03-02T16:25:47.917" v="0" actId="478"/>
          <ac:picMkLst>
            <pc:docMk/>
            <pc:sldMk cId="1126566508" sldId="487"/>
            <ac:picMk id="9" creationId="{A4625E37-AEF3-107D-C9D7-0C9E185F55DC}"/>
          </ac:picMkLst>
        </pc:picChg>
        <pc:picChg chg="del">
          <ac:chgData name="Navas, Andrea" userId="8ab5f365-19e7-467e-867f-923a8cab8b55" providerId="ADAL" clId="{672D8B05-DFAA-4E92-A468-A49DEA01F948}" dt="2026-03-02T16:26:44.931" v="6" actId="21"/>
          <ac:picMkLst>
            <pc:docMk/>
            <pc:sldMk cId="1126566508" sldId="487"/>
            <ac:picMk id="22" creationId="{5F79A31B-D212-1C91-87CC-A65DFC4499FE}"/>
          </ac:picMkLst>
        </pc:picChg>
        <pc:picChg chg="add mod">
          <ac:chgData name="Navas, Andrea" userId="8ab5f365-19e7-467e-867f-923a8cab8b55" providerId="ADAL" clId="{672D8B05-DFAA-4E92-A468-A49DEA01F948}" dt="2026-03-02T16:29:45.081" v="47" actId="1076"/>
          <ac:picMkLst>
            <pc:docMk/>
            <pc:sldMk cId="1126566508" sldId="487"/>
            <ac:picMk id="25" creationId="{F16C720C-8922-9AEA-7046-C6A5E80975E1}"/>
          </ac:picMkLst>
        </pc:picChg>
      </pc:sldChg>
      <pc:sldChg chg="addSp delSp modSp mod">
        <pc:chgData name="Navas, Andrea" userId="8ab5f365-19e7-467e-867f-923a8cab8b55" providerId="ADAL" clId="{672D8B05-DFAA-4E92-A468-A49DEA01F948}" dt="2026-03-02T16:50:52.116" v="256"/>
        <pc:sldMkLst>
          <pc:docMk/>
          <pc:sldMk cId="2525511559" sldId="497"/>
        </pc:sldMkLst>
        <pc:spChg chg="add del mod">
          <ac:chgData name="Navas, Andrea" userId="8ab5f365-19e7-467e-867f-923a8cab8b55" providerId="ADAL" clId="{672D8B05-DFAA-4E92-A468-A49DEA01F948}" dt="2026-03-02T16:32:46.978" v="64" actId="20577"/>
          <ac:spMkLst>
            <pc:docMk/>
            <pc:sldMk cId="2525511559" sldId="497"/>
            <ac:spMk id="7" creationId="{4BB00E49-2681-F2D6-AF4F-36A4E7515249}"/>
          </ac:spMkLst>
        </pc:spChg>
        <pc:spChg chg="add del mod">
          <ac:chgData name="Navas, Andrea" userId="8ab5f365-19e7-467e-867f-923a8cab8b55" providerId="ADAL" clId="{672D8B05-DFAA-4E92-A468-A49DEA01F948}" dt="2026-03-02T16:32:50.586" v="66" actId="20577"/>
          <ac:spMkLst>
            <pc:docMk/>
            <pc:sldMk cId="2525511559" sldId="497"/>
            <ac:spMk id="9" creationId="{BE0EF54C-66D5-6A72-6C92-6B41F800393D}"/>
          </ac:spMkLst>
        </pc:spChg>
        <pc:spChg chg="mod">
          <ac:chgData name="Navas, Andrea" userId="8ab5f365-19e7-467e-867f-923a8cab8b55" providerId="ADAL" clId="{672D8B05-DFAA-4E92-A468-A49DEA01F948}" dt="2026-03-02T16:50:52.116" v="256"/>
          <ac:spMkLst>
            <pc:docMk/>
            <pc:sldMk cId="2525511559" sldId="497"/>
            <ac:spMk id="10" creationId="{EEC7E075-4EA0-BC96-4FAE-DF62AA5BA1C7}"/>
          </ac:spMkLst>
        </pc:spChg>
        <pc:spChg chg="add mod">
          <ac:chgData name="Navas, Andrea" userId="8ab5f365-19e7-467e-867f-923a8cab8b55" providerId="ADAL" clId="{672D8B05-DFAA-4E92-A468-A49DEA01F948}" dt="2026-03-02T16:30:46.117" v="58" actId="1076"/>
          <ac:spMkLst>
            <pc:docMk/>
            <pc:sldMk cId="2525511559" sldId="497"/>
            <ac:spMk id="12" creationId="{D3CD1213-9216-0942-2B22-343D32D8700B}"/>
          </ac:spMkLst>
        </pc:spChg>
        <pc:spChg chg="add del mod">
          <ac:chgData name="Navas, Andrea" userId="8ab5f365-19e7-467e-867f-923a8cab8b55" providerId="ADAL" clId="{672D8B05-DFAA-4E92-A468-A49DEA01F948}" dt="2026-03-02T16:30:25.253" v="52" actId="1076"/>
          <ac:spMkLst>
            <pc:docMk/>
            <pc:sldMk cId="2525511559" sldId="497"/>
            <ac:spMk id="13" creationId="{FAE65FAE-F0FE-14C3-8539-52C1907203EE}"/>
          </ac:spMkLst>
        </pc:spChg>
        <pc:spChg chg="add mod">
          <ac:chgData name="Navas, Andrea" userId="8ab5f365-19e7-467e-867f-923a8cab8b55" providerId="ADAL" clId="{672D8B05-DFAA-4E92-A468-A49DEA01F948}" dt="2026-03-02T16:32:58.497" v="70" actId="20577"/>
          <ac:spMkLst>
            <pc:docMk/>
            <pc:sldMk cId="2525511559" sldId="497"/>
            <ac:spMk id="14" creationId="{EFD4779D-DEB8-E480-A3BE-16AFEA18D0A4}"/>
          </ac:spMkLst>
        </pc:spChg>
        <pc:spChg chg="mod">
          <ac:chgData name="Navas, Andrea" userId="8ab5f365-19e7-467e-867f-923a8cab8b55" providerId="ADAL" clId="{672D8B05-DFAA-4E92-A468-A49DEA01F948}" dt="2026-03-02T16:32:35.872" v="61" actId="11"/>
          <ac:spMkLst>
            <pc:docMk/>
            <pc:sldMk cId="2525511559" sldId="497"/>
            <ac:spMk id="16" creationId="{A062ECE8-76C6-9614-C9EF-E65FC91778E2}"/>
          </ac:spMkLst>
        </pc:spChg>
        <pc:spChg chg="del">
          <ac:chgData name="Navas, Andrea" userId="8ab5f365-19e7-467e-867f-923a8cab8b55" providerId="ADAL" clId="{672D8B05-DFAA-4E92-A468-A49DEA01F948}" dt="2026-03-02T16:29:38.278" v="45" actId="21"/>
          <ac:spMkLst>
            <pc:docMk/>
            <pc:sldMk cId="2525511559" sldId="497"/>
            <ac:spMk id="17" creationId="{94508625-6071-A086-3AE1-333CE71F5172}"/>
          </ac:spMkLst>
        </pc:spChg>
        <pc:spChg chg="add mod">
          <ac:chgData name="Navas, Andrea" userId="8ab5f365-19e7-467e-867f-923a8cab8b55" providerId="ADAL" clId="{672D8B05-DFAA-4E92-A468-A49DEA01F948}" dt="2026-03-02T16:32:54.989" v="68" actId="20577"/>
          <ac:spMkLst>
            <pc:docMk/>
            <pc:sldMk cId="2525511559" sldId="497"/>
            <ac:spMk id="18" creationId="{3E424E55-8E39-A76C-26BE-DC9CBDE70F7A}"/>
          </ac:spMkLst>
        </pc:spChg>
        <pc:spChg chg="mod">
          <ac:chgData name="Navas, Andrea" userId="8ab5f365-19e7-467e-867f-923a8cab8b55" providerId="ADAL" clId="{672D8B05-DFAA-4E92-A468-A49DEA01F948}" dt="2026-03-02T16:32:42.258" v="62" actId="11"/>
          <ac:spMkLst>
            <pc:docMk/>
            <pc:sldMk cId="2525511559" sldId="497"/>
            <ac:spMk id="20" creationId="{19BD6676-CC63-CAFD-A4AF-7ADCF16C6D7F}"/>
          </ac:spMkLst>
        </pc:spChg>
        <pc:spChg chg="mod">
          <ac:chgData name="Navas, Andrea" userId="8ab5f365-19e7-467e-867f-923a8cab8b55" providerId="ADAL" clId="{672D8B05-DFAA-4E92-A468-A49DEA01F948}" dt="2026-03-02T16:30:25.253" v="52" actId="1076"/>
          <ac:spMkLst>
            <pc:docMk/>
            <pc:sldMk cId="2525511559" sldId="497"/>
            <ac:spMk id="24" creationId="{BA4C0738-8D9D-05D2-FAEF-4127AAA12E58}"/>
          </ac:spMkLst>
        </pc:spChg>
        <pc:spChg chg="add mod">
          <ac:chgData name="Navas, Andrea" userId="8ab5f365-19e7-467e-867f-923a8cab8b55" providerId="ADAL" clId="{672D8B05-DFAA-4E92-A468-A49DEA01F948}" dt="2026-03-02T16:30:46.117" v="58" actId="1076"/>
          <ac:spMkLst>
            <pc:docMk/>
            <pc:sldMk cId="2525511559" sldId="497"/>
            <ac:spMk id="32" creationId="{F1958422-32C2-EAB9-4072-4C2FC2126487}"/>
          </ac:spMkLst>
        </pc:spChg>
        <pc:picChg chg="del mod">
          <ac:chgData name="Navas, Andrea" userId="8ab5f365-19e7-467e-867f-923a8cab8b55" providerId="ADAL" clId="{672D8B05-DFAA-4E92-A468-A49DEA01F948}" dt="2026-03-02T16:29:38.278" v="45" actId="21"/>
          <ac:picMkLst>
            <pc:docMk/>
            <pc:sldMk cId="2525511559" sldId="497"/>
            <ac:picMk id="5" creationId="{F16C720C-8922-9AEA-7046-C6A5E80975E1}"/>
          </ac:picMkLst>
        </pc:picChg>
        <pc:picChg chg="add mod">
          <ac:chgData name="Navas, Andrea" userId="8ab5f365-19e7-467e-867f-923a8cab8b55" providerId="ADAL" clId="{672D8B05-DFAA-4E92-A468-A49DEA01F948}" dt="2026-03-02T16:30:46.117" v="58" actId="1076"/>
          <ac:picMkLst>
            <pc:docMk/>
            <pc:sldMk cId="2525511559" sldId="497"/>
            <ac:picMk id="6" creationId="{214D9BAB-9249-E786-9F48-637945BCAC79}"/>
          </ac:picMkLst>
        </pc:picChg>
        <pc:picChg chg="add del mod">
          <ac:chgData name="Navas, Andrea" userId="8ab5f365-19e7-467e-867f-923a8cab8b55" providerId="ADAL" clId="{672D8B05-DFAA-4E92-A468-A49DEA01F948}" dt="2026-03-02T16:30:25.253" v="52" actId="1076"/>
          <ac:picMkLst>
            <pc:docMk/>
            <pc:sldMk cId="2525511559" sldId="497"/>
            <ac:picMk id="11" creationId="{CC4DB335-2E3B-4166-CCF8-65069971AB88}"/>
          </ac:picMkLst>
        </pc:picChg>
      </pc:sldChg>
      <pc:sldChg chg="delSp modSp del mod">
        <pc:chgData name="Navas, Andrea" userId="8ab5f365-19e7-467e-867f-923a8cab8b55" providerId="ADAL" clId="{672D8B05-DFAA-4E92-A468-A49DEA01F948}" dt="2026-03-02T16:31:27.101" v="59" actId="47"/>
        <pc:sldMkLst>
          <pc:docMk/>
          <pc:sldMk cId="996985598" sldId="498"/>
        </pc:sldMkLst>
        <pc:spChg chg="mod">
          <ac:chgData name="Navas, Andrea" userId="8ab5f365-19e7-467e-867f-923a8cab8b55" providerId="ADAL" clId="{672D8B05-DFAA-4E92-A468-A49DEA01F948}" dt="2026-03-02T16:30:30.187" v="53" actId="21"/>
          <ac:spMkLst>
            <pc:docMk/>
            <pc:sldMk cId="996985598" sldId="498"/>
            <ac:spMk id="6" creationId="{18CB76B9-C216-F692-52AB-792642EF4A6B}"/>
          </ac:spMkLst>
        </pc:spChg>
        <pc:spChg chg="del">
          <ac:chgData name="Navas, Andrea" userId="8ab5f365-19e7-467e-867f-923a8cab8b55" providerId="ADAL" clId="{672D8B05-DFAA-4E92-A468-A49DEA01F948}" dt="2026-03-02T16:30:39.631" v="56" actId="21"/>
          <ac:spMkLst>
            <pc:docMk/>
            <pc:sldMk cId="996985598" sldId="498"/>
            <ac:spMk id="13" creationId="{D3CD1213-9216-0942-2B22-343D32D8700B}"/>
          </ac:spMkLst>
        </pc:spChg>
        <pc:spChg chg="del">
          <ac:chgData name="Navas, Andrea" userId="8ab5f365-19e7-467e-867f-923a8cab8b55" providerId="ADAL" clId="{672D8B05-DFAA-4E92-A468-A49DEA01F948}" dt="2026-03-02T16:30:39.631" v="56" actId="21"/>
          <ac:spMkLst>
            <pc:docMk/>
            <pc:sldMk cId="996985598" sldId="498"/>
            <ac:spMk id="18" creationId="{3E424E55-8E39-A76C-26BE-DC9CBDE70F7A}"/>
          </ac:spMkLst>
        </pc:spChg>
        <pc:spChg chg="del">
          <ac:chgData name="Navas, Andrea" userId="8ab5f365-19e7-467e-867f-923a8cab8b55" providerId="ADAL" clId="{672D8B05-DFAA-4E92-A468-A49DEA01F948}" dt="2026-03-02T16:30:39.631" v="56" actId="21"/>
          <ac:spMkLst>
            <pc:docMk/>
            <pc:sldMk cId="996985598" sldId="498"/>
            <ac:spMk id="20" creationId="{EFD4779D-DEB8-E480-A3BE-16AFEA18D0A4}"/>
          </ac:spMkLst>
        </pc:spChg>
        <pc:spChg chg="del">
          <ac:chgData name="Navas, Andrea" userId="8ab5f365-19e7-467e-867f-923a8cab8b55" providerId="ADAL" clId="{672D8B05-DFAA-4E92-A468-A49DEA01F948}" dt="2026-03-02T16:30:39.631" v="56" actId="21"/>
          <ac:spMkLst>
            <pc:docMk/>
            <pc:sldMk cId="996985598" sldId="498"/>
            <ac:spMk id="32" creationId="{F1958422-32C2-EAB9-4072-4C2FC2126487}"/>
          </ac:spMkLst>
        </pc:spChg>
        <pc:picChg chg="del">
          <ac:chgData name="Navas, Andrea" userId="8ab5f365-19e7-467e-867f-923a8cab8b55" providerId="ADAL" clId="{672D8B05-DFAA-4E92-A468-A49DEA01F948}" dt="2026-03-02T16:30:39.631" v="56" actId="21"/>
          <ac:picMkLst>
            <pc:docMk/>
            <pc:sldMk cId="996985598" sldId="498"/>
            <ac:picMk id="5" creationId="{214D9BAB-9249-E786-9F48-637945BCAC79}"/>
          </ac:picMkLst>
        </pc:picChg>
      </pc:sldChg>
    </pc:docChg>
  </pc:docChgLst>
  <pc:docChgLst>
    <pc:chgData name="Chapman, Mary" userId="c232ab18-707a-4ee1-8cf2-b056bec2e1ec" providerId="ADAL" clId="{236D77BE-4202-4DE6-A882-AA82988D763E}"/>
    <pc:docChg chg="modSld">
      <pc:chgData name="Chapman, Mary" userId="c232ab18-707a-4ee1-8cf2-b056bec2e1ec" providerId="ADAL" clId="{236D77BE-4202-4DE6-A882-AA82988D763E}" dt="2026-02-27T17:07:10.861" v="2" actId="20577"/>
      <pc:docMkLst>
        <pc:docMk/>
      </pc:docMkLst>
      <pc:sldChg chg="modSp mod">
        <pc:chgData name="Chapman, Mary" userId="c232ab18-707a-4ee1-8cf2-b056bec2e1ec" providerId="ADAL" clId="{236D77BE-4202-4DE6-A882-AA82988D763E}" dt="2026-02-27T17:07:10.861" v="2" actId="20577"/>
        <pc:sldMkLst>
          <pc:docMk/>
          <pc:sldMk cId="4048426984" sldId="379"/>
        </pc:sldMkLst>
        <pc:spChg chg="mod">
          <ac:chgData name="Chapman, Mary" userId="c232ab18-707a-4ee1-8cf2-b056bec2e1ec" providerId="ADAL" clId="{236D77BE-4202-4DE6-A882-AA82988D763E}" dt="2026-02-27T17:07:10.861" v="2" actId="20577"/>
          <ac:spMkLst>
            <pc:docMk/>
            <pc:sldMk cId="4048426984" sldId="379"/>
            <ac:spMk id="10" creationId="{49CC8538-4B7B-2AD2-8DA7-95BBCB8E9200}"/>
          </ac:spMkLst>
        </pc:spChg>
      </pc:sldChg>
    </pc:docChg>
  </pc:docChgLst>
  <pc:docChgLst>
    <pc:chgData name="Swartout, Darcy" userId="1c015fc4-41a8-4efb-8017-be6f6fc86c37" providerId="ADAL" clId="{BB050D58-8F81-4B9B-ABE4-6E691D6D2DE0}"/>
    <pc:docChg chg="modSld">
      <pc:chgData name="Swartout, Darcy" userId="1c015fc4-41a8-4efb-8017-be6f6fc86c37" providerId="ADAL" clId="{BB050D58-8F81-4B9B-ABE4-6E691D6D2DE0}" dt="2026-02-19T17:25:58.296" v="151" actId="113"/>
      <pc:docMkLst>
        <pc:docMk/>
      </pc:docMkLst>
      <pc:sldChg chg="modSp mod">
        <pc:chgData name="Swartout, Darcy" userId="1c015fc4-41a8-4efb-8017-be6f6fc86c37" providerId="ADAL" clId="{BB050D58-8F81-4B9B-ABE4-6E691D6D2DE0}" dt="2026-02-19T16:42:23.196" v="13" actId="20577"/>
        <pc:sldMkLst>
          <pc:docMk/>
          <pc:sldMk cId="1102037823" sldId="370"/>
        </pc:sldMkLst>
        <pc:spChg chg="mod">
          <ac:chgData name="Swartout, Darcy" userId="1c015fc4-41a8-4efb-8017-be6f6fc86c37" providerId="ADAL" clId="{BB050D58-8F81-4B9B-ABE4-6E691D6D2DE0}" dt="2026-02-19T16:42:23.196" v="13" actId="20577"/>
          <ac:spMkLst>
            <pc:docMk/>
            <pc:sldMk cId="1102037823" sldId="370"/>
            <ac:spMk id="14" creationId="{F55D5717-4784-EF92-84C4-B762325C8C8D}"/>
          </ac:spMkLst>
        </pc:spChg>
      </pc:sldChg>
      <pc:sldChg chg="modSp mod">
        <pc:chgData name="Swartout, Darcy" userId="1c015fc4-41a8-4efb-8017-be6f6fc86c37" providerId="ADAL" clId="{BB050D58-8F81-4B9B-ABE4-6E691D6D2DE0}" dt="2026-02-19T16:47:31.307" v="32" actId="113"/>
        <pc:sldMkLst>
          <pc:docMk/>
          <pc:sldMk cId="4048426984" sldId="379"/>
        </pc:sldMkLst>
        <pc:spChg chg="mod">
          <ac:chgData name="Swartout, Darcy" userId="1c015fc4-41a8-4efb-8017-be6f6fc86c37" providerId="ADAL" clId="{BB050D58-8F81-4B9B-ABE4-6E691D6D2DE0}" dt="2026-02-19T16:47:31.307" v="32" actId="113"/>
          <ac:spMkLst>
            <pc:docMk/>
            <pc:sldMk cId="4048426984" sldId="379"/>
            <ac:spMk id="7" creationId="{25E61790-1470-A31D-A643-3DFCDA218776}"/>
          </ac:spMkLst>
        </pc:spChg>
      </pc:sldChg>
      <pc:sldChg chg="modSp mod">
        <pc:chgData name="Swartout, Darcy" userId="1c015fc4-41a8-4efb-8017-be6f6fc86c37" providerId="ADAL" clId="{BB050D58-8F81-4B9B-ABE4-6E691D6D2DE0}" dt="2026-02-19T16:47:52.692" v="33" actId="20577"/>
        <pc:sldMkLst>
          <pc:docMk/>
          <pc:sldMk cId="2704840466" sldId="380"/>
        </pc:sldMkLst>
        <pc:spChg chg="mod">
          <ac:chgData name="Swartout, Darcy" userId="1c015fc4-41a8-4efb-8017-be6f6fc86c37" providerId="ADAL" clId="{BB050D58-8F81-4B9B-ABE4-6E691D6D2DE0}" dt="2026-02-19T16:47:52.692" v="33" actId="20577"/>
          <ac:spMkLst>
            <pc:docMk/>
            <pc:sldMk cId="2704840466" sldId="380"/>
            <ac:spMk id="16" creationId="{A8AB8ED0-C520-2308-99C1-5F6DB7EE9A52}"/>
          </ac:spMkLst>
        </pc:spChg>
      </pc:sldChg>
      <pc:sldChg chg="modSp mod">
        <pc:chgData name="Swartout, Darcy" userId="1c015fc4-41a8-4efb-8017-be6f6fc86c37" providerId="ADAL" clId="{BB050D58-8F81-4B9B-ABE4-6E691D6D2DE0}" dt="2026-02-19T16:50:22.622" v="53" actId="20577"/>
        <pc:sldMkLst>
          <pc:docMk/>
          <pc:sldMk cId="4100130524" sldId="382"/>
        </pc:sldMkLst>
        <pc:spChg chg="mod">
          <ac:chgData name="Swartout, Darcy" userId="1c015fc4-41a8-4efb-8017-be6f6fc86c37" providerId="ADAL" clId="{BB050D58-8F81-4B9B-ABE4-6E691D6D2DE0}" dt="2026-02-19T16:50:22.622" v="53" actId="20577"/>
          <ac:spMkLst>
            <pc:docMk/>
            <pc:sldMk cId="4100130524" sldId="382"/>
            <ac:spMk id="16" creationId="{9F76E2DE-CDD9-1EA9-E6BA-5B98B5810BD8}"/>
          </ac:spMkLst>
        </pc:spChg>
      </pc:sldChg>
      <pc:sldChg chg="modSp mod">
        <pc:chgData name="Swartout, Darcy" userId="1c015fc4-41a8-4efb-8017-be6f6fc86c37" providerId="ADAL" clId="{BB050D58-8F81-4B9B-ABE4-6E691D6D2DE0}" dt="2026-02-19T16:50:38.502" v="64" actId="113"/>
        <pc:sldMkLst>
          <pc:docMk/>
          <pc:sldMk cId="1603061293" sldId="383"/>
        </pc:sldMkLst>
        <pc:spChg chg="mod">
          <ac:chgData name="Swartout, Darcy" userId="1c015fc4-41a8-4efb-8017-be6f6fc86c37" providerId="ADAL" clId="{BB050D58-8F81-4B9B-ABE4-6E691D6D2DE0}" dt="2026-02-19T16:50:38.502" v="64" actId="113"/>
          <ac:spMkLst>
            <pc:docMk/>
            <pc:sldMk cId="1603061293" sldId="383"/>
            <ac:spMk id="16" creationId="{780FD8A7-0789-9889-D5E4-0C4119F8633A}"/>
          </ac:spMkLst>
        </pc:spChg>
      </pc:sldChg>
      <pc:sldChg chg="modSp mod">
        <pc:chgData name="Swartout, Darcy" userId="1c015fc4-41a8-4efb-8017-be6f6fc86c37" providerId="ADAL" clId="{BB050D58-8F81-4B9B-ABE4-6E691D6D2DE0}" dt="2026-02-19T16:51:05.470" v="65" actId="1076"/>
        <pc:sldMkLst>
          <pc:docMk/>
          <pc:sldMk cId="4268418405" sldId="384"/>
        </pc:sldMkLst>
        <pc:spChg chg="mod">
          <ac:chgData name="Swartout, Darcy" userId="1c015fc4-41a8-4efb-8017-be6f6fc86c37" providerId="ADAL" clId="{BB050D58-8F81-4B9B-ABE4-6E691D6D2DE0}" dt="2026-02-19T16:51:05.470" v="65" actId="1076"/>
          <ac:spMkLst>
            <pc:docMk/>
            <pc:sldMk cId="4268418405" sldId="384"/>
            <ac:spMk id="11" creationId="{107B2777-64C7-6C20-BADB-DE40F4606DF2}"/>
          </ac:spMkLst>
        </pc:spChg>
        <pc:picChg chg="mod">
          <ac:chgData name="Swartout, Darcy" userId="1c015fc4-41a8-4efb-8017-be6f6fc86c37" providerId="ADAL" clId="{BB050D58-8F81-4B9B-ABE4-6E691D6D2DE0}" dt="2026-02-19T16:51:05.470" v="65" actId="1076"/>
          <ac:picMkLst>
            <pc:docMk/>
            <pc:sldMk cId="4268418405" sldId="384"/>
            <ac:picMk id="10" creationId="{EC523758-3C8B-60FD-D17F-40B982A2039A}"/>
          </ac:picMkLst>
        </pc:picChg>
      </pc:sldChg>
      <pc:sldChg chg="modSp mod">
        <pc:chgData name="Swartout, Darcy" userId="1c015fc4-41a8-4efb-8017-be6f6fc86c37" providerId="ADAL" clId="{BB050D58-8F81-4B9B-ABE4-6E691D6D2DE0}" dt="2026-02-19T16:52:58.320" v="90" actId="179"/>
        <pc:sldMkLst>
          <pc:docMk/>
          <pc:sldMk cId="836661599" sldId="386"/>
        </pc:sldMkLst>
        <pc:spChg chg="mod">
          <ac:chgData name="Swartout, Darcy" userId="1c015fc4-41a8-4efb-8017-be6f6fc86c37" providerId="ADAL" clId="{BB050D58-8F81-4B9B-ABE4-6E691D6D2DE0}" dt="2026-02-19T16:52:58.320" v="90" actId="179"/>
          <ac:spMkLst>
            <pc:docMk/>
            <pc:sldMk cId="836661599" sldId="386"/>
            <ac:spMk id="6" creationId="{BAA7AEFB-E4B9-B836-11C7-F18B26EBB8C9}"/>
          </ac:spMkLst>
        </pc:spChg>
      </pc:sldChg>
      <pc:sldChg chg="modSp mod">
        <pc:chgData name="Swartout, Darcy" userId="1c015fc4-41a8-4efb-8017-be6f6fc86c37" providerId="ADAL" clId="{BB050D58-8F81-4B9B-ABE4-6E691D6D2DE0}" dt="2026-02-19T17:17:26.065" v="115" actId="179"/>
        <pc:sldMkLst>
          <pc:docMk/>
          <pc:sldMk cId="1256730200" sldId="388"/>
        </pc:sldMkLst>
        <pc:spChg chg="mod">
          <ac:chgData name="Swartout, Darcy" userId="1c015fc4-41a8-4efb-8017-be6f6fc86c37" providerId="ADAL" clId="{BB050D58-8F81-4B9B-ABE4-6E691D6D2DE0}" dt="2026-02-19T17:17:26.065" v="115" actId="179"/>
          <ac:spMkLst>
            <pc:docMk/>
            <pc:sldMk cId="1256730200" sldId="388"/>
            <ac:spMk id="11" creationId="{C6620C74-531D-4DB7-9C0F-416247D99839}"/>
          </ac:spMkLst>
        </pc:spChg>
      </pc:sldChg>
      <pc:sldChg chg="modSp mod">
        <pc:chgData name="Swartout, Darcy" userId="1c015fc4-41a8-4efb-8017-be6f6fc86c37" providerId="ADAL" clId="{BB050D58-8F81-4B9B-ABE4-6E691D6D2DE0}" dt="2026-02-19T17:23:33.007" v="136" actId="179"/>
        <pc:sldMkLst>
          <pc:docMk/>
          <pc:sldMk cId="3028463607" sldId="395"/>
        </pc:sldMkLst>
        <pc:spChg chg="mod">
          <ac:chgData name="Swartout, Darcy" userId="1c015fc4-41a8-4efb-8017-be6f6fc86c37" providerId="ADAL" clId="{BB050D58-8F81-4B9B-ABE4-6E691D6D2DE0}" dt="2026-02-19T17:23:33.007" v="136" actId="179"/>
          <ac:spMkLst>
            <pc:docMk/>
            <pc:sldMk cId="3028463607" sldId="395"/>
            <ac:spMk id="11" creationId="{DA13D520-0993-3D70-2CCE-E3D436A7A4A6}"/>
          </ac:spMkLst>
        </pc:spChg>
      </pc:sldChg>
      <pc:sldChg chg="modSp mod">
        <pc:chgData name="Swartout, Darcy" userId="1c015fc4-41a8-4efb-8017-be6f6fc86c37" providerId="ADAL" clId="{BB050D58-8F81-4B9B-ABE4-6E691D6D2DE0}" dt="2026-02-19T17:25:58.296" v="151" actId="113"/>
        <pc:sldMkLst>
          <pc:docMk/>
          <pc:sldMk cId="4053841214" sldId="396"/>
        </pc:sldMkLst>
        <pc:spChg chg="mod">
          <ac:chgData name="Swartout, Darcy" userId="1c015fc4-41a8-4efb-8017-be6f6fc86c37" providerId="ADAL" clId="{BB050D58-8F81-4B9B-ABE4-6E691D6D2DE0}" dt="2026-02-19T17:25:58.296" v="151" actId="113"/>
          <ac:spMkLst>
            <pc:docMk/>
            <pc:sldMk cId="4053841214" sldId="396"/>
            <ac:spMk id="11" creationId="{7D0E0566-43EA-8B2C-EB60-5D78D40A9166}"/>
          </ac:spMkLst>
        </pc:spChg>
      </pc:sldChg>
      <pc:sldChg chg="modSp mod">
        <pc:chgData name="Swartout, Darcy" userId="1c015fc4-41a8-4efb-8017-be6f6fc86c37" providerId="ADAL" clId="{BB050D58-8F81-4B9B-ABE4-6E691D6D2DE0}" dt="2026-02-19T17:24:58.467" v="144" actId="179"/>
        <pc:sldMkLst>
          <pc:docMk/>
          <pc:sldMk cId="4048890131" sldId="398"/>
        </pc:sldMkLst>
        <pc:spChg chg="mod">
          <ac:chgData name="Swartout, Darcy" userId="1c015fc4-41a8-4efb-8017-be6f6fc86c37" providerId="ADAL" clId="{BB050D58-8F81-4B9B-ABE4-6E691D6D2DE0}" dt="2026-02-19T17:24:58.467" v="144" actId="179"/>
          <ac:spMkLst>
            <pc:docMk/>
            <pc:sldMk cId="4048890131" sldId="398"/>
            <ac:spMk id="5" creationId="{283783D4-E5E6-798E-9C1E-32BCCAEFA1AE}"/>
          </ac:spMkLst>
        </pc:spChg>
        <pc:spChg chg="mod">
          <ac:chgData name="Swartout, Darcy" userId="1c015fc4-41a8-4efb-8017-be6f6fc86c37" providerId="ADAL" clId="{BB050D58-8F81-4B9B-ABE4-6E691D6D2DE0}" dt="2026-02-19T17:24:46.171" v="141" actId="179"/>
          <ac:spMkLst>
            <pc:docMk/>
            <pc:sldMk cId="4048890131" sldId="398"/>
            <ac:spMk id="11" creationId="{C4627CA1-7D9F-9DD1-0C16-7BB4212DF669}"/>
          </ac:spMkLst>
        </pc:spChg>
      </pc:sldChg>
      <pc:sldChg chg="modSp mod">
        <pc:chgData name="Swartout, Darcy" userId="1c015fc4-41a8-4efb-8017-be6f6fc86c37" providerId="ADAL" clId="{BB050D58-8F81-4B9B-ABE4-6E691D6D2DE0}" dt="2026-02-19T17:25:32.936" v="148" actId="179"/>
        <pc:sldMkLst>
          <pc:docMk/>
          <pc:sldMk cId="3643509616" sldId="399"/>
        </pc:sldMkLst>
        <pc:spChg chg="mod">
          <ac:chgData name="Swartout, Darcy" userId="1c015fc4-41a8-4efb-8017-be6f6fc86c37" providerId="ADAL" clId="{BB050D58-8F81-4B9B-ABE4-6E691D6D2DE0}" dt="2026-02-19T17:25:32.936" v="148" actId="179"/>
          <ac:spMkLst>
            <pc:docMk/>
            <pc:sldMk cId="3643509616" sldId="399"/>
            <ac:spMk id="5" creationId="{E1B91A62-2253-DD66-9A26-8F70846372A6}"/>
          </ac:spMkLst>
        </pc:spChg>
        <pc:spChg chg="mod">
          <ac:chgData name="Swartout, Darcy" userId="1c015fc4-41a8-4efb-8017-be6f6fc86c37" providerId="ADAL" clId="{BB050D58-8F81-4B9B-ABE4-6E691D6D2DE0}" dt="2026-02-19T17:25:11.731" v="147" actId="179"/>
          <ac:spMkLst>
            <pc:docMk/>
            <pc:sldMk cId="3643509616" sldId="399"/>
            <ac:spMk id="11" creationId="{6D2239DB-7CC2-DBE4-A49B-C1E3F842B91C}"/>
          </ac:spMkLst>
        </pc:spChg>
      </pc:sldChg>
      <pc:sldChg chg="modSp mod">
        <pc:chgData name="Swartout, Darcy" userId="1c015fc4-41a8-4efb-8017-be6f6fc86c37" providerId="ADAL" clId="{BB050D58-8F81-4B9B-ABE4-6E691D6D2DE0}" dt="2026-02-19T17:24:32.867" v="140" actId="179"/>
        <pc:sldMkLst>
          <pc:docMk/>
          <pc:sldMk cId="2110201727" sldId="401"/>
        </pc:sldMkLst>
        <pc:spChg chg="mod">
          <ac:chgData name="Swartout, Darcy" userId="1c015fc4-41a8-4efb-8017-be6f6fc86c37" providerId="ADAL" clId="{BB050D58-8F81-4B9B-ABE4-6E691D6D2DE0}" dt="2026-02-19T17:24:32.867" v="140" actId="179"/>
          <ac:spMkLst>
            <pc:docMk/>
            <pc:sldMk cId="2110201727" sldId="401"/>
            <ac:spMk id="9" creationId="{4CB1C848-ACEB-F2F1-3BC0-E87D6BDC3C00}"/>
          </ac:spMkLst>
        </pc:spChg>
        <pc:spChg chg="mod">
          <ac:chgData name="Swartout, Darcy" userId="1c015fc4-41a8-4efb-8017-be6f6fc86c37" providerId="ADAL" clId="{BB050D58-8F81-4B9B-ABE4-6E691D6D2DE0}" dt="2026-02-19T17:24:28.376" v="139" actId="179"/>
          <ac:spMkLst>
            <pc:docMk/>
            <pc:sldMk cId="2110201727" sldId="401"/>
            <ac:spMk id="11" creationId="{08BCF9A5-F77E-EE98-315C-AC2C8B9065FF}"/>
          </ac:spMkLst>
        </pc:spChg>
      </pc:sldChg>
      <pc:sldChg chg="modSp mod">
        <pc:chgData name="Swartout, Darcy" userId="1c015fc4-41a8-4efb-8017-be6f6fc86c37" providerId="ADAL" clId="{BB050D58-8F81-4B9B-ABE4-6E691D6D2DE0}" dt="2026-02-19T16:43:44.086" v="14" actId="113"/>
        <pc:sldMkLst>
          <pc:docMk/>
          <pc:sldMk cId="717726612" sldId="439"/>
        </pc:sldMkLst>
        <pc:spChg chg="mod">
          <ac:chgData name="Swartout, Darcy" userId="1c015fc4-41a8-4efb-8017-be6f6fc86c37" providerId="ADAL" clId="{BB050D58-8F81-4B9B-ABE4-6E691D6D2DE0}" dt="2026-02-19T16:43:44.086" v="14" actId="113"/>
          <ac:spMkLst>
            <pc:docMk/>
            <pc:sldMk cId="717726612" sldId="439"/>
            <ac:spMk id="6" creationId="{D6109D6B-CC7B-A270-C6C4-3351744867EC}"/>
          </ac:spMkLst>
        </pc:spChg>
      </pc:sldChg>
      <pc:sldChg chg="modSp mod">
        <pc:chgData name="Swartout, Darcy" userId="1c015fc4-41a8-4efb-8017-be6f6fc86c37" providerId="ADAL" clId="{BB050D58-8F81-4B9B-ABE4-6E691D6D2DE0}" dt="2026-02-19T16:47:21.175" v="31" actId="1035"/>
        <pc:sldMkLst>
          <pc:docMk/>
          <pc:sldMk cId="3422952669" sldId="442"/>
        </pc:sldMkLst>
        <pc:spChg chg="mod">
          <ac:chgData name="Swartout, Darcy" userId="1c015fc4-41a8-4efb-8017-be6f6fc86c37" providerId="ADAL" clId="{BB050D58-8F81-4B9B-ABE4-6E691D6D2DE0}" dt="2026-02-19T16:47:21.175" v="31" actId="1035"/>
          <ac:spMkLst>
            <pc:docMk/>
            <pc:sldMk cId="3422952669" sldId="442"/>
            <ac:spMk id="5" creationId="{4C025024-EA67-62E0-640E-AA1F57752D82}"/>
          </ac:spMkLst>
        </pc:spChg>
        <pc:spChg chg="mod">
          <ac:chgData name="Swartout, Darcy" userId="1c015fc4-41a8-4efb-8017-be6f6fc86c37" providerId="ADAL" clId="{BB050D58-8F81-4B9B-ABE4-6E691D6D2DE0}" dt="2026-02-19T16:47:21.175" v="31" actId="1035"/>
          <ac:spMkLst>
            <pc:docMk/>
            <pc:sldMk cId="3422952669" sldId="442"/>
            <ac:spMk id="15" creationId="{3E1B4DE7-7C2E-818A-4C9A-6B547D541494}"/>
          </ac:spMkLst>
        </pc:spChg>
        <pc:spChg chg="mod">
          <ac:chgData name="Swartout, Darcy" userId="1c015fc4-41a8-4efb-8017-be6f6fc86c37" providerId="ADAL" clId="{BB050D58-8F81-4B9B-ABE4-6E691D6D2DE0}" dt="2026-02-19T16:47:21.175" v="31" actId="1035"/>
          <ac:spMkLst>
            <pc:docMk/>
            <pc:sldMk cId="3422952669" sldId="442"/>
            <ac:spMk id="16" creationId="{68F0A6B0-6E2C-92F0-04B8-B1FD51F3937C}"/>
          </ac:spMkLst>
        </pc:spChg>
        <pc:spChg chg="mod">
          <ac:chgData name="Swartout, Darcy" userId="1c015fc4-41a8-4efb-8017-be6f6fc86c37" providerId="ADAL" clId="{BB050D58-8F81-4B9B-ABE4-6E691D6D2DE0}" dt="2026-02-19T16:47:21.175" v="31" actId="1035"/>
          <ac:spMkLst>
            <pc:docMk/>
            <pc:sldMk cId="3422952669" sldId="442"/>
            <ac:spMk id="18" creationId="{0206D810-9BF0-E7E9-6D25-54AC3441A183}"/>
          </ac:spMkLst>
        </pc:spChg>
        <pc:spChg chg="mod">
          <ac:chgData name="Swartout, Darcy" userId="1c015fc4-41a8-4efb-8017-be6f6fc86c37" providerId="ADAL" clId="{BB050D58-8F81-4B9B-ABE4-6E691D6D2DE0}" dt="2026-02-19T16:47:21.175" v="31" actId="1035"/>
          <ac:spMkLst>
            <pc:docMk/>
            <pc:sldMk cId="3422952669" sldId="442"/>
            <ac:spMk id="19" creationId="{7634218A-C084-B80A-6693-2EF1F33B3210}"/>
          </ac:spMkLst>
        </pc:spChg>
        <pc:spChg chg="mod">
          <ac:chgData name="Swartout, Darcy" userId="1c015fc4-41a8-4efb-8017-be6f6fc86c37" providerId="ADAL" clId="{BB050D58-8F81-4B9B-ABE4-6E691D6D2DE0}" dt="2026-02-19T16:47:21.175" v="31" actId="1035"/>
          <ac:spMkLst>
            <pc:docMk/>
            <pc:sldMk cId="3422952669" sldId="442"/>
            <ac:spMk id="20" creationId="{74B54BB1-8EA5-A1B5-4464-0A38EA4C77C4}"/>
          </ac:spMkLst>
        </pc:spChg>
        <pc:picChg chg="mod">
          <ac:chgData name="Swartout, Darcy" userId="1c015fc4-41a8-4efb-8017-be6f6fc86c37" providerId="ADAL" clId="{BB050D58-8F81-4B9B-ABE4-6E691D6D2DE0}" dt="2026-02-19T16:47:21.175" v="31" actId="1035"/>
          <ac:picMkLst>
            <pc:docMk/>
            <pc:sldMk cId="3422952669" sldId="442"/>
            <ac:picMk id="9" creationId="{0165DDDF-AD83-C646-63E2-4C43A9A4F488}"/>
          </ac:picMkLst>
        </pc:picChg>
      </pc:sldChg>
      <pc:sldChg chg="modSp mod">
        <pc:chgData name="Swartout, Darcy" userId="1c015fc4-41a8-4efb-8017-be6f6fc86c37" providerId="ADAL" clId="{BB050D58-8F81-4B9B-ABE4-6E691D6D2DE0}" dt="2026-02-19T16:50:05.560" v="46" actId="20577"/>
        <pc:sldMkLst>
          <pc:docMk/>
          <pc:sldMk cId="957378036" sldId="444"/>
        </pc:sldMkLst>
        <pc:spChg chg="mod">
          <ac:chgData name="Swartout, Darcy" userId="1c015fc4-41a8-4efb-8017-be6f6fc86c37" providerId="ADAL" clId="{BB050D58-8F81-4B9B-ABE4-6E691D6D2DE0}" dt="2026-02-19T16:50:05.560" v="46" actId="20577"/>
          <ac:spMkLst>
            <pc:docMk/>
            <pc:sldMk cId="957378036" sldId="444"/>
            <ac:spMk id="16" creationId="{FEDB7231-F727-FD25-0D5C-491FBFCBD33A}"/>
          </ac:spMkLst>
        </pc:spChg>
      </pc:sldChg>
      <pc:sldChg chg="modSp mod">
        <pc:chgData name="Swartout, Darcy" userId="1c015fc4-41a8-4efb-8017-be6f6fc86c37" providerId="ADAL" clId="{BB050D58-8F81-4B9B-ABE4-6E691D6D2DE0}" dt="2026-02-19T17:19:03.675" v="123" actId="113"/>
        <pc:sldMkLst>
          <pc:docMk/>
          <pc:sldMk cId="32292690" sldId="479"/>
        </pc:sldMkLst>
        <pc:spChg chg="mod">
          <ac:chgData name="Swartout, Darcy" userId="1c015fc4-41a8-4efb-8017-be6f6fc86c37" providerId="ADAL" clId="{BB050D58-8F81-4B9B-ABE4-6E691D6D2DE0}" dt="2026-02-19T17:19:03.675" v="123" actId="113"/>
          <ac:spMkLst>
            <pc:docMk/>
            <pc:sldMk cId="32292690" sldId="479"/>
            <ac:spMk id="6" creationId="{7AF1BF19-F01F-0B47-6C8F-BE973BA10CE5}"/>
          </ac:spMkLst>
        </pc:spChg>
        <pc:spChg chg="mod">
          <ac:chgData name="Swartout, Darcy" userId="1c015fc4-41a8-4efb-8017-be6f6fc86c37" providerId="ADAL" clId="{BB050D58-8F81-4B9B-ABE4-6E691D6D2DE0}" dt="2026-02-19T17:17:38.081" v="117" actId="179"/>
          <ac:spMkLst>
            <pc:docMk/>
            <pc:sldMk cId="32292690" sldId="479"/>
            <ac:spMk id="11" creationId="{0C5B2B1D-3356-20A8-4D28-BEFF2180519A}"/>
          </ac:spMkLst>
        </pc:spChg>
      </pc:sldChg>
      <pc:sldChg chg="modSp mod">
        <pc:chgData name="Swartout, Darcy" userId="1c015fc4-41a8-4efb-8017-be6f6fc86c37" providerId="ADAL" clId="{BB050D58-8F81-4B9B-ABE4-6E691D6D2DE0}" dt="2026-02-19T17:20:46.634" v="128" actId="179"/>
        <pc:sldMkLst>
          <pc:docMk/>
          <pc:sldMk cId="3883361891" sldId="480"/>
        </pc:sldMkLst>
        <pc:spChg chg="mod">
          <ac:chgData name="Swartout, Darcy" userId="1c015fc4-41a8-4efb-8017-be6f6fc86c37" providerId="ADAL" clId="{BB050D58-8F81-4B9B-ABE4-6E691D6D2DE0}" dt="2026-02-19T17:20:40.184" v="127" actId="179"/>
          <ac:spMkLst>
            <pc:docMk/>
            <pc:sldMk cId="3883361891" sldId="480"/>
            <ac:spMk id="11" creationId="{FB720F23-0767-D224-25D0-D52374A02A29}"/>
          </ac:spMkLst>
        </pc:spChg>
        <pc:spChg chg="mod">
          <ac:chgData name="Swartout, Darcy" userId="1c015fc4-41a8-4efb-8017-be6f6fc86c37" providerId="ADAL" clId="{BB050D58-8F81-4B9B-ABE4-6E691D6D2DE0}" dt="2026-02-19T17:20:46.634" v="128" actId="179"/>
          <ac:spMkLst>
            <pc:docMk/>
            <pc:sldMk cId="3883361891" sldId="480"/>
            <ac:spMk id="14" creationId="{5B626E72-96D3-50EA-24DE-CA8EDE52EBE3}"/>
          </ac:spMkLst>
        </pc:spChg>
      </pc:sldChg>
      <pc:sldChg chg="modSp mod">
        <pc:chgData name="Swartout, Darcy" userId="1c015fc4-41a8-4efb-8017-be6f6fc86c37" providerId="ADAL" clId="{BB050D58-8F81-4B9B-ABE4-6E691D6D2DE0}" dt="2026-02-19T17:22:41.016" v="133" actId="179"/>
        <pc:sldMkLst>
          <pc:docMk/>
          <pc:sldMk cId="2678573674" sldId="483"/>
        </pc:sldMkLst>
        <pc:spChg chg="mod">
          <ac:chgData name="Swartout, Darcy" userId="1c015fc4-41a8-4efb-8017-be6f6fc86c37" providerId="ADAL" clId="{BB050D58-8F81-4B9B-ABE4-6E691D6D2DE0}" dt="2026-02-19T17:21:08.298" v="129" actId="179"/>
          <ac:spMkLst>
            <pc:docMk/>
            <pc:sldMk cId="2678573674" sldId="483"/>
            <ac:spMk id="11" creationId="{2E35612D-878F-4C29-144C-43B002B71C63}"/>
          </ac:spMkLst>
        </pc:spChg>
        <pc:spChg chg="mod">
          <ac:chgData name="Swartout, Darcy" userId="1c015fc4-41a8-4efb-8017-be6f6fc86c37" providerId="ADAL" clId="{BB050D58-8F81-4B9B-ABE4-6E691D6D2DE0}" dt="2026-02-19T17:22:41.016" v="133" actId="179"/>
          <ac:spMkLst>
            <pc:docMk/>
            <pc:sldMk cId="2678573674" sldId="483"/>
            <ac:spMk id="13" creationId="{7B4AF7CB-8FFC-B77C-A255-6CC54F100A4E}"/>
          </ac:spMkLst>
        </pc:spChg>
      </pc:sldChg>
      <pc:sldChg chg="modSp mod">
        <pc:chgData name="Swartout, Darcy" userId="1c015fc4-41a8-4efb-8017-be6f6fc86c37" providerId="ADAL" clId="{BB050D58-8F81-4B9B-ABE4-6E691D6D2DE0}" dt="2026-02-19T17:25:43.632" v="150" actId="1076"/>
        <pc:sldMkLst>
          <pc:docMk/>
          <pc:sldMk cId="20411369" sldId="484"/>
        </pc:sldMkLst>
        <pc:spChg chg="mod">
          <ac:chgData name="Swartout, Darcy" userId="1c015fc4-41a8-4efb-8017-be6f6fc86c37" providerId="ADAL" clId="{BB050D58-8F81-4B9B-ABE4-6E691D6D2DE0}" dt="2026-02-19T17:25:38.830" v="149" actId="179"/>
          <ac:spMkLst>
            <pc:docMk/>
            <pc:sldMk cId="20411369" sldId="484"/>
            <ac:spMk id="11" creationId="{F650AAF4-5FAA-6CA8-867B-3036D9AD3DB4}"/>
          </ac:spMkLst>
        </pc:spChg>
        <pc:spChg chg="mod">
          <ac:chgData name="Swartout, Darcy" userId="1c015fc4-41a8-4efb-8017-be6f6fc86c37" providerId="ADAL" clId="{BB050D58-8F81-4B9B-ABE4-6E691D6D2DE0}" dt="2026-02-19T17:25:43.632" v="150" actId="1076"/>
          <ac:spMkLst>
            <pc:docMk/>
            <pc:sldMk cId="20411369" sldId="484"/>
            <ac:spMk id="13" creationId="{3A4BA27C-0A89-E9B6-71C4-C99CE94B5F07}"/>
          </ac:spMkLst>
        </pc:spChg>
        <pc:picChg chg="mod">
          <ac:chgData name="Swartout, Darcy" userId="1c015fc4-41a8-4efb-8017-be6f6fc86c37" providerId="ADAL" clId="{BB050D58-8F81-4B9B-ABE4-6E691D6D2DE0}" dt="2026-02-19T17:25:43.632" v="150" actId="1076"/>
          <ac:picMkLst>
            <pc:docMk/>
            <pc:sldMk cId="20411369" sldId="484"/>
            <ac:picMk id="12" creationId="{F322497E-9611-49A1-2AB9-3AEDAD756FC9}"/>
          </ac:picMkLst>
        </pc:picChg>
      </pc:sldChg>
      <pc:sldChg chg="modSp mod">
        <pc:chgData name="Swartout, Darcy" userId="1c015fc4-41a8-4efb-8017-be6f6fc86c37" providerId="ADAL" clId="{BB050D58-8F81-4B9B-ABE4-6E691D6D2DE0}" dt="2026-02-19T16:52:25.900" v="86" actId="20577"/>
        <pc:sldMkLst>
          <pc:docMk/>
          <pc:sldMk cId="2525511559" sldId="497"/>
        </pc:sldMkLst>
        <pc:spChg chg="mod">
          <ac:chgData name="Swartout, Darcy" userId="1c015fc4-41a8-4efb-8017-be6f6fc86c37" providerId="ADAL" clId="{BB050D58-8F81-4B9B-ABE4-6E691D6D2DE0}" dt="2026-02-19T16:52:25.900" v="86" actId="20577"/>
          <ac:spMkLst>
            <pc:docMk/>
            <pc:sldMk cId="2525511559" sldId="497"/>
            <ac:spMk id="20" creationId="{19BD6676-CC63-CAFD-A4AF-7ADCF16C6D7F}"/>
          </ac:spMkLst>
        </pc:spChg>
      </pc:sldChg>
    </pc:docChg>
  </pc:docChgLst>
  <pc:docChgLst>
    <pc:chgData name="Anna  Bobrovskaya" userId="f4b39805-eb08-4c84-8f3c-64880e8902b0" providerId="ADAL" clId="{9FC8686B-20EE-5DB1-AA84-93E8372683AB}"/>
    <pc:docChg chg="undo custSel modSld">
      <pc:chgData name="Anna  Bobrovskaya" userId="f4b39805-eb08-4c84-8f3c-64880e8902b0" providerId="ADAL" clId="{9FC8686B-20EE-5DB1-AA84-93E8372683AB}" dt="2026-02-19T04:51:58.838" v="736" actId="13926"/>
      <pc:docMkLst>
        <pc:docMk/>
      </pc:docMkLst>
      <pc:sldChg chg="modSp mod">
        <pc:chgData name="Anna  Bobrovskaya" userId="f4b39805-eb08-4c84-8f3c-64880e8902b0" providerId="ADAL" clId="{9FC8686B-20EE-5DB1-AA84-93E8372683AB}" dt="2026-02-18T22:34:18.073" v="488" actId="255"/>
        <pc:sldMkLst>
          <pc:docMk/>
          <pc:sldMk cId="3011977214" sldId="369"/>
        </pc:sldMkLst>
        <pc:spChg chg="mod">
          <ac:chgData name="Anna  Bobrovskaya" userId="f4b39805-eb08-4c84-8f3c-64880e8902b0" providerId="ADAL" clId="{9FC8686B-20EE-5DB1-AA84-93E8372683AB}" dt="2026-02-18T22:34:18.073" v="488" actId="255"/>
          <ac:spMkLst>
            <pc:docMk/>
            <pc:sldMk cId="3011977214" sldId="369"/>
            <ac:spMk id="18" creationId="{768B7A86-D216-4D04-6DA2-5878EC397966}"/>
          </ac:spMkLst>
        </pc:spChg>
      </pc:sldChg>
      <pc:sldChg chg="addSp modSp mod">
        <pc:chgData name="Anna  Bobrovskaya" userId="f4b39805-eb08-4c84-8f3c-64880e8902b0" providerId="ADAL" clId="{9FC8686B-20EE-5DB1-AA84-93E8372683AB}" dt="2026-02-18T22:30:21.533" v="482" actId="13244"/>
        <pc:sldMkLst>
          <pc:docMk/>
          <pc:sldMk cId="1102037823" sldId="370"/>
        </pc:sldMkLst>
        <pc:spChg chg="ord">
          <ac:chgData name="Anna  Bobrovskaya" userId="f4b39805-eb08-4c84-8f3c-64880e8902b0" providerId="ADAL" clId="{9FC8686B-20EE-5DB1-AA84-93E8372683AB}" dt="2026-02-18T22:30:21.533" v="482" actId="13244"/>
          <ac:spMkLst>
            <pc:docMk/>
            <pc:sldMk cId="1102037823" sldId="370"/>
            <ac:spMk id="2" creationId="{9719C1DA-176F-0A5A-578C-1DA9B7585639}"/>
          </ac:spMkLst>
        </pc:spChg>
        <pc:spChg chg="ord">
          <ac:chgData name="Anna  Bobrovskaya" userId="f4b39805-eb08-4c84-8f3c-64880e8902b0" providerId="ADAL" clId="{9FC8686B-20EE-5DB1-AA84-93E8372683AB}" dt="2026-02-18T22:30:19.748" v="481" actId="13244"/>
          <ac:spMkLst>
            <pc:docMk/>
            <pc:sldMk cId="1102037823" sldId="370"/>
            <ac:spMk id="3" creationId="{A5ADF00B-8DEB-1235-BAC5-458F00C57086}"/>
          </ac:spMkLst>
        </pc:spChg>
        <pc:spChg chg="ord">
          <ac:chgData name="Anna  Bobrovskaya" userId="f4b39805-eb08-4c84-8f3c-64880e8902b0" providerId="ADAL" clId="{9FC8686B-20EE-5DB1-AA84-93E8372683AB}" dt="2026-02-18T22:30:18.116" v="480" actId="13244"/>
          <ac:spMkLst>
            <pc:docMk/>
            <pc:sldMk cId="1102037823" sldId="370"/>
            <ac:spMk id="4" creationId="{D57987EB-2AAE-250E-CDDF-157920EBD1EF}"/>
          </ac:spMkLst>
        </pc:spChg>
        <pc:spChg chg="mod">
          <ac:chgData name="Anna  Bobrovskaya" userId="f4b39805-eb08-4c84-8f3c-64880e8902b0" providerId="ADAL" clId="{9FC8686B-20EE-5DB1-AA84-93E8372683AB}" dt="2026-02-18T22:28:05.248" v="471"/>
          <ac:spMkLst>
            <pc:docMk/>
            <pc:sldMk cId="1102037823" sldId="370"/>
            <ac:spMk id="5" creationId="{4120D3EF-F828-8B98-5854-04EFD398BF39}"/>
          </ac:spMkLst>
        </pc:spChg>
        <pc:spChg chg="mod">
          <ac:chgData name="Anna  Bobrovskaya" userId="f4b39805-eb08-4c84-8f3c-64880e8902b0" providerId="ADAL" clId="{9FC8686B-20EE-5DB1-AA84-93E8372683AB}" dt="2026-02-18T22:01:11.598" v="32" actId="11"/>
          <ac:spMkLst>
            <pc:docMk/>
            <pc:sldMk cId="1102037823" sldId="370"/>
            <ac:spMk id="6" creationId="{094BC5C8-3479-83AA-1A37-A776B336C336}"/>
          </ac:spMkLst>
        </pc:spChg>
        <pc:spChg chg="add mod">
          <ac:chgData name="Anna  Bobrovskaya" userId="f4b39805-eb08-4c84-8f3c-64880e8902b0" providerId="ADAL" clId="{9FC8686B-20EE-5DB1-AA84-93E8372683AB}" dt="2026-02-18T22:01:24.702" v="35" actId="14100"/>
          <ac:spMkLst>
            <pc:docMk/>
            <pc:sldMk cId="1102037823" sldId="370"/>
            <ac:spMk id="9" creationId="{CF6F08CE-CAB5-6AD3-C087-04CE3885271B}"/>
          </ac:spMkLst>
        </pc:spChg>
        <pc:spChg chg="add mod">
          <ac:chgData name="Anna  Bobrovskaya" userId="f4b39805-eb08-4c84-8f3c-64880e8902b0" providerId="ADAL" clId="{9FC8686B-20EE-5DB1-AA84-93E8372683AB}" dt="2026-02-18T22:02:17.338" v="55" actId="20577"/>
          <ac:spMkLst>
            <pc:docMk/>
            <pc:sldMk cId="1102037823" sldId="370"/>
            <ac:spMk id="10" creationId="{FC326369-EE00-8064-C44A-2A6436B41121}"/>
          </ac:spMkLst>
        </pc:spChg>
        <pc:spChg chg="add mod">
          <ac:chgData name="Anna  Bobrovskaya" userId="f4b39805-eb08-4c84-8f3c-64880e8902b0" providerId="ADAL" clId="{9FC8686B-20EE-5DB1-AA84-93E8372683AB}" dt="2026-02-18T22:02:13.906" v="49" actId="20577"/>
          <ac:spMkLst>
            <pc:docMk/>
            <pc:sldMk cId="1102037823" sldId="370"/>
            <ac:spMk id="11" creationId="{B07556D4-DF16-6BC8-62B7-AF5383147183}"/>
          </ac:spMkLst>
        </pc:spChg>
        <pc:spChg chg="mod">
          <ac:chgData name="Anna  Bobrovskaya" userId="f4b39805-eb08-4c84-8f3c-64880e8902b0" providerId="ADAL" clId="{9FC8686B-20EE-5DB1-AA84-93E8372683AB}" dt="2026-02-18T22:01:51.276" v="41" actId="11"/>
          <ac:spMkLst>
            <pc:docMk/>
            <pc:sldMk cId="1102037823" sldId="370"/>
            <ac:spMk id="14" creationId="{F55D5717-4784-EF92-84C4-B762325C8C8D}"/>
          </ac:spMkLst>
        </pc:spChg>
        <pc:spChg chg="mod">
          <ac:chgData name="Anna  Bobrovskaya" userId="f4b39805-eb08-4c84-8f3c-64880e8902b0" providerId="ADAL" clId="{9FC8686B-20EE-5DB1-AA84-93E8372683AB}" dt="2026-02-18T22:01:53.767" v="43" actId="20577"/>
          <ac:spMkLst>
            <pc:docMk/>
            <pc:sldMk cId="1102037823" sldId="370"/>
            <ac:spMk id="18" creationId="{A230BF7E-9D8A-6E73-74DB-24BBB2A17EA7}"/>
          </ac:spMkLst>
        </pc:spChg>
        <pc:spChg chg="mod">
          <ac:chgData name="Anna  Bobrovskaya" userId="f4b39805-eb08-4c84-8f3c-64880e8902b0" providerId="ADAL" clId="{9FC8686B-20EE-5DB1-AA84-93E8372683AB}" dt="2026-02-18T22:01:55.578" v="45" actId="20577"/>
          <ac:spMkLst>
            <pc:docMk/>
            <pc:sldMk cId="1102037823" sldId="370"/>
            <ac:spMk id="19" creationId="{CE491FCB-FFE4-C810-977E-3DF49402537E}"/>
          </ac:spMkLst>
        </pc:spChg>
      </pc:sldChg>
      <pc:sldChg chg="modSp mod">
        <pc:chgData name="Anna  Bobrovskaya" userId="f4b39805-eb08-4c84-8f3c-64880e8902b0" providerId="ADAL" clId="{9FC8686B-20EE-5DB1-AA84-93E8372683AB}" dt="2026-02-18T22:28:08.819" v="472"/>
        <pc:sldMkLst>
          <pc:docMk/>
          <pc:sldMk cId="2904566536" sldId="371"/>
        </pc:sldMkLst>
        <pc:spChg chg="mod">
          <ac:chgData name="Anna  Bobrovskaya" userId="f4b39805-eb08-4c84-8f3c-64880e8902b0" providerId="ADAL" clId="{9FC8686B-20EE-5DB1-AA84-93E8372683AB}" dt="2026-02-18T22:28:08.819" v="472"/>
          <ac:spMkLst>
            <pc:docMk/>
            <pc:sldMk cId="2904566536" sldId="371"/>
            <ac:spMk id="5" creationId="{2819CA6F-4992-AE76-9C00-78880F6B607E}"/>
          </ac:spMkLst>
        </pc:spChg>
        <pc:spChg chg="mod">
          <ac:chgData name="Anna  Bobrovskaya" userId="f4b39805-eb08-4c84-8f3c-64880e8902b0" providerId="ADAL" clId="{9FC8686B-20EE-5DB1-AA84-93E8372683AB}" dt="2026-02-18T21:04:38.918" v="25" actId="11"/>
          <ac:spMkLst>
            <pc:docMk/>
            <pc:sldMk cId="2904566536" sldId="371"/>
            <ac:spMk id="7" creationId="{FD6B9540-ED2F-1201-B225-25B50245EDB4}"/>
          </ac:spMkLst>
        </pc:spChg>
        <pc:spChg chg="mod">
          <ac:chgData name="Anna  Bobrovskaya" userId="f4b39805-eb08-4c84-8f3c-64880e8902b0" providerId="ADAL" clId="{9FC8686B-20EE-5DB1-AA84-93E8372683AB}" dt="2026-02-18T22:00:53.722" v="27" actId="11"/>
          <ac:spMkLst>
            <pc:docMk/>
            <pc:sldMk cId="2904566536" sldId="371"/>
            <ac:spMk id="8" creationId="{F25C94CF-1847-1B2B-4EC7-03E703DFFECC}"/>
          </ac:spMkLst>
        </pc:spChg>
        <pc:spChg chg="mod">
          <ac:chgData name="Anna  Bobrovskaya" userId="f4b39805-eb08-4c84-8f3c-64880e8902b0" providerId="ADAL" clId="{9FC8686B-20EE-5DB1-AA84-93E8372683AB}" dt="2026-02-18T22:00:57.587" v="29" actId="20577"/>
          <ac:spMkLst>
            <pc:docMk/>
            <pc:sldMk cId="2904566536" sldId="371"/>
            <ac:spMk id="13" creationId="{BEBDDD07-1035-CC75-5E1B-9F74FC8F18A7}"/>
          </ac:spMkLst>
        </pc:spChg>
        <pc:spChg chg="mod">
          <ac:chgData name="Anna  Bobrovskaya" userId="f4b39805-eb08-4c84-8f3c-64880e8902b0" providerId="ADAL" clId="{9FC8686B-20EE-5DB1-AA84-93E8372683AB}" dt="2026-02-18T22:00:59.247" v="31" actId="20577"/>
          <ac:spMkLst>
            <pc:docMk/>
            <pc:sldMk cId="2904566536" sldId="371"/>
            <ac:spMk id="14" creationId="{40167930-DAC5-C454-CF67-F456E5D97019}"/>
          </ac:spMkLst>
        </pc:spChg>
      </pc:sldChg>
      <pc:sldChg chg="modSp mod">
        <pc:chgData name="Anna  Bobrovskaya" userId="f4b39805-eb08-4c84-8f3c-64880e8902b0" providerId="ADAL" clId="{9FC8686B-20EE-5DB1-AA84-93E8372683AB}" dt="2026-02-18T22:28:02.189" v="470"/>
        <pc:sldMkLst>
          <pc:docMk/>
          <pc:sldMk cId="178233654" sldId="372"/>
        </pc:sldMkLst>
        <pc:spChg chg="mod">
          <ac:chgData name="Anna  Bobrovskaya" userId="f4b39805-eb08-4c84-8f3c-64880e8902b0" providerId="ADAL" clId="{9FC8686B-20EE-5DB1-AA84-93E8372683AB}" dt="2026-02-18T22:02:03.736" v="46" actId="11"/>
          <ac:spMkLst>
            <pc:docMk/>
            <pc:sldMk cId="178233654" sldId="372"/>
            <ac:spMk id="6" creationId="{3AB56DC8-A727-9F0A-1FC9-407AD3417533}"/>
          </ac:spMkLst>
        </pc:spChg>
        <pc:spChg chg="mod">
          <ac:chgData name="Anna  Bobrovskaya" userId="f4b39805-eb08-4c84-8f3c-64880e8902b0" providerId="ADAL" clId="{9FC8686B-20EE-5DB1-AA84-93E8372683AB}" dt="2026-02-18T22:28:02.189" v="470"/>
          <ac:spMkLst>
            <pc:docMk/>
            <pc:sldMk cId="178233654" sldId="372"/>
            <ac:spMk id="9" creationId="{FEAB0B25-CFE8-06AD-AA2D-FFDB79296D93}"/>
          </ac:spMkLst>
        </pc:spChg>
        <pc:spChg chg="mod">
          <ac:chgData name="Anna  Bobrovskaya" userId="f4b39805-eb08-4c84-8f3c-64880e8902b0" providerId="ADAL" clId="{9FC8686B-20EE-5DB1-AA84-93E8372683AB}" dt="2026-02-18T22:02:09.796" v="47" actId="11"/>
          <ac:spMkLst>
            <pc:docMk/>
            <pc:sldMk cId="178233654" sldId="372"/>
            <ac:spMk id="11" creationId="{D6129123-4E40-C3DA-937F-ABED94102F58}"/>
          </ac:spMkLst>
        </pc:spChg>
      </pc:sldChg>
      <pc:sldChg chg="modSp">
        <pc:chgData name="Anna  Bobrovskaya" userId="f4b39805-eb08-4c84-8f3c-64880e8902b0" providerId="ADAL" clId="{9FC8686B-20EE-5DB1-AA84-93E8372683AB}" dt="2026-02-18T22:28:31.012" v="478"/>
        <pc:sldMkLst>
          <pc:docMk/>
          <pc:sldMk cId="2358687986" sldId="376"/>
        </pc:sldMkLst>
        <pc:spChg chg="mod">
          <ac:chgData name="Anna  Bobrovskaya" userId="f4b39805-eb08-4c84-8f3c-64880e8902b0" providerId="ADAL" clId="{9FC8686B-20EE-5DB1-AA84-93E8372683AB}" dt="2026-02-18T22:28:31.012" v="478"/>
          <ac:spMkLst>
            <pc:docMk/>
            <pc:sldMk cId="2358687986" sldId="376"/>
            <ac:spMk id="5" creationId="{181308F4-E03B-0A43-D2A1-F6A3559DAA20}"/>
          </ac:spMkLst>
        </pc:spChg>
      </pc:sldChg>
      <pc:sldChg chg="modSp mod">
        <pc:chgData name="Anna  Bobrovskaya" userId="f4b39805-eb08-4c84-8f3c-64880e8902b0" providerId="ADAL" clId="{9FC8686B-20EE-5DB1-AA84-93E8372683AB}" dt="2026-02-18T22:27:52.939" v="467"/>
        <pc:sldMkLst>
          <pc:docMk/>
          <pc:sldMk cId="1817333748" sldId="377"/>
        </pc:sldMkLst>
        <pc:spChg chg="mod">
          <ac:chgData name="Anna  Bobrovskaya" userId="f4b39805-eb08-4c84-8f3c-64880e8902b0" providerId="ADAL" clId="{9FC8686B-20EE-5DB1-AA84-93E8372683AB}" dt="2026-02-18T22:04:37.040" v="77" actId="11"/>
          <ac:spMkLst>
            <pc:docMk/>
            <pc:sldMk cId="1817333748" sldId="377"/>
            <ac:spMk id="6" creationId="{2F69A68E-2898-3925-9A30-B0976F7A52E5}"/>
          </ac:spMkLst>
        </pc:spChg>
        <pc:spChg chg="mod">
          <ac:chgData name="Anna  Bobrovskaya" userId="f4b39805-eb08-4c84-8f3c-64880e8902b0" providerId="ADAL" clId="{9FC8686B-20EE-5DB1-AA84-93E8372683AB}" dt="2026-02-18T22:04:38.693" v="79" actId="20577"/>
          <ac:spMkLst>
            <pc:docMk/>
            <pc:sldMk cId="1817333748" sldId="377"/>
            <ac:spMk id="10" creationId="{B6EC16E4-4B9B-FAB7-2F88-22A1211F3368}"/>
          </ac:spMkLst>
        </pc:spChg>
        <pc:spChg chg="mod">
          <ac:chgData name="Anna  Bobrovskaya" userId="f4b39805-eb08-4c84-8f3c-64880e8902b0" providerId="ADAL" clId="{9FC8686B-20EE-5DB1-AA84-93E8372683AB}" dt="2026-02-18T22:04:40.379" v="81" actId="20577"/>
          <ac:spMkLst>
            <pc:docMk/>
            <pc:sldMk cId="1817333748" sldId="377"/>
            <ac:spMk id="12" creationId="{CA6A312E-5B99-CFC9-1F70-7AF76AF9042A}"/>
          </ac:spMkLst>
        </pc:spChg>
        <pc:spChg chg="mod">
          <ac:chgData name="Anna  Bobrovskaya" userId="f4b39805-eb08-4c84-8f3c-64880e8902b0" providerId="ADAL" clId="{9FC8686B-20EE-5DB1-AA84-93E8372683AB}" dt="2026-02-18T22:27:52.939" v="467"/>
          <ac:spMkLst>
            <pc:docMk/>
            <pc:sldMk cId="1817333748" sldId="377"/>
            <ac:spMk id="13" creationId="{82CB3C69-D928-7D81-4490-C2CC9149715B}"/>
          </ac:spMkLst>
        </pc:spChg>
      </pc:sldChg>
      <pc:sldChg chg="modSp mod">
        <pc:chgData name="Anna  Bobrovskaya" userId="f4b39805-eb08-4c84-8f3c-64880e8902b0" providerId="ADAL" clId="{9FC8686B-20EE-5DB1-AA84-93E8372683AB}" dt="2026-02-19T04:39:15.602" v="593" actId="13926"/>
        <pc:sldMkLst>
          <pc:docMk/>
          <pc:sldMk cId="4048426984" sldId="379"/>
        </pc:sldMkLst>
        <pc:spChg chg="mod">
          <ac:chgData name="Anna  Bobrovskaya" userId="f4b39805-eb08-4c84-8f3c-64880e8902b0" providerId="ADAL" clId="{9FC8686B-20EE-5DB1-AA84-93E8372683AB}" dt="2026-02-18T22:36:39.611" v="506" actId="179"/>
          <ac:spMkLst>
            <pc:docMk/>
            <pc:sldMk cId="4048426984" sldId="379"/>
            <ac:spMk id="7" creationId="{25E61790-1470-A31D-A643-3DFCDA218776}"/>
          </ac:spMkLst>
        </pc:spChg>
        <pc:spChg chg="mod">
          <ac:chgData name="Anna  Bobrovskaya" userId="f4b39805-eb08-4c84-8f3c-64880e8902b0" providerId="ADAL" clId="{9FC8686B-20EE-5DB1-AA84-93E8372683AB}" dt="2026-02-18T22:27:40.316" v="463"/>
          <ac:spMkLst>
            <pc:docMk/>
            <pc:sldMk cId="4048426984" sldId="379"/>
            <ac:spMk id="9" creationId="{30F6D38E-506C-3C64-A34A-87115C0AE1B9}"/>
          </ac:spMkLst>
        </pc:spChg>
        <pc:spChg chg="mod">
          <ac:chgData name="Anna  Bobrovskaya" userId="f4b39805-eb08-4c84-8f3c-64880e8902b0" providerId="ADAL" clId="{9FC8686B-20EE-5DB1-AA84-93E8372683AB}" dt="2026-02-19T04:39:15.602" v="593" actId="13926"/>
          <ac:spMkLst>
            <pc:docMk/>
            <pc:sldMk cId="4048426984" sldId="379"/>
            <ac:spMk id="10" creationId="{49CC8538-4B7B-2AD2-8DA7-95BBCB8E9200}"/>
          </ac:spMkLst>
        </pc:spChg>
        <pc:spChg chg="mod">
          <ac:chgData name="Anna  Bobrovskaya" userId="f4b39805-eb08-4c84-8f3c-64880e8902b0" providerId="ADAL" clId="{9FC8686B-20EE-5DB1-AA84-93E8372683AB}" dt="2026-02-18T22:05:48.401" v="100" actId="20577"/>
          <ac:spMkLst>
            <pc:docMk/>
            <pc:sldMk cId="4048426984" sldId="379"/>
            <ac:spMk id="19" creationId="{D41B7002-13A3-3C87-23A4-AAE39DBDFEFB}"/>
          </ac:spMkLst>
        </pc:spChg>
        <pc:spChg chg="mod">
          <ac:chgData name="Anna  Bobrovskaya" userId="f4b39805-eb08-4c84-8f3c-64880e8902b0" providerId="ADAL" clId="{9FC8686B-20EE-5DB1-AA84-93E8372683AB}" dt="2026-02-18T22:05:46.707" v="98" actId="20577"/>
          <ac:spMkLst>
            <pc:docMk/>
            <pc:sldMk cId="4048426984" sldId="379"/>
            <ac:spMk id="20" creationId="{142FA27F-BE30-BC0F-5718-6BA280682016}"/>
          </ac:spMkLst>
        </pc:spChg>
      </pc:sldChg>
      <pc:sldChg chg="modSp mod">
        <pc:chgData name="Anna  Bobrovskaya" userId="f4b39805-eb08-4c84-8f3c-64880e8902b0" providerId="ADAL" clId="{9FC8686B-20EE-5DB1-AA84-93E8372683AB}" dt="2026-02-19T04:42:11.966" v="620" actId="13926"/>
        <pc:sldMkLst>
          <pc:docMk/>
          <pc:sldMk cId="2704840466" sldId="380"/>
        </pc:sldMkLst>
        <pc:spChg chg="mod">
          <ac:chgData name="Anna  Bobrovskaya" userId="f4b39805-eb08-4c84-8f3c-64880e8902b0" providerId="ADAL" clId="{9FC8686B-20EE-5DB1-AA84-93E8372683AB}" dt="2026-02-18T22:27:37.442" v="462"/>
          <ac:spMkLst>
            <pc:docMk/>
            <pc:sldMk cId="2704840466" sldId="380"/>
            <ac:spMk id="15" creationId="{FCB5805B-2986-9F48-3137-30FD25E7CE58}"/>
          </ac:spMkLst>
        </pc:spChg>
        <pc:spChg chg="mod">
          <ac:chgData name="Anna  Bobrovskaya" userId="f4b39805-eb08-4c84-8f3c-64880e8902b0" providerId="ADAL" clId="{9FC8686B-20EE-5DB1-AA84-93E8372683AB}" dt="2026-02-19T04:42:11.966" v="620" actId="13926"/>
          <ac:spMkLst>
            <pc:docMk/>
            <pc:sldMk cId="2704840466" sldId="380"/>
            <ac:spMk id="16" creationId="{A8AB8ED0-C520-2308-99C1-5F6DB7EE9A52}"/>
          </ac:spMkLst>
        </pc:spChg>
        <pc:spChg chg="mod">
          <ac:chgData name="Anna  Bobrovskaya" userId="f4b39805-eb08-4c84-8f3c-64880e8902b0" providerId="ADAL" clId="{9FC8686B-20EE-5DB1-AA84-93E8372683AB}" dt="2026-02-18T22:06:14.064" v="104" actId="11"/>
          <ac:spMkLst>
            <pc:docMk/>
            <pc:sldMk cId="2704840466" sldId="380"/>
            <ac:spMk id="22" creationId="{4D231C24-71E7-2934-DD2B-7ABDB5D561F1}"/>
          </ac:spMkLst>
        </pc:spChg>
        <pc:spChg chg="mod">
          <ac:chgData name="Anna  Bobrovskaya" userId="f4b39805-eb08-4c84-8f3c-64880e8902b0" providerId="ADAL" clId="{9FC8686B-20EE-5DB1-AA84-93E8372683AB}" dt="2026-02-18T22:06:24.451" v="116" actId="20577"/>
          <ac:spMkLst>
            <pc:docMk/>
            <pc:sldMk cId="2704840466" sldId="380"/>
            <ac:spMk id="28" creationId="{D0B1B28A-CC78-7BA2-1410-C724B9111E20}"/>
          </ac:spMkLst>
        </pc:spChg>
        <pc:spChg chg="mod">
          <ac:chgData name="Anna  Bobrovskaya" userId="f4b39805-eb08-4c84-8f3c-64880e8902b0" providerId="ADAL" clId="{9FC8686B-20EE-5DB1-AA84-93E8372683AB}" dt="2026-02-18T22:06:22.022" v="112" actId="20577"/>
          <ac:spMkLst>
            <pc:docMk/>
            <pc:sldMk cId="2704840466" sldId="380"/>
            <ac:spMk id="29" creationId="{29A2FB22-F45E-D63A-889D-C900A8EFA5C4}"/>
          </ac:spMkLst>
        </pc:spChg>
        <pc:spChg chg="mod">
          <ac:chgData name="Anna  Bobrovskaya" userId="f4b39805-eb08-4c84-8f3c-64880e8902b0" providerId="ADAL" clId="{9FC8686B-20EE-5DB1-AA84-93E8372683AB}" dt="2026-02-18T22:06:26.371" v="118" actId="20577"/>
          <ac:spMkLst>
            <pc:docMk/>
            <pc:sldMk cId="2704840466" sldId="380"/>
            <ac:spMk id="30" creationId="{06C62349-21CA-370F-94DD-0838421897C6}"/>
          </ac:spMkLst>
        </pc:spChg>
        <pc:spChg chg="mod">
          <ac:chgData name="Anna  Bobrovskaya" userId="f4b39805-eb08-4c84-8f3c-64880e8902b0" providerId="ADAL" clId="{9FC8686B-20EE-5DB1-AA84-93E8372683AB}" dt="2026-02-18T22:06:16.736" v="106" actId="20577"/>
          <ac:spMkLst>
            <pc:docMk/>
            <pc:sldMk cId="2704840466" sldId="380"/>
            <ac:spMk id="34" creationId="{2220F66F-28C8-E0A7-5C76-1413CFF02324}"/>
          </ac:spMkLst>
        </pc:spChg>
        <pc:spChg chg="mod">
          <ac:chgData name="Anna  Bobrovskaya" userId="f4b39805-eb08-4c84-8f3c-64880e8902b0" providerId="ADAL" clId="{9FC8686B-20EE-5DB1-AA84-93E8372683AB}" dt="2026-02-18T22:06:17.950" v="108" actId="20577"/>
          <ac:spMkLst>
            <pc:docMk/>
            <pc:sldMk cId="2704840466" sldId="380"/>
            <ac:spMk id="35" creationId="{D3AE8FF0-FC49-078B-5E06-BB397FE9948D}"/>
          </ac:spMkLst>
        </pc:spChg>
        <pc:spChg chg="mod">
          <ac:chgData name="Anna  Bobrovskaya" userId="f4b39805-eb08-4c84-8f3c-64880e8902b0" providerId="ADAL" clId="{9FC8686B-20EE-5DB1-AA84-93E8372683AB}" dt="2026-02-18T22:06:19.325" v="110" actId="20577"/>
          <ac:spMkLst>
            <pc:docMk/>
            <pc:sldMk cId="2704840466" sldId="380"/>
            <ac:spMk id="36" creationId="{6C1CD163-1FE9-A94E-3A2D-A5BB6F1C4C92}"/>
          </ac:spMkLst>
        </pc:spChg>
      </pc:sldChg>
      <pc:sldChg chg="modSp mod">
        <pc:chgData name="Anna  Bobrovskaya" userId="f4b39805-eb08-4c84-8f3c-64880e8902b0" providerId="ADAL" clId="{9FC8686B-20EE-5DB1-AA84-93E8372683AB}" dt="2026-02-19T04:43:39.895" v="631" actId="13926"/>
        <pc:sldMkLst>
          <pc:docMk/>
          <pc:sldMk cId="4100130524" sldId="382"/>
        </pc:sldMkLst>
        <pc:spChg chg="mod">
          <ac:chgData name="Anna  Bobrovskaya" userId="f4b39805-eb08-4c84-8f3c-64880e8902b0" providerId="ADAL" clId="{9FC8686B-20EE-5DB1-AA84-93E8372683AB}" dt="2026-02-18T22:27:26.649" v="459"/>
          <ac:spMkLst>
            <pc:docMk/>
            <pc:sldMk cId="4100130524" sldId="382"/>
            <ac:spMk id="5" creationId="{988C7FC7-6A8E-E3DD-F74A-D6CFFC9DC56F}"/>
          </ac:spMkLst>
        </pc:spChg>
        <pc:spChg chg="mod">
          <ac:chgData name="Anna  Bobrovskaya" userId="f4b39805-eb08-4c84-8f3c-64880e8902b0" providerId="ADAL" clId="{9FC8686B-20EE-5DB1-AA84-93E8372683AB}" dt="2026-02-18T22:07:53.565" v="148" actId="11"/>
          <ac:spMkLst>
            <pc:docMk/>
            <pc:sldMk cId="4100130524" sldId="382"/>
            <ac:spMk id="7" creationId="{AAD3DB5E-635F-705D-0395-5E8E5CA58033}"/>
          </ac:spMkLst>
        </pc:spChg>
        <pc:spChg chg="mod">
          <ac:chgData name="Anna  Bobrovskaya" userId="f4b39805-eb08-4c84-8f3c-64880e8902b0" providerId="ADAL" clId="{9FC8686B-20EE-5DB1-AA84-93E8372683AB}" dt="2026-02-19T04:43:39.895" v="631" actId="13926"/>
          <ac:spMkLst>
            <pc:docMk/>
            <pc:sldMk cId="4100130524" sldId="382"/>
            <ac:spMk id="16" creationId="{9F76E2DE-CDD9-1EA9-E6BA-5B98B5810BD8}"/>
          </ac:spMkLst>
        </pc:spChg>
      </pc:sldChg>
      <pc:sldChg chg="delSp modSp mod">
        <pc:chgData name="Anna  Bobrovskaya" userId="f4b39805-eb08-4c84-8f3c-64880e8902b0" providerId="ADAL" clId="{9FC8686B-20EE-5DB1-AA84-93E8372683AB}" dt="2026-02-18T22:27:23.434" v="458"/>
        <pc:sldMkLst>
          <pc:docMk/>
          <pc:sldMk cId="1603061293" sldId="383"/>
        </pc:sldMkLst>
        <pc:spChg chg="mod">
          <ac:chgData name="Anna  Bobrovskaya" userId="f4b39805-eb08-4c84-8f3c-64880e8902b0" providerId="ADAL" clId="{9FC8686B-20EE-5DB1-AA84-93E8372683AB}" dt="2026-02-18T22:08:09.179" v="152" actId="20577"/>
          <ac:spMkLst>
            <pc:docMk/>
            <pc:sldMk cId="1603061293" sldId="383"/>
            <ac:spMk id="5" creationId="{F2C736E3-2FB2-1423-075F-E296BBB90058}"/>
          </ac:spMkLst>
        </pc:spChg>
        <pc:spChg chg="mod">
          <ac:chgData name="Anna  Bobrovskaya" userId="f4b39805-eb08-4c84-8f3c-64880e8902b0" providerId="ADAL" clId="{9FC8686B-20EE-5DB1-AA84-93E8372683AB}" dt="2026-02-18T22:27:23.434" v="458"/>
          <ac:spMkLst>
            <pc:docMk/>
            <pc:sldMk cId="1603061293" sldId="383"/>
            <ac:spMk id="6" creationId="{D7333674-83D6-782D-F466-D81F900C89C3}"/>
          </ac:spMkLst>
        </pc:spChg>
        <pc:spChg chg="mod">
          <ac:chgData name="Anna  Bobrovskaya" userId="f4b39805-eb08-4c84-8f3c-64880e8902b0" providerId="ADAL" clId="{9FC8686B-20EE-5DB1-AA84-93E8372683AB}" dt="2026-02-18T22:08:10.864" v="154" actId="20577"/>
          <ac:spMkLst>
            <pc:docMk/>
            <pc:sldMk cId="1603061293" sldId="383"/>
            <ac:spMk id="7" creationId="{F285305E-F200-7E2D-5D70-D2430AA15CC5}"/>
          </ac:spMkLst>
        </pc:spChg>
        <pc:spChg chg="mod">
          <ac:chgData name="Anna  Bobrovskaya" userId="f4b39805-eb08-4c84-8f3c-64880e8902b0" providerId="ADAL" clId="{9FC8686B-20EE-5DB1-AA84-93E8372683AB}" dt="2026-02-18T22:08:17.015" v="155" actId="11"/>
          <ac:spMkLst>
            <pc:docMk/>
            <pc:sldMk cId="1603061293" sldId="383"/>
            <ac:spMk id="11" creationId="{C6088300-0EB9-0578-3FDF-87070188FB42}"/>
          </ac:spMkLst>
        </pc:spChg>
        <pc:spChg chg="mod">
          <ac:chgData name="Anna  Bobrovskaya" userId="f4b39805-eb08-4c84-8f3c-64880e8902b0" providerId="ADAL" clId="{9FC8686B-20EE-5DB1-AA84-93E8372683AB}" dt="2026-02-18T22:08:06.906" v="150" actId="11"/>
          <ac:spMkLst>
            <pc:docMk/>
            <pc:sldMk cId="1603061293" sldId="383"/>
            <ac:spMk id="16" creationId="{780FD8A7-0789-9889-D5E4-0C4119F8633A}"/>
          </ac:spMkLst>
        </pc:spChg>
      </pc:sldChg>
      <pc:sldChg chg="modSp mod">
        <pc:chgData name="Anna  Bobrovskaya" userId="f4b39805-eb08-4c84-8f3c-64880e8902b0" providerId="ADAL" clId="{9FC8686B-20EE-5DB1-AA84-93E8372683AB}" dt="2026-02-19T04:51:58.838" v="736" actId="13926"/>
        <pc:sldMkLst>
          <pc:docMk/>
          <pc:sldMk cId="4268418405" sldId="384"/>
        </pc:sldMkLst>
        <pc:spChg chg="mod">
          <ac:chgData name="Anna  Bobrovskaya" userId="f4b39805-eb08-4c84-8f3c-64880e8902b0" providerId="ADAL" clId="{9FC8686B-20EE-5DB1-AA84-93E8372683AB}" dt="2026-02-18T22:08:41.904" v="161" actId="20577"/>
          <ac:spMkLst>
            <pc:docMk/>
            <pc:sldMk cId="4268418405" sldId="384"/>
            <ac:spMk id="7" creationId="{22FF3B6D-238C-F88C-C284-0F559977813F}"/>
          </ac:spMkLst>
        </pc:spChg>
        <pc:spChg chg="mod">
          <ac:chgData name="Anna  Bobrovskaya" userId="f4b39805-eb08-4c84-8f3c-64880e8902b0" providerId="ADAL" clId="{9FC8686B-20EE-5DB1-AA84-93E8372683AB}" dt="2026-02-18T22:08:43.514" v="163" actId="20577"/>
          <ac:spMkLst>
            <pc:docMk/>
            <pc:sldMk cId="4268418405" sldId="384"/>
            <ac:spMk id="9" creationId="{FE714064-4BBA-C048-1DEC-03DA259025EB}"/>
          </ac:spMkLst>
        </pc:spChg>
        <pc:spChg chg="mod">
          <ac:chgData name="Anna  Bobrovskaya" userId="f4b39805-eb08-4c84-8f3c-64880e8902b0" providerId="ADAL" clId="{9FC8686B-20EE-5DB1-AA84-93E8372683AB}" dt="2026-02-18T22:08:27.563" v="157" actId="11"/>
          <ac:spMkLst>
            <pc:docMk/>
            <pc:sldMk cId="4268418405" sldId="384"/>
            <ac:spMk id="16" creationId="{119E17A3-CDAB-80DC-F035-6AC0FCBDAF8C}"/>
          </ac:spMkLst>
        </pc:spChg>
        <pc:spChg chg="mod">
          <ac:chgData name="Anna  Bobrovskaya" userId="f4b39805-eb08-4c84-8f3c-64880e8902b0" providerId="ADAL" clId="{9FC8686B-20EE-5DB1-AA84-93E8372683AB}" dt="2026-02-18T22:27:19.623" v="457"/>
          <ac:spMkLst>
            <pc:docMk/>
            <pc:sldMk cId="4268418405" sldId="384"/>
            <ac:spMk id="19" creationId="{D2EE56EF-8E42-06CD-E2D0-19E3C1923AF8}"/>
          </ac:spMkLst>
        </pc:spChg>
        <pc:spChg chg="mod">
          <ac:chgData name="Anna  Bobrovskaya" userId="f4b39805-eb08-4c84-8f3c-64880e8902b0" providerId="ADAL" clId="{9FC8686B-20EE-5DB1-AA84-93E8372683AB}" dt="2026-02-19T04:51:58.838" v="736" actId="13926"/>
          <ac:spMkLst>
            <pc:docMk/>
            <pc:sldMk cId="4268418405" sldId="384"/>
            <ac:spMk id="20" creationId="{4DB3D0E1-8104-4A44-D935-F286D67E41D6}"/>
          </ac:spMkLst>
        </pc:spChg>
      </pc:sldChg>
      <pc:sldChg chg="modSp mod">
        <pc:chgData name="Anna  Bobrovskaya" userId="f4b39805-eb08-4c84-8f3c-64880e8902b0" providerId="ADAL" clId="{9FC8686B-20EE-5DB1-AA84-93E8372683AB}" dt="2026-02-18T22:38:51.277" v="524" actId="179"/>
        <pc:sldMkLst>
          <pc:docMk/>
          <pc:sldMk cId="836661599" sldId="386"/>
        </pc:sldMkLst>
        <pc:spChg chg="mod">
          <ac:chgData name="Anna  Bobrovskaya" userId="f4b39805-eb08-4c84-8f3c-64880e8902b0" providerId="ADAL" clId="{9FC8686B-20EE-5DB1-AA84-93E8372683AB}" dt="2026-02-18T22:26:47.483" v="446" actId="20577"/>
          <ac:spMkLst>
            <pc:docMk/>
            <pc:sldMk cId="836661599" sldId="386"/>
            <ac:spMk id="5" creationId="{DE49E1AF-C29C-ACD7-3424-2F669954B327}"/>
          </ac:spMkLst>
        </pc:spChg>
        <pc:spChg chg="mod">
          <ac:chgData name="Anna  Bobrovskaya" userId="f4b39805-eb08-4c84-8f3c-64880e8902b0" providerId="ADAL" clId="{9FC8686B-20EE-5DB1-AA84-93E8372683AB}" dt="2026-02-18T22:38:51.277" v="524" actId="179"/>
          <ac:spMkLst>
            <pc:docMk/>
            <pc:sldMk cId="836661599" sldId="386"/>
            <ac:spMk id="6" creationId="{BAA7AEFB-E4B9-B836-11C7-F18B26EBB8C9}"/>
          </ac:spMkLst>
        </pc:spChg>
        <pc:spChg chg="mod">
          <ac:chgData name="Anna  Bobrovskaya" userId="f4b39805-eb08-4c84-8f3c-64880e8902b0" providerId="ADAL" clId="{9FC8686B-20EE-5DB1-AA84-93E8372683AB}" dt="2026-02-18T22:13:17.417" v="225" actId="11"/>
          <ac:spMkLst>
            <pc:docMk/>
            <pc:sldMk cId="836661599" sldId="386"/>
            <ac:spMk id="11" creationId="{E74D2689-7B99-2859-FB7D-8DFBFED97E0E}"/>
          </ac:spMkLst>
        </pc:spChg>
        <pc:spChg chg="mod">
          <ac:chgData name="Anna  Bobrovskaya" userId="f4b39805-eb08-4c84-8f3c-64880e8902b0" providerId="ADAL" clId="{9FC8686B-20EE-5DB1-AA84-93E8372683AB}" dt="2026-02-18T22:13:46.159" v="235" actId="255"/>
          <ac:spMkLst>
            <pc:docMk/>
            <pc:sldMk cId="836661599" sldId="386"/>
            <ac:spMk id="16" creationId="{AA18ACB2-4C3B-9567-B171-7B7B1D9EE9BA}"/>
          </ac:spMkLst>
        </pc:spChg>
        <pc:spChg chg="mod">
          <ac:chgData name="Anna  Bobrovskaya" userId="f4b39805-eb08-4c84-8f3c-64880e8902b0" providerId="ADAL" clId="{9FC8686B-20EE-5DB1-AA84-93E8372683AB}" dt="2026-02-18T22:13:39.373" v="231" actId="255"/>
          <ac:spMkLst>
            <pc:docMk/>
            <pc:sldMk cId="836661599" sldId="386"/>
            <ac:spMk id="17" creationId="{E0E58CC3-80A4-7A7D-AE3C-9650CC24F080}"/>
          </ac:spMkLst>
        </pc:spChg>
      </pc:sldChg>
      <pc:sldChg chg="modSp mod">
        <pc:chgData name="Anna  Bobrovskaya" userId="f4b39805-eb08-4c84-8f3c-64880e8902b0" providerId="ADAL" clId="{9FC8686B-20EE-5DB1-AA84-93E8372683AB}" dt="2026-02-19T04:50:35.606" v="720" actId="13926"/>
        <pc:sldMkLst>
          <pc:docMk/>
          <pc:sldMk cId="2835996725" sldId="387"/>
        </pc:sldMkLst>
        <pc:spChg chg="mod">
          <ac:chgData name="Anna  Bobrovskaya" userId="f4b39805-eb08-4c84-8f3c-64880e8902b0" providerId="ADAL" clId="{9FC8686B-20EE-5DB1-AA84-93E8372683AB}" dt="2026-02-19T04:50:35.606" v="720" actId="13926"/>
          <ac:spMkLst>
            <pc:docMk/>
            <pc:sldMk cId="2835996725" sldId="387"/>
            <ac:spMk id="11" creationId="{2725983D-9300-194E-47B6-21E161D51FB3}"/>
          </ac:spMkLst>
        </pc:spChg>
        <pc:spChg chg="mod">
          <ac:chgData name="Anna  Bobrovskaya" userId="f4b39805-eb08-4c84-8f3c-64880e8902b0" providerId="ADAL" clId="{9FC8686B-20EE-5DB1-AA84-93E8372683AB}" dt="2026-02-18T22:26:34.272" v="436" actId="20577"/>
          <ac:spMkLst>
            <pc:docMk/>
            <pc:sldMk cId="2835996725" sldId="387"/>
            <ac:spMk id="13" creationId="{66E5C11F-0107-3A27-6597-A0010FCCCFFC}"/>
          </ac:spMkLst>
        </pc:spChg>
        <pc:spChg chg="mod">
          <ac:chgData name="Anna  Bobrovskaya" userId="f4b39805-eb08-4c84-8f3c-64880e8902b0" providerId="ADAL" clId="{9FC8686B-20EE-5DB1-AA84-93E8372683AB}" dt="2026-02-18T22:14:08.171" v="247" actId="255"/>
          <ac:spMkLst>
            <pc:docMk/>
            <pc:sldMk cId="2835996725" sldId="387"/>
            <ac:spMk id="15" creationId="{BA0A56C5-DF3E-94E2-6B6A-BABDCB6442C2}"/>
          </ac:spMkLst>
        </pc:spChg>
        <pc:spChg chg="mod">
          <ac:chgData name="Anna  Bobrovskaya" userId="f4b39805-eb08-4c84-8f3c-64880e8902b0" providerId="ADAL" clId="{9FC8686B-20EE-5DB1-AA84-93E8372683AB}" dt="2026-02-18T22:14:12.320" v="248" actId="255"/>
          <ac:spMkLst>
            <pc:docMk/>
            <pc:sldMk cId="2835996725" sldId="387"/>
            <ac:spMk id="17" creationId="{807EC25C-1FC0-0FD4-A59C-FD0D339B99F6}"/>
          </ac:spMkLst>
        </pc:spChg>
      </pc:sldChg>
      <pc:sldChg chg="modSp mod">
        <pc:chgData name="Anna  Bobrovskaya" userId="f4b39805-eb08-4c84-8f3c-64880e8902b0" providerId="ADAL" clId="{9FC8686B-20EE-5DB1-AA84-93E8372683AB}" dt="2026-02-18T22:39:06.245" v="526" actId="179"/>
        <pc:sldMkLst>
          <pc:docMk/>
          <pc:sldMk cId="1256730200" sldId="388"/>
        </pc:sldMkLst>
        <pc:spChg chg="mod">
          <ac:chgData name="Anna  Bobrovskaya" userId="f4b39805-eb08-4c84-8f3c-64880e8902b0" providerId="ADAL" clId="{9FC8686B-20EE-5DB1-AA84-93E8372683AB}" dt="2026-02-18T22:26:22.064" v="431" actId="20577"/>
          <ac:spMkLst>
            <pc:docMk/>
            <pc:sldMk cId="1256730200" sldId="388"/>
            <ac:spMk id="7" creationId="{0288542D-D85D-6E94-F1B5-59EA20664FB9}"/>
          </ac:spMkLst>
        </pc:spChg>
        <pc:spChg chg="mod">
          <ac:chgData name="Anna  Bobrovskaya" userId="f4b39805-eb08-4c84-8f3c-64880e8902b0" providerId="ADAL" clId="{9FC8686B-20EE-5DB1-AA84-93E8372683AB}" dt="2026-02-18T22:39:06.245" v="526" actId="179"/>
          <ac:spMkLst>
            <pc:docMk/>
            <pc:sldMk cId="1256730200" sldId="388"/>
            <ac:spMk id="11" creationId="{C6620C74-531D-4DB7-9C0F-416247D99839}"/>
          </ac:spMkLst>
        </pc:spChg>
        <pc:spChg chg="mod">
          <ac:chgData name="Anna  Bobrovskaya" userId="f4b39805-eb08-4c84-8f3c-64880e8902b0" providerId="ADAL" clId="{9FC8686B-20EE-5DB1-AA84-93E8372683AB}" dt="2026-02-18T22:14:50.417" v="270" actId="255"/>
          <ac:spMkLst>
            <pc:docMk/>
            <pc:sldMk cId="1256730200" sldId="388"/>
            <ac:spMk id="15" creationId="{9FE9AC42-6DC7-C730-B979-5C29AB81D745}"/>
          </ac:spMkLst>
        </pc:spChg>
        <pc:spChg chg="mod">
          <ac:chgData name="Anna  Bobrovskaya" userId="f4b39805-eb08-4c84-8f3c-64880e8902b0" providerId="ADAL" clId="{9FC8686B-20EE-5DB1-AA84-93E8372683AB}" dt="2026-02-18T22:14:55.229" v="271" actId="255"/>
          <ac:spMkLst>
            <pc:docMk/>
            <pc:sldMk cId="1256730200" sldId="388"/>
            <ac:spMk id="16" creationId="{9029A9A6-D948-E6DD-845B-17EEE2184A59}"/>
          </ac:spMkLst>
        </pc:spChg>
        <pc:spChg chg="mod">
          <ac:chgData name="Anna  Bobrovskaya" userId="f4b39805-eb08-4c84-8f3c-64880e8902b0" providerId="ADAL" clId="{9FC8686B-20EE-5DB1-AA84-93E8372683AB}" dt="2026-02-18T22:15:04.843" v="273" actId="255"/>
          <ac:spMkLst>
            <pc:docMk/>
            <pc:sldMk cId="1256730200" sldId="388"/>
            <ac:spMk id="17" creationId="{7D08F640-F5DD-BABF-96BA-78FAFBAA1288}"/>
          </ac:spMkLst>
        </pc:spChg>
        <pc:spChg chg="mod">
          <ac:chgData name="Anna  Bobrovskaya" userId="f4b39805-eb08-4c84-8f3c-64880e8902b0" providerId="ADAL" clId="{9FC8686B-20EE-5DB1-AA84-93E8372683AB}" dt="2026-02-18T22:15:00.611" v="272" actId="255"/>
          <ac:spMkLst>
            <pc:docMk/>
            <pc:sldMk cId="1256730200" sldId="388"/>
            <ac:spMk id="18" creationId="{79CCE6B9-5585-A374-0A7E-02B4C869CD20}"/>
          </ac:spMkLst>
        </pc:spChg>
        <pc:spChg chg="mod">
          <ac:chgData name="Anna  Bobrovskaya" userId="f4b39805-eb08-4c84-8f3c-64880e8902b0" providerId="ADAL" clId="{9FC8686B-20EE-5DB1-AA84-93E8372683AB}" dt="2026-02-18T22:15:08.601" v="274" actId="255"/>
          <ac:spMkLst>
            <pc:docMk/>
            <pc:sldMk cId="1256730200" sldId="388"/>
            <ac:spMk id="19" creationId="{F847184D-9B79-3D61-6DF3-2FED0AB29288}"/>
          </ac:spMkLst>
        </pc:spChg>
        <pc:spChg chg="mod">
          <ac:chgData name="Anna  Bobrovskaya" userId="f4b39805-eb08-4c84-8f3c-64880e8902b0" providerId="ADAL" clId="{9FC8686B-20EE-5DB1-AA84-93E8372683AB}" dt="2026-02-18T22:14:46.701" v="269" actId="255"/>
          <ac:spMkLst>
            <pc:docMk/>
            <pc:sldMk cId="1256730200" sldId="388"/>
            <ac:spMk id="20" creationId="{300DEDC6-E851-9815-A1B6-920FC2D49F12}"/>
          </ac:spMkLst>
        </pc:spChg>
      </pc:sldChg>
      <pc:sldChg chg="modSp mod">
        <pc:chgData name="Anna  Bobrovskaya" userId="f4b39805-eb08-4c84-8f3c-64880e8902b0" providerId="ADAL" clId="{9FC8686B-20EE-5DB1-AA84-93E8372683AB}" dt="2026-02-18T22:26:41.659" v="441" actId="20577"/>
        <pc:sldMkLst>
          <pc:docMk/>
          <pc:sldMk cId="1963120890" sldId="389"/>
        </pc:sldMkLst>
        <pc:spChg chg="mod">
          <ac:chgData name="Anna  Bobrovskaya" userId="f4b39805-eb08-4c84-8f3c-64880e8902b0" providerId="ADAL" clId="{9FC8686B-20EE-5DB1-AA84-93E8372683AB}" dt="2026-02-18T22:26:41.659" v="441" actId="20577"/>
          <ac:spMkLst>
            <pc:docMk/>
            <pc:sldMk cId="1963120890" sldId="389"/>
            <ac:spMk id="9" creationId="{92F78528-0833-CBEF-28AA-824DB28EE47B}"/>
          </ac:spMkLst>
        </pc:spChg>
      </pc:sldChg>
      <pc:sldChg chg="modSp mod">
        <pc:chgData name="Anna  Bobrovskaya" userId="f4b39805-eb08-4c84-8f3c-64880e8902b0" providerId="ADAL" clId="{9FC8686B-20EE-5DB1-AA84-93E8372683AB}" dt="2026-02-18T22:25:48.193" v="419" actId="20577"/>
        <pc:sldMkLst>
          <pc:docMk/>
          <pc:sldMk cId="3028463607" sldId="395"/>
        </pc:sldMkLst>
        <pc:spChg chg="mod">
          <ac:chgData name="Anna  Bobrovskaya" userId="f4b39805-eb08-4c84-8f3c-64880e8902b0" providerId="ADAL" clId="{9FC8686B-20EE-5DB1-AA84-93E8372683AB}" dt="2026-02-18T22:25:48.193" v="419" actId="20577"/>
          <ac:spMkLst>
            <pc:docMk/>
            <pc:sldMk cId="3028463607" sldId="395"/>
            <ac:spMk id="7" creationId="{60069C3C-71E6-03AF-2ACB-F22E1CB0E77F}"/>
          </ac:spMkLst>
        </pc:spChg>
        <pc:spChg chg="mod">
          <ac:chgData name="Anna  Bobrovskaya" userId="f4b39805-eb08-4c84-8f3c-64880e8902b0" providerId="ADAL" clId="{9FC8686B-20EE-5DB1-AA84-93E8372683AB}" dt="2026-02-18T22:17:28.902" v="330" actId="255"/>
          <ac:spMkLst>
            <pc:docMk/>
            <pc:sldMk cId="3028463607" sldId="395"/>
            <ac:spMk id="10" creationId="{1EA2E937-5A76-5222-4061-5FCDAFE6F10F}"/>
          </ac:spMkLst>
        </pc:spChg>
        <pc:spChg chg="mod">
          <ac:chgData name="Anna  Bobrovskaya" userId="f4b39805-eb08-4c84-8f3c-64880e8902b0" providerId="ADAL" clId="{9FC8686B-20EE-5DB1-AA84-93E8372683AB}" dt="2026-02-18T22:17:15.609" v="320" actId="11"/>
          <ac:spMkLst>
            <pc:docMk/>
            <pc:sldMk cId="3028463607" sldId="395"/>
            <ac:spMk id="11" creationId="{DA13D520-0993-3D70-2CCE-E3D436A7A4A6}"/>
          </ac:spMkLst>
        </pc:spChg>
        <pc:spChg chg="mod">
          <ac:chgData name="Anna  Bobrovskaya" userId="f4b39805-eb08-4c84-8f3c-64880e8902b0" providerId="ADAL" clId="{9FC8686B-20EE-5DB1-AA84-93E8372683AB}" dt="2026-02-18T22:17:24.443" v="329" actId="255"/>
          <ac:spMkLst>
            <pc:docMk/>
            <pc:sldMk cId="3028463607" sldId="395"/>
            <ac:spMk id="12" creationId="{B1E54FCE-EC9C-8CAE-DB1E-05394A867133}"/>
          </ac:spMkLst>
        </pc:spChg>
      </pc:sldChg>
      <pc:sldChg chg="modSp mod">
        <pc:chgData name="Anna  Bobrovskaya" userId="f4b39805-eb08-4c84-8f3c-64880e8902b0" providerId="ADAL" clId="{9FC8686B-20EE-5DB1-AA84-93E8372683AB}" dt="2026-02-19T04:47:35.774" v="687" actId="13926"/>
        <pc:sldMkLst>
          <pc:docMk/>
          <pc:sldMk cId="4053841214" sldId="396"/>
        </pc:sldMkLst>
        <pc:spChg chg="mod">
          <ac:chgData name="Anna  Bobrovskaya" userId="f4b39805-eb08-4c84-8f3c-64880e8902b0" providerId="ADAL" clId="{9FC8686B-20EE-5DB1-AA84-93E8372683AB}" dt="2026-02-19T04:47:35.774" v="687" actId="13926"/>
          <ac:spMkLst>
            <pc:docMk/>
            <pc:sldMk cId="4053841214" sldId="396"/>
            <ac:spMk id="11" creationId="{7D0E0566-43EA-8B2C-EB60-5D78D40A9166}"/>
          </ac:spMkLst>
        </pc:spChg>
        <pc:spChg chg="mod">
          <ac:chgData name="Anna  Bobrovskaya" userId="f4b39805-eb08-4c84-8f3c-64880e8902b0" providerId="ADAL" clId="{9FC8686B-20EE-5DB1-AA84-93E8372683AB}" dt="2026-02-18T22:25:42.855" v="416" actId="20577"/>
          <ac:spMkLst>
            <pc:docMk/>
            <pc:sldMk cId="4053841214" sldId="396"/>
            <ac:spMk id="12" creationId="{6C63843F-B258-31A3-DEED-75CA708AACB4}"/>
          </ac:spMkLst>
        </pc:spChg>
        <pc:spChg chg="mod">
          <ac:chgData name="Anna  Bobrovskaya" userId="f4b39805-eb08-4c84-8f3c-64880e8902b0" providerId="ADAL" clId="{9FC8686B-20EE-5DB1-AA84-93E8372683AB}" dt="2026-02-18T22:18:30.702" v="352" actId="255"/>
          <ac:spMkLst>
            <pc:docMk/>
            <pc:sldMk cId="4053841214" sldId="396"/>
            <ac:spMk id="13" creationId="{309EC7B0-A67B-860F-1068-4F1B6A1D98A5}"/>
          </ac:spMkLst>
        </pc:spChg>
        <pc:spChg chg="mod">
          <ac:chgData name="Anna  Bobrovskaya" userId="f4b39805-eb08-4c84-8f3c-64880e8902b0" providerId="ADAL" clId="{9FC8686B-20EE-5DB1-AA84-93E8372683AB}" dt="2026-02-18T22:18:38.981" v="354" actId="255"/>
          <ac:spMkLst>
            <pc:docMk/>
            <pc:sldMk cId="4053841214" sldId="396"/>
            <ac:spMk id="17" creationId="{58592DA6-2BFB-321A-4F1E-AB378EEE50C1}"/>
          </ac:spMkLst>
        </pc:spChg>
        <pc:spChg chg="mod">
          <ac:chgData name="Anna  Bobrovskaya" userId="f4b39805-eb08-4c84-8f3c-64880e8902b0" providerId="ADAL" clId="{9FC8686B-20EE-5DB1-AA84-93E8372683AB}" dt="2026-02-18T22:18:27.280" v="351" actId="255"/>
          <ac:spMkLst>
            <pc:docMk/>
            <pc:sldMk cId="4053841214" sldId="396"/>
            <ac:spMk id="18" creationId="{FDFA1FA8-5DC4-4541-FA23-979FF66185C5}"/>
          </ac:spMkLst>
        </pc:spChg>
        <pc:spChg chg="mod">
          <ac:chgData name="Anna  Bobrovskaya" userId="f4b39805-eb08-4c84-8f3c-64880e8902b0" providerId="ADAL" clId="{9FC8686B-20EE-5DB1-AA84-93E8372683AB}" dt="2026-02-18T22:18:34.995" v="353" actId="255"/>
          <ac:spMkLst>
            <pc:docMk/>
            <pc:sldMk cId="4053841214" sldId="396"/>
            <ac:spMk id="22" creationId="{3F5FEE14-D3FA-8C7C-8307-2D6D47CC6350}"/>
          </ac:spMkLst>
        </pc:spChg>
      </pc:sldChg>
      <pc:sldChg chg="delSp modSp mod">
        <pc:chgData name="Anna  Bobrovskaya" userId="f4b39805-eb08-4c84-8f3c-64880e8902b0" providerId="ADAL" clId="{9FC8686B-20EE-5DB1-AA84-93E8372683AB}" dt="2026-02-18T22:41:46.578" v="557" actId="179"/>
        <pc:sldMkLst>
          <pc:docMk/>
          <pc:sldMk cId="4048890131" sldId="398"/>
        </pc:sldMkLst>
        <pc:spChg chg="mod">
          <ac:chgData name="Anna  Bobrovskaya" userId="f4b39805-eb08-4c84-8f3c-64880e8902b0" providerId="ADAL" clId="{9FC8686B-20EE-5DB1-AA84-93E8372683AB}" dt="2026-02-18T22:41:46.578" v="557" actId="179"/>
          <ac:spMkLst>
            <pc:docMk/>
            <pc:sldMk cId="4048890131" sldId="398"/>
            <ac:spMk id="5" creationId="{283783D4-E5E6-798E-9C1E-32BCCAEFA1AE}"/>
          </ac:spMkLst>
        </pc:spChg>
        <pc:spChg chg="mod">
          <ac:chgData name="Anna  Bobrovskaya" userId="f4b39805-eb08-4c84-8f3c-64880e8902b0" providerId="ADAL" clId="{9FC8686B-20EE-5DB1-AA84-93E8372683AB}" dt="2026-02-18T22:25:30.652" v="410" actId="20577"/>
          <ac:spMkLst>
            <pc:docMk/>
            <pc:sldMk cId="4048890131" sldId="398"/>
            <ac:spMk id="7" creationId="{A9A286E2-C738-B287-1D5F-B6788BD9861B}"/>
          </ac:spMkLst>
        </pc:spChg>
        <pc:spChg chg="mod">
          <ac:chgData name="Anna  Bobrovskaya" userId="f4b39805-eb08-4c84-8f3c-64880e8902b0" providerId="ADAL" clId="{9FC8686B-20EE-5DB1-AA84-93E8372683AB}" dt="2026-02-18T22:19:22.767" v="369" actId="11"/>
          <ac:spMkLst>
            <pc:docMk/>
            <pc:sldMk cId="4048890131" sldId="398"/>
            <ac:spMk id="11" creationId="{C4627CA1-7D9F-9DD1-0C16-7BB4212DF669}"/>
          </ac:spMkLst>
        </pc:spChg>
        <pc:spChg chg="mod">
          <ac:chgData name="Anna  Bobrovskaya" userId="f4b39805-eb08-4c84-8f3c-64880e8902b0" providerId="ADAL" clId="{9FC8686B-20EE-5DB1-AA84-93E8372683AB}" dt="2026-02-18T22:19:37.844" v="375" actId="20577"/>
          <ac:spMkLst>
            <pc:docMk/>
            <pc:sldMk cId="4048890131" sldId="398"/>
            <ac:spMk id="13" creationId="{5C3EE0CC-7AE2-E37C-0876-C190A881E387}"/>
          </ac:spMkLst>
        </pc:spChg>
        <pc:spChg chg="mod">
          <ac:chgData name="Anna  Bobrovskaya" userId="f4b39805-eb08-4c84-8f3c-64880e8902b0" providerId="ADAL" clId="{9FC8686B-20EE-5DB1-AA84-93E8372683AB}" dt="2026-02-18T22:19:39.479" v="378" actId="20577"/>
          <ac:spMkLst>
            <pc:docMk/>
            <pc:sldMk cId="4048890131" sldId="398"/>
            <ac:spMk id="14" creationId="{E4BBC18A-2E57-784E-E38A-1AC060DB285F}"/>
          </ac:spMkLst>
        </pc:spChg>
      </pc:sldChg>
      <pc:sldChg chg="modSp mod">
        <pc:chgData name="Anna  Bobrovskaya" userId="f4b39805-eb08-4c84-8f3c-64880e8902b0" providerId="ADAL" clId="{9FC8686B-20EE-5DB1-AA84-93E8372683AB}" dt="2026-02-18T22:41:54.464" v="558" actId="179"/>
        <pc:sldMkLst>
          <pc:docMk/>
          <pc:sldMk cId="3643509616" sldId="399"/>
        </pc:sldMkLst>
        <pc:spChg chg="mod">
          <ac:chgData name="Anna  Bobrovskaya" userId="f4b39805-eb08-4c84-8f3c-64880e8902b0" providerId="ADAL" clId="{9FC8686B-20EE-5DB1-AA84-93E8372683AB}" dt="2026-02-18T22:20:38.347" v="391" actId="11"/>
          <ac:spMkLst>
            <pc:docMk/>
            <pc:sldMk cId="3643509616" sldId="399"/>
            <ac:spMk id="5" creationId="{E1B91A62-2253-DD66-9A26-8F70846372A6}"/>
          </ac:spMkLst>
        </pc:spChg>
        <pc:spChg chg="mod">
          <ac:chgData name="Anna  Bobrovskaya" userId="f4b39805-eb08-4c84-8f3c-64880e8902b0" providerId="ADAL" clId="{9FC8686B-20EE-5DB1-AA84-93E8372683AB}" dt="2026-02-18T22:25:23.072" v="405" actId="20577"/>
          <ac:spMkLst>
            <pc:docMk/>
            <pc:sldMk cId="3643509616" sldId="399"/>
            <ac:spMk id="7" creationId="{480FA4DF-48C7-BF78-3987-A14EAA6F96BE}"/>
          </ac:spMkLst>
        </pc:spChg>
        <pc:spChg chg="mod">
          <ac:chgData name="Anna  Bobrovskaya" userId="f4b39805-eb08-4c84-8f3c-64880e8902b0" providerId="ADAL" clId="{9FC8686B-20EE-5DB1-AA84-93E8372683AB}" dt="2026-02-18T22:41:54.464" v="558" actId="179"/>
          <ac:spMkLst>
            <pc:docMk/>
            <pc:sldMk cId="3643509616" sldId="399"/>
            <ac:spMk id="11" creationId="{6D2239DB-7CC2-DBE4-A49B-C1E3F842B91C}"/>
          </ac:spMkLst>
        </pc:spChg>
        <pc:spChg chg="mod">
          <ac:chgData name="Anna  Bobrovskaya" userId="f4b39805-eb08-4c84-8f3c-64880e8902b0" providerId="ADAL" clId="{9FC8686B-20EE-5DB1-AA84-93E8372683AB}" dt="2026-02-18T22:20:44.053" v="394" actId="20577"/>
          <ac:spMkLst>
            <pc:docMk/>
            <pc:sldMk cId="3643509616" sldId="399"/>
            <ac:spMk id="14" creationId="{5067392B-7D02-7C62-FDE1-B95D0CE17DB9}"/>
          </ac:spMkLst>
        </pc:spChg>
        <pc:spChg chg="mod">
          <ac:chgData name="Anna  Bobrovskaya" userId="f4b39805-eb08-4c84-8f3c-64880e8902b0" providerId="ADAL" clId="{9FC8686B-20EE-5DB1-AA84-93E8372683AB}" dt="2026-02-18T22:20:47.062" v="397" actId="20577"/>
          <ac:spMkLst>
            <pc:docMk/>
            <pc:sldMk cId="3643509616" sldId="399"/>
            <ac:spMk id="15" creationId="{49E4FE29-41B7-EFCE-F6DB-387BD9B43664}"/>
          </ac:spMkLst>
        </pc:spChg>
      </pc:sldChg>
      <pc:sldChg chg="modSp">
        <pc:chgData name="Anna  Bobrovskaya" userId="f4b39805-eb08-4c84-8f3c-64880e8902b0" providerId="ADAL" clId="{9FC8686B-20EE-5DB1-AA84-93E8372683AB}" dt="2026-02-18T22:28:27.931" v="477"/>
        <pc:sldMkLst>
          <pc:docMk/>
          <pc:sldMk cId="3759978183" sldId="400"/>
        </pc:sldMkLst>
        <pc:spChg chg="mod">
          <ac:chgData name="Anna  Bobrovskaya" userId="f4b39805-eb08-4c84-8f3c-64880e8902b0" providerId="ADAL" clId="{9FC8686B-20EE-5DB1-AA84-93E8372683AB}" dt="2026-02-18T22:28:27.931" v="477"/>
          <ac:spMkLst>
            <pc:docMk/>
            <pc:sldMk cId="3759978183" sldId="400"/>
            <ac:spMk id="25" creationId="{F0C674A8-5AAE-31CF-D02C-C552FC55A3EB}"/>
          </ac:spMkLst>
        </pc:spChg>
      </pc:sldChg>
      <pc:sldChg chg="modSp mod">
        <pc:chgData name="Anna  Bobrovskaya" userId="f4b39805-eb08-4c84-8f3c-64880e8902b0" providerId="ADAL" clId="{9FC8686B-20EE-5DB1-AA84-93E8372683AB}" dt="2026-02-18T22:25:36.723" v="413" actId="20577"/>
        <pc:sldMkLst>
          <pc:docMk/>
          <pc:sldMk cId="2110201727" sldId="401"/>
        </pc:sldMkLst>
        <pc:spChg chg="mod">
          <ac:chgData name="Anna  Bobrovskaya" userId="f4b39805-eb08-4c84-8f3c-64880e8902b0" providerId="ADAL" clId="{9FC8686B-20EE-5DB1-AA84-93E8372683AB}" dt="2026-02-18T22:25:36.723" v="413" actId="20577"/>
          <ac:spMkLst>
            <pc:docMk/>
            <pc:sldMk cId="2110201727" sldId="401"/>
            <ac:spMk id="7" creationId="{A70F9A5F-BF7C-EC5F-C56D-990989F4BAC6}"/>
          </ac:spMkLst>
        </pc:spChg>
        <pc:spChg chg="mod">
          <ac:chgData name="Anna  Bobrovskaya" userId="f4b39805-eb08-4c84-8f3c-64880e8902b0" providerId="ADAL" clId="{9FC8686B-20EE-5DB1-AA84-93E8372683AB}" dt="2026-02-18T22:18:58.192" v="356" actId="11"/>
          <ac:spMkLst>
            <pc:docMk/>
            <pc:sldMk cId="2110201727" sldId="401"/>
            <ac:spMk id="9" creationId="{4CB1C848-ACEB-F2F1-3BC0-E87D6BDC3C00}"/>
          </ac:spMkLst>
        </pc:spChg>
        <pc:spChg chg="mod">
          <ac:chgData name="Anna  Bobrovskaya" userId="f4b39805-eb08-4c84-8f3c-64880e8902b0" providerId="ADAL" clId="{9FC8686B-20EE-5DB1-AA84-93E8372683AB}" dt="2026-02-18T22:18:51.299" v="355" actId="11"/>
          <ac:spMkLst>
            <pc:docMk/>
            <pc:sldMk cId="2110201727" sldId="401"/>
            <ac:spMk id="11" creationId="{08BCF9A5-F77E-EE98-315C-AC2C8B9065FF}"/>
          </ac:spMkLst>
        </pc:spChg>
        <pc:spChg chg="mod">
          <ac:chgData name="Anna  Bobrovskaya" userId="f4b39805-eb08-4c84-8f3c-64880e8902b0" providerId="ADAL" clId="{9FC8686B-20EE-5DB1-AA84-93E8372683AB}" dt="2026-02-18T22:19:07.641" v="366" actId="255"/>
          <ac:spMkLst>
            <pc:docMk/>
            <pc:sldMk cId="2110201727" sldId="401"/>
            <ac:spMk id="14" creationId="{60791BBD-ED09-A36E-CA8D-424619DFCC8D}"/>
          </ac:spMkLst>
        </pc:spChg>
        <pc:spChg chg="mod">
          <ac:chgData name="Anna  Bobrovskaya" userId="f4b39805-eb08-4c84-8f3c-64880e8902b0" providerId="ADAL" clId="{9FC8686B-20EE-5DB1-AA84-93E8372683AB}" dt="2026-02-18T22:19:15.191" v="368" actId="255"/>
          <ac:spMkLst>
            <pc:docMk/>
            <pc:sldMk cId="2110201727" sldId="401"/>
            <ac:spMk id="21" creationId="{20E2CBB2-E1F3-3F68-2E91-68B309A96C31}"/>
          </ac:spMkLst>
        </pc:spChg>
        <pc:spChg chg="mod">
          <ac:chgData name="Anna  Bobrovskaya" userId="f4b39805-eb08-4c84-8f3c-64880e8902b0" providerId="ADAL" clId="{9FC8686B-20EE-5DB1-AA84-93E8372683AB}" dt="2026-02-18T22:19:11.084" v="367" actId="255"/>
          <ac:spMkLst>
            <pc:docMk/>
            <pc:sldMk cId="2110201727" sldId="401"/>
            <ac:spMk id="22" creationId="{87307DEA-A159-2098-FF32-9FDB378E2508}"/>
          </ac:spMkLst>
        </pc:spChg>
      </pc:sldChg>
      <pc:sldChg chg="modSp mod">
        <pc:chgData name="Anna  Bobrovskaya" userId="f4b39805-eb08-4c84-8f3c-64880e8902b0" providerId="ADAL" clId="{9FC8686B-20EE-5DB1-AA84-93E8372683AB}" dt="2026-02-18T22:28:19.827" v="475"/>
        <pc:sldMkLst>
          <pc:docMk/>
          <pc:sldMk cId="3008189086" sldId="402"/>
        </pc:sldMkLst>
        <pc:spChg chg="mod">
          <ac:chgData name="Anna  Bobrovskaya" userId="f4b39805-eb08-4c84-8f3c-64880e8902b0" providerId="ADAL" clId="{9FC8686B-20EE-5DB1-AA84-93E8372683AB}" dt="2026-02-18T19:56:17.956" v="0" actId="11"/>
          <ac:spMkLst>
            <pc:docMk/>
            <pc:sldMk cId="3008189086" sldId="402"/>
            <ac:spMk id="6" creationId="{1FE0900B-C2E7-D916-50A2-B6EEAD94A04C}"/>
          </ac:spMkLst>
        </pc:spChg>
        <pc:spChg chg="mod">
          <ac:chgData name="Anna  Bobrovskaya" userId="f4b39805-eb08-4c84-8f3c-64880e8902b0" providerId="ADAL" clId="{9FC8686B-20EE-5DB1-AA84-93E8372683AB}" dt="2026-02-18T19:56:20.374" v="2" actId="20577"/>
          <ac:spMkLst>
            <pc:docMk/>
            <pc:sldMk cId="3008189086" sldId="402"/>
            <ac:spMk id="14" creationId="{5014CE82-52C0-9571-640C-EDFEFB905DEA}"/>
          </ac:spMkLst>
        </pc:spChg>
        <pc:spChg chg="mod">
          <ac:chgData name="Anna  Bobrovskaya" userId="f4b39805-eb08-4c84-8f3c-64880e8902b0" providerId="ADAL" clId="{9FC8686B-20EE-5DB1-AA84-93E8372683AB}" dt="2026-02-18T19:56:22.364" v="4" actId="20577"/>
          <ac:spMkLst>
            <pc:docMk/>
            <pc:sldMk cId="3008189086" sldId="402"/>
            <ac:spMk id="15" creationId="{531ACE1E-4669-D979-7147-15331EB46277}"/>
          </ac:spMkLst>
        </pc:spChg>
        <pc:spChg chg="mod">
          <ac:chgData name="Anna  Bobrovskaya" userId="f4b39805-eb08-4c84-8f3c-64880e8902b0" providerId="ADAL" clId="{9FC8686B-20EE-5DB1-AA84-93E8372683AB}" dt="2026-02-18T22:28:19.827" v="475"/>
          <ac:spMkLst>
            <pc:docMk/>
            <pc:sldMk cId="3008189086" sldId="402"/>
            <ac:spMk id="18" creationId="{0CB93C56-C162-DACC-F53A-99F6D5714C07}"/>
          </ac:spMkLst>
        </pc:spChg>
      </pc:sldChg>
      <pc:sldChg chg="modSp mod">
        <pc:chgData name="Anna  Bobrovskaya" userId="f4b39805-eb08-4c84-8f3c-64880e8902b0" providerId="ADAL" clId="{9FC8686B-20EE-5DB1-AA84-93E8372683AB}" dt="2026-02-19T04:36:52.743" v="568" actId="13926"/>
        <pc:sldMkLst>
          <pc:docMk/>
          <pc:sldMk cId="405555419" sldId="403"/>
        </pc:sldMkLst>
        <pc:spChg chg="mod">
          <ac:chgData name="Anna  Bobrovskaya" userId="f4b39805-eb08-4c84-8f3c-64880e8902b0" providerId="ADAL" clId="{9FC8686B-20EE-5DB1-AA84-93E8372683AB}" dt="2026-02-19T04:36:52.743" v="568" actId="13926"/>
          <ac:spMkLst>
            <pc:docMk/>
            <pc:sldMk cId="405555419" sldId="403"/>
            <ac:spMk id="6" creationId="{95D6C0E6-F88C-41A8-D5F6-A2A504081D2F}"/>
          </ac:spMkLst>
        </pc:spChg>
        <pc:spChg chg="mod">
          <ac:chgData name="Anna  Bobrovskaya" userId="f4b39805-eb08-4c84-8f3c-64880e8902b0" providerId="ADAL" clId="{9FC8686B-20EE-5DB1-AA84-93E8372683AB}" dt="2026-02-18T19:56:40.693" v="8" actId="20577"/>
          <ac:spMkLst>
            <pc:docMk/>
            <pc:sldMk cId="405555419" sldId="403"/>
            <ac:spMk id="13" creationId="{70AE686F-080F-7A1C-974D-36EC8877142F}"/>
          </ac:spMkLst>
        </pc:spChg>
        <pc:spChg chg="mod">
          <ac:chgData name="Anna  Bobrovskaya" userId="f4b39805-eb08-4c84-8f3c-64880e8902b0" providerId="ADAL" clId="{9FC8686B-20EE-5DB1-AA84-93E8372683AB}" dt="2026-02-18T19:56:42.467" v="10" actId="20577"/>
          <ac:spMkLst>
            <pc:docMk/>
            <pc:sldMk cId="405555419" sldId="403"/>
            <ac:spMk id="14" creationId="{B569DD21-0CDB-CB5D-24B8-3304B752F1D5}"/>
          </ac:spMkLst>
        </pc:spChg>
        <pc:spChg chg="mod">
          <ac:chgData name="Anna  Bobrovskaya" userId="f4b39805-eb08-4c84-8f3c-64880e8902b0" providerId="ADAL" clId="{9FC8686B-20EE-5DB1-AA84-93E8372683AB}" dt="2026-02-18T19:56:44.797" v="12" actId="20577"/>
          <ac:spMkLst>
            <pc:docMk/>
            <pc:sldMk cId="405555419" sldId="403"/>
            <ac:spMk id="15" creationId="{B45CF5F8-154B-5E2E-61CF-C47AEEDE642F}"/>
          </ac:spMkLst>
        </pc:spChg>
        <pc:spChg chg="mod">
          <ac:chgData name="Anna  Bobrovskaya" userId="f4b39805-eb08-4c84-8f3c-64880e8902b0" providerId="ADAL" clId="{9FC8686B-20EE-5DB1-AA84-93E8372683AB}" dt="2026-02-18T19:56:46.307" v="14" actId="20577"/>
          <ac:spMkLst>
            <pc:docMk/>
            <pc:sldMk cId="405555419" sldId="403"/>
            <ac:spMk id="17" creationId="{539B1E7C-3E4B-ABDC-F7BA-51295D7AD3A7}"/>
          </ac:spMkLst>
        </pc:spChg>
        <pc:spChg chg="mod">
          <ac:chgData name="Anna  Bobrovskaya" userId="f4b39805-eb08-4c84-8f3c-64880e8902b0" providerId="ADAL" clId="{9FC8686B-20EE-5DB1-AA84-93E8372683AB}" dt="2026-02-18T22:28:16.234" v="474"/>
          <ac:spMkLst>
            <pc:docMk/>
            <pc:sldMk cId="405555419" sldId="403"/>
            <ac:spMk id="18" creationId="{494FB73D-4DFB-4CAD-1676-BCDDAA0ECF0A}"/>
          </ac:spMkLst>
        </pc:spChg>
      </pc:sldChg>
      <pc:sldChg chg="modSp">
        <pc:chgData name="Anna  Bobrovskaya" userId="f4b39805-eb08-4c84-8f3c-64880e8902b0" providerId="ADAL" clId="{9FC8686B-20EE-5DB1-AA84-93E8372683AB}" dt="2026-02-18T22:28:33.954" v="479"/>
        <pc:sldMkLst>
          <pc:docMk/>
          <pc:sldMk cId="2872434557" sldId="408"/>
        </pc:sldMkLst>
        <pc:spChg chg="mod">
          <ac:chgData name="Anna  Bobrovskaya" userId="f4b39805-eb08-4c84-8f3c-64880e8902b0" providerId="ADAL" clId="{9FC8686B-20EE-5DB1-AA84-93E8372683AB}" dt="2026-02-18T22:28:33.954" v="479"/>
          <ac:spMkLst>
            <pc:docMk/>
            <pc:sldMk cId="2872434557" sldId="408"/>
            <ac:spMk id="5" creationId="{92290C7B-1E2C-4C79-77FF-19FCB458722E}"/>
          </ac:spMkLst>
        </pc:spChg>
      </pc:sldChg>
      <pc:sldChg chg="modSp mod">
        <pc:chgData name="Anna  Bobrovskaya" userId="f4b39805-eb08-4c84-8f3c-64880e8902b0" providerId="ADAL" clId="{9FC8686B-20EE-5DB1-AA84-93E8372683AB}" dt="2026-02-19T04:44:12.641" v="636" actId="13926"/>
        <pc:sldMkLst>
          <pc:docMk/>
          <pc:sldMk cId="2129831042" sldId="429"/>
        </pc:sldMkLst>
        <pc:spChg chg="mod">
          <ac:chgData name="Anna  Bobrovskaya" userId="f4b39805-eb08-4c84-8f3c-64880e8902b0" providerId="ADAL" clId="{9FC8686B-20EE-5DB1-AA84-93E8372683AB}" dt="2026-02-18T22:27:12.668" v="455"/>
          <ac:spMkLst>
            <pc:docMk/>
            <pc:sldMk cId="2129831042" sldId="429"/>
            <ac:spMk id="5" creationId="{C8A01AE7-1E50-15A5-9022-AA1EF28F05CA}"/>
          </ac:spMkLst>
        </pc:spChg>
        <pc:spChg chg="mod">
          <ac:chgData name="Anna  Bobrovskaya" userId="f4b39805-eb08-4c84-8f3c-64880e8902b0" providerId="ADAL" clId="{9FC8686B-20EE-5DB1-AA84-93E8372683AB}" dt="2026-02-19T04:44:12.641" v="636" actId="13926"/>
          <ac:spMkLst>
            <pc:docMk/>
            <pc:sldMk cId="2129831042" sldId="429"/>
            <ac:spMk id="6" creationId="{914758D5-445F-554F-D268-EFFE95A47320}"/>
          </ac:spMkLst>
        </pc:spChg>
        <pc:spChg chg="mod">
          <ac:chgData name="Anna  Bobrovskaya" userId="f4b39805-eb08-4c84-8f3c-64880e8902b0" providerId="ADAL" clId="{9FC8686B-20EE-5DB1-AA84-93E8372683AB}" dt="2026-02-18T22:09:34.545" v="185" actId="20577"/>
          <ac:spMkLst>
            <pc:docMk/>
            <pc:sldMk cId="2129831042" sldId="429"/>
            <ac:spMk id="10" creationId="{462BAD66-F88D-60D2-2C63-EF3D44F95CB3}"/>
          </ac:spMkLst>
        </pc:spChg>
        <pc:spChg chg="mod">
          <ac:chgData name="Anna  Bobrovskaya" userId="f4b39805-eb08-4c84-8f3c-64880e8902b0" providerId="ADAL" clId="{9FC8686B-20EE-5DB1-AA84-93E8372683AB}" dt="2026-02-18T22:09:32.557" v="183" actId="20577"/>
          <ac:spMkLst>
            <pc:docMk/>
            <pc:sldMk cId="2129831042" sldId="429"/>
            <ac:spMk id="12" creationId="{B55FEF3D-1E2E-6955-5634-3DDAE17F6D35}"/>
          </ac:spMkLst>
        </pc:spChg>
        <pc:spChg chg="mod">
          <ac:chgData name="Anna  Bobrovskaya" userId="f4b39805-eb08-4c84-8f3c-64880e8902b0" providerId="ADAL" clId="{9FC8686B-20EE-5DB1-AA84-93E8372683AB}" dt="2026-02-18T22:09:30.532" v="181" actId="20577"/>
          <ac:spMkLst>
            <pc:docMk/>
            <pc:sldMk cId="2129831042" sldId="429"/>
            <ac:spMk id="20" creationId="{C1723893-3729-2C09-32AB-D4BD14153417}"/>
          </ac:spMkLst>
        </pc:spChg>
        <pc:spChg chg="mod">
          <ac:chgData name="Anna  Bobrovskaya" userId="f4b39805-eb08-4c84-8f3c-64880e8902b0" providerId="ADAL" clId="{9FC8686B-20EE-5DB1-AA84-93E8372683AB}" dt="2026-02-18T22:09:36.045" v="187" actId="20577"/>
          <ac:spMkLst>
            <pc:docMk/>
            <pc:sldMk cId="2129831042" sldId="429"/>
            <ac:spMk id="29" creationId="{A8E8486B-6414-E25E-3A10-CE29A0469664}"/>
          </ac:spMkLst>
        </pc:spChg>
      </pc:sldChg>
      <pc:sldChg chg="modSp mod">
        <pc:chgData name="Anna  Bobrovskaya" userId="f4b39805-eb08-4c84-8f3c-64880e8902b0" providerId="ADAL" clId="{9FC8686B-20EE-5DB1-AA84-93E8372683AB}" dt="2026-02-18T22:35:06.723" v="496" actId="179"/>
        <pc:sldMkLst>
          <pc:docMk/>
          <pc:sldMk cId="1707451719" sldId="438"/>
        </pc:sldMkLst>
        <pc:spChg chg="mod">
          <ac:chgData name="Anna  Bobrovskaya" userId="f4b39805-eb08-4c84-8f3c-64880e8902b0" providerId="ADAL" clId="{9FC8686B-20EE-5DB1-AA84-93E8372683AB}" dt="2026-02-18T22:35:06.723" v="496" actId="179"/>
          <ac:spMkLst>
            <pc:docMk/>
            <pc:sldMk cId="1707451719" sldId="438"/>
            <ac:spMk id="6" creationId="{FC2E0CCE-6F52-41B7-6D6B-808B6688A34E}"/>
          </ac:spMkLst>
        </pc:spChg>
        <pc:spChg chg="mod">
          <ac:chgData name="Anna  Bobrovskaya" userId="f4b39805-eb08-4c84-8f3c-64880e8902b0" providerId="ADAL" clId="{9FC8686B-20EE-5DB1-AA84-93E8372683AB}" dt="2026-02-18T21:04:26.866" v="20" actId="20577"/>
          <ac:spMkLst>
            <pc:docMk/>
            <pc:sldMk cId="1707451719" sldId="438"/>
            <ac:spMk id="17" creationId="{67BAE630-D35D-1AD1-6278-72ECAD5663BF}"/>
          </ac:spMkLst>
        </pc:spChg>
        <pc:spChg chg="mod">
          <ac:chgData name="Anna  Bobrovskaya" userId="f4b39805-eb08-4c84-8f3c-64880e8902b0" providerId="ADAL" clId="{9FC8686B-20EE-5DB1-AA84-93E8372683AB}" dt="2026-02-18T22:28:13.142" v="473"/>
          <ac:spMkLst>
            <pc:docMk/>
            <pc:sldMk cId="1707451719" sldId="438"/>
            <ac:spMk id="18" creationId="{A381FE4C-7EBC-B12A-B000-9B6626351D42}"/>
          </ac:spMkLst>
        </pc:spChg>
        <pc:spChg chg="mod">
          <ac:chgData name="Anna  Bobrovskaya" userId="f4b39805-eb08-4c84-8f3c-64880e8902b0" providerId="ADAL" clId="{9FC8686B-20EE-5DB1-AA84-93E8372683AB}" dt="2026-02-18T21:04:30.794" v="24" actId="20577"/>
          <ac:spMkLst>
            <pc:docMk/>
            <pc:sldMk cId="1707451719" sldId="438"/>
            <ac:spMk id="19" creationId="{880B5871-948F-DB17-F18B-86418B74A173}"/>
          </ac:spMkLst>
        </pc:spChg>
        <pc:spChg chg="mod">
          <ac:chgData name="Anna  Bobrovskaya" userId="f4b39805-eb08-4c84-8f3c-64880e8902b0" providerId="ADAL" clId="{9FC8686B-20EE-5DB1-AA84-93E8372683AB}" dt="2026-02-18T21:04:28.849" v="22" actId="20577"/>
          <ac:spMkLst>
            <pc:docMk/>
            <pc:sldMk cId="1707451719" sldId="438"/>
            <ac:spMk id="20" creationId="{81843BAF-0CAB-D8F7-7F8B-B50C20BABA8F}"/>
          </ac:spMkLst>
        </pc:spChg>
        <pc:spChg chg="mod">
          <ac:chgData name="Anna  Bobrovskaya" userId="f4b39805-eb08-4c84-8f3c-64880e8902b0" providerId="ADAL" clId="{9FC8686B-20EE-5DB1-AA84-93E8372683AB}" dt="2026-02-18T21:04:24.824" v="18" actId="20577"/>
          <ac:spMkLst>
            <pc:docMk/>
            <pc:sldMk cId="1707451719" sldId="438"/>
            <ac:spMk id="22" creationId="{8C7C1A11-9E90-F353-C7F2-AFD2316E282A}"/>
          </ac:spMkLst>
        </pc:spChg>
      </pc:sldChg>
      <pc:sldChg chg="modSp mod">
        <pc:chgData name="Anna  Bobrovskaya" userId="f4b39805-eb08-4c84-8f3c-64880e8902b0" providerId="ADAL" clId="{9FC8686B-20EE-5DB1-AA84-93E8372683AB}" dt="2026-02-18T22:27:59.229" v="469"/>
        <pc:sldMkLst>
          <pc:docMk/>
          <pc:sldMk cId="717726612" sldId="439"/>
        </pc:sldMkLst>
        <pc:spChg chg="mod">
          <ac:chgData name="Anna  Bobrovskaya" userId="f4b39805-eb08-4c84-8f3c-64880e8902b0" providerId="ADAL" clId="{9FC8686B-20EE-5DB1-AA84-93E8372683AB}" dt="2026-02-18T22:02:42.180" v="58" actId="11"/>
          <ac:spMkLst>
            <pc:docMk/>
            <pc:sldMk cId="717726612" sldId="439"/>
            <ac:spMk id="6" creationId="{D6109D6B-CC7B-A270-C6C4-3351744867EC}"/>
          </ac:spMkLst>
        </pc:spChg>
        <pc:spChg chg="mod">
          <ac:chgData name="Anna  Bobrovskaya" userId="f4b39805-eb08-4c84-8f3c-64880e8902b0" providerId="ADAL" clId="{9FC8686B-20EE-5DB1-AA84-93E8372683AB}" dt="2026-02-18T22:02:44.242" v="60" actId="20577"/>
          <ac:spMkLst>
            <pc:docMk/>
            <pc:sldMk cId="717726612" sldId="439"/>
            <ac:spMk id="9" creationId="{1F7DCA38-2C8A-DD75-5E5A-D754CF443875}"/>
          </ac:spMkLst>
        </pc:spChg>
        <pc:spChg chg="mod">
          <ac:chgData name="Anna  Bobrovskaya" userId="f4b39805-eb08-4c84-8f3c-64880e8902b0" providerId="ADAL" clId="{9FC8686B-20EE-5DB1-AA84-93E8372683AB}" dt="2026-02-18T22:02:45.613" v="62" actId="20577"/>
          <ac:spMkLst>
            <pc:docMk/>
            <pc:sldMk cId="717726612" sldId="439"/>
            <ac:spMk id="10" creationId="{0C2E8B15-D1A7-28B1-9D8E-4C2B38CA2A9A}"/>
          </ac:spMkLst>
        </pc:spChg>
        <pc:spChg chg="mod">
          <ac:chgData name="Anna  Bobrovskaya" userId="f4b39805-eb08-4c84-8f3c-64880e8902b0" providerId="ADAL" clId="{9FC8686B-20EE-5DB1-AA84-93E8372683AB}" dt="2026-02-18T22:02:46.631" v="64" actId="20577"/>
          <ac:spMkLst>
            <pc:docMk/>
            <pc:sldMk cId="717726612" sldId="439"/>
            <ac:spMk id="11" creationId="{CA889D9B-75E1-DE64-C858-5AAA4D9DF7CD}"/>
          </ac:spMkLst>
        </pc:spChg>
        <pc:spChg chg="mod">
          <ac:chgData name="Anna  Bobrovskaya" userId="f4b39805-eb08-4c84-8f3c-64880e8902b0" providerId="ADAL" clId="{9FC8686B-20EE-5DB1-AA84-93E8372683AB}" dt="2026-02-18T22:02:48.783" v="68" actId="20577"/>
          <ac:spMkLst>
            <pc:docMk/>
            <pc:sldMk cId="717726612" sldId="439"/>
            <ac:spMk id="12" creationId="{A88CBCE2-BBDC-431D-6059-60E36DA0C16B}"/>
          </ac:spMkLst>
        </pc:spChg>
        <pc:spChg chg="mod">
          <ac:chgData name="Anna  Bobrovskaya" userId="f4b39805-eb08-4c84-8f3c-64880e8902b0" providerId="ADAL" clId="{9FC8686B-20EE-5DB1-AA84-93E8372683AB}" dt="2026-02-18T22:27:59.229" v="469"/>
          <ac:spMkLst>
            <pc:docMk/>
            <pc:sldMk cId="717726612" sldId="439"/>
            <ac:spMk id="13" creationId="{F6A791B5-C75C-59B1-D2E4-7D3BD421D042}"/>
          </ac:spMkLst>
        </pc:spChg>
      </pc:sldChg>
      <pc:sldChg chg="modSp mod">
        <pc:chgData name="Anna  Bobrovskaya" userId="f4b39805-eb08-4c84-8f3c-64880e8902b0" providerId="ADAL" clId="{9FC8686B-20EE-5DB1-AA84-93E8372683AB}" dt="2026-02-18T22:27:56.313" v="468"/>
        <pc:sldMkLst>
          <pc:docMk/>
          <pc:sldMk cId="444360165" sldId="440"/>
        </pc:sldMkLst>
        <pc:spChg chg="mod">
          <ac:chgData name="Anna  Bobrovskaya" userId="f4b39805-eb08-4c84-8f3c-64880e8902b0" providerId="ADAL" clId="{9FC8686B-20EE-5DB1-AA84-93E8372683AB}" dt="2026-02-18T22:27:56.313" v="468"/>
          <ac:spMkLst>
            <pc:docMk/>
            <pc:sldMk cId="444360165" sldId="440"/>
            <ac:spMk id="5" creationId="{46190244-E1F0-E376-E6DA-203375FFEFC6}"/>
          </ac:spMkLst>
        </pc:spChg>
        <pc:spChg chg="mod">
          <ac:chgData name="Anna  Bobrovskaya" userId="f4b39805-eb08-4c84-8f3c-64880e8902b0" providerId="ADAL" clId="{9FC8686B-20EE-5DB1-AA84-93E8372683AB}" dt="2026-02-18T22:02:56.312" v="69" actId="11"/>
          <ac:spMkLst>
            <pc:docMk/>
            <pc:sldMk cId="444360165" sldId="440"/>
            <ac:spMk id="6" creationId="{9D41BF45-C888-0542-3680-1D0E555536D0}"/>
          </ac:spMkLst>
        </pc:spChg>
        <pc:spChg chg="mod">
          <ac:chgData name="Anna  Bobrovskaya" userId="f4b39805-eb08-4c84-8f3c-64880e8902b0" providerId="ADAL" clId="{9FC8686B-20EE-5DB1-AA84-93E8372683AB}" dt="2026-02-18T22:02:58.421" v="71" actId="20577"/>
          <ac:spMkLst>
            <pc:docMk/>
            <pc:sldMk cId="444360165" sldId="440"/>
            <ac:spMk id="9" creationId="{09FEF5F8-282B-41BD-6B73-659EA84C0CB0}"/>
          </ac:spMkLst>
        </pc:spChg>
        <pc:spChg chg="mod">
          <ac:chgData name="Anna  Bobrovskaya" userId="f4b39805-eb08-4c84-8f3c-64880e8902b0" providerId="ADAL" clId="{9FC8686B-20EE-5DB1-AA84-93E8372683AB}" dt="2026-02-18T22:03:00.034" v="73" actId="20577"/>
          <ac:spMkLst>
            <pc:docMk/>
            <pc:sldMk cId="444360165" sldId="440"/>
            <ac:spMk id="10" creationId="{04E46D2A-2C07-0823-2DFE-AFD8E094A8B2}"/>
          </ac:spMkLst>
        </pc:spChg>
        <pc:spChg chg="mod">
          <ac:chgData name="Anna  Bobrovskaya" userId="f4b39805-eb08-4c84-8f3c-64880e8902b0" providerId="ADAL" clId="{9FC8686B-20EE-5DB1-AA84-93E8372683AB}" dt="2026-02-18T22:03:01.875" v="75" actId="20577"/>
          <ac:spMkLst>
            <pc:docMk/>
            <pc:sldMk cId="444360165" sldId="440"/>
            <ac:spMk id="15" creationId="{AEDF332F-6B74-5086-3CC6-B7E138630228}"/>
          </ac:spMkLst>
        </pc:spChg>
      </pc:sldChg>
      <pc:sldChg chg="modSp mod">
        <pc:chgData name="Anna  Bobrovskaya" userId="f4b39805-eb08-4c84-8f3c-64880e8902b0" providerId="ADAL" clId="{9FC8686B-20EE-5DB1-AA84-93E8372683AB}" dt="2026-02-18T22:36:27.595" v="504" actId="179"/>
        <pc:sldMkLst>
          <pc:docMk/>
          <pc:sldMk cId="3422952669" sldId="442"/>
        </pc:sldMkLst>
        <pc:spChg chg="mod">
          <ac:chgData name="Anna  Bobrovskaya" userId="f4b39805-eb08-4c84-8f3c-64880e8902b0" providerId="ADAL" clId="{9FC8686B-20EE-5DB1-AA84-93E8372683AB}" dt="2026-02-18T22:05:22.609" v="91" actId="20577"/>
          <ac:spMkLst>
            <pc:docMk/>
            <pc:sldMk cId="3422952669" sldId="442"/>
            <ac:spMk id="5" creationId="{4C025024-EA67-62E0-640E-AA1F57752D82}"/>
          </ac:spMkLst>
        </pc:spChg>
        <pc:spChg chg="mod">
          <ac:chgData name="Anna  Bobrovskaya" userId="f4b39805-eb08-4c84-8f3c-64880e8902b0" providerId="ADAL" clId="{9FC8686B-20EE-5DB1-AA84-93E8372683AB}" dt="2026-02-18T22:36:27.595" v="504" actId="179"/>
          <ac:spMkLst>
            <pc:docMk/>
            <pc:sldMk cId="3422952669" sldId="442"/>
            <ac:spMk id="7" creationId="{8876CDD9-AC62-89D6-AC79-D9E997F0BFDA}"/>
          </ac:spMkLst>
        </pc:spChg>
        <pc:spChg chg="mod">
          <ac:chgData name="Anna  Bobrovskaya" userId="f4b39805-eb08-4c84-8f3c-64880e8902b0" providerId="ADAL" clId="{9FC8686B-20EE-5DB1-AA84-93E8372683AB}" dt="2026-02-18T22:27:43.249" v="464"/>
          <ac:spMkLst>
            <pc:docMk/>
            <pc:sldMk cId="3422952669" sldId="442"/>
            <ac:spMk id="14" creationId="{F5EC7623-C636-BBEF-A1A2-B128ACDC05A6}"/>
          </ac:spMkLst>
        </pc:spChg>
        <pc:spChg chg="mod">
          <ac:chgData name="Anna  Bobrovskaya" userId="f4b39805-eb08-4c84-8f3c-64880e8902b0" providerId="ADAL" clId="{9FC8686B-20EE-5DB1-AA84-93E8372683AB}" dt="2026-02-18T22:05:24.373" v="93" actId="20577"/>
          <ac:spMkLst>
            <pc:docMk/>
            <pc:sldMk cId="3422952669" sldId="442"/>
            <ac:spMk id="18" creationId="{0206D810-9BF0-E7E9-6D25-54AC3441A183}"/>
          </ac:spMkLst>
        </pc:spChg>
        <pc:spChg chg="mod">
          <ac:chgData name="Anna  Bobrovskaya" userId="f4b39805-eb08-4c84-8f3c-64880e8902b0" providerId="ADAL" clId="{9FC8686B-20EE-5DB1-AA84-93E8372683AB}" dt="2026-02-18T22:05:21.401" v="89" actId="20577"/>
          <ac:spMkLst>
            <pc:docMk/>
            <pc:sldMk cId="3422952669" sldId="442"/>
            <ac:spMk id="20" creationId="{74B54BB1-8EA5-A1B5-4464-0A38EA4C77C4}"/>
          </ac:spMkLst>
        </pc:spChg>
      </pc:sldChg>
      <pc:sldChg chg="modSp mod">
        <pc:chgData name="Anna  Bobrovskaya" userId="f4b39805-eb08-4c84-8f3c-64880e8902b0" providerId="ADAL" clId="{9FC8686B-20EE-5DB1-AA84-93E8372683AB}" dt="2026-02-18T22:27:34.107" v="461"/>
        <pc:sldMkLst>
          <pc:docMk/>
          <pc:sldMk cId="957378036" sldId="444"/>
        </pc:sldMkLst>
        <pc:spChg chg="mod">
          <ac:chgData name="Anna  Bobrovskaya" userId="f4b39805-eb08-4c84-8f3c-64880e8902b0" providerId="ADAL" clId="{9FC8686B-20EE-5DB1-AA84-93E8372683AB}" dt="2026-02-18T22:27:34.107" v="461"/>
          <ac:spMkLst>
            <pc:docMk/>
            <pc:sldMk cId="957378036" sldId="444"/>
            <ac:spMk id="15" creationId="{6A5A14D1-636E-93A7-8CBC-DF60C0EA3984}"/>
          </ac:spMkLst>
        </pc:spChg>
        <pc:spChg chg="mod">
          <ac:chgData name="Anna  Bobrovskaya" userId="f4b39805-eb08-4c84-8f3c-64880e8902b0" providerId="ADAL" clId="{9FC8686B-20EE-5DB1-AA84-93E8372683AB}" dt="2026-02-18T22:06:50.242" v="121" actId="11"/>
          <ac:spMkLst>
            <pc:docMk/>
            <pc:sldMk cId="957378036" sldId="444"/>
            <ac:spMk id="16" creationId="{FEDB7231-F727-FD25-0D5C-491FBFCBD33A}"/>
          </ac:spMkLst>
        </pc:spChg>
        <pc:spChg chg="mod">
          <ac:chgData name="Anna  Bobrovskaya" userId="f4b39805-eb08-4c84-8f3c-64880e8902b0" providerId="ADAL" clId="{9FC8686B-20EE-5DB1-AA84-93E8372683AB}" dt="2026-02-18T22:07:09.464" v="134" actId="14100"/>
          <ac:spMkLst>
            <pc:docMk/>
            <pc:sldMk cId="957378036" sldId="444"/>
            <ac:spMk id="28" creationId="{00B1A373-3A45-A115-D13C-095F9F37E853}"/>
          </ac:spMkLst>
        </pc:spChg>
        <pc:spChg chg="mod">
          <ac:chgData name="Anna  Bobrovskaya" userId="f4b39805-eb08-4c84-8f3c-64880e8902b0" providerId="ADAL" clId="{9FC8686B-20EE-5DB1-AA84-93E8372683AB}" dt="2026-02-18T22:06:53.802" v="123" actId="20577"/>
          <ac:spMkLst>
            <pc:docMk/>
            <pc:sldMk cId="957378036" sldId="444"/>
            <ac:spMk id="30" creationId="{4CC30529-518F-F657-B7F4-FBB4745DD395}"/>
          </ac:spMkLst>
        </pc:spChg>
        <pc:spChg chg="mod">
          <ac:chgData name="Anna  Bobrovskaya" userId="f4b39805-eb08-4c84-8f3c-64880e8902b0" providerId="ADAL" clId="{9FC8686B-20EE-5DB1-AA84-93E8372683AB}" dt="2026-02-18T22:06:55.383" v="125" actId="20577"/>
          <ac:spMkLst>
            <pc:docMk/>
            <pc:sldMk cId="957378036" sldId="444"/>
            <ac:spMk id="31" creationId="{D7464111-40D9-9B7E-79DF-5FF0339702E1}"/>
          </ac:spMkLst>
        </pc:spChg>
        <pc:spChg chg="mod">
          <ac:chgData name="Anna  Bobrovskaya" userId="f4b39805-eb08-4c84-8f3c-64880e8902b0" providerId="ADAL" clId="{9FC8686B-20EE-5DB1-AA84-93E8372683AB}" dt="2026-02-18T22:06:57.422" v="127" actId="20577"/>
          <ac:spMkLst>
            <pc:docMk/>
            <pc:sldMk cId="957378036" sldId="444"/>
            <ac:spMk id="33" creationId="{390AC9EA-694F-5131-EBDE-910908142419}"/>
          </ac:spMkLst>
        </pc:spChg>
        <pc:spChg chg="mod">
          <ac:chgData name="Anna  Bobrovskaya" userId="f4b39805-eb08-4c84-8f3c-64880e8902b0" providerId="ADAL" clId="{9FC8686B-20EE-5DB1-AA84-93E8372683AB}" dt="2026-02-18T22:06:59.111" v="129" actId="20577"/>
          <ac:spMkLst>
            <pc:docMk/>
            <pc:sldMk cId="957378036" sldId="444"/>
            <ac:spMk id="34" creationId="{B966687E-E4C3-54EC-1970-89C75F9BA9A1}"/>
          </ac:spMkLst>
        </pc:spChg>
        <pc:spChg chg="mod">
          <ac:chgData name="Anna  Bobrovskaya" userId="f4b39805-eb08-4c84-8f3c-64880e8902b0" providerId="ADAL" clId="{9FC8686B-20EE-5DB1-AA84-93E8372683AB}" dt="2026-02-18T22:07:03.462" v="131" actId="20577"/>
          <ac:spMkLst>
            <pc:docMk/>
            <pc:sldMk cId="957378036" sldId="444"/>
            <ac:spMk id="36" creationId="{E5FC7B49-25A4-FCE8-2648-A9AF232F077F}"/>
          </ac:spMkLst>
        </pc:spChg>
        <pc:spChg chg="mod">
          <ac:chgData name="Anna  Bobrovskaya" userId="f4b39805-eb08-4c84-8f3c-64880e8902b0" providerId="ADAL" clId="{9FC8686B-20EE-5DB1-AA84-93E8372683AB}" dt="2026-02-18T22:07:05.161" v="133" actId="20577"/>
          <ac:spMkLst>
            <pc:docMk/>
            <pc:sldMk cId="957378036" sldId="444"/>
            <ac:spMk id="37" creationId="{ECE31538-6AA1-F439-2FF0-A19BBB63D885}"/>
          </ac:spMkLst>
        </pc:spChg>
      </pc:sldChg>
      <pc:sldChg chg="modSp mod">
        <pc:chgData name="Anna  Bobrovskaya" userId="f4b39805-eb08-4c84-8f3c-64880e8902b0" providerId="ADAL" clId="{9FC8686B-20EE-5DB1-AA84-93E8372683AB}" dt="2026-02-19T04:37:55.600" v="580" actId="13926"/>
        <pc:sldMkLst>
          <pc:docMk/>
          <pc:sldMk cId="2240749444" sldId="447"/>
        </pc:sldMkLst>
        <pc:spChg chg="mod">
          <ac:chgData name="Anna  Bobrovskaya" userId="f4b39805-eb08-4c84-8f3c-64880e8902b0" providerId="ADAL" clId="{9FC8686B-20EE-5DB1-AA84-93E8372683AB}" dt="2026-02-19T04:37:55.600" v="580" actId="13926"/>
          <ac:spMkLst>
            <pc:docMk/>
            <pc:sldMk cId="2240749444" sldId="447"/>
            <ac:spMk id="7" creationId="{19785226-3E6D-FD53-34DC-0BFAA6457B07}"/>
          </ac:spMkLst>
        </pc:spChg>
        <pc:spChg chg="mod">
          <ac:chgData name="Anna  Bobrovskaya" userId="f4b39805-eb08-4c84-8f3c-64880e8902b0" providerId="ADAL" clId="{9FC8686B-20EE-5DB1-AA84-93E8372683AB}" dt="2026-02-18T22:27:49.948" v="466"/>
          <ac:spMkLst>
            <pc:docMk/>
            <pc:sldMk cId="2240749444" sldId="447"/>
            <ac:spMk id="14" creationId="{EFB32216-9BA3-1F5C-37AF-FFBB0B2223D0}"/>
          </ac:spMkLst>
        </pc:spChg>
        <pc:spChg chg="mod">
          <ac:chgData name="Anna  Bobrovskaya" userId="f4b39805-eb08-4c84-8f3c-64880e8902b0" providerId="ADAL" clId="{9FC8686B-20EE-5DB1-AA84-93E8372683AB}" dt="2026-02-18T22:36:06.044" v="501" actId="179"/>
          <ac:spMkLst>
            <pc:docMk/>
            <pc:sldMk cId="2240749444" sldId="447"/>
            <ac:spMk id="19" creationId="{274FCFB3-1559-C46E-994F-F27CE3E5E9D8}"/>
          </ac:spMkLst>
        </pc:spChg>
      </pc:sldChg>
      <pc:sldChg chg="modSp mod">
        <pc:chgData name="Anna  Bobrovskaya" userId="f4b39805-eb08-4c84-8f3c-64880e8902b0" providerId="ADAL" clId="{9FC8686B-20EE-5DB1-AA84-93E8372683AB}" dt="2026-02-18T22:36:19.196" v="503" actId="179"/>
        <pc:sldMkLst>
          <pc:docMk/>
          <pc:sldMk cId="462456085" sldId="449"/>
        </pc:sldMkLst>
        <pc:spChg chg="mod">
          <ac:chgData name="Anna  Bobrovskaya" userId="f4b39805-eb08-4c84-8f3c-64880e8902b0" providerId="ADAL" clId="{9FC8686B-20EE-5DB1-AA84-93E8372683AB}" dt="2026-02-18T22:05:07.232" v="85" actId="11"/>
          <ac:spMkLst>
            <pc:docMk/>
            <pc:sldMk cId="462456085" sldId="449"/>
            <ac:spMk id="5" creationId="{B9A65765-82E1-6772-67BF-E880050618BE}"/>
          </ac:spMkLst>
        </pc:spChg>
        <pc:spChg chg="mod">
          <ac:chgData name="Anna  Bobrovskaya" userId="f4b39805-eb08-4c84-8f3c-64880e8902b0" providerId="ADAL" clId="{9FC8686B-20EE-5DB1-AA84-93E8372683AB}" dt="2026-02-18T22:36:19.196" v="503" actId="179"/>
          <ac:spMkLst>
            <pc:docMk/>
            <pc:sldMk cId="462456085" sldId="449"/>
            <ac:spMk id="7" creationId="{2219A88C-CA1E-EEE2-EE76-8DA309D1658E}"/>
          </ac:spMkLst>
        </pc:spChg>
        <pc:spChg chg="mod">
          <ac:chgData name="Anna  Bobrovskaya" userId="f4b39805-eb08-4c84-8f3c-64880e8902b0" providerId="ADAL" clId="{9FC8686B-20EE-5DB1-AA84-93E8372683AB}" dt="2026-02-18T22:27:46.065" v="465"/>
          <ac:spMkLst>
            <pc:docMk/>
            <pc:sldMk cId="462456085" sldId="449"/>
            <ac:spMk id="14" creationId="{E988075B-1AD2-2F89-759C-76443BB5A448}"/>
          </ac:spMkLst>
        </pc:spChg>
      </pc:sldChg>
      <pc:sldChg chg="modSp mod">
        <pc:chgData name="Anna  Bobrovskaya" userId="f4b39805-eb08-4c84-8f3c-64880e8902b0" providerId="ADAL" clId="{9FC8686B-20EE-5DB1-AA84-93E8372683AB}" dt="2026-02-19T04:43:04.425" v="627" actId="13926"/>
        <pc:sldMkLst>
          <pc:docMk/>
          <pc:sldMk cId="233491115" sldId="450"/>
        </pc:sldMkLst>
        <pc:spChg chg="mod">
          <ac:chgData name="Anna  Bobrovskaya" userId="f4b39805-eb08-4c84-8f3c-64880e8902b0" providerId="ADAL" clId="{9FC8686B-20EE-5DB1-AA84-93E8372683AB}" dt="2026-02-18T22:27:29.751" v="460"/>
          <ac:spMkLst>
            <pc:docMk/>
            <pc:sldMk cId="233491115" sldId="450"/>
            <ac:spMk id="5" creationId="{FCF9D33A-33E0-0E49-77BA-026F43C84CF1}"/>
          </ac:spMkLst>
        </pc:spChg>
        <pc:spChg chg="mod">
          <ac:chgData name="Anna  Bobrovskaya" userId="f4b39805-eb08-4c84-8f3c-64880e8902b0" providerId="ADAL" clId="{9FC8686B-20EE-5DB1-AA84-93E8372683AB}" dt="2026-02-18T22:07:32.325" v="140" actId="11"/>
          <ac:spMkLst>
            <pc:docMk/>
            <pc:sldMk cId="233491115" sldId="450"/>
            <ac:spMk id="7" creationId="{8E40D06B-4AEF-FF2F-6259-37D48D466FA7}"/>
          </ac:spMkLst>
        </pc:spChg>
        <pc:spChg chg="mod">
          <ac:chgData name="Anna  Bobrovskaya" userId="f4b39805-eb08-4c84-8f3c-64880e8902b0" providerId="ADAL" clId="{9FC8686B-20EE-5DB1-AA84-93E8372683AB}" dt="2026-02-18T22:07:22.895" v="137" actId="20577"/>
          <ac:spMkLst>
            <pc:docMk/>
            <pc:sldMk cId="233491115" sldId="450"/>
            <ac:spMk id="10" creationId="{E12F4597-AE1A-8B92-3BF3-9F043A95E1A3}"/>
          </ac:spMkLst>
        </pc:spChg>
        <pc:spChg chg="mod">
          <ac:chgData name="Anna  Bobrovskaya" userId="f4b39805-eb08-4c84-8f3c-64880e8902b0" providerId="ADAL" clId="{9FC8686B-20EE-5DB1-AA84-93E8372683AB}" dt="2026-02-18T22:07:24.408" v="139" actId="20577"/>
          <ac:spMkLst>
            <pc:docMk/>
            <pc:sldMk cId="233491115" sldId="450"/>
            <ac:spMk id="13" creationId="{99F001B2-3560-61C9-161B-8FC29F2066C1}"/>
          </ac:spMkLst>
        </pc:spChg>
        <pc:spChg chg="mod">
          <ac:chgData name="Anna  Bobrovskaya" userId="f4b39805-eb08-4c84-8f3c-64880e8902b0" providerId="ADAL" clId="{9FC8686B-20EE-5DB1-AA84-93E8372683AB}" dt="2026-02-18T22:07:34.548" v="142" actId="20577"/>
          <ac:spMkLst>
            <pc:docMk/>
            <pc:sldMk cId="233491115" sldId="450"/>
            <ac:spMk id="15" creationId="{C8975521-BD8C-752D-6156-274CF4545AAF}"/>
          </ac:spMkLst>
        </pc:spChg>
        <pc:spChg chg="mod">
          <ac:chgData name="Anna  Bobrovskaya" userId="f4b39805-eb08-4c84-8f3c-64880e8902b0" providerId="ADAL" clId="{9FC8686B-20EE-5DB1-AA84-93E8372683AB}" dt="2026-02-19T04:43:04.425" v="627" actId="13926"/>
          <ac:spMkLst>
            <pc:docMk/>
            <pc:sldMk cId="233491115" sldId="450"/>
            <ac:spMk id="16" creationId="{0ECA6F02-40F8-C4C5-05FB-CEAFE4D28B4B}"/>
          </ac:spMkLst>
        </pc:spChg>
        <pc:spChg chg="mod">
          <ac:chgData name="Anna  Bobrovskaya" userId="f4b39805-eb08-4c84-8f3c-64880e8902b0" providerId="ADAL" clId="{9FC8686B-20EE-5DB1-AA84-93E8372683AB}" dt="2026-02-18T22:07:36.018" v="144" actId="20577"/>
          <ac:spMkLst>
            <pc:docMk/>
            <pc:sldMk cId="233491115" sldId="450"/>
            <ac:spMk id="18" creationId="{F0B631C4-0846-42A0-CEBF-A21D65131FFA}"/>
          </ac:spMkLst>
        </pc:spChg>
      </pc:sldChg>
      <pc:sldChg chg="modSp mod">
        <pc:chgData name="Anna  Bobrovskaya" userId="f4b39805-eb08-4c84-8f3c-64880e8902b0" providerId="ADAL" clId="{9FC8686B-20EE-5DB1-AA84-93E8372683AB}" dt="2026-02-19T04:45:06.529" v="649" actId="13926"/>
        <pc:sldMkLst>
          <pc:docMk/>
          <pc:sldMk cId="338354654" sldId="477"/>
        </pc:sldMkLst>
        <pc:spChg chg="mod">
          <ac:chgData name="Anna  Bobrovskaya" userId="f4b39805-eb08-4c84-8f3c-64880e8902b0" providerId="ADAL" clId="{9FC8686B-20EE-5DB1-AA84-93E8372683AB}" dt="2026-02-18T22:27:15.882" v="456"/>
          <ac:spMkLst>
            <pc:docMk/>
            <pc:sldMk cId="338354654" sldId="477"/>
            <ac:spMk id="5" creationId="{6DEED793-8540-FC81-3435-F2100E87C13C}"/>
          </ac:spMkLst>
        </pc:spChg>
        <pc:spChg chg="mod">
          <ac:chgData name="Anna  Bobrovskaya" userId="f4b39805-eb08-4c84-8f3c-64880e8902b0" providerId="ADAL" clId="{9FC8686B-20EE-5DB1-AA84-93E8372683AB}" dt="2026-02-19T04:45:06.529" v="649" actId="13926"/>
          <ac:spMkLst>
            <pc:docMk/>
            <pc:sldMk cId="338354654" sldId="477"/>
            <ac:spMk id="6" creationId="{8D469B1B-9F4F-7F56-25B7-27C1E6539AF7}"/>
          </ac:spMkLst>
        </pc:spChg>
        <pc:spChg chg="mod">
          <ac:chgData name="Anna  Bobrovskaya" userId="f4b39805-eb08-4c84-8f3c-64880e8902b0" providerId="ADAL" clId="{9FC8686B-20EE-5DB1-AA84-93E8372683AB}" dt="2026-02-18T22:09:05.874" v="168" actId="11"/>
          <ac:spMkLst>
            <pc:docMk/>
            <pc:sldMk cId="338354654" sldId="477"/>
            <ac:spMk id="15" creationId="{B5DAE09A-FBF8-35BE-0E18-6166F524D983}"/>
          </ac:spMkLst>
        </pc:spChg>
        <pc:spChg chg="mod">
          <ac:chgData name="Anna  Bobrovskaya" userId="f4b39805-eb08-4c84-8f3c-64880e8902b0" providerId="ADAL" clId="{9FC8686B-20EE-5DB1-AA84-93E8372683AB}" dt="2026-02-18T22:09:08.261" v="170" actId="20577"/>
          <ac:spMkLst>
            <pc:docMk/>
            <pc:sldMk cId="338354654" sldId="477"/>
            <ac:spMk id="20" creationId="{AC7E1C4C-219A-C439-B121-611726FD5E8B}"/>
          </ac:spMkLst>
        </pc:spChg>
        <pc:spChg chg="mod">
          <ac:chgData name="Anna  Bobrovskaya" userId="f4b39805-eb08-4c84-8f3c-64880e8902b0" providerId="ADAL" clId="{9FC8686B-20EE-5DB1-AA84-93E8372683AB}" dt="2026-02-18T22:09:10.452" v="172" actId="20577"/>
          <ac:spMkLst>
            <pc:docMk/>
            <pc:sldMk cId="338354654" sldId="477"/>
            <ac:spMk id="21" creationId="{E287F242-C12E-F21A-FE61-A79647DFD6B2}"/>
          </ac:spMkLst>
        </pc:spChg>
        <pc:spChg chg="mod">
          <ac:chgData name="Anna  Bobrovskaya" userId="f4b39805-eb08-4c84-8f3c-64880e8902b0" providerId="ADAL" clId="{9FC8686B-20EE-5DB1-AA84-93E8372683AB}" dt="2026-02-18T22:09:14.824" v="174" actId="20577"/>
          <ac:spMkLst>
            <pc:docMk/>
            <pc:sldMk cId="338354654" sldId="477"/>
            <ac:spMk id="25" creationId="{6C2157B4-A8AC-FF1D-F3B5-E54EA7FE30EC}"/>
          </ac:spMkLst>
        </pc:spChg>
        <pc:spChg chg="mod">
          <ac:chgData name="Anna  Bobrovskaya" userId="f4b39805-eb08-4c84-8f3c-64880e8902b0" providerId="ADAL" clId="{9FC8686B-20EE-5DB1-AA84-93E8372683AB}" dt="2026-02-18T22:09:16.796" v="176" actId="20577"/>
          <ac:spMkLst>
            <pc:docMk/>
            <pc:sldMk cId="338354654" sldId="477"/>
            <ac:spMk id="26" creationId="{51A83246-440A-2B5D-301A-9C93ABEBF5E0}"/>
          </ac:spMkLst>
        </pc:spChg>
      </pc:sldChg>
      <pc:sldChg chg="delSp modSp mod">
        <pc:chgData name="Anna  Bobrovskaya" userId="f4b39805-eb08-4c84-8f3c-64880e8902b0" providerId="ADAL" clId="{9FC8686B-20EE-5DB1-AA84-93E8372683AB}" dt="2026-02-18T22:32:02.091" v="485" actId="13244"/>
        <pc:sldMkLst>
          <pc:docMk/>
          <pc:sldMk cId="4119352999" sldId="478"/>
        </pc:sldMkLst>
        <pc:spChg chg="ord">
          <ac:chgData name="Anna  Bobrovskaya" userId="f4b39805-eb08-4c84-8f3c-64880e8902b0" providerId="ADAL" clId="{9FC8686B-20EE-5DB1-AA84-93E8372683AB}" dt="2026-02-18T22:32:02.091" v="485" actId="13244"/>
          <ac:spMkLst>
            <pc:docMk/>
            <pc:sldMk cId="4119352999" sldId="478"/>
            <ac:spMk id="2" creationId="{E27E9F4B-DE18-3A51-8076-AB42290CB37A}"/>
          </ac:spMkLst>
        </pc:spChg>
        <pc:spChg chg="ord">
          <ac:chgData name="Anna  Bobrovskaya" userId="f4b39805-eb08-4c84-8f3c-64880e8902b0" providerId="ADAL" clId="{9FC8686B-20EE-5DB1-AA84-93E8372683AB}" dt="2026-02-18T22:32:00.126" v="484" actId="13244"/>
          <ac:spMkLst>
            <pc:docMk/>
            <pc:sldMk cId="4119352999" sldId="478"/>
            <ac:spMk id="3" creationId="{56D0C0D2-1BE2-5998-27F2-AD25EE118065}"/>
          </ac:spMkLst>
        </pc:spChg>
        <pc:spChg chg="ord">
          <ac:chgData name="Anna  Bobrovskaya" userId="f4b39805-eb08-4c84-8f3c-64880e8902b0" providerId="ADAL" clId="{9FC8686B-20EE-5DB1-AA84-93E8372683AB}" dt="2026-02-18T22:31:58.374" v="483" actId="13244"/>
          <ac:spMkLst>
            <pc:docMk/>
            <pc:sldMk cId="4119352999" sldId="478"/>
            <ac:spMk id="4" creationId="{750CF82F-E4B3-C3A4-A574-9ED1CE67581E}"/>
          </ac:spMkLst>
        </pc:spChg>
        <pc:spChg chg="mod">
          <ac:chgData name="Anna  Bobrovskaya" userId="f4b39805-eb08-4c84-8f3c-64880e8902b0" providerId="ADAL" clId="{9FC8686B-20EE-5DB1-AA84-93E8372683AB}" dt="2026-02-18T22:27:08.821" v="454"/>
          <ac:spMkLst>
            <pc:docMk/>
            <pc:sldMk cId="4119352999" sldId="478"/>
            <ac:spMk id="5" creationId="{4543917E-E900-904A-FCC2-0B684E7F24C2}"/>
          </ac:spMkLst>
        </pc:spChg>
        <pc:spChg chg="mod">
          <ac:chgData name="Anna  Bobrovskaya" userId="f4b39805-eb08-4c84-8f3c-64880e8902b0" providerId="ADAL" clId="{9FC8686B-20EE-5DB1-AA84-93E8372683AB}" dt="2026-02-18T22:09:44.802" v="188" actId="11"/>
          <ac:spMkLst>
            <pc:docMk/>
            <pc:sldMk cId="4119352999" sldId="478"/>
            <ac:spMk id="6" creationId="{C654E8EA-F2F9-8C69-81A5-785591BBBB1D}"/>
          </ac:spMkLst>
        </pc:spChg>
        <pc:spChg chg="mod">
          <ac:chgData name="Anna  Bobrovskaya" userId="f4b39805-eb08-4c84-8f3c-64880e8902b0" providerId="ADAL" clId="{9FC8686B-20EE-5DB1-AA84-93E8372683AB}" dt="2026-02-18T22:09:59.638" v="200" actId="20577"/>
          <ac:spMkLst>
            <pc:docMk/>
            <pc:sldMk cId="4119352999" sldId="478"/>
            <ac:spMk id="7" creationId="{DEFED545-829F-19A6-6666-3A8BA117E889}"/>
          </ac:spMkLst>
        </pc:spChg>
        <pc:spChg chg="mod">
          <ac:chgData name="Anna  Bobrovskaya" userId="f4b39805-eb08-4c84-8f3c-64880e8902b0" providerId="ADAL" clId="{9FC8686B-20EE-5DB1-AA84-93E8372683AB}" dt="2026-02-18T22:09:56.531" v="196" actId="20577"/>
          <ac:spMkLst>
            <pc:docMk/>
            <pc:sldMk cId="4119352999" sldId="478"/>
            <ac:spMk id="8" creationId="{7F41A534-804D-1A4E-1B3F-0A31DC32E19D}"/>
          </ac:spMkLst>
        </pc:spChg>
        <pc:spChg chg="mod">
          <ac:chgData name="Anna  Bobrovskaya" userId="f4b39805-eb08-4c84-8f3c-64880e8902b0" providerId="ADAL" clId="{9FC8686B-20EE-5DB1-AA84-93E8372683AB}" dt="2026-02-18T22:09:50.090" v="189" actId="11"/>
          <ac:spMkLst>
            <pc:docMk/>
            <pc:sldMk cId="4119352999" sldId="478"/>
            <ac:spMk id="16" creationId="{4EE9A7AD-BF96-0430-2638-6D99354FDA06}"/>
          </ac:spMkLst>
        </pc:spChg>
        <pc:spChg chg="mod">
          <ac:chgData name="Anna  Bobrovskaya" userId="f4b39805-eb08-4c84-8f3c-64880e8902b0" providerId="ADAL" clId="{9FC8686B-20EE-5DB1-AA84-93E8372683AB}" dt="2026-02-18T22:09:58.219" v="198" actId="20577"/>
          <ac:spMkLst>
            <pc:docMk/>
            <pc:sldMk cId="4119352999" sldId="478"/>
            <ac:spMk id="17" creationId="{F53D6A40-A20A-A500-F840-4C862334F9EB}"/>
          </ac:spMkLst>
        </pc:spChg>
        <pc:spChg chg="mod">
          <ac:chgData name="Anna  Bobrovskaya" userId="f4b39805-eb08-4c84-8f3c-64880e8902b0" providerId="ADAL" clId="{9FC8686B-20EE-5DB1-AA84-93E8372683AB}" dt="2026-02-18T22:09:54.371" v="192" actId="20577"/>
          <ac:spMkLst>
            <pc:docMk/>
            <pc:sldMk cId="4119352999" sldId="478"/>
            <ac:spMk id="18" creationId="{7AE8C670-4E72-9858-5B89-152A94556B96}"/>
          </ac:spMkLst>
        </pc:spChg>
      </pc:sldChg>
      <pc:sldChg chg="modSp mod">
        <pc:chgData name="Anna  Bobrovskaya" userId="f4b39805-eb08-4c84-8f3c-64880e8902b0" providerId="ADAL" clId="{9FC8686B-20EE-5DB1-AA84-93E8372683AB}" dt="2026-02-19T04:49:27.620" v="712" actId="13926"/>
        <pc:sldMkLst>
          <pc:docMk/>
          <pc:sldMk cId="32292690" sldId="479"/>
        </pc:sldMkLst>
        <pc:spChg chg="mod">
          <ac:chgData name="Anna  Bobrovskaya" userId="f4b39805-eb08-4c84-8f3c-64880e8902b0" providerId="ADAL" clId="{9FC8686B-20EE-5DB1-AA84-93E8372683AB}" dt="2026-02-18T22:39:21.681" v="528" actId="179"/>
          <ac:spMkLst>
            <pc:docMk/>
            <pc:sldMk cId="32292690" sldId="479"/>
            <ac:spMk id="6" creationId="{7AF1BF19-F01F-0B47-6C8F-BE973BA10CE5}"/>
          </ac:spMkLst>
        </pc:spChg>
        <pc:spChg chg="mod">
          <ac:chgData name="Anna  Bobrovskaya" userId="f4b39805-eb08-4c84-8f3c-64880e8902b0" providerId="ADAL" clId="{9FC8686B-20EE-5DB1-AA84-93E8372683AB}" dt="2026-02-19T04:49:27.620" v="712" actId="13926"/>
          <ac:spMkLst>
            <pc:docMk/>
            <pc:sldMk cId="32292690" sldId="479"/>
            <ac:spMk id="11" creationId="{0C5B2B1D-3356-20A8-4D28-BEFF2180519A}"/>
          </ac:spMkLst>
        </pc:spChg>
        <pc:spChg chg="mod">
          <ac:chgData name="Anna  Bobrovskaya" userId="f4b39805-eb08-4c84-8f3c-64880e8902b0" providerId="ADAL" clId="{9FC8686B-20EE-5DB1-AA84-93E8372683AB}" dt="2026-02-18T22:26:10.741" v="428" actId="20577"/>
          <ac:spMkLst>
            <pc:docMk/>
            <pc:sldMk cId="32292690" sldId="479"/>
            <ac:spMk id="13" creationId="{3875A5E6-2E96-A841-4D33-BB6FFC7C57E0}"/>
          </ac:spMkLst>
        </pc:spChg>
      </pc:sldChg>
      <pc:sldChg chg="modSp mod">
        <pc:chgData name="Anna  Bobrovskaya" userId="f4b39805-eb08-4c84-8f3c-64880e8902b0" providerId="ADAL" clId="{9FC8686B-20EE-5DB1-AA84-93E8372683AB}" dt="2026-02-18T22:39:32.877" v="530" actId="179"/>
        <pc:sldMkLst>
          <pc:docMk/>
          <pc:sldMk cId="3883361891" sldId="480"/>
        </pc:sldMkLst>
        <pc:spChg chg="mod">
          <ac:chgData name="Anna  Bobrovskaya" userId="f4b39805-eb08-4c84-8f3c-64880e8902b0" providerId="ADAL" clId="{9FC8686B-20EE-5DB1-AA84-93E8372683AB}" dt="2026-02-18T22:39:32.877" v="530" actId="179"/>
          <ac:spMkLst>
            <pc:docMk/>
            <pc:sldMk cId="3883361891" sldId="480"/>
            <ac:spMk id="11" creationId="{FB720F23-0767-D224-25D0-D52374A02A29}"/>
          </ac:spMkLst>
        </pc:spChg>
        <pc:spChg chg="mod">
          <ac:chgData name="Anna  Bobrovskaya" userId="f4b39805-eb08-4c84-8f3c-64880e8902b0" providerId="ADAL" clId="{9FC8686B-20EE-5DB1-AA84-93E8372683AB}" dt="2026-02-18T22:26:04.512" v="425" actId="20577"/>
          <ac:spMkLst>
            <pc:docMk/>
            <pc:sldMk cId="3883361891" sldId="480"/>
            <ac:spMk id="13" creationId="{FD8127E3-66DA-7C54-1261-7BA3CB255B3E}"/>
          </ac:spMkLst>
        </pc:spChg>
        <pc:spChg chg="mod">
          <ac:chgData name="Anna  Bobrovskaya" userId="f4b39805-eb08-4c84-8f3c-64880e8902b0" providerId="ADAL" clId="{9FC8686B-20EE-5DB1-AA84-93E8372683AB}" dt="2026-02-18T22:15:43.683" v="279" actId="11"/>
          <ac:spMkLst>
            <pc:docMk/>
            <pc:sldMk cId="3883361891" sldId="480"/>
            <ac:spMk id="14" creationId="{5B626E72-96D3-50EA-24DE-CA8EDE52EBE3}"/>
          </ac:spMkLst>
        </pc:spChg>
        <pc:spChg chg="mod">
          <ac:chgData name="Anna  Bobrovskaya" userId="f4b39805-eb08-4c84-8f3c-64880e8902b0" providerId="ADAL" clId="{9FC8686B-20EE-5DB1-AA84-93E8372683AB}" dt="2026-02-18T22:16:00.145" v="287" actId="255"/>
          <ac:spMkLst>
            <pc:docMk/>
            <pc:sldMk cId="3883361891" sldId="480"/>
            <ac:spMk id="17" creationId="{37C6B8C7-9067-B99E-1BC9-2CA61D046D81}"/>
          </ac:spMkLst>
        </pc:spChg>
        <pc:spChg chg="mod">
          <ac:chgData name="Anna  Bobrovskaya" userId="f4b39805-eb08-4c84-8f3c-64880e8902b0" providerId="ADAL" clId="{9FC8686B-20EE-5DB1-AA84-93E8372683AB}" dt="2026-02-18T22:16:14.047" v="298" actId="255"/>
          <ac:spMkLst>
            <pc:docMk/>
            <pc:sldMk cId="3883361891" sldId="480"/>
            <ac:spMk id="19" creationId="{2BFAA0F6-1C95-E036-8D13-D3E10E1D9EE1}"/>
          </ac:spMkLst>
        </pc:spChg>
        <pc:spChg chg="mod">
          <ac:chgData name="Anna  Bobrovskaya" userId="f4b39805-eb08-4c84-8f3c-64880e8902b0" providerId="ADAL" clId="{9FC8686B-20EE-5DB1-AA84-93E8372683AB}" dt="2026-02-18T22:16:17.829" v="299" actId="255"/>
          <ac:spMkLst>
            <pc:docMk/>
            <pc:sldMk cId="3883361891" sldId="480"/>
            <ac:spMk id="21" creationId="{5F35D496-6AAF-F5D4-00AF-0A03B4388C81}"/>
          </ac:spMkLst>
        </pc:spChg>
        <pc:spChg chg="mod">
          <ac:chgData name="Anna  Bobrovskaya" userId="f4b39805-eb08-4c84-8f3c-64880e8902b0" providerId="ADAL" clId="{9FC8686B-20EE-5DB1-AA84-93E8372683AB}" dt="2026-02-18T22:15:56.155" v="286" actId="255"/>
          <ac:spMkLst>
            <pc:docMk/>
            <pc:sldMk cId="3883361891" sldId="480"/>
            <ac:spMk id="26" creationId="{195C51CB-1D89-BEE6-AA63-27B4B4E562CC}"/>
          </ac:spMkLst>
        </pc:spChg>
      </pc:sldChg>
      <pc:sldChg chg="modSp mod">
        <pc:chgData name="Anna  Bobrovskaya" userId="f4b39805-eb08-4c84-8f3c-64880e8902b0" providerId="ADAL" clId="{9FC8686B-20EE-5DB1-AA84-93E8372683AB}" dt="2026-02-19T04:48:47.089" v="704" actId="13926"/>
        <pc:sldMkLst>
          <pc:docMk/>
          <pc:sldMk cId="2678573674" sldId="483"/>
        </pc:sldMkLst>
        <pc:spChg chg="mod">
          <ac:chgData name="Anna  Bobrovskaya" userId="f4b39805-eb08-4c84-8f3c-64880e8902b0" providerId="ADAL" clId="{9FC8686B-20EE-5DB1-AA84-93E8372683AB}" dt="2026-02-18T22:25:58.300" v="422" actId="20577"/>
          <ac:spMkLst>
            <pc:docMk/>
            <pc:sldMk cId="2678573674" sldId="483"/>
            <ac:spMk id="5" creationId="{B7E69C3D-EE40-CEEE-04D1-D29B991849AB}"/>
          </ac:spMkLst>
        </pc:spChg>
        <pc:spChg chg="mod">
          <ac:chgData name="Anna  Bobrovskaya" userId="f4b39805-eb08-4c84-8f3c-64880e8902b0" providerId="ADAL" clId="{9FC8686B-20EE-5DB1-AA84-93E8372683AB}" dt="2026-02-18T22:16:58.164" v="317" actId="255"/>
          <ac:spMkLst>
            <pc:docMk/>
            <pc:sldMk cId="2678573674" sldId="483"/>
            <ac:spMk id="6" creationId="{1FF27039-2BC8-F594-79BC-408B4953DC66}"/>
          </ac:spMkLst>
        </pc:spChg>
        <pc:spChg chg="mod">
          <ac:chgData name="Anna  Bobrovskaya" userId="f4b39805-eb08-4c84-8f3c-64880e8902b0" providerId="ADAL" clId="{9FC8686B-20EE-5DB1-AA84-93E8372683AB}" dt="2026-02-18T22:17:01.787" v="318" actId="255"/>
          <ac:spMkLst>
            <pc:docMk/>
            <pc:sldMk cId="2678573674" sldId="483"/>
            <ac:spMk id="7" creationId="{E5F8FCF0-ED0A-DFFF-8014-31AB8B1DDB7E}"/>
          </ac:spMkLst>
        </pc:spChg>
        <pc:spChg chg="mod">
          <ac:chgData name="Anna  Bobrovskaya" userId="f4b39805-eb08-4c84-8f3c-64880e8902b0" providerId="ADAL" clId="{9FC8686B-20EE-5DB1-AA84-93E8372683AB}" dt="2026-02-18T22:16:26.567" v="300" actId="11"/>
          <ac:spMkLst>
            <pc:docMk/>
            <pc:sldMk cId="2678573674" sldId="483"/>
            <ac:spMk id="11" creationId="{2E35612D-878F-4C29-144C-43B002B71C63}"/>
          </ac:spMkLst>
        </pc:spChg>
        <pc:spChg chg="mod">
          <ac:chgData name="Anna  Bobrovskaya" userId="f4b39805-eb08-4c84-8f3c-64880e8902b0" providerId="ADAL" clId="{9FC8686B-20EE-5DB1-AA84-93E8372683AB}" dt="2026-02-19T04:48:47.089" v="704" actId="13926"/>
          <ac:spMkLst>
            <pc:docMk/>
            <pc:sldMk cId="2678573674" sldId="483"/>
            <ac:spMk id="13" creationId="{7B4AF7CB-8FFC-B77C-A255-6CC54F100A4E}"/>
          </ac:spMkLst>
        </pc:spChg>
        <pc:spChg chg="mod">
          <ac:chgData name="Anna  Bobrovskaya" userId="f4b39805-eb08-4c84-8f3c-64880e8902b0" providerId="ADAL" clId="{9FC8686B-20EE-5DB1-AA84-93E8372683AB}" dt="2026-02-18T22:16:37.689" v="308" actId="255"/>
          <ac:spMkLst>
            <pc:docMk/>
            <pc:sldMk cId="2678573674" sldId="483"/>
            <ac:spMk id="18" creationId="{2D67AED7-5132-B7D4-B614-0FE4C6FB0718}"/>
          </ac:spMkLst>
        </pc:spChg>
        <pc:spChg chg="mod">
          <ac:chgData name="Anna  Bobrovskaya" userId="f4b39805-eb08-4c84-8f3c-64880e8902b0" providerId="ADAL" clId="{9FC8686B-20EE-5DB1-AA84-93E8372683AB}" dt="2026-02-18T22:16:33.840" v="307" actId="255"/>
          <ac:spMkLst>
            <pc:docMk/>
            <pc:sldMk cId="2678573674" sldId="483"/>
            <ac:spMk id="19" creationId="{EE478FA6-0148-25F9-3364-29B2DA79466B}"/>
          </ac:spMkLst>
        </pc:spChg>
      </pc:sldChg>
      <pc:sldChg chg="modSp mod">
        <pc:chgData name="Anna  Bobrovskaya" userId="f4b39805-eb08-4c84-8f3c-64880e8902b0" providerId="ADAL" clId="{9FC8686B-20EE-5DB1-AA84-93E8372683AB}" dt="2026-02-18T22:33:18.640" v="486" actId="13244"/>
        <pc:sldMkLst>
          <pc:docMk/>
          <pc:sldMk cId="20411369" sldId="484"/>
        </pc:sldMkLst>
        <pc:spChg chg="mod">
          <ac:chgData name="Anna  Bobrovskaya" userId="f4b39805-eb08-4c84-8f3c-64880e8902b0" providerId="ADAL" clId="{9FC8686B-20EE-5DB1-AA84-93E8372683AB}" dt="2026-02-18T22:25:14.530" v="402" actId="20577"/>
          <ac:spMkLst>
            <pc:docMk/>
            <pc:sldMk cId="20411369" sldId="484"/>
            <ac:spMk id="7" creationId="{B355C48A-D3D3-F52E-4377-9C125546BBD8}"/>
          </ac:spMkLst>
        </pc:spChg>
        <pc:spChg chg="mod">
          <ac:chgData name="Anna  Bobrovskaya" userId="f4b39805-eb08-4c84-8f3c-64880e8902b0" providerId="ADAL" clId="{9FC8686B-20EE-5DB1-AA84-93E8372683AB}" dt="2026-02-18T22:20:54.483" v="398" actId="11"/>
          <ac:spMkLst>
            <pc:docMk/>
            <pc:sldMk cId="20411369" sldId="484"/>
            <ac:spMk id="11" creationId="{F650AAF4-5FAA-6CA8-867B-3036D9AD3DB4}"/>
          </ac:spMkLst>
        </pc:spChg>
        <pc:spChg chg="ord">
          <ac:chgData name="Anna  Bobrovskaya" userId="f4b39805-eb08-4c84-8f3c-64880e8902b0" providerId="ADAL" clId="{9FC8686B-20EE-5DB1-AA84-93E8372683AB}" dt="2026-02-18T22:33:18.640" v="486" actId="13244"/>
          <ac:spMkLst>
            <pc:docMk/>
            <pc:sldMk cId="20411369" sldId="484"/>
            <ac:spMk id="20" creationId="{50C84BB9-BD0D-8075-971B-A3013671E560}"/>
          </ac:spMkLst>
        </pc:spChg>
      </pc:sldChg>
      <pc:sldChg chg="modSp mod">
        <pc:chgData name="Anna  Bobrovskaya" userId="f4b39805-eb08-4c84-8f3c-64880e8902b0" providerId="ADAL" clId="{9FC8686B-20EE-5DB1-AA84-93E8372683AB}" dt="2026-02-18T22:27:02.258" v="453"/>
        <pc:sldMkLst>
          <pc:docMk/>
          <pc:sldMk cId="1126566508" sldId="487"/>
        </pc:sldMkLst>
        <pc:spChg chg="mod">
          <ac:chgData name="Anna  Bobrovskaya" userId="f4b39805-eb08-4c84-8f3c-64880e8902b0" providerId="ADAL" clId="{9FC8686B-20EE-5DB1-AA84-93E8372683AB}" dt="2026-02-18T22:10:08.922" v="201" actId="11"/>
          <ac:spMkLst>
            <pc:docMk/>
            <pc:sldMk cId="1126566508" sldId="487"/>
            <ac:spMk id="6" creationId="{C654E8EA-F2F9-8C69-81A5-785591BBBB1D}"/>
          </ac:spMkLst>
        </pc:spChg>
        <pc:spChg chg="mod">
          <ac:chgData name="Anna  Bobrovskaya" userId="f4b39805-eb08-4c84-8f3c-64880e8902b0" providerId="ADAL" clId="{9FC8686B-20EE-5DB1-AA84-93E8372683AB}" dt="2026-02-18T22:27:02.258" v="453"/>
          <ac:spMkLst>
            <pc:docMk/>
            <pc:sldMk cId="1126566508" sldId="487"/>
            <ac:spMk id="15" creationId="{A9776EBC-DAF1-9653-BD4F-D98E718B5567}"/>
          </ac:spMkLst>
        </pc:spChg>
      </pc:sldChg>
      <pc:sldChg chg="modSp mod">
        <pc:chgData name="Anna  Bobrovskaya" userId="f4b39805-eb08-4c84-8f3c-64880e8902b0" providerId="ADAL" clId="{9FC8686B-20EE-5DB1-AA84-93E8372683AB}" dt="2026-02-18T22:38:33.776" v="522" actId="179"/>
        <pc:sldMkLst>
          <pc:docMk/>
          <pc:sldMk cId="2525511559" sldId="497"/>
        </pc:sldMkLst>
        <pc:spChg chg="mod">
          <ac:chgData name="Anna  Bobrovskaya" userId="f4b39805-eb08-4c84-8f3c-64880e8902b0" providerId="ADAL" clId="{9FC8686B-20EE-5DB1-AA84-93E8372683AB}" dt="2026-02-18T22:12:56.338" v="217" actId="20577"/>
          <ac:spMkLst>
            <pc:docMk/>
            <pc:sldMk cId="2525511559" sldId="497"/>
            <ac:spMk id="7" creationId="{4BB00E49-2681-F2D6-AF4F-36A4E7515249}"/>
          </ac:spMkLst>
        </pc:spChg>
        <pc:spChg chg="mod">
          <ac:chgData name="Anna  Bobrovskaya" userId="f4b39805-eb08-4c84-8f3c-64880e8902b0" providerId="ADAL" clId="{9FC8686B-20EE-5DB1-AA84-93E8372683AB}" dt="2026-02-18T22:12:57.999" v="219" actId="20577"/>
          <ac:spMkLst>
            <pc:docMk/>
            <pc:sldMk cId="2525511559" sldId="497"/>
            <ac:spMk id="9" creationId="{BE0EF54C-66D5-6A72-6C92-6B41F800393D}"/>
          </ac:spMkLst>
        </pc:spChg>
        <pc:spChg chg="mod">
          <ac:chgData name="Anna  Bobrovskaya" userId="f4b39805-eb08-4c84-8f3c-64880e8902b0" providerId="ADAL" clId="{9FC8686B-20EE-5DB1-AA84-93E8372683AB}" dt="2026-02-18T22:26:58.057" v="452" actId="20577"/>
          <ac:spMkLst>
            <pc:docMk/>
            <pc:sldMk cId="2525511559" sldId="497"/>
            <ac:spMk id="10" creationId="{EEC7E075-4EA0-BC96-4FAE-DF62AA5BA1C7}"/>
          </ac:spMkLst>
        </pc:spChg>
        <pc:spChg chg="mod">
          <ac:chgData name="Anna  Bobrovskaya" userId="f4b39805-eb08-4c84-8f3c-64880e8902b0" providerId="ADAL" clId="{9FC8686B-20EE-5DB1-AA84-93E8372683AB}" dt="2026-02-18T22:38:21.061" v="519" actId="179"/>
          <ac:spMkLst>
            <pc:docMk/>
            <pc:sldMk cId="2525511559" sldId="497"/>
            <ac:spMk id="16" creationId="{A062ECE8-76C6-9614-C9EF-E65FC91778E2}"/>
          </ac:spMkLst>
        </pc:spChg>
        <pc:spChg chg="mod">
          <ac:chgData name="Anna  Bobrovskaya" userId="f4b39805-eb08-4c84-8f3c-64880e8902b0" providerId="ADAL" clId="{9FC8686B-20EE-5DB1-AA84-93E8372683AB}" dt="2026-02-18T22:38:33.776" v="522" actId="179"/>
          <ac:spMkLst>
            <pc:docMk/>
            <pc:sldMk cId="2525511559" sldId="497"/>
            <ac:spMk id="20" creationId="{19BD6676-CC63-CAFD-A4AF-7ADCF16C6D7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4DD67-42FB-7037-4DD4-D7DCA2BD2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1C5F46-CA36-9379-9D62-F3F2A5A955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8E765-10E5-D447-4686-89D3B9F94F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0ADBF-DA9A-8962-EDA1-DB92408957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3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3C0DE-2CFC-E6A2-2FDA-9AE0EF62E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02D75A-A3D1-A930-0451-EBAA7021C0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F8227F-7479-BB17-3AEF-D0E970722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CD487-517E-880B-76C6-DBB72ED70C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701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CE58F-770D-7FE2-4C42-40B24B52D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11F02A-A8BA-8853-83BE-4CA8F3A50A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59037-E102-2EA4-78A3-D73044A25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E9DC2-55FD-C91C-466E-6A6180E3E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45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23555-9FC8-54C6-1A1D-C4598D9B7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05C4DB-CF77-41FE-96D5-544233DB4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BB7C0C-6227-B538-3255-BF4AEE92D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315AD-B8D8-3448-5B29-87ACE1FF0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94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043EE-686F-D508-8B3C-3131E927E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53A5CE-9EA2-4168-B785-6561ACF8E8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A746A3-8174-723A-C8BA-9CD1CA3296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7476A-CFEC-EDE6-3749-D604FEDC5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2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ED8BE-7A6D-A5C1-5E5B-BE89A941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D61511-B23E-AD7A-8AE5-47A1E0CCA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27EEB1-B325-2179-ACCE-81E098E80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F58B2-BB10-7C4F-5EF5-47FF8F4CBA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65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EE97CD-6E26-7D34-3A0D-F731D3CFD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82BA37-2DCF-C2F1-797A-0504E9A09A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68F805-D864-24C8-E1E7-7F140DD55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38FC2-B56C-4273-648B-1E38096279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CF49B-7645-6768-D1E3-AF6A93AD9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71AC7F-4714-8A50-DD1A-3310E94E34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830BD1-AE8C-99B5-2174-7FE45419F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B08B3-C519-A9AC-AC89-0590E33B6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42A94-8DDD-E87B-5EB1-B8A29F62B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B28533-E336-4708-D9D8-0E06C8D7C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DED8FB-554B-0F13-0C45-1EF129C84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66943-4D71-DF6B-B226-DEF4F04390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56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27DE4-143D-39E7-DFCB-3F72E33D6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4CA227-E9C5-4C4F-1C21-43F9168E67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34A5B7-A213-1454-CE29-A7210E886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9A60F-B020-211B-EB97-661CD2E86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21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DCC4D-6B94-9B66-4C08-8A36C97E9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EE831E-E322-69E0-A249-DC0A0EA1F7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27E488-8A72-E811-298B-E09874E6B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C9F05-F24D-72E6-2361-0D8109D2E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19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E1069-6E13-71E6-FFA8-53FC4E3F1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9AC32D-ACB2-8D00-E40C-8E8BC5CC09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BDD7A7-6FD3-B4E6-B6A4-5ADECBB85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E1C7-97AC-A5F8-FBA7-45C4ED28FF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44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60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D53C1-6C8E-60A6-EE7E-BF99645A9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9DA513-F434-74DA-F70D-CAFB10C946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279825-837E-8933-319B-797E2EAA9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1E59F-F498-B452-FEC2-BCC9E31DB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83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D53C1-6C8E-60A6-EE7E-BF99645A9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9DA513-F434-74DA-F70D-CAFB10C946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279825-837E-8933-319B-797E2EAA9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01E59F-F498-B452-FEC2-BCC9E31DBC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83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F82A8C-5AD6-303A-A8C7-54ABF8680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211D83-0FE4-EBE3-191F-4E93BEAFCC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0AF187-ECF1-1D1E-0B7D-74E6AA393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6EEF9-1A67-53E3-E8DB-1DAFF8F2CC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06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E8BA2-127A-DD97-5B1F-5D025AD66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8BC852-758C-9290-4F27-641CDDD7BF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140A88-E0AD-179B-BF8C-22F4ED2E4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57FCF-B7DE-B5F0-A264-B3C5519F59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752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15E52-937B-1CB3-822F-4CDA5242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8D09EC-925F-EB6E-E0C9-5E29AD8EEB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A0E950-3A59-395D-D45D-F4076309EB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92948-7972-E331-DDB6-14D8C11D7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443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BC479-F9CB-32BD-5A5D-FA485F916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CF9C94-45FC-8B2C-23CC-79CFD2ABDC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177E3F-37DF-ADE1-0D4D-895CF0D60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CA744-0181-C15F-BE05-E74DD305D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34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C63E8-B5A1-A600-382F-B71B6B496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0CBEFE-263A-9F69-4E6F-E187269BDF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AB2AF6-7F52-8F8D-F60A-B95E75E27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5C8A4-40BE-E7DA-0237-7DB65AEE1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970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56C32-E68B-D083-4253-5B1AACB34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9E5EEF-5E02-5FA3-3ED6-F0C1FC2AD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EC4BBD-232D-F5DD-D270-1ABEFEEE2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7A138-8705-39B1-AF01-93F7F14B7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150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E26EF-B428-8C38-1620-7A436A60E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20719E-6FBB-CDAF-6806-081526C96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1136A1-E37B-C891-F2D6-9AE3812CD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E56CB-F564-26C7-6118-A37D9B62B3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0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951B7-A6EF-2A15-C02D-DCD3A9A85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3E8705-8F08-4F1E-996A-4738A751AD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1E5484-1FA0-DDF9-D0E4-204031B729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FFEC0-C2DB-2383-349A-6C8FDA8198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534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D269D-47FB-5FD9-C1C1-9CBC5208E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B29CD5-123D-B216-57F3-8F8C841A8C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2C4118-43FE-F761-411D-B295360DF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31B00-B3F6-6FD5-8F7D-4F2C172F58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533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07F43-C903-FE1A-DCCC-4E50A1153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4A68EB-84BC-05A5-920A-067690ABD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FC2CB0-AF4B-3229-A21D-DDDA1DF10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C12E9-A0EC-71A9-897F-90153B1F08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537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22251-2CFA-1D2D-3055-525BDA0A2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125279-855F-64C7-B1FE-0914B360F9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E844A5-0B0C-1E0A-B9D3-64CFBAB11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9269A9-B795-C3DB-0143-6E9015E7D7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852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3AFE9-3824-E752-144B-0D208C779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CB4C7E-8ADC-CD2E-E90B-31823F15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78B271-0EAB-F33E-4EAC-544BE55996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DED5F-7739-A5A4-51DD-8C86D407A8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202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99482-78D9-763C-7F9D-74BA329FD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09FA00-DA68-5F08-DD84-6D9F07D09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DFFAA4-53DC-4005-7C99-6457482EEA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35FC8-155A-DDFA-C0CE-DBF1DB6491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288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825B9-5A09-DBF5-1F53-A6CE67E87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E9082A-585D-160F-5666-E0D22B1537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30E80F-F471-4FD4-0A21-A1284C207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41965-A6E9-AE86-6059-96E9B606C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897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83EEB1-7471-6CD4-641B-48E452835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2962E7-2087-9B3C-976C-1400A1BE5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243C40-0EC9-577F-BBE0-5454C0998B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A4D6D-16C1-24CA-B432-703322D58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91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120AF-4B78-6094-87A7-9FE766170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298A4E-0210-B80F-0F3B-55C24B7DDF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634679-6B51-76AE-30B6-996F2E2AE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CBA18D-4D07-3DC1-96AB-BA1F5D2DFC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9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05665-3C36-1372-EF06-AB50102DD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F359EC-FC95-DA5E-C3D2-3537DC87E7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ED046C-EADF-B18C-2365-26A58494D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AB1DF-39AC-1B19-2942-AD2180DE2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09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6EAC-FB40-F2B2-AF33-19A270E0C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E690AF-CD6C-BD44-68D6-3683AE95A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3BC560-B6AE-74BB-9643-F8F1E578B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4BAFF-86BA-9709-EEA2-DF3A55FE4E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10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8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58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85668-8126-2979-7F7E-98FAC15C7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E7CFE3-66EE-C08A-FBE0-52B52D068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DEB5A0-A771-5B89-FEBB-315AE89198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97A81-EE55-C10B-42EA-A58DC4A99E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9A0AB6E6-1670-F11B-395D-8B27A987070B}"/>
              </a:ext>
            </a:extLst>
          </p:cNvPr>
          <p:cNvSpPr txBox="1"/>
          <p:nvPr userDrawn="1"/>
        </p:nvSpPr>
        <p:spPr>
          <a:xfrm>
            <a:off x="318654" y="1491221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43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Create Request for Information (RFI)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665787" y="3576893"/>
            <a:ext cx="281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the </a:t>
            </a:r>
            <a:r>
              <a:rPr lang="en-US" i="1">
                <a:latin typeface="Arial"/>
                <a:cs typeface="Arial"/>
              </a:rPr>
              <a:t>Sourcing Event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i="1">
                <a:latin typeface="Arial"/>
                <a:cs typeface="Arial"/>
              </a:rPr>
              <a:t>Buyer</a:t>
            </a:r>
            <a:r>
              <a:rPr lang="en-US">
                <a:latin typeface="Arial"/>
                <a:cs typeface="Arial"/>
              </a:rPr>
              <a:t> how to create a </a:t>
            </a:r>
            <a:r>
              <a:rPr lang="en-US" i="1">
                <a:latin typeface="Arial"/>
                <a:cs typeface="Arial"/>
              </a:rPr>
              <a:t>Request for Information </a:t>
            </a:r>
            <a:r>
              <a:rPr lang="en-US">
                <a:latin typeface="Arial"/>
                <a:cs typeface="Arial"/>
              </a:rPr>
              <a:t>(RFI).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4801A55B-3C08-7207-85E3-2477B5E246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4888" y="8043364"/>
            <a:ext cx="10470445" cy="4635743"/>
          </a:xfrm>
        </p:spPr>
        <p:txBody>
          <a:bodyPr>
            <a:normAutofit/>
          </a:bodyPr>
          <a:lstStyle/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Navigate to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>
                <a:solidFill>
                  <a:prstClr val="black"/>
                </a:solidFill>
              </a:rPr>
              <a:t>S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New Event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the </a:t>
            </a: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eRFI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Template</a:t>
            </a:r>
            <a:r>
              <a:rPr lang="en-US" b="1">
                <a:solidFill>
                  <a:prstClr val="black"/>
                </a:solidFill>
              </a:rPr>
              <a:t> </a:t>
            </a:r>
            <a:r>
              <a:rPr lang="en-US">
                <a:solidFill>
                  <a:prstClr val="black"/>
                </a:solidFill>
              </a:rPr>
              <a:t>and complete the necessary fields.</a:t>
            </a:r>
          </a:p>
          <a:p>
            <a:pPr marL="457200" marR="0" lvl="0" indent="-45720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 the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 Event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91005" y="13697149"/>
            <a:ext cx="1630624" cy="771525"/>
          </a:xfrm>
        </p:spPr>
        <p:txBody>
          <a:bodyPr/>
          <a:lstStyle/>
          <a:p>
            <a:r>
              <a:rPr lang="en-US"/>
              <a:t>Navigate to GA@WORK Marketplace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04952" y="13713355"/>
            <a:ext cx="1449387" cy="868810"/>
          </a:xfrm>
        </p:spPr>
        <p:txBody>
          <a:bodyPr/>
          <a:lstStyle/>
          <a:p>
            <a:r>
              <a:rPr lang="en-US"/>
              <a:t>Select Create New Event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Utilize the </a:t>
            </a:r>
            <a:r>
              <a:rPr lang="en-US" err="1"/>
              <a:t>eRFI</a:t>
            </a:r>
            <a:r>
              <a:rPr lang="en-US"/>
              <a:t> Template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/>
              <a:t>Submit the Sourcing Event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A20CC-3DCB-A35E-8318-B67506573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120D3EF-F828-8B98-5854-04EFD398B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9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5A1E0A-6DCA-EA92-DC88-4E14DD8481A7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4BC5C8-3479-83AA-1A37-A776B336C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6"/>
            </a:pPr>
            <a:r>
              <a:rPr lang="en-US"/>
              <a:t>Review added </a:t>
            </a:r>
            <a:r>
              <a:rPr lang="en-US" b="1"/>
              <a:t>Reporting NIGP Code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26"/>
            </a:pPr>
            <a:r>
              <a:rPr lang="en-US"/>
              <a:t>To add </a:t>
            </a:r>
            <a:r>
              <a:rPr lang="en-US" b="1"/>
              <a:t>Additional NIGP Commodity Codes</a:t>
            </a:r>
            <a:r>
              <a:rPr lang="en-US"/>
              <a:t>, click </a:t>
            </a:r>
            <a:r>
              <a:rPr lang="en-US" b="1"/>
              <a:t>Edit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6"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FFE022-D472-AA2C-E0E1-BD71D0433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416" y="4323745"/>
            <a:ext cx="10058400" cy="38918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55D5717-4784-EF92-84C4-B762325C8C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8"/>
            </a:pPr>
            <a:r>
              <a:rPr lang="en-US"/>
              <a:t>Check the </a:t>
            </a:r>
            <a:r>
              <a:rPr lang="en-US" b="1"/>
              <a:t>NIGP Commodity Code</a:t>
            </a:r>
            <a:r>
              <a:rPr lang="en-US"/>
              <a:t> box.</a:t>
            </a:r>
          </a:p>
          <a:p>
            <a:pPr marL="800100"/>
            <a:r>
              <a:rPr lang="en-US" sz="2800" b="1"/>
              <a:t>Note</a:t>
            </a:r>
            <a:r>
              <a:rPr lang="en-US" sz="2800"/>
              <a:t>: Multiple </a:t>
            </a:r>
            <a:r>
              <a:rPr lang="en-US" sz="2800" i="1"/>
              <a:t>NIGP Commodity Codes </a:t>
            </a:r>
            <a:r>
              <a:rPr lang="en-US" sz="2800"/>
              <a:t>can be selected. </a:t>
            </a:r>
          </a:p>
          <a:p>
            <a:pPr marL="742950" indent="-742950">
              <a:buFont typeface="+mj-lt"/>
              <a:buAutoNum type="arabicPeriod" startAt="29"/>
            </a:pPr>
            <a:r>
              <a:rPr lang="en-US"/>
              <a:t>Click </a:t>
            </a:r>
            <a:r>
              <a:rPr lang="en-US" b="1"/>
              <a:t>Done</a:t>
            </a:r>
            <a:r>
              <a:rPr lang="en-US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66CAC2-74D0-F7DA-5434-C430E3F35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11406" y="6044430"/>
            <a:ext cx="802951" cy="50975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8FF3C1-0A60-722C-27C9-B739914C2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37"/>
          <a:stretch>
            <a:fillRect/>
          </a:stretch>
        </p:blipFill>
        <p:spPr>
          <a:xfrm>
            <a:off x="2465209" y="10829925"/>
            <a:ext cx="7315200" cy="46339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F9A4F6-C7AD-75FF-586C-2177D1A67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8455" y="13201650"/>
            <a:ext cx="449883" cy="84296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D88105-C0A2-50A9-CAE7-F8AFB8E3A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71945" y="14896414"/>
            <a:ext cx="725214" cy="40514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230BF7E-9D8A-6E73-74DB-24BBB2A17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59815" y="133488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E491FCB-FFE4-C810-977E-3DF494025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23305" y="1482466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6F08CE-CAB5-6AD3-C087-04CE38852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14665" y="5129986"/>
            <a:ext cx="1607237" cy="50975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326369-EE00-8064-C44A-2A6436B41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62766" y="604443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7556D4-DF16-6BC8-62B7-AF538314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21902" y="50910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19C1DA-176F-0A5A-578C-1DA9B7585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DF00B-8DEB-1235-BAC5-458F00C57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987EB-2AAE-250E-CDDF-157920EBD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37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A836F-27D8-51C0-8841-2E953A8CC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EAB0B25-CFE8-06AD-AA2D-FFDB7929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7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10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0B5DFC-E83B-8BD5-3A54-07609A18CF07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AB56DC8-A727-9F0A-1FC9-407AD34175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lvl="0" indent="-742950">
              <a:buFont typeface="+mj-lt"/>
              <a:buAutoNum type="arabicPeriod" startAt="30"/>
              <a:defRPr/>
            </a:pP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Enter the </a:t>
            </a:r>
            <a:r>
              <a:rPr lang="en-US" b="1">
                <a:solidFill>
                  <a:prstClr val="black"/>
                </a:solidFill>
                <a:latin typeface="Arial"/>
                <a:cs typeface="Arial"/>
              </a:rPr>
              <a:t>Estimated Value* </a:t>
            </a:r>
            <a:r>
              <a:rPr lang="en-US">
                <a:solidFill>
                  <a:prstClr val="black"/>
                </a:solidFill>
                <a:latin typeface="Arial"/>
                <a:cs typeface="Arial"/>
              </a:rPr>
              <a:t>for the event. </a:t>
            </a:r>
          </a:p>
          <a:p>
            <a:pPr marL="742950">
              <a:defRPr/>
            </a:pPr>
            <a:r>
              <a:rPr lang="en-US" sz="2800" b="1">
                <a:solidFill>
                  <a:prstClr val="black"/>
                </a:solidFill>
                <a:latin typeface="Arial"/>
                <a:cs typeface="Arial"/>
              </a:rPr>
              <a:t>Note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: The </a:t>
            </a:r>
            <a:r>
              <a:rPr lang="en-US" sz="2800" i="1">
                <a:solidFill>
                  <a:prstClr val="black"/>
                </a:solidFill>
                <a:latin typeface="Arial"/>
                <a:cs typeface="Arial"/>
              </a:rPr>
              <a:t>Estimated Value 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field is also used to route </a:t>
            </a:r>
            <a:r>
              <a:rPr lang="en-US" sz="2800" i="1">
                <a:solidFill>
                  <a:prstClr val="black"/>
                </a:solidFill>
                <a:latin typeface="Arial"/>
                <a:cs typeface="Arial"/>
              </a:rPr>
              <a:t>DPA Approvals</a:t>
            </a: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. </a:t>
            </a:r>
          </a:p>
          <a:p>
            <a:pPr marL="742950" lvl="0">
              <a:defRPr/>
            </a:pPr>
            <a:endParaRPr lang="en-US" sz="28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39E83-49A6-7E63-7637-30B481E32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5384863"/>
            <a:ext cx="10058400" cy="16616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129123-4E40-C3DA-937F-ABED94102F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59"/>
            <a:ext cx="10733117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1"/>
            </a:pPr>
            <a:r>
              <a:rPr lang="en-US"/>
              <a:t>Enter </a:t>
            </a:r>
            <a:r>
              <a:rPr lang="en-US" b="1"/>
              <a:t>Public Event Short Description</a:t>
            </a:r>
            <a:r>
              <a:rPr lang="en-US"/>
              <a:t> (Optional).</a:t>
            </a:r>
          </a:p>
          <a:p>
            <a:pPr marL="736600"/>
            <a:r>
              <a:rPr lang="en-US" sz="2800" b="1"/>
              <a:t>Note</a:t>
            </a:r>
            <a:r>
              <a:rPr lang="en-US" sz="2800"/>
              <a:t>: The </a:t>
            </a:r>
            <a:r>
              <a:rPr lang="en-US" sz="2800" i="1"/>
              <a:t>Public Event Short Description </a:t>
            </a:r>
            <a:r>
              <a:rPr lang="en-US" sz="2800"/>
              <a:t>will be displayed on the GA@WORK Marketplace. It is recommended to include the state entity’s full name in the description. </a:t>
            </a:r>
            <a:r>
              <a:rPr lang="en-US" sz="2800" i="1"/>
              <a:t>Restrict Buyer Notification </a:t>
            </a:r>
            <a:r>
              <a:rPr lang="en-US" sz="2800"/>
              <a:t>is set to </a:t>
            </a:r>
            <a:r>
              <a:rPr lang="en-US" sz="2800" i="1"/>
              <a:t>Yes</a:t>
            </a:r>
            <a:r>
              <a:rPr lang="en-US" sz="2800"/>
              <a:t> so that only the </a:t>
            </a:r>
            <a:r>
              <a:rPr lang="en-US" sz="2800" i="1"/>
              <a:t>Sourcing Event Buyer </a:t>
            </a:r>
            <a:r>
              <a:rPr lang="en-US" sz="2800"/>
              <a:t>will receive event related notifications.</a:t>
            </a:r>
          </a:p>
          <a:p>
            <a:pPr marL="754063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defRPr/>
            </a:pPr>
            <a:r>
              <a:rPr lang="en-US" sz="280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en-US" sz="2800">
              <a:solidFill>
                <a:prstClr val="black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0E8404-82C7-3262-BD73-D3DFE17C6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694" y="6108405"/>
            <a:ext cx="5263570" cy="59683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148A93-9075-A2EC-FD6C-9A379D849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18" t="1900" r="8502" b="7000"/>
          <a:stretch>
            <a:fillRect/>
          </a:stretch>
        </p:blipFill>
        <p:spPr>
          <a:xfrm>
            <a:off x="3446585" y="12235542"/>
            <a:ext cx="5486400" cy="31626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722AD07-24A2-89AB-D161-D5B8E8128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22810" y="13293361"/>
            <a:ext cx="2636562" cy="109029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A9FB70-3A53-732B-9141-D475AA0D1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929FB-CD3F-A57E-20CB-24FEF86C2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39899-8F05-65AA-E576-E90CFF015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3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85D60-8BEE-93A2-F610-3E6AB24DC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6A791B5-C75C-59B1-D2E4-7D3BD421D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42" y="612035"/>
            <a:ext cx="10515600" cy="1307471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11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68F59-4D39-42FE-493E-F295A0CBC579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09D6B-CC7B-A270-C6C4-3351744867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29"/>
            <a:ext cx="10569221" cy="8348199"/>
          </a:xfrm>
        </p:spPr>
        <p:txBody>
          <a:bodyPr>
            <a:normAutofit/>
          </a:bodyPr>
          <a:lstStyle/>
          <a:p>
            <a:pPr marL="790575" indent="-742950">
              <a:buFont typeface="+mj-lt"/>
              <a:buAutoNum type="arabicPeriod" startAt="32"/>
            </a:pPr>
            <a:r>
              <a:rPr lang="en-US"/>
              <a:t>Select </a:t>
            </a:r>
            <a:r>
              <a:rPr lang="en-US" b="1"/>
              <a:t>Time Zone </a:t>
            </a:r>
            <a:r>
              <a:rPr lang="en-US"/>
              <a:t>(Optional). </a:t>
            </a:r>
          </a:p>
          <a:p>
            <a:pPr marL="801688"/>
            <a:r>
              <a:rPr lang="en-US" sz="2800" b="1"/>
              <a:t>Note</a:t>
            </a:r>
            <a:r>
              <a:rPr lang="en-US" sz="2800"/>
              <a:t>: Verify </a:t>
            </a:r>
            <a:r>
              <a:rPr lang="en-US" sz="2800" i="1"/>
              <a:t>Time Zone </a:t>
            </a:r>
            <a:r>
              <a:rPr lang="en-US" sz="2800"/>
              <a:t>is set to </a:t>
            </a:r>
            <a:r>
              <a:rPr lang="en-US" sz="2800" i="1"/>
              <a:t>Eastern Standard Time</a:t>
            </a:r>
            <a:r>
              <a:rPr lang="en-US" sz="2800"/>
              <a:t>.</a:t>
            </a:r>
          </a:p>
          <a:p>
            <a:pPr marL="790575" indent="-742950">
              <a:buFont typeface="+mj-lt"/>
              <a:buAutoNum type="arabicPeriod" startAt="33"/>
            </a:pPr>
            <a:r>
              <a:rPr lang="en-US"/>
              <a:t>Enter </a:t>
            </a:r>
            <a:r>
              <a:rPr lang="en-US" b="1"/>
              <a:t>Open Date</a:t>
            </a:r>
            <a:r>
              <a:rPr lang="en-US"/>
              <a:t>* and </a:t>
            </a:r>
            <a:r>
              <a:rPr lang="en-US" b="1"/>
              <a:t>Close Date</a:t>
            </a:r>
            <a:r>
              <a:rPr lang="en-US"/>
              <a:t>*.</a:t>
            </a:r>
          </a:p>
          <a:p>
            <a:pPr marL="790575" indent="-742950">
              <a:buFont typeface="+mj-lt"/>
              <a:buAutoNum type="arabicPeriod" startAt="33"/>
            </a:pPr>
            <a:r>
              <a:rPr lang="en-US"/>
              <a:t>Enter </a:t>
            </a:r>
            <a:r>
              <a:rPr lang="en-US" b="1"/>
              <a:t>Q&amp;A Submission Close Date</a:t>
            </a:r>
            <a:r>
              <a:rPr lang="en-US"/>
              <a:t>*.</a:t>
            </a:r>
          </a:p>
          <a:p>
            <a:pPr marL="86360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If clicking the </a:t>
            </a:r>
            <a:r>
              <a:rPr lang="en-US" sz="2800" i="1"/>
              <a:t>checkbox</a:t>
            </a:r>
            <a:r>
              <a:rPr lang="en-US" sz="2800"/>
              <a:t>, the date field does not need to be populated and will automatically be set as the same date as the close date of the event. </a:t>
            </a:r>
          </a:p>
          <a:p>
            <a:pPr marL="790575" indent="-742950">
              <a:buFont typeface="+mj-lt"/>
              <a:buAutoNum type="arabicPeriod" startAt="35"/>
            </a:pPr>
            <a:r>
              <a:rPr lang="en-US"/>
              <a:t>Click </a:t>
            </a:r>
            <a:r>
              <a:rPr lang="en-US" b="1"/>
              <a:t>Save Progress</a:t>
            </a:r>
            <a:r>
              <a:rPr lang="en-US"/>
              <a:t> and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790575" indent="-742950">
              <a:buFont typeface="+mj-lt"/>
              <a:buAutoNum type="arabicPeriod" startAt="24"/>
            </a:pPr>
            <a:endParaRPr lang="en-US"/>
          </a:p>
          <a:p>
            <a:pPr marL="736600"/>
            <a:endParaRPr lang="en-US" sz="32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A31C5-F8C8-CC17-719B-9F2A21A36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9083799"/>
            <a:ext cx="10058400" cy="35889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871D07A-A8F7-0C37-9CFB-29AA82878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10442" y="12252569"/>
            <a:ext cx="2179291" cy="32889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F7DCA38-2C8A-DD75-5E5A-D754CF443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35509" y="93388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C2E8B15-D1A7-28B1-9D8E-4C2B38CA2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047080" y="1008101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A889D9B-75E1-DE64-C858-5AAA4D9DF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047080" y="1145973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8CBCE2-BBDC-431D-6059-60E36DA0C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07878" y="117039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536D54A-F6B8-0FA3-964C-1E6E6BA4B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33529" y="9457622"/>
            <a:ext cx="2801980" cy="31286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D930DB-2F9A-B7FF-2806-426D748F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31958" y="9887467"/>
            <a:ext cx="2115122" cy="93574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7864E47-DB98-33CA-9858-7BFE25202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31958" y="11549306"/>
            <a:ext cx="2115122" cy="33614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2E424B-3033-A202-47F8-3E10D4FD3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50B4E1-81D1-0E64-4DC7-9C793B098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CC546-2DD3-1F64-105E-7FCD38EC7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26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867BA-77C6-1AE0-D067-D7B083541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190244-E1F0-E376-E6DA-203375FF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12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74849-4F4A-6918-ECF6-C56B7C80A388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41BF45-C888-0542-3680-1D0E555536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6"/>
            </a:pPr>
            <a:r>
              <a:rPr lang="en-US"/>
              <a:t>Select the </a:t>
            </a:r>
            <a:r>
              <a:rPr lang="en-US" b="1"/>
              <a:t>Fiscal Year</a:t>
            </a:r>
            <a:r>
              <a:rPr lang="en-US"/>
              <a:t>*</a:t>
            </a:r>
            <a:r>
              <a:rPr lang="en-US" b="1"/>
              <a:t> </a:t>
            </a:r>
            <a:r>
              <a:rPr lang="en-US"/>
              <a:t>the event will be awarded.</a:t>
            </a:r>
          </a:p>
          <a:p>
            <a:pPr marL="742950" indent="-742950">
              <a:buFont typeface="+mj-lt"/>
              <a:buAutoNum type="arabicPeriod" startAt="36"/>
            </a:pPr>
            <a:r>
              <a:rPr lang="en-US"/>
              <a:t>Select </a:t>
            </a:r>
            <a:r>
              <a:rPr lang="en-US" b="1"/>
              <a:t>Purchasing Type</a:t>
            </a:r>
            <a:r>
              <a:rPr lang="en-US"/>
              <a:t>* and</a:t>
            </a:r>
            <a:r>
              <a:rPr lang="en-US" b="1"/>
              <a:t> Category Type</a:t>
            </a:r>
            <a:r>
              <a:rPr lang="en-US"/>
              <a:t>*.</a:t>
            </a:r>
          </a:p>
          <a:p>
            <a:pPr marL="742950" indent="-742950">
              <a:buFont typeface="+mj-lt"/>
              <a:buAutoNum type="arabicPeriod" startAt="36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4D77A0-8540-C2ED-16B8-4F1CE8280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6147329"/>
            <a:ext cx="10058400" cy="35025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9DB9D0-06FC-3181-72E9-3EC199A53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06328" y="7532250"/>
            <a:ext cx="2854952" cy="73938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4D3BA3-6F90-3C42-397A-85797AEF4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12883" y="7107810"/>
            <a:ext cx="632106" cy="31004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E46D2A-2C07-0823-2DFE-AFD8E094A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61280" y="76242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EDF332F-6B74-5086-3CC6-B7E138630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359884" y="87687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9FEF5F8-282B-41BD-6B73-659EA84C0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356342" y="69836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E0809-B0BD-568F-E998-68FD44C05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18151" y="9317400"/>
            <a:ext cx="632106" cy="31004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D8C01A-9012-2B8D-FBAE-1230B2565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4B4A1-51F1-1444-E5B9-15FF8ABB3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21942-7A45-E150-CC35-0F2C5E280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60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11782-25CD-743A-8317-1F5CA3394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82CB3C69-D928-7D81-4490-C2CC91497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925680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13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F3243E-F50D-092B-CAF9-9DD600C1EB11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69A68E-2898-3925-9A30-B0976F7A5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9"/>
            </a:pPr>
            <a:r>
              <a:rPr lang="en-US"/>
              <a:t>Review </a:t>
            </a:r>
            <a:r>
              <a:rPr lang="en-US" b="1"/>
              <a:t>Event Owners</a:t>
            </a:r>
            <a:r>
              <a:rPr lang="en-US"/>
              <a:t>*, </a:t>
            </a:r>
            <a:r>
              <a:rPr lang="en-US" b="1"/>
              <a:t>Contacts*</a:t>
            </a:r>
            <a:r>
              <a:rPr lang="en-US"/>
              <a:t> and </a:t>
            </a:r>
            <a:r>
              <a:rPr lang="en-US" b="1"/>
              <a:t>Notification Recipients</a:t>
            </a:r>
            <a:r>
              <a:rPr lang="en-US"/>
              <a:t>*.</a:t>
            </a:r>
          </a:p>
          <a:p>
            <a:pPr marL="738188" lvl="0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Click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Edit Users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update any of the editable fields. Review </a:t>
            </a:r>
            <a:r>
              <a:rPr lang="en-CA" sz="2800" i="1"/>
              <a:t>Managing Administrators, Stakeholders and Contract Managers Job Aid </a:t>
            </a:r>
            <a:r>
              <a:rPr lang="en-CA" sz="2800"/>
              <a:t>for further details. </a:t>
            </a:r>
            <a:endParaRPr lang="en-US" sz="2800"/>
          </a:p>
          <a:p>
            <a:pPr marL="742950" indent="-742950">
              <a:buFont typeface="+mj-lt"/>
              <a:buAutoNum type="arabicPeriod" startAt="40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70F78E-0F04-C085-83EF-2471D2702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932" y="5494895"/>
            <a:ext cx="10058400" cy="84030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CA5EE2-5940-9E0B-C853-34682C150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05128" y="7129086"/>
            <a:ext cx="3236646" cy="461896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962BCE-5E8C-487F-D226-8DC0EBAEA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49169" y="13590953"/>
            <a:ext cx="659314" cy="30701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EC16E4-4B9B-FAB7-2F88-22A1211F3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241774" y="92569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6A312E-5B99-CFC9-1F70-7AF76AF90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504506" y="1304231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AF6D8-FA62-BD5A-629E-33C6F9DE4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4BB6EB-25EE-FA88-0D71-D52AD5EDD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2E3E1-18BC-1320-11F1-2416CB33B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3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0C937-25D3-83CD-1BD3-D68838008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FB32216-9BA3-1F5C-37AF-FFBB0B22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14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6D3367-1269-2225-887A-45AFE7711A06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9785226-3E6D-FD53-34DC-0BFAA6457B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1"/>
            <a:ext cx="11115908" cy="36225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1"/>
            </a:pPr>
            <a:r>
              <a:rPr lang="en-US"/>
              <a:t>Review and edit </a:t>
            </a:r>
            <a:r>
              <a:rPr lang="en-US" b="1"/>
              <a:t>Description*</a:t>
            </a:r>
            <a:r>
              <a:rPr lang="en-US"/>
              <a:t>. </a:t>
            </a:r>
          </a:p>
          <a:p>
            <a:pPr marL="742950">
              <a:lnSpc>
                <a:spcPct val="100000"/>
              </a:lnSpc>
            </a:pPr>
            <a:r>
              <a:rPr lang="en-US" sz="2800" b="1"/>
              <a:t>Note</a:t>
            </a:r>
            <a:r>
              <a:rPr lang="en-US" sz="2800"/>
              <a:t>: Remove instructions when editing </a:t>
            </a:r>
            <a:r>
              <a:rPr lang="en-US" sz="2800" i="1"/>
              <a:t>Description </a:t>
            </a:r>
            <a:r>
              <a:rPr lang="en-US" sz="2800"/>
              <a:t>this will show up in the </a:t>
            </a:r>
            <a:r>
              <a:rPr lang="en-US" sz="2800" i="1"/>
              <a:t>Georgia Procurement Registry (GPR). </a:t>
            </a:r>
            <a:r>
              <a:rPr lang="en-US" sz="2800"/>
              <a:t>To remove yellow highlighting, select the text and click the </a:t>
            </a:r>
            <a:r>
              <a:rPr lang="en-US" sz="2800" i="1"/>
              <a:t>Paint Bucket </a:t>
            </a:r>
            <a:r>
              <a:rPr lang="en-US" sz="2800"/>
              <a:t>to change the background color. To </a:t>
            </a:r>
            <a:r>
              <a:rPr lang="en-US" sz="2800" i="1"/>
              <a:t>Copy from Library</a:t>
            </a:r>
            <a:r>
              <a:rPr lang="en-US" sz="2800"/>
              <a:t>, follow </a:t>
            </a:r>
            <a:r>
              <a:rPr lang="en-US" sz="2800" i="1"/>
              <a:t>Steps 42 – 45, </a:t>
            </a:r>
            <a:r>
              <a:rPr lang="en-US" sz="2800"/>
              <a:t>or skip to </a:t>
            </a:r>
            <a:r>
              <a:rPr lang="en-US" sz="2800" i="1"/>
              <a:t>Step 46 </a:t>
            </a:r>
            <a:r>
              <a:rPr lang="en-US" sz="2800"/>
              <a:t>to add </a:t>
            </a:r>
            <a:r>
              <a:rPr lang="en-US" sz="2800" i="1"/>
              <a:t>Stage Description. </a:t>
            </a:r>
            <a:r>
              <a:rPr lang="en-US" sz="280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95D848-2FBE-52CC-BCDA-DB8FFF7C0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0082"/>
          <a:stretch>
            <a:fillRect/>
          </a:stretch>
        </p:blipFill>
        <p:spPr>
          <a:xfrm>
            <a:off x="2094230" y="5546383"/>
            <a:ext cx="8229600" cy="30222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4FCFB3-1559-C46E-994F-F27CE3E5E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2"/>
            </a:pPr>
            <a:r>
              <a:rPr lang="en-US"/>
              <a:t>To </a:t>
            </a:r>
            <a:r>
              <a:rPr lang="en-US" b="1"/>
              <a:t>Copy Description from Library</a:t>
            </a:r>
            <a:r>
              <a:rPr lang="en-US"/>
              <a:t>, click </a:t>
            </a:r>
            <a:r>
              <a:rPr lang="en-US" b="1"/>
              <a:t>Copy from Library</a:t>
            </a:r>
            <a:r>
              <a:rPr lang="en-US"/>
              <a:t>. </a:t>
            </a:r>
          </a:p>
          <a:p>
            <a:pPr marL="74295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Click </a:t>
            </a:r>
            <a:r>
              <a:rPr lang="en-US" sz="2800" i="1"/>
              <a:t>magnifying glass </a:t>
            </a:r>
            <a:r>
              <a:rPr lang="en-US" sz="2800"/>
              <a:t>to display more options.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23FDEB-A664-A1E2-0633-B2ACC78CC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10819885"/>
            <a:ext cx="10058400" cy="46220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2F968E-6887-E2A2-CEEA-5400A2E70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45685" y="7154747"/>
            <a:ext cx="7867267" cy="1094939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9DB955-CC74-A317-7CFF-A36E21012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82198" y="11358880"/>
            <a:ext cx="980442" cy="241170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35909-E5B2-922F-1B47-05B146F062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57754E-BDF8-7EEE-FE08-2CAA6FF9C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FC52F-145D-C26A-F48C-7807897B3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49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175FF-6962-C29C-CF27-DAF3622B9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988075B-1AD2-2F89-759C-76443BB5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15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218A7-2704-4FD8-5E87-AFE861C7DDD8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19A88C-CA1E-EEE2-EE76-8DA309D165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3"/>
            </a:pPr>
            <a:r>
              <a:rPr lang="en-US"/>
              <a:t>Select </a:t>
            </a:r>
            <a:r>
              <a:rPr lang="en-US" b="1"/>
              <a:t>Library*</a:t>
            </a:r>
            <a:r>
              <a:rPr lang="en-US"/>
              <a:t>. </a:t>
            </a:r>
          </a:p>
          <a:p>
            <a:pPr marL="809625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Click </a:t>
            </a:r>
            <a:r>
              <a:rPr lang="en-US" sz="2800" i="1"/>
              <a:t>magnifying glass </a:t>
            </a:r>
            <a:r>
              <a:rPr lang="en-US" sz="2800"/>
              <a:t>to display more options.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E1FC32-0A4D-3D3C-8641-CBE1AEBB4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97"/>
          <a:stretch>
            <a:fillRect/>
          </a:stretch>
        </p:blipFill>
        <p:spPr>
          <a:xfrm>
            <a:off x="1066799" y="3973926"/>
            <a:ext cx="10058400" cy="44658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65765-82E1-6772-67BF-E880050618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44"/>
            </a:pPr>
            <a:r>
              <a:rPr lang="en-US"/>
              <a:t>Click </a:t>
            </a:r>
            <a:r>
              <a:rPr lang="en-US" b="1"/>
              <a:t>Select </a:t>
            </a:r>
            <a:r>
              <a:rPr lang="en-US"/>
              <a:t>to add </a:t>
            </a:r>
            <a:r>
              <a:rPr lang="en-US" b="1"/>
              <a:t>Description Content</a:t>
            </a:r>
            <a:r>
              <a:rPr lang="en-US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65EDFB-BD87-2E3B-09E2-614F411ED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62" b="1"/>
          <a:stretch>
            <a:fillRect/>
          </a:stretch>
        </p:blipFill>
        <p:spPr>
          <a:xfrm>
            <a:off x="1066799" y="9894962"/>
            <a:ext cx="10058400" cy="54229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F16534-CF74-F145-22C3-3E37E2611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10800" y="12467727"/>
            <a:ext cx="618067" cy="342340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709BE0-A763-08E9-40A1-81980CC1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63064" y="6211681"/>
            <a:ext cx="4525493" cy="604768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A6D703-D5F2-FB11-FE4B-C83F65AEF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41CF9-0E34-7EE8-113A-5560AA5E3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158DA-AFF4-5638-2D7D-736BC7487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56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7E739-62D6-9588-0CC7-7AE605BE2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F5EC7623-C636-BBEF-A1A2-B128ACDC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16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6E758E-914A-C7FD-B740-40C989F5C07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76CDD9-AC62-89D6-AC79-D9E997F0BF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5"/>
            </a:pPr>
            <a:r>
              <a:rPr lang="en-US"/>
              <a:t>Review added </a:t>
            </a:r>
            <a:r>
              <a:rPr lang="en-US" b="1"/>
              <a:t>Description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45"/>
            </a:pPr>
            <a:r>
              <a:rPr lang="en-US"/>
              <a:t>Enter </a:t>
            </a:r>
            <a:r>
              <a:rPr lang="en-US" b="1"/>
              <a:t>Stage Description </a:t>
            </a:r>
            <a:r>
              <a:rPr lang="en-US"/>
              <a:t>(Optional).</a:t>
            </a:r>
          </a:p>
          <a:p>
            <a:pPr marL="809625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Populate this field only if there is a stage included in the event. </a:t>
            </a:r>
          </a:p>
          <a:p>
            <a:pPr marL="762000" indent="-742950">
              <a:buFont typeface="+mj-lt"/>
              <a:buAutoNum type="arabicPeriod" startAt="47"/>
            </a:pPr>
            <a:r>
              <a:rPr lang="en-US"/>
              <a:t>Click </a:t>
            </a:r>
            <a:r>
              <a:rPr lang="en-US" b="1"/>
              <a:t>Save Progress </a:t>
            </a:r>
            <a:r>
              <a:rPr lang="en-US"/>
              <a:t>and</a:t>
            </a:r>
            <a:r>
              <a:rPr lang="en-US" b="1"/>
              <a:t> Next</a:t>
            </a:r>
            <a:r>
              <a:rPr lang="en-US"/>
              <a:t>. </a:t>
            </a:r>
          </a:p>
          <a:p>
            <a:pPr marL="576263"/>
            <a:endParaRPr lang="en-US" sz="2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65DDDF-AD83-C646-63E2-4C43A9A4F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567590"/>
            <a:ext cx="10058400" cy="83206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C025024-EA67-62E0-640E-AA1F57752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21679" y="928569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1B4DE7-7C2E-818A-4C9A-6B547D541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90701" y="9834338"/>
            <a:ext cx="9761307" cy="197291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F0A6B0-6E2C-92F0-04B8-B1FD51F39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06396" y="13489147"/>
            <a:ext cx="1791804" cy="324419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06D810-9BF0-E7E9-6D25-54AC3441A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827978" y="1294050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34218A-C084-B80A-6693-2EF1F33B3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6631" y="6968275"/>
            <a:ext cx="9761307" cy="197291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B54BB1-8EA5-A1B5-4464-0A38EA4C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21274" y="641963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DAC99-E2CC-C89E-58D8-2BD3F3659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7F9C27-6410-A43A-B1AA-0532013BC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355C2-EFD9-8BDA-96FF-F494632A2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2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925A0-860D-5233-C2B5-B2A27B5BB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0F6D38E-506C-3C64-A34A-87115C0AE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7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17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AAB7B1-A92D-19F0-38DC-42FB5D9D5911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E61790-1470-A31D-A643-3DFCDA2187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8"/>
            </a:pPr>
            <a:r>
              <a:rPr lang="en-US"/>
              <a:t>Click </a:t>
            </a:r>
            <a:r>
              <a:rPr lang="en-US" b="1"/>
              <a:t>Actions </a:t>
            </a:r>
            <a:r>
              <a:rPr lang="en-US"/>
              <a:t>to edit or delete a </a:t>
            </a:r>
            <a:r>
              <a:rPr lang="en-US" b="1"/>
              <a:t>Prerequisite</a:t>
            </a:r>
            <a:r>
              <a:rPr lang="en-US"/>
              <a:t> (Optional). </a:t>
            </a:r>
          </a:p>
          <a:p>
            <a:pPr marL="809625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All template populated </a:t>
            </a:r>
            <a:r>
              <a:rPr lang="en-US" sz="2800" i="1"/>
              <a:t>Prerequisites </a:t>
            </a:r>
            <a:r>
              <a:rPr lang="en-US" sz="2800"/>
              <a:t>should be reviewed by </a:t>
            </a:r>
            <a:r>
              <a:rPr lang="en-US" sz="2800" i="1"/>
              <a:t>Sourcing Event Buyers </a:t>
            </a:r>
            <a:r>
              <a:rPr lang="en-US" sz="2800"/>
              <a:t>to ensure language and attachments are correct in accordance with what they are sourcing. </a:t>
            </a:r>
          </a:p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2AD95F0-CDD6-7800-6A12-55CDFCEDF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5533541"/>
            <a:ext cx="10058400" cy="2618978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CC8538-4B7B-2AD2-8DA7-95BBCB8E92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9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Prerequisite 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(Optional).</a:t>
            </a:r>
          </a:p>
          <a:p>
            <a:pPr marL="804863">
              <a:defRPr/>
            </a:pPr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If selecting </a:t>
            </a:r>
            <a:r>
              <a:rPr lang="en-US" sz="2800" i="1"/>
              <a:t>Add New Prerequisite</a:t>
            </a:r>
            <a:r>
              <a:rPr lang="en-US" sz="2800"/>
              <a:t>, follow </a:t>
            </a:r>
            <a:r>
              <a:rPr lang="en-US" sz="2800" i="1"/>
              <a:t>Steps 50 – 64 </a:t>
            </a:r>
            <a:r>
              <a:rPr lang="en-US" sz="2800"/>
              <a:t>and then skip to </a:t>
            </a:r>
            <a:r>
              <a:rPr lang="en-US" sz="2800" i="1"/>
              <a:t>Step 71 </a:t>
            </a:r>
            <a:r>
              <a:rPr lang="en-US" sz="2800"/>
              <a:t>to </a:t>
            </a:r>
            <a:r>
              <a:rPr lang="en-US" sz="2800" i="1"/>
              <a:t>Add Attachment</a:t>
            </a:r>
            <a:r>
              <a:rPr lang="en-US" sz="2800"/>
              <a:t>. If selecting </a:t>
            </a:r>
            <a:r>
              <a:rPr lang="en-US" sz="2800" i="1"/>
              <a:t>Add from Library</a:t>
            </a:r>
            <a:r>
              <a:rPr lang="en-US" sz="2800"/>
              <a:t>, follow </a:t>
            </a:r>
            <a:r>
              <a:rPr lang="en-US" sz="2800" i="1"/>
              <a:t>Steps 65 – 70</a:t>
            </a:r>
            <a:r>
              <a:rPr lang="en-US" sz="2800"/>
              <a:t>.</a:t>
            </a:r>
            <a:endParaRPr lang="en-US" sz="2800">
              <a:solidFill>
                <a:prstClr val="black"/>
              </a:solidFill>
            </a:endParaRP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50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New Prerequisite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CB90248-7DBE-A5F4-AEE8-62DCDB75D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11901225"/>
            <a:ext cx="10058400" cy="26096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D8BF99B-2F9D-0863-6ECC-16C75DBE0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3431" y="12814169"/>
            <a:ext cx="1540731" cy="23508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7E35B4-DC18-90E3-870B-8A2DFB368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25412" y="12486018"/>
            <a:ext cx="1141551" cy="27271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41B7002-13A3-3C87-23A4-AAE39DBDF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24162" y="1265739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2FA27F-BE30-BC0F-5718-6BA280682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6772" y="123480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178239-9962-089D-125A-15DF12002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55759" y="6829030"/>
            <a:ext cx="652878" cy="26061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2E5C18-A5EF-C3C2-2D25-A10BE877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1F52D-3619-EF0A-8A46-D643FE00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37112-7D38-E619-3D32-FCB3B398A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26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C7ACB-5618-E3CF-9C4D-1BC89B0EB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CB5805B-2986-9F48-3137-30FD25E7C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18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26311B-4BA1-88CE-DC38-E3B0B264CF6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8AB8ED0-C520-2308-99C1-5F6DB7EE9A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851293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51"/>
            </a:pPr>
            <a:r>
              <a:rPr lang="en-US"/>
              <a:t>Enter </a:t>
            </a:r>
            <a:r>
              <a:rPr lang="en-US" b="1"/>
              <a:t>Instructions to supplier</a:t>
            </a:r>
            <a:r>
              <a:rPr lang="en-US"/>
              <a:t>*.</a:t>
            </a:r>
          </a:p>
          <a:p>
            <a:pPr marL="742950" indent="-742950">
              <a:buFont typeface="+mj-lt"/>
              <a:buAutoNum type="arabicPeriod" startAt="51"/>
            </a:pPr>
            <a:r>
              <a:rPr lang="en-US"/>
              <a:t>Select </a:t>
            </a:r>
            <a:r>
              <a:rPr lang="en-US" b="1"/>
              <a:t>Prerequisite Content</a:t>
            </a:r>
            <a:r>
              <a:rPr lang="en-US"/>
              <a:t>*. </a:t>
            </a:r>
          </a:p>
          <a:p>
            <a:pPr marL="74295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If selecting </a:t>
            </a:r>
            <a:r>
              <a:rPr lang="en-US" sz="2800" i="1"/>
              <a:t>Enter text directly</a:t>
            </a:r>
            <a:r>
              <a:rPr lang="en-US" sz="2800"/>
              <a:t>, follow </a:t>
            </a:r>
            <a:r>
              <a:rPr lang="en-US" sz="2800" i="1"/>
              <a:t>Steps 53 – 56 </a:t>
            </a:r>
            <a:r>
              <a:rPr lang="en-US" sz="2800"/>
              <a:t>and skip to </a:t>
            </a:r>
            <a:r>
              <a:rPr lang="en-US" sz="2800" i="1"/>
              <a:t>Step 60</a:t>
            </a:r>
            <a:r>
              <a:rPr lang="en-US" sz="2800"/>
              <a:t>. To </a:t>
            </a:r>
            <a:r>
              <a:rPr lang="en-US" sz="2800" i="1"/>
              <a:t>Attach File</a:t>
            </a:r>
            <a:r>
              <a:rPr lang="en-US" sz="2800"/>
              <a:t>, skip to Step 57. </a:t>
            </a:r>
          </a:p>
          <a:p>
            <a:pPr marL="742950" indent="-742950">
              <a:buFont typeface="+mj-lt"/>
              <a:buAutoNum type="arabicPeriod" startAt="53"/>
            </a:pPr>
            <a:r>
              <a:rPr lang="en-US"/>
              <a:t>Click </a:t>
            </a:r>
            <a:r>
              <a:rPr lang="en-US" b="1"/>
              <a:t>Edit</a:t>
            </a:r>
            <a:r>
              <a:rPr lang="en-US"/>
              <a:t>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424581-4A65-358F-9073-36571EFDB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4749"/>
          <a:stretch>
            <a:fillRect/>
          </a:stretch>
        </p:blipFill>
        <p:spPr>
          <a:xfrm>
            <a:off x="1093609" y="5496368"/>
            <a:ext cx="10058400" cy="27603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D231C24-71E7-2934-DD2B-7ABDB5D561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54"/>
            </a:pPr>
            <a:r>
              <a:rPr lang="en-US"/>
              <a:t>Enter </a:t>
            </a:r>
            <a:r>
              <a:rPr lang="en-US" b="1"/>
              <a:t>Title*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54"/>
            </a:pPr>
            <a:r>
              <a:rPr lang="en-US"/>
              <a:t>Enter </a:t>
            </a:r>
            <a:r>
              <a:rPr lang="en-US" b="1"/>
              <a:t>Prerequisite Content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54"/>
            </a:pPr>
            <a:r>
              <a:rPr lang="en-US"/>
              <a:t>Click </a:t>
            </a:r>
            <a:r>
              <a:rPr lang="en-US" b="1"/>
              <a:t>Done</a:t>
            </a:r>
            <a:r>
              <a:rPr lang="en-US"/>
              <a:t>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3E9C912-DDE2-30E8-63C0-D86F90850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399" y="11149760"/>
            <a:ext cx="7315200" cy="43140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F5712DB-9478-61AB-E7B3-9F124D419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17683" y="7532176"/>
            <a:ext cx="3284595" cy="35646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1228A9-A102-0895-4234-FEE747D7F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17684" y="6467707"/>
            <a:ext cx="2027468" cy="78802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4043B3-5961-F9DA-1D83-D925A2B33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88562" y="7913011"/>
            <a:ext cx="388238" cy="25207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0B1B28A-CC78-7BA2-1410-C724B911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602278" y="74360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9A2FB22-F45E-D63A-889D-C900A8EFA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345152" y="658739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6C62349-21CA-370F-94DD-083842189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11340" y="81513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6467C71-53BE-8AC3-96F7-4543E49ED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55213" y="13364657"/>
            <a:ext cx="6635744" cy="107796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537DA8-B3E9-B024-89F0-F90718D08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694" y="12083142"/>
            <a:ext cx="3170020" cy="32384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301F71F-B7BF-5C83-ECD2-0FE398CA2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13270" y="14997794"/>
            <a:ext cx="634093" cy="3360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220F66F-28C8-E0A7-5C76-1413CFF02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837714" y="119711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3AE8FF0-FC49-078B-5E06-BB397FE99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21679" y="1444644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C1CD163-1FE9-A94E-3A2D-A5BB6F1C4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64630" y="1490583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698F3-B0A0-6DC8-3B70-9B0D62008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7F7F4-0626-2E8C-D70D-3F6108D0F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DD51F-D3F4-A7A3-4839-AC997BE2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40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1 of 41)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/>
              <a:t>Click the </a:t>
            </a:r>
            <a:r>
              <a:rPr lang="en-US" b="1"/>
              <a:t>Global Navigation Menu</a:t>
            </a:r>
            <a:r>
              <a:rPr lang="en-US"/>
              <a:t>.</a:t>
            </a:r>
          </a:p>
          <a:p>
            <a:pPr marL="736600" indent="6350"/>
            <a:r>
              <a:rPr lang="en-US" sz="2800" b="1"/>
              <a:t>Note</a:t>
            </a:r>
            <a:r>
              <a:rPr lang="en-US" sz="2800"/>
              <a:t>: </a:t>
            </a:r>
            <a:r>
              <a:rPr lang="en-US" sz="2800" i="1"/>
              <a:t>University System of Georgia (USG) </a:t>
            </a:r>
            <a:r>
              <a:rPr lang="en-US" sz="2800"/>
              <a:t>and</a:t>
            </a:r>
            <a:r>
              <a:rPr lang="en-US" sz="2800" i="1"/>
              <a:t> GDOT </a:t>
            </a:r>
            <a:r>
              <a:rPr lang="en-US" sz="2800"/>
              <a:t>users complete local logon and then proceed to </a:t>
            </a:r>
            <a:r>
              <a:rPr lang="en-US" sz="2800" i="1"/>
              <a:t>Step 4</a:t>
            </a:r>
            <a:r>
              <a:rPr lang="en-US" sz="2800"/>
              <a:t>.</a:t>
            </a: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791" y="4271444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Sourcing</a:t>
            </a:r>
            <a:r>
              <a:rPr lang="en-US"/>
              <a:t>, </a:t>
            </a:r>
            <a:r>
              <a:rPr lang="en-US" b="1"/>
              <a:t>Contracts &amp; Supplier Management</a:t>
            </a:r>
            <a:r>
              <a:rPr lang="en-US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409" y="10188115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8790" y="4272227"/>
            <a:ext cx="2411591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02929" y="13897970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71C43-D874-D9C2-3DA7-4140FB303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6A5A14D1-636E-93A7-8CBC-DF60C0EA3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1129492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19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DFCA4-0FD1-1A27-40B9-4FBB02B55B98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EDB7231-F727-FD25-0D5C-491FBFCBD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27408"/>
            <a:ext cx="10569221" cy="6534659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7"/>
            </a:pPr>
            <a:r>
              <a:rPr lang="en-US"/>
              <a:t>If attaching file, enter </a:t>
            </a:r>
            <a:r>
              <a:rPr lang="en-US" b="1"/>
              <a:t>Display Name*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57"/>
            </a:pPr>
            <a:r>
              <a:rPr lang="en-US"/>
              <a:t>Click </a:t>
            </a:r>
            <a:r>
              <a:rPr lang="en-US" b="1"/>
              <a:t>Select file </a:t>
            </a:r>
            <a:r>
              <a:rPr lang="en-US"/>
              <a:t>to attach </a:t>
            </a:r>
            <a:r>
              <a:rPr lang="en-US" b="1"/>
              <a:t>File*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57"/>
            </a:pPr>
            <a:r>
              <a:rPr lang="en-US"/>
              <a:t>Enter </a:t>
            </a:r>
            <a:r>
              <a:rPr lang="en-US" b="1"/>
              <a:t>Comments</a:t>
            </a:r>
            <a:r>
              <a:rPr lang="en-US"/>
              <a:t> (Optional). </a:t>
            </a:r>
          </a:p>
          <a:p>
            <a:pPr marL="742950" indent="-742950">
              <a:buFont typeface="+mj-lt"/>
              <a:buAutoNum type="arabicPeriod" startAt="57"/>
            </a:pPr>
            <a:r>
              <a:rPr lang="en-US"/>
              <a:t>Select </a:t>
            </a:r>
            <a:r>
              <a:rPr lang="en-US" b="1"/>
              <a:t>Type* </a:t>
            </a:r>
            <a:r>
              <a:rPr lang="en-US"/>
              <a:t>and enter </a:t>
            </a:r>
            <a:r>
              <a:rPr lang="en-US" b="1"/>
              <a:t>Certification Text*</a:t>
            </a:r>
            <a:r>
              <a:rPr lang="en-US"/>
              <a:t>.</a:t>
            </a:r>
          </a:p>
          <a:p>
            <a:pPr marL="757238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 i="1"/>
              <a:t>Certification Text </a:t>
            </a:r>
            <a:r>
              <a:rPr lang="en-US" sz="2800"/>
              <a:t>will auto-populate but can be edited. </a:t>
            </a:r>
          </a:p>
          <a:p>
            <a:pPr marL="742950" indent="-742950">
              <a:buFont typeface="+mj-lt"/>
              <a:buAutoNum type="arabicPeriod" startAt="61"/>
            </a:pPr>
            <a:r>
              <a:rPr lang="en-US"/>
              <a:t>Check </a:t>
            </a:r>
            <a:r>
              <a:rPr lang="en-US" b="1"/>
              <a:t>Supplier Must Also Upload a File </a:t>
            </a:r>
            <a:r>
              <a:rPr lang="en-US"/>
              <a:t>box (Optional). </a:t>
            </a:r>
          </a:p>
          <a:p>
            <a:pPr marL="81280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If checked, </a:t>
            </a:r>
            <a:r>
              <a:rPr lang="en-US" sz="2800" i="1"/>
              <a:t>Enable Confidential Mode box</a:t>
            </a:r>
            <a:r>
              <a:rPr lang="en-US" sz="2800"/>
              <a:t> will display. </a:t>
            </a:r>
          </a:p>
          <a:p>
            <a:pPr marL="742950" indent="-742950">
              <a:buFont typeface="+mj-lt"/>
              <a:buAutoNum type="arabicPeriod" startAt="62"/>
            </a:pPr>
            <a:r>
              <a:rPr lang="en-US"/>
              <a:t>Click </a:t>
            </a:r>
            <a:r>
              <a:rPr lang="en-US" b="1"/>
              <a:t>Show Display Position Options</a:t>
            </a:r>
            <a:r>
              <a:rPr lang="en-US"/>
              <a:t>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BCF9A55-7B3C-CE4F-69DE-C60A4BBD8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53"/>
          <a:stretch>
            <a:fillRect/>
          </a:stretch>
        </p:blipFill>
        <p:spPr>
          <a:xfrm>
            <a:off x="1066800" y="8311743"/>
            <a:ext cx="10058400" cy="68112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C156714-6A2B-AFC8-4459-C706B6526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97479" y="9068932"/>
            <a:ext cx="3221357" cy="35382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52295-E5C4-0E6F-95C8-A987BC1F8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01797" y="9697449"/>
            <a:ext cx="1071926" cy="36699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5BE872-1021-0530-8C18-F415C937C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97479" y="10502150"/>
            <a:ext cx="3297957" cy="90614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60D4DF-7835-3895-A192-BAD46C664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6567" y="11849798"/>
            <a:ext cx="2009333" cy="129014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B1A373-3A45-A115-D13C-095F9F37E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64941" y="13368713"/>
            <a:ext cx="2521905" cy="44150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80B0E8-9B99-53B8-2D6B-69EB5199B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98595" y="14065337"/>
            <a:ext cx="2282805" cy="44150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CC30529-518F-F657-B7F4-FBB4745DD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18836" y="89618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7464111-40D9-9B7E-79DF-5FF033970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53759" y="958243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90AC9EA-694F-5131-EBDE-910908142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795436" y="1068090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966687E-E4C3-54EC-1970-89C75F9BA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295900" y="1221565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5FC7B49-25A4-FCE8-2648-A9AF232F0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786846" y="1326681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CE31538-6AA1-F439-2FF0-A19BBB63D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167661" y="1351669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786839-B835-6841-A8F2-8A3369A17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B1737-8313-36EC-2EB4-3985B70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6BC83-9EEB-62EA-37B1-548CAD76C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78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47B5F-EBD2-84BB-4C5C-E905C1D20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CF9D33A-33E0-0E49-77BA-026F43C8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7"/>
            <a:ext cx="10515600" cy="1232625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20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6900A-C787-BF6B-D5F4-825D6A82D1CA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ECA6F02-40F8-C4C5-05FB-CEAFE4D28B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3"/>
            </a:pPr>
            <a:r>
              <a:rPr lang="en-US"/>
              <a:t>Select </a:t>
            </a:r>
            <a:r>
              <a:rPr lang="en-US" b="1"/>
              <a:t>Display Order</a:t>
            </a:r>
            <a:r>
              <a:rPr lang="en-US"/>
              <a:t>*.</a:t>
            </a:r>
          </a:p>
          <a:p>
            <a:pPr marL="742950" indent="-742950">
              <a:buFont typeface="+mj-lt"/>
              <a:buAutoNum type="arabicPeriod" startAt="63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</a:t>
            </a:r>
          </a:p>
          <a:p>
            <a:pPr marL="747713">
              <a:lnSpc>
                <a:spcPct val="100000"/>
              </a:lnSpc>
            </a:pPr>
            <a:r>
              <a:rPr lang="en-US" sz="2800" b="1"/>
              <a:t>Note</a:t>
            </a:r>
            <a:r>
              <a:rPr lang="en-US" sz="2800"/>
              <a:t>: Repeat </a:t>
            </a:r>
            <a:r>
              <a:rPr lang="en-US" sz="2800" i="1"/>
              <a:t>Steps 49 – 64 </a:t>
            </a:r>
            <a:r>
              <a:rPr lang="en-US" sz="2800"/>
              <a:t>to add additional custom prerequisites.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CB0A91-C7B3-ABEA-9903-C303CC5B0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" t="69165" r="882" b="824"/>
          <a:stretch>
            <a:fillRect/>
          </a:stretch>
        </p:blipFill>
        <p:spPr>
          <a:xfrm>
            <a:off x="1066799" y="4967557"/>
            <a:ext cx="10058400" cy="28294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40D06B-4AEF-FF2F-6259-37D48D466F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5"/>
            </a:pPr>
            <a:r>
              <a:rPr lang="en-US"/>
              <a:t>Click </a:t>
            </a:r>
            <a:r>
              <a:rPr lang="en-US" b="1"/>
              <a:t>Add Prerequisite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65"/>
            </a:pPr>
            <a:r>
              <a:rPr lang="en-US"/>
              <a:t>Select </a:t>
            </a:r>
            <a:r>
              <a:rPr lang="en-US" b="1"/>
              <a:t>Add from Library</a:t>
            </a:r>
            <a:r>
              <a:rPr lang="en-US"/>
              <a:t>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9D23F3-82CF-222C-29D0-76AC09729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2443"/>
          <a:stretch>
            <a:fillRect/>
          </a:stretch>
        </p:blipFill>
        <p:spPr>
          <a:xfrm>
            <a:off x="1100723" y="10783513"/>
            <a:ext cx="10058400" cy="25833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6DF712-E19C-36D0-6296-65BF99E07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8311" y="6023800"/>
            <a:ext cx="6555079" cy="52905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DB57F2-BE21-A130-9D0F-B0012F19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40191" y="7080043"/>
            <a:ext cx="1954973" cy="52905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422316-2D86-FE5B-EB15-DBFEFC3B8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4776" y="11918887"/>
            <a:ext cx="1568959" cy="27290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12F4597-AE1A-8B92-3BF3-9F043A95E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09671" y="600421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9F001B2-3560-61C9-161B-8FC29F206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291551" y="707025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8BBF63-0AAE-1312-AE76-AD96A5A3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9440" y="11338034"/>
            <a:ext cx="1089125" cy="27290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8975521-BD8C-752D-6156-274CF4545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338565" y="112133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0B631C4-0846-42A0-CEBF-A21D65131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21939" y="1179125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71C6C7-7C5E-C737-45CB-129698EF1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096A09-85B3-22AE-B117-C0870F28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00D12-9A96-E14F-4CD8-A3B034844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1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6371C-9DAC-7E43-17D7-5B43DC30A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8C7FC7-6A8E-E3DD-F74A-D6CFFC9D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7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21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65C2A3-1850-A496-0C24-139E60F53BE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F76E2DE-CDD9-1EA9-E6BA-5B98B5810B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7"/>
            </a:pPr>
            <a:r>
              <a:rPr lang="en-US"/>
              <a:t>Click </a:t>
            </a:r>
            <a:r>
              <a:rPr lang="en-US" b="1"/>
              <a:t>Search </a:t>
            </a:r>
            <a:r>
              <a:rPr lang="en-US"/>
              <a:t>to select </a:t>
            </a:r>
            <a:r>
              <a:rPr lang="en-US" b="1"/>
              <a:t>Library*</a:t>
            </a:r>
            <a:r>
              <a:rPr lang="en-US"/>
              <a:t>. </a:t>
            </a:r>
          </a:p>
          <a:p>
            <a:pPr marL="80645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If selecting </a:t>
            </a:r>
            <a:r>
              <a:rPr lang="en-US" sz="2800" i="1"/>
              <a:t>Library </a:t>
            </a:r>
            <a:r>
              <a:rPr lang="en-US" sz="2800"/>
              <a:t>from dropdown, skip to </a:t>
            </a:r>
            <a:r>
              <a:rPr lang="en-US" sz="2800" i="1"/>
              <a:t>Step 69</a:t>
            </a:r>
            <a:r>
              <a:rPr lang="en-US" sz="2800"/>
              <a:t>. </a:t>
            </a:r>
            <a:endParaRPr lang="en-US" sz="2800" i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382D95-CD10-6817-1F5B-9CA88646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09" y="4059150"/>
            <a:ext cx="9144000" cy="43525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D3DB5E-635F-705D-0395-5E8E5CA580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8"/>
            </a:pPr>
            <a:r>
              <a:rPr lang="en-US"/>
              <a:t>Click </a:t>
            </a:r>
            <a:r>
              <a:rPr lang="en-US" b="1"/>
              <a:t>Select </a:t>
            </a:r>
            <a:r>
              <a:rPr lang="en-US"/>
              <a:t>for the desired library.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141D66-C901-4BCA-3E6A-815D82A84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399" y="9865836"/>
            <a:ext cx="7315200" cy="55980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3614A4-FCD0-EEC4-3032-72AD67014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0597" y="6096000"/>
            <a:ext cx="543341" cy="54333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CEDE45-A0B7-914F-3AA7-571E3497D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5028" y="12264900"/>
            <a:ext cx="655175" cy="39577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03D924-B375-C59F-BAE8-6A0E09229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A5AA5-635F-F247-D6DC-D2F7A4174E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29CED-38A0-FDC6-DB2D-357BB03694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30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9B62D-7B0F-B4CE-23B9-EEDBDC945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7333674-83D6-782D-F466-D81F900C8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22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475E18-B9F0-84C9-DC74-524B21E4473C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80FD8A7-0789-9889-D5E4-0C4119F863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69"/>
            </a:pPr>
            <a:r>
              <a:rPr lang="en-US"/>
              <a:t>Check </a:t>
            </a:r>
            <a:r>
              <a:rPr lang="en-US" b="1"/>
              <a:t>Prerequisite</a:t>
            </a:r>
            <a:r>
              <a:rPr lang="en-US"/>
              <a:t> box.</a:t>
            </a:r>
          </a:p>
          <a:p>
            <a:pPr marL="81915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Multiple </a:t>
            </a:r>
            <a:r>
              <a:rPr lang="en-US" sz="2800" i="1"/>
              <a:t>Prerequisites</a:t>
            </a:r>
            <a:r>
              <a:rPr lang="en-US" sz="2800"/>
              <a:t> can be selected from </a:t>
            </a:r>
            <a:r>
              <a:rPr lang="en-US" sz="2800" i="1"/>
              <a:t>Library</a:t>
            </a:r>
            <a:r>
              <a:rPr lang="en-US" sz="2800"/>
              <a:t>. </a:t>
            </a:r>
          </a:p>
          <a:p>
            <a:pPr marL="742950" indent="-742950">
              <a:buFont typeface="+mj-lt"/>
              <a:buAutoNum type="arabicPeriod" startAt="70"/>
            </a:pPr>
            <a:r>
              <a:rPr lang="en-US"/>
              <a:t>Click </a:t>
            </a:r>
            <a:r>
              <a:rPr lang="en-US" b="1"/>
              <a:t>Add Selected Prerequisites</a:t>
            </a:r>
            <a:r>
              <a:rPr lang="en-US"/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5AB02AC-9092-DC5E-AD3D-0CA6939AD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4211437"/>
            <a:ext cx="6400800" cy="454127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088300-0EB9-0578-3FDF-87070188FB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1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2DFD3E-5DF4-ECBA-0365-8DFE4A0E1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050" y="5953081"/>
            <a:ext cx="376950" cy="164041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5DFABE-5387-DF1B-437B-D6582DF04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63474" y="8229600"/>
            <a:ext cx="1891413" cy="33358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C736E3-2FB2-1423-075F-E296BBB90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218410" y="649896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85305E-F200-7E2D-5D70-D2430AA15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14834" y="81280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B7D2BA-4C79-7DB2-B692-D263BF81F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46"/>
          <a:stretch/>
        </p:blipFill>
        <p:spPr>
          <a:xfrm>
            <a:off x="1093609" y="11222894"/>
            <a:ext cx="10058400" cy="16431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22F575A-3817-E2D7-7BBC-D31FFE214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28938" y="12496075"/>
            <a:ext cx="624303" cy="33089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C3593-2AB4-9E39-1D29-BADFCB28C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35EB5B-0E4A-904E-AEA0-BC063010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73BF9-A38C-6937-26E4-F52AE5E5D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61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295B6-98DF-0262-048D-0E6BCEEBD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D2EE56EF-8E42-06CD-E2D0-19E3C1923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23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1AC3F4-95C9-DB36-00DC-94369D5E542A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19E17A3-CDAB-80DC-F035-6AC0FCBDAF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2"/>
            </a:pPr>
            <a:r>
              <a:rPr lang="en-US"/>
              <a:t>Click </a:t>
            </a:r>
            <a:r>
              <a:rPr lang="en-US" b="1"/>
              <a:t>Actions </a:t>
            </a:r>
            <a:r>
              <a:rPr lang="en-US"/>
              <a:t>to edit or delete a </a:t>
            </a:r>
            <a:r>
              <a:rPr lang="en-US" b="1"/>
              <a:t>Buyer Attachment </a:t>
            </a:r>
            <a:r>
              <a:rPr lang="en-US"/>
              <a:t>(Optional).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523758-3C8B-60FD-D17F-40B982A20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3720995"/>
            <a:ext cx="10058400" cy="27109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B3D0E1-8104-4A44-D935-F286D67E41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59"/>
            <a:ext cx="10569221" cy="3071193"/>
          </a:xfrm>
        </p:spPr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73"/>
              <a:defRPr/>
            </a:pPr>
            <a:r>
              <a:rPr lang="en-US">
                <a:solidFill>
                  <a:prstClr val="black"/>
                </a:solidFill>
              </a:rPr>
              <a:t>Click </a:t>
            </a:r>
            <a:r>
              <a:rPr lang="en-US" b="1">
                <a:solidFill>
                  <a:prstClr val="black"/>
                </a:solidFill>
              </a:rPr>
              <a:t>Add Attachment</a:t>
            </a:r>
            <a:r>
              <a:rPr lang="en-US">
                <a:solidFill>
                  <a:prstClr val="black"/>
                </a:solidFill>
              </a:rPr>
              <a:t>.</a:t>
            </a:r>
          </a:p>
          <a:p>
            <a:pPr marL="809625"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</a:t>
            </a:r>
            <a:r>
              <a:rPr lang="en-US" sz="2800" b="1">
                <a:solidFill>
                  <a:prstClr val="black"/>
                </a:solidFill>
              </a:rPr>
              <a:t> </a:t>
            </a:r>
            <a:r>
              <a:rPr lang="en-US" sz="2800">
                <a:solidFill>
                  <a:prstClr val="black"/>
                </a:solidFill>
              </a:rPr>
              <a:t>Follow </a:t>
            </a:r>
            <a:r>
              <a:rPr lang="en-US" sz="2800" i="1">
                <a:solidFill>
                  <a:prstClr val="black"/>
                </a:solidFill>
              </a:rPr>
              <a:t>Steps 73 – 92 </a:t>
            </a:r>
            <a:r>
              <a:rPr lang="en-US" sz="2800">
                <a:solidFill>
                  <a:prstClr val="black"/>
                </a:solidFill>
              </a:rPr>
              <a:t>and skip to </a:t>
            </a:r>
            <a:r>
              <a:rPr lang="en-US" sz="2800" i="1">
                <a:solidFill>
                  <a:prstClr val="black"/>
                </a:solidFill>
              </a:rPr>
              <a:t>Step 97 </a:t>
            </a:r>
            <a:r>
              <a:rPr lang="en-US" sz="2800">
                <a:solidFill>
                  <a:prstClr val="black"/>
                </a:solidFill>
              </a:rPr>
              <a:t>if adding </a:t>
            </a:r>
            <a:r>
              <a:rPr lang="en-US" sz="2800" i="1">
                <a:solidFill>
                  <a:prstClr val="black"/>
                </a:solidFill>
              </a:rPr>
              <a:t>Buyer Attachments</a:t>
            </a:r>
            <a:r>
              <a:rPr lang="en-US" sz="2800">
                <a:solidFill>
                  <a:prstClr val="black"/>
                </a:solidFill>
              </a:rPr>
              <a:t> or skip to </a:t>
            </a:r>
            <a:r>
              <a:rPr lang="en-US" sz="2800" i="1">
                <a:solidFill>
                  <a:prstClr val="black"/>
                </a:solidFill>
              </a:rPr>
              <a:t>Step 93 </a:t>
            </a:r>
            <a:r>
              <a:rPr lang="en-US" sz="2800">
                <a:solidFill>
                  <a:prstClr val="black"/>
                </a:solidFill>
              </a:rPr>
              <a:t>to </a:t>
            </a:r>
            <a:r>
              <a:rPr lang="en-US" sz="2800" i="1">
                <a:solidFill>
                  <a:prstClr val="black"/>
                </a:solidFill>
              </a:rPr>
              <a:t>Add from Library</a:t>
            </a:r>
            <a:r>
              <a:rPr lang="en-US" sz="2800">
                <a:solidFill>
                  <a:prstClr val="black"/>
                </a:solidFill>
              </a:rPr>
              <a:t>. </a:t>
            </a:r>
            <a:r>
              <a:rPr lang="en-US" sz="2800"/>
              <a:t>Following your organization's guidance, upload any relevant files to the event. If no files to add, skip to </a:t>
            </a:r>
            <a:r>
              <a:rPr lang="en-US" sz="2800" i="1"/>
              <a:t>Step 98. </a:t>
            </a:r>
            <a:endParaRPr lang="en-US" sz="2800">
              <a:solidFill>
                <a:prstClr val="black"/>
              </a:solidFill>
            </a:endParaRPr>
          </a:p>
          <a:p>
            <a:pPr marL="766763" lvl="0" indent="-742950">
              <a:buFont typeface="+mj-lt"/>
              <a:buAutoNum type="arabicPeriod" startAt="74"/>
              <a:defRPr/>
            </a:pPr>
            <a:r>
              <a:rPr lang="en-US">
                <a:solidFill>
                  <a:prstClr val="black"/>
                </a:solidFill>
              </a:rPr>
              <a:t>Select </a:t>
            </a:r>
            <a:r>
              <a:rPr lang="en-US" b="1">
                <a:solidFill>
                  <a:prstClr val="black"/>
                </a:solidFill>
              </a:rPr>
              <a:t>Add New Attachment</a:t>
            </a:r>
            <a:r>
              <a:rPr lang="en-US">
                <a:solidFill>
                  <a:prstClr val="black"/>
                </a:solidFill>
              </a:rPr>
              <a:t>. </a:t>
            </a:r>
          </a:p>
          <a:p>
            <a:pPr marL="23813" lvl="0">
              <a:defRPr/>
            </a:pPr>
            <a:endParaRPr lang="en-US">
              <a:solidFill>
                <a:prstClr val="black"/>
              </a:solidFill>
            </a:endParaRPr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B803B6-5E8B-E8F9-E2B4-58B3D9ACA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12208151"/>
            <a:ext cx="10058400" cy="16975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88650D6-123F-07C2-6EE4-42D6E12F4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0839" y="13050422"/>
            <a:ext cx="1538110" cy="26439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459FC25-D8CC-D05C-10FB-F4F24B73D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3628" y="12692686"/>
            <a:ext cx="1111753" cy="27033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FF3B6D-238C-F88C-C284-0F5599778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4988" y="125535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714064-4BBA-C048-1DEC-03DA25902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18949" y="1290829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7B2777-64C7-6C20-BADB-DE40F4606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59922" y="5091122"/>
            <a:ext cx="663446" cy="22652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4E02B-5D08-44BD-3B60-2809B74F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9483E-06FC-9D9F-705E-323E8DF95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230A9D-78C3-1F31-C77F-9EDC05BC6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4268418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C0ECF0-4855-D2FA-10B6-06EB6DB84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EED793-8540-FC81-3435-F2100E87C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24 of 41)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CC308F-0A11-952C-440B-4F7A408FA5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469B1B-9F4F-7F56-25B7-27C1E6539A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70113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 fontAlgn="base">
              <a:buFont typeface="+mj-lt"/>
              <a:buAutoNum type="arabicPeriod" startAt="75"/>
            </a:pPr>
            <a:r>
              <a:rPr lang="en-US"/>
              <a:t>Select </a:t>
            </a:r>
            <a:r>
              <a:rPr lang="en-US" b="1"/>
              <a:t>Attachment Type*</a:t>
            </a:r>
            <a:r>
              <a:rPr lang="en-US"/>
              <a:t>.</a:t>
            </a:r>
          </a:p>
          <a:p>
            <a:pPr marL="809625" fontAlgn="base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If selecting </a:t>
            </a:r>
            <a:r>
              <a:rPr lang="en-US" sz="2800" i="1"/>
              <a:t>File</a:t>
            </a:r>
            <a:r>
              <a:rPr lang="en-US" sz="2800"/>
              <a:t>, follow </a:t>
            </a:r>
            <a:r>
              <a:rPr lang="en-US" sz="2800" i="1"/>
              <a:t>Steps 76 – 82 </a:t>
            </a:r>
            <a:r>
              <a:rPr lang="en-US" sz="2800"/>
              <a:t>then skip to </a:t>
            </a:r>
            <a:r>
              <a:rPr lang="en-US" sz="2800" i="1"/>
              <a:t>Step 87</a:t>
            </a:r>
            <a:r>
              <a:rPr lang="en-US" sz="2800"/>
              <a:t>. If selecting </a:t>
            </a:r>
            <a:r>
              <a:rPr lang="en-US" sz="2800" i="1"/>
              <a:t>Link,</a:t>
            </a:r>
            <a:r>
              <a:rPr lang="en-US" sz="2800"/>
              <a:t> skip to </a:t>
            </a:r>
            <a:r>
              <a:rPr lang="en-US" sz="2800" i="1"/>
              <a:t>Step 83</a:t>
            </a:r>
            <a:r>
              <a:rPr lang="en-US" sz="2800"/>
              <a:t>. </a:t>
            </a:r>
          </a:p>
          <a:p>
            <a:pPr marL="742950" indent="-742950" fontAlgn="base">
              <a:buFont typeface="+mj-lt"/>
              <a:buAutoNum type="arabicPeriod" startAt="76"/>
            </a:pPr>
            <a:r>
              <a:rPr lang="en-US"/>
              <a:t>Click </a:t>
            </a:r>
            <a:r>
              <a:rPr lang="en-US" b="1"/>
              <a:t>Select files… </a:t>
            </a:r>
            <a:r>
              <a:rPr lang="en-US"/>
              <a:t>to upload </a:t>
            </a:r>
            <a:r>
              <a:rPr lang="en-US" b="1"/>
              <a:t>File*</a:t>
            </a:r>
            <a:r>
              <a:rPr lang="en-US"/>
              <a:t>. </a:t>
            </a:r>
            <a:endParaRPr lang="en-US" sz="3000">
              <a:solidFill>
                <a:srgbClr val="000000"/>
              </a:solidFill>
            </a:endParaRP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 sz="3000">
              <a:solidFill>
                <a:srgbClr val="000000"/>
              </a:solidFill>
            </a:endParaRP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023FC0-6F67-6999-FD8F-5D969FF23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465209" y="4577347"/>
            <a:ext cx="7315200" cy="4114800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5DAE09A-FBF8-35BE-0E18-6166F524D9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7"/>
            </a:pPr>
            <a:r>
              <a:rPr lang="en-US">
                <a:solidFill>
                  <a:srgbClr val="000000"/>
                </a:solidFill>
              </a:rPr>
              <a:t>Select the applicable </a:t>
            </a:r>
            <a:r>
              <a:rPr lang="en-US" b="1">
                <a:solidFill>
                  <a:srgbClr val="000000"/>
                </a:solidFill>
              </a:rPr>
              <a:t>File</a:t>
            </a:r>
            <a:r>
              <a:rPr lang="en-US">
                <a:solidFill>
                  <a:srgbClr val="000000"/>
                </a:solidFill>
              </a:rPr>
              <a:t> from local computer.</a:t>
            </a:r>
          </a:p>
          <a:p>
            <a:pPr marL="742950" indent="-742950">
              <a:buFont typeface="+mj-lt"/>
              <a:buAutoNum type="arabicPeriod" startAt="77"/>
            </a:pPr>
            <a:r>
              <a:rPr lang="en-US">
                <a:solidFill>
                  <a:srgbClr val="000000"/>
                </a:solidFill>
              </a:rPr>
              <a:t>Click </a:t>
            </a:r>
            <a:r>
              <a:rPr lang="en-US" b="1">
                <a:solidFill>
                  <a:srgbClr val="000000"/>
                </a:solidFill>
              </a:rPr>
              <a:t>Open</a:t>
            </a:r>
            <a:r>
              <a:rPr lang="en-US">
                <a:solidFill>
                  <a:srgbClr val="000000"/>
                </a:solidFill>
              </a:rPr>
              <a:t>.</a:t>
            </a:r>
          </a:p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011CD5-69CA-6E35-5532-879D03FA7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1" y="10395902"/>
            <a:ext cx="9144000" cy="45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4EAFA5B-22FB-EB3F-4888-CA7F08DDE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29625" y="5583618"/>
            <a:ext cx="1672348" cy="4306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393FC0-2292-ADCA-37DD-10B854CFE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51422" y="6468825"/>
            <a:ext cx="1231271" cy="33184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7E1C4C-219A-C439-B121-611726FD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393374" y="556521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287F242-C12E-F21A-FE61-A79647DFD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602782" y="63460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7E8D3B-8917-8FA2-C4E2-35D36ADFD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60022" y="12866641"/>
            <a:ext cx="2005778" cy="74021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2BBA9F-405F-30B1-196C-E152DD5A9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60423" y="14445375"/>
            <a:ext cx="1300350" cy="34831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C2157B4-A8AC-FF1D-F3B5-E54EA7FE3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211382" y="129624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A83246-440A-2B5D-301A-9C93ABEBF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36278" y="147970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690A8-B746-7ED5-61A8-D8CEEA565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EADF5-8341-3B11-FB15-4609D01D4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332F2-2DC0-EE9E-817F-7446B9E8A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54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FB126-55D7-24D8-FCD0-31BF5FB1F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A01AE7-1E50-15A5-9022-AA1EF28F0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25 of 41)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54EE1-BC06-21F2-5B58-A76669E48A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4758D5-445F-554F-D268-EFFE95A47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79"/>
            </a:pPr>
            <a:r>
              <a:rPr lang="en-US">
                <a:solidFill>
                  <a:srgbClr val="000000"/>
                </a:solidFill>
              </a:rPr>
              <a:t>Confirm that the uploaded </a:t>
            </a:r>
            <a:r>
              <a:rPr lang="en-US" b="1">
                <a:solidFill>
                  <a:srgbClr val="000000"/>
                </a:solidFill>
              </a:rPr>
              <a:t>File* </a:t>
            </a:r>
            <a:r>
              <a:rPr lang="en-US">
                <a:solidFill>
                  <a:srgbClr val="000000"/>
                </a:solidFill>
              </a:rPr>
              <a:t>was added.</a:t>
            </a:r>
          </a:p>
          <a:p>
            <a:pPr marL="742950" indent="-742950" fontAlgn="base">
              <a:buFont typeface="+mj-lt"/>
              <a:buAutoNum type="arabicPeriod" startAt="79"/>
            </a:pPr>
            <a:r>
              <a:rPr lang="en-US"/>
              <a:t>Enter </a:t>
            </a:r>
            <a:r>
              <a:rPr lang="en-US" b="1"/>
              <a:t>Comments</a:t>
            </a:r>
            <a:r>
              <a:rPr lang="en-US"/>
              <a:t> (Optional). </a:t>
            </a:r>
          </a:p>
          <a:p>
            <a:pPr marL="742950" indent="-742950" fontAlgn="base">
              <a:buFont typeface="+mj-lt"/>
              <a:buAutoNum type="arabicPeriod" startAt="79"/>
            </a:pPr>
            <a:r>
              <a:rPr lang="en-US"/>
              <a:t>Select </a:t>
            </a:r>
            <a:r>
              <a:rPr lang="en-US" b="1"/>
              <a:t>Display Order*</a:t>
            </a:r>
            <a:r>
              <a:rPr lang="en-US"/>
              <a:t>. </a:t>
            </a:r>
          </a:p>
          <a:p>
            <a:pPr marL="742950" indent="-742950" fontAlgn="base">
              <a:buFont typeface="+mj-lt"/>
              <a:buAutoNum type="arabicPeriod" startAt="79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</a:t>
            </a:r>
          </a:p>
          <a:p>
            <a:pPr marL="742950" fontAlgn="base"/>
            <a:r>
              <a:rPr lang="en-US" sz="2800" b="1">
                <a:solidFill>
                  <a:srgbClr val="000000"/>
                </a:solidFill>
              </a:rPr>
              <a:t>Note: </a:t>
            </a:r>
            <a:r>
              <a:rPr lang="en-US" sz="2800">
                <a:solidFill>
                  <a:srgbClr val="000000"/>
                </a:solidFill>
              </a:rPr>
              <a:t>Skip to </a:t>
            </a:r>
            <a:r>
              <a:rPr lang="en-US" sz="2800" i="1">
                <a:solidFill>
                  <a:srgbClr val="000000"/>
                </a:solidFill>
              </a:rPr>
              <a:t>Step 102 </a:t>
            </a:r>
            <a:r>
              <a:rPr lang="en-US" sz="2800">
                <a:solidFill>
                  <a:srgbClr val="000000"/>
                </a:solidFill>
              </a:rPr>
              <a:t>to </a:t>
            </a:r>
            <a:r>
              <a:rPr lang="en-US" sz="2800" i="1">
                <a:solidFill>
                  <a:srgbClr val="000000"/>
                </a:solidFill>
              </a:rPr>
              <a:t>Add Question</a:t>
            </a:r>
            <a:r>
              <a:rPr lang="en-US" sz="2800">
                <a:solidFill>
                  <a:srgbClr val="000000"/>
                </a:solidFill>
              </a:rPr>
              <a:t>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3E885-453B-9030-B073-6F214DADD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6281249"/>
            <a:ext cx="10058400" cy="69860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02C27C8-0314-D1C7-02B9-5A1C1D2FD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102405" y="8986606"/>
            <a:ext cx="5301789" cy="6631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F97856-8E0C-C7E4-9897-B6F5772AC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8212778" y="12554029"/>
            <a:ext cx="1667201" cy="500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723893-3729-2C09-32AB-D4BD14153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48981" y="904385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D2EA0D-83FA-62E7-4707-21EADA54F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097621" y="10151472"/>
            <a:ext cx="4429344" cy="10666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AB034D-5B31-4A75-E3E3-B1447DE2B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124007" y="11617501"/>
            <a:ext cx="6796753" cy="4332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8E8486B-6414-E25E-3A10-CE29A0469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664138" y="1252987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2BAD66-F88D-60D2-2C63-EF3D44F95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75367" y="1155980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55FEF3D-1E2E-6955-5634-3DDAE17F6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48981" y="1041047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DE204D-1830-E7C8-B7E8-E74C3414F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FA00-4476-61FE-8C67-5010EC485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8AC52-2B3C-4B63-825C-30A7ACE67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9831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9CA9B-D92F-BB79-9797-897E82167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43917E-E900-904A-FCC2-0B684E7F2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26 of 41)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6C8B26-6D39-71FE-97A7-08EC36036F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54E8EA-F2F9-8C69-81A5-785591BBBB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83"/>
            </a:pPr>
            <a:r>
              <a:rPr lang="en-US"/>
              <a:t>Select </a:t>
            </a:r>
            <a:r>
              <a:rPr lang="en-US" b="1"/>
              <a:t>Link</a:t>
            </a:r>
            <a:r>
              <a:rPr lang="en-US"/>
              <a:t> as </a:t>
            </a:r>
            <a:r>
              <a:rPr lang="en-US" b="1"/>
              <a:t>Attachment Type*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83"/>
            </a:pPr>
            <a:r>
              <a:rPr lang="en-US"/>
              <a:t>Enter </a:t>
            </a:r>
            <a:r>
              <a:rPr lang="en-US" b="1"/>
              <a:t>Name </a:t>
            </a:r>
            <a:r>
              <a:rPr lang="en-US"/>
              <a:t>and enter </a:t>
            </a:r>
            <a:r>
              <a:rPr lang="en-US" b="1"/>
              <a:t>URL*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83"/>
            </a:pPr>
            <a:r>
              <a:rPr lang="en-US"/>
              <a:t>Select </a:t>
            </a:r>
            <a:r>
              <a:rPr lang="en-US" b="1"/>
              <a:t>Display Order*</a:t>
            </a:r>
            <a:r>
              <a:rPr lang="en-US"/>
              <a:t>.</a:t>
            </a:r>
            <a:r>
              <a:rPr lang="en-US" b="1"/>
              <a:t> </a:t>
            </a:r>
          </a:p>
          <a:p>
            <a:pPr marL="742950" indent="-742950">
              <a:buFont typeface="+mj-lt"/>
              <a:buAutoNum type="arabicPeriod" startAt="83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625E37-AEF3-107D-C9D7-0C9E185F5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26" b="3877"/>
          <a:stretch>
            <a:fillRect/>
          </a:stretch>
        </p:blipFill>
        <p:spPr>
          <a:xfrm>
            <a:off x="2609849" y="5295479"/>
            <a:ext cx="6972300" cy="31162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EE9A7AD-BF96-0430-2638-6D99354FDA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8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1F6A7A6-B741-14B4-699F-9A937CEA3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799" y="10688765"/>
            <a:ext cx="10058400" cy="15093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DFC49E0-5055-9090-19A0-842257721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694193" y="7367784"/>
            <a:ext cx="4748673" cy="3451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3BA897-E542-B33B-434A-5669B808F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694187" y="6537899"/>
            <a:ext cx="3346041" cy="3451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74109E-EEB3-2C29-4748-F9F374E20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646322" y="6023399"/>
            <a:ext cx="1422868" cy="3451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F09567-DFEB-0418-B083-0F505CA97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557699" y="8047015"/>
            <a:ext cx="1152394" cy="3451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6F4EB5F-80DF-06A3-025C-E4899522F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95829" y="11744072"/>
            <a:ext cx="690224" cy="33383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FED545-829F-19A6-6666-3A8BA117E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69189" y="59086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41A534-804D-1A4E-1B3F-0A31DC32E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45550" y="731920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3D6A40-A20A-A500-F840-4C862334F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040225" y="639465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AE8C670-4E72-9858-5B89-152A94556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09059" y="79452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E9F4B-DE18-3A51-8076-AB42290C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0C0D2-1BE2-5998-27F2-AD25EE118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CF82F-E4B3-C3A4-A574-9ED1CE675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FE8F12-B01A-7FEB-5C32-04F308C56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694192" y="6928554"/>
            <a:ext cx="3346035" cy="34510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817B640-B1C4-9C78-F6C6-E33D24570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145550" y="67757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9352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9CA9B-D92F-BB79-9797-897E82167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E9F4B-DE18-3A51-8076-AB42290CB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D0C0D2-1BE2-5998-27F2-AD25EE118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CF82F-E4B3-C3A4-A574-9ED1CE675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A9776EBC-DAF1-9653-BD4F-D98E718B5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27 of 41)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654E8EA-F2F9-8C69-81A5-785591BBBB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66763" lvl="0" indent="-742950">
              <a:buFont typeface="+mj-lt"/>
              <a:buAutoNum type="arabicPeriod" startAt="89"/>
              <a:defRPr/>
            </a:pPr>
            <a:r>
              <a:rPr lang="en-US">
                <a:solidFill>
                  <a:prstClr val="black"/>
                </a:solidFill>
              </a:rPr>
              <a:t>To </a:t>
            </a:r>
            <a:r>
              <a:rPr lang="en-US" b="1">
                <a:solidFill>
                  <a:prstClr val="black"/>
                </a:solidFill>
              </a:rPr>
              <a:t>Add Attachment </a:t>
            </a:r>
            <a:r>
              <a:rPr lang="en-US">
                <a:solidFill>
                  <a:prstClr val="black"/>
                </a:solidFill>
              </a:rPr>
              <a:t>from </a:t>
            </a:r>
            <a:r>
              <a:rPr lang="en-US" b="1">
                <a:solidFill>
                  <a:prstClr val="black"/>
                </a:solidFill>
              </a:rPr>
              <a:t>Library</a:t>
            </a:r>
            <a:r>
              <a:rPr lang="en-US">
                <a:solidFill>
                  <a:prstClr val="black"/>
                </a:solidFill>
              </a:rPr>
              <a:t>, select </a:t>
            </a:r>
            <a:r>
              <a:rPr lang="en-US" b="1">
                <a:solidFill>
                  <a:prstClr val="black"/>
                </a:solidFill>
              </a:rPr>
              <a:t>Add from Library</a:t>
            </a:r>
            <a:r>
              <a:rPr lang="en-US">
                <a:solidFill>
                  <a:prstClr val="black"/>
                </a:solidFill>
              </a:rPr>
              <a:t>. 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D6EF5E-8241-9A0B-7645-FD4739581C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lvl="0" indent="-742950">
              <a:buFont typeface="+mj-lt"/>
              <a:buAutoNum type="arabicPeriod" startAt="90"/>
              <a:defRPr/>
            </a:pPr>
            <a:r>
              <a:rPr lang="en-US">
                <a:solidFill>
                  <a:prstClr val="black"/>
                </a:solidFill>
              </a:rPr>
              <a:t>Select </a:t>
            </a:r>
            <a:r>
              <a:rPr lang="en-US" b="1">
                <a:solidFill>
                  <a:prstClr val="black"/>
                </a:solidFill>
              </a:rPr>
              <a:t>Library*</a:t>
            </a:r>
            <a:r>
              <a:rPr lang="en-US">
                <a:solidFill>
                  <a:prstClr val="black"/>
                </a:solidFill>
              </a:rPr>
              <a:t>.</a:t>
            </a:r>
          </a:p>
          <a:p>
            <a:pPr marL="809625" lvl="0" indent="-66675">
              <a:defRPr/>
            </a:pPr>
            <a:r>
              <a:rPr lang="en-US" b="1">
                <a:solidFill>
                  <a:prstClr val="black"/>
                </a:solidFill>
              </a:rPr>
              <a:t>Note: </a:t>
            </a:r>
            <a:r>
              <a:rPr lang="en-US">
                <a:solidFill>
                  <a:prstClr val="black"/>
                </a:solidFill>
              </a:rPr>
              <a:t>Use </a:t>
            </a:r>
            <a:r>
              <a:rPr lang="en-US" i="1">
                <a:solidFill>
                  <a:prstClr val="black"/>
                </a:solidFill>
              </a:rPr>
              <a:t>magnifying glass </a:t>
            </a:r>
            <a:r>
              <a:rPr lang="en-US">
                <a:solidFill>
                  <a:prstClr val="black"/>
                </a:solidFill>
              </a:rPr>
              <a:t>to search for </a:t>
            </a:r>
            <a:r>
              <a:rPr lang="en-US" i="1">
                <a:solidFill>
                  <a:prstClr val="black"/>
                </a:solidFill>
              </a:rPr>
              <a:t>Library</a:t>
            </a:r>
            <a:r>
              <a:rPr lang="en-US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6C8B26-6D39-71FE-97A7-08EC36036F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79A31B-D212-1C91-87CC-A65DFC44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267"/>
          <a:stretch>
            <a:fillRect/>
          </a:stretch>
        </p:blipFill>
        <p:spPr>
          <a:xfrm>
            <a:off x="1198587" y="3927415"/>
            <a:ext cx="10058400" cy="34133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424263-5417-CB9B-E82A-CDFB8F6C3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15961" y="6118461"/>
            <a:ext cx="2260542" cy="52039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16C720C-8922-9AEA-7046-C6A5E8097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0941838"/>
            <a:ext cx="9144000" cy="43760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4508625-6071-A086-3AE1-333CE71F5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098082" y="12957312"/>
            <a:ext cx="4073352" cy="53503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6566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CDAF0-9C95-4EA6-7DE2-D3D974575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>
            <a:extLst>
              <a:ext uri="{FF2B5EF4-FFF2-40B4-BE49-F238E27FC236}">
                <a16:creationId xmlns:a16="http://schemas.microsoft.com/office/drawing/2014/main" id="{EEC7E075-4EA0-BC96-4FAE-DF62AA5B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79325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28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7DA79-4C7A-BEF8-7A25-D3E6FB7EE56D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062ECE8-76C6-9614-C9EF-E65FC91778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91"/>
              <a:defRPr/>
            </a:pPr>
            <a:r>
              <a:rPr lang="en-US">
                <a:solidFill>
                  <a:prstClr val="black"/>
                </a:solidFill>
              </a:rPr>
              <a:t>Check </a:t>
            </a:r>
            <a:r>
              <a:rPr lang="en-US" b="1">
                <a:solidFill>
                  <a:prstClr val="black"/>
                </a:solidFill>
              </a:rPr>
              <a:t>Add Attachments </a:t>
            </a:r>
            <a:r>
              <a:rPr lang="en-US">
                <a:solidFill>
                  <a:prstClr val="black"/>
                </a:solidFill>
              </a:rPr>
              <a:t>box. </a:t>
            </a:r>
          </a:p>
          <a:p>
            <a:pPr marL="809625" lvl="0">
              <a:defRPr/>
            </a:pPr>
            <a:r>
              <a:rPr lang="en-US" sz="2800" b="1">
                <a:solidFill>
                  <a:prstClr val="black"/>
                </a:solidFill>
              </a:rPr>
              <a:t>Note: </a:t>
            </a:r>
            <a:r>
              <a:rPr lang="en-US" sz="2800">
                <a:solidFill>
                  <a:prstClr val="black"/>
                </a:solidFill>
              </a:rPr>
              <a:t>Multiple </a:t>
            </a:r>
            <a:r>
              <a:rPr lang="en-US" sz="2800" i="1">
                <a:solidFill>
                  <a:prstClr val="black"/>
                </a:solidFill>
              </a:rPr>
              <a:t>Attachments</a:t>
            </a:r>
            <a:r>
              <a:rPr lang="en-US" sz="2800">
                <a:solidFill>
                  <a:prstClr val="black"/>
                </a:solidFill>
              </a:rPr>
              <a:t> can be selected. </a:t>
            </a:r>
          </a:p>
          <a:p>
            <a:pPr marL="742950" lvl="0" indent="-742950">
              <a:buFont typeface="+mj-lt"/>
              <a:buAutoNum type="arabicPeriod" startAt="92"/>
              <a:defRPr/>
            </a:pPr>
            <a:r>
              <a:rPr lang="en-US">
                <a:solidFill>
                  <a:prstClr val="black"/>
                </a:solidFill>
              </a:rPr>
              <a:t>Click </a:t>
            </a:r>
            <a:r>
              <a:rPr lang="en-US" b="1">
                <a:solidFill>
                  <a:prstClr val="black"/>
                </a:solidFill>
              </a:rPr>
              <a:t>Add Selected Attachments</a:t>
            </a:r>
            <a:r>
              <a:rPr lang="en-US">
                <a:solidFill>
                  <a:prstClr val="black"/>
                </a:solidFill>
              </a:rPr>
              <a:t>.</a:t>
            </a:r>
          </a:p>
          <a:p>
            <a:pPr marL="742950" lvl="0" indent="-742950">
              <a:buFont typeface="+mj-lt"/>
              <a:buAutoNum type="arabicPeriod" startAt="94"/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9BD6676-CC63-CAFD-A4AF-7ADCF16C6D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9017659"/>
            <a:ext cx="10569221" cy="307119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93"/>
            </a:pPr>
            <a:r>
              <a:rPr lang="en-US"/>
              <a:t>Review </a:t>
            </a:r>
            <a:r>
              <a:rPr lang="en-US" b="1"/>
              <a:t>Buyer Attachments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93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  <a:endParaRPr lang="en-US">
              <a:solidFill>
                <a:prstClr val="black"/>
              </a:solidFill>
            </a:endParaRPr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4DB335-2E3B-4166-CCF8-65069971A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775"/>
          <a:stretch>
            <a:fillRect/>
          </a:stretch>
        </p:blipFill>
        <p:spPr>
          <a:xfrm>
            <a:off x="3293111" y="4290501"/>
            <a:ext cx="4572000" cy="44241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A4C0738-8D9D-05D2-FAEF-4127AAA12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66252" y="8315436"/>
            <a:ext cx="1673054" cy="3126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B00E49-2681-F2D6-AF4F-36A4E751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86951" y="656056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0EF54C-66D5-6A72-6C92-6B41F8003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28459" y="776679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E65FAE-F0FE-14C3-8539-52C190720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35591" y="5803498"/>
            <a:ext cx="265922" cy="196329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2C869-613A-8DEE-7E5F-3DF898DC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F2792D-D654-B43A-8ECC-50CD9F403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1F7D0-3752-6737-D6EC-DE4BA392C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4D9BAB-9249-E786-9F48-637945BCA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0647149"/>
            <a:ext cx="10058400" cy="430582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CD1213-9216-0942-2B22-343D32D87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204076" y="11881271"/>
            <a:ext cx="9821276" cy="19278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1958422-32C2-EAB9-4072-4C2FC2126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94883" y="14581679"/>
            <a:ext cx="626315" cy="29529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E424E55-8E39-A76C-26BE-DC9CBDE70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966773" y="1380916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D4779D-DEB8-E480-A3BE-16AFEA18D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294883" y="1402894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</a:p>
        </p:txBody>
      </p:sp>
    </p:spTree>
    <p:extLst>
      <p:ext uri="{BB962C8B-B14F-4D97-AF65-F5344CB8AC3E}">
        <p14:creationId xmlns:p14="http://schemas.microsoft.com/office/powerpoint/2010/main" val="252551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171A5-5718-475B-C69D-BCCFDFCED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81308F4-E03B-0A43-D2A1-F6A355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7"/>
            <a:ext cx="10515600" cy="1072743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2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11E6F-773A-B145-0E61-AEBBD89D417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3834FB-F3D1-B1EE-F4AA-9EC3779BD0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Sign On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817563">
              <a:defRPr/>
            </a:pPr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The system utilizes Single Sign-On (SSO) capabilities and no log in information is required.</a:t>
            </a:r>
          </a:p>
          <a:p>
            <a:pPr marL="817563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3"/>
            </a:pP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4FAEEB-60E2-15F3-D938-1029A6215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4085141"/>
            <a:ext cx="10058400" cy="39175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4B91AB-6305-73E6-977E-6CD8C8C40F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 Events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New Event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742950" indent="-742950">
              <a:buFont typeface="+mj-lt"/>
              <a:buAutoNum type="arabicPeriod" startAt="3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EF567C-4FE2-1554-C858-F0ECFEADC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08"/>
          <a:stretch/>
        </p:blipFill>
        <p:spPr>
          <a:xfrm>
            <a:off x="1066800" y="11198782"/>
            <a:ext cx="10058400" cy="38725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5C612CA-6288-F814-115D-5C37EA938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8786" y="11320191"/>
            <a:ext cx="709683" cy="606827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3A2484-632D-06B0-A74A-6AC4920A3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2202" y="12023363"/>
            <a:ext cx="1811420" cy="548640"/>
          </a:xfrm>
          <a:prstGeom prst="rect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1A3FDC-9A34-70D0-4563-14784A281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52406" y="13042875"/>
            <a:ext cx="2152057" cy="548640"/>
          </a:xfrm>
          <a:prstGeom prst="rect">
            <a:avLst/>
          </a:prstGeom>
          <a:noFill/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A9D530-4410-7760-8950-1EAC43069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52246" y="1134928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F10DEF-21DE-E94D-D041-D59C7CAF1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43622" y="12023363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FDA6B5B-2D57-C844-122E-114AD22E8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900308" y="13042875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060DF-F3C1-58FE-241C-6BA53FD14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51965" y="6930573"/>
            <a:ext cx="915669" cy="5283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631A5-6C7D-8009-A212-F7C936A85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3/2/2026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4D5F7-3C16-A84F-E9FA-735FD5F50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F41C08-620C-9668-9397-A0B043F66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6879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8ACAD-46CC-36D4-B591-5F37078FB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49E1AF-C29C-ACD7-3424-2F669954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1149230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29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2E622C-2BAD-5F86-F82C-B74349915B5A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74D2689-7B99-2859-FB7D-8DFBFED97E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5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</a:t>
            </a:r>
          </a:p>
          <a:p>
            <a:pPr marL="738188"/>
            <a:r>
              <a:rPr lang="en-US" sz="2800" b="1"/>
              <a:t>Note</a:t>
            </a:r>
            <a:r>
              <a:rPr lang="en-US" sz="2800"/>
              <a:t>: All event types are set up to allow suppliers to upload attachments.</a:t>
            </a:r>
          </a:p>
          <a:p>
            <a:pPr marL="742950" indent="-742950">
              <a:buFont typeface="+mj-lt"/>
              <a:buAutoNum type="arabicPeriod" startAt="65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BADE68-5C16-0C80-E46A-0AFF62C77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4494116"/>
            <a:ext cx="10058400" cy="2986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A7AEFB-E4B9-B836-11C7-F18B26EBB8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 startAt="96"/>
            </a:pPr>
            <a:r>
              <a:rPr lang="en-US"/>
              <a:t>To </a:t>
            </a:r>
            <a:r>
              <a:rPr lang="en-US" b="1"/>
              <a:t>Edit</a:t>
            </a:r>
            <a:r>
              <a:rPr lang="en-US"/>
              <a:t> or </a:t>
            </a:r>
            <a:r>
              <a:rPr lang="en-US" b="1"/>
              <a:t>Delete</a:t>
            </a:r>
            <a:r>
              <a:rPr lang="en-US"/>
              <a:t> prepopulated question groups, click </a:t>
            </a:r>
            <a:r>
              <a:rPr lang="en-US" b="1"/>
              <a:t>Actions </a:t>
            </a:r>
            <a:r>
              <a:rPr lang="en-US"/>
              <a:t>(Optional).</a:t>
            </a:r>
          </a:p>
          <a:p>
            <a:pPr marL="914400" indent="-914400">
              <a:buFont typeface="+mj-lt"/>
              <a:buAutoNum type="arabicPeriod" startAt="96"/>
            </a:pPr>
            <a:r>
              <a:rPr lang="en-US"/>
              <a:t>Click </a:t>
            </a:r>
            <a:r>
              <a:rPr lang="en-US" b="1"/>
              <a:t>Page Title </a:t>
            </a:r>
            <a:r>
              <a:rPr lang="en-US"/>
              <a:t>hyperlink to view questions.</a:t>
            </a:r>
          </a:p>
          <a:p>
            <a:pPr marL="914400" indent="4763"/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Review the chart to learn more about </a:t>
            </a:r>
            <a:r>
              <a:rPr lang="en-US" sz="2800" i="1">
                <a:solidFill>
                  <a:prstClr val="black"/>
                </a:solidFill>
              </a:rPr>
              <a:t>Event Questions</a:t>
            </a:r>
            <a:r>
              <a:rPr lang="en-US" sz="2800">
                <a:solidFill>
                  <a:prstClr val="black"/>
                </a:solidFill>
              </a:rPr>
              <a:t>.</a:t>
            </a:r>
            <a:r>
              <a:rPr lang="en-US" sz="2800"/>
              <a:t>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92356C-B7E6-5502-2BF7-17AF3576D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12118234"/>
            <a:ext cx="10058400" cy="26537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0FD05B-A14E-EABE-28BC-36F9CBEFE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04912" y="7095744"/>
            <a:ext cx="645028" cy="30683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4A3F03-8EC5-1967-D8EA-229809E43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11690" y="13695347"/>
            <a:ext cx="693222" cy="21121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78CC1C-176D-7692-53F8-7B6473151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2335" y="13671287"/>
            <a:ext cx="1670929" cy="25933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A18ACB2-4C3B-9567-B171-7B7B1D9EE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683981" y="1317076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E58CC3-80A4-7A7D-AE3C-9650CC24F0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263264" y="1352663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62213-C7F5-F1D7-26AA-2BDF56476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B2F38-C0B7-1390-5272-126328B7E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371CB-58A2-9F3D-E3C6-FEC1189AF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61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2C21A-283F-FC12-645F-C50A1B7B9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2F78528-0833-CBEF-28AA-824DB28EE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7"/>
            <a:ext cx="10515600" cy="1132983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30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5FB9E-89C2-EB4B-DE4B-D5F72AA7A48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A0F04BB-6A03-8AC7-56EE-6E03E7F0F0AA}"/>
              </a:ext>
            </a:extLst>
          </p:cNvPr>
          <p:cNvGraphicFramePr>
            <a:graphicFrameLocks/>
          </p:cNvGraphicFramePr>
          <p:nvPr/>
        </p:nvGraphicFramePr>
        <p:xfrm>
          <a:off x="1066799" y="2578919"/>
          <a:ext cx="10058400" cy="12221892"/>
        </p:xfrm>
        <a:graphic>
          <a:graphicData uri="http://schemas.openxmlformats.org/drawingml/2006/table">
            <a:tbl>
              <a:tblPr firstRow="1" bandRow="1"/>
              <a:tblGrid>
                <a:gridCol w="4558497">
                  <a:extLst>
                    <a:ext uri="{9D8B030D-6E8A-4147-A177-3AD203B41FA5}">
                      <a16:colId xmlns:a16="http://schemas.microsoft.com/office/drawing/2014/main" val="3344469958"/>
                    </a:ext>
                  </a:extLst>
                </a:gridCol>
                <a:gridCol w="5499903">
                  <a:extLst>
                    <a:ext uri="{9D8B030D-6E8A-4147-A177-3AD203B41FA5}">
                      <a16:colId xmlns:a16="http://schemas.microsoft.com/office/drawing/2014/main" val="3852811794"/>
                    </a:ext>
                  </a:extLst>
                </a:gridCol>
              </a:tblGrid>
              <a:tr h="597158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842363"/>
                  </a:ext>
                </a:extLst>
              </a:tr>
              <a:tr h="597158">
                <a:tc>
                  <a:txBody>
                    <a:bodyPr/>
                    <a:lstStyle/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665334"/>
                  </a:ext>
                </a:extLst>
              </a:tr>
              <a:tr h="597158">
                <a:tc>
                  <a:txBody>
                    <a:bodyPr/>
                    <a:lstStyle/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60899"/>
                  </a:ext>
                </a:extLst>
              </a:tr>
              <a:tr h="597158">
                <a:tc>
                  <a:txBody>
                    <a:bodyPr/>
                    <a:lstStyle/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5663"/>
                  </a:ext>
                </a:extLst>
              </a:tr>
              <a:tr h="3058466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013512"/>
                  </a:ext>
                </a:extLst>
              </a:tr>
              <a:tr h="2357203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646099"/>
                  </a:ext>
                </a:extLst>
              </a:tr>
              <a:tr h="930429"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891357"/>
                  </a:ext>
                </a:extLst>
              </a:tr>
              <a:tr h="1241195">
                <a:tc gridSpan="2"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4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649629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8A018389-E6D8-7E3A-0CB8-631197EE176C}"/>
              </a:ext>
            </a:extLst>
          </p:cNvPr>
          <p:cNvSpPr txBox="1">
            <a:spLocks/>
          </p:cNvSpPr>
          <p:nvPr/>
        </p:nvSpPr>
        <p:spPr>
          <a:xfrm>
            <a:off x="1130461" y="2586927"/>
            <a:ext cx="4504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Questions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4D97C14-A34B-56D5-7124-30D25D3DF2EF}"/>
              </a:ext>
            </a:extLst>
          </p:cNvPr>
          <p:cNvSpPr txBox="1">
            <a:spLocks/>
          </p:cNvSpPr>
          <p:nvPr/>
        </p:nvSpPr>
        <p:spPr>
          <a:xfrm>
            <a:off x="5613723" y="2598634"/>
            <a:ext cx="5469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E206DE-EAD2-A25C-C373-33453A7243ED}"/>
              </a:ext>
            </a:extLst>
          </p:cNvPr>
          <p:cNvSpPr txBox="1">
            <a:spLocks/>
          </p:cNvSpPr>
          <p:nvPr/>
        </p:nvSpPr>
        <p:spPr>
          <a:xfrm>
            <a:off x="1059402" y="3172193"/>
            <a:ext cx="450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New Question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4B55BD-04D9-A436-88FF-3A12F4BA87E6}"/>
              </a:ext>
            </a:extLst>
          </p:cNvPr>
          <p:cNvSpPr txBox="1">
            <a:spLocks/>
          </p:cNvSpPr>
          <p:nvPr/>
        </p:nvSpPr>
        <p:spPr>
          <a:xfrm>
            <a:off x="5642419" y="3205720"/>
            <a:ext cx="5440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a custom question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85D5BF-F05A-BAE0-FBB9-2A23BBBAE880}"/>
              </a:ext>
            </a:extLst>
          </p:cNvPr>
          <p:cNvSpPr txBox="1">
            <a:spLocks/>
          </p:cNvSpPr>
          <p:nvPr/>
        </p:nvSpPr>
        <p:spPr>
          <a:xfrm>
            <a:off x="1059402" y="3795777"/>
            <a:ext cx="450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from Library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354C2A-C20A-56FC-6527-43254977AEF5}"/>
              </a:ext>
            </a:extLst>
          </p:cNvPr>
          <p:cNvSpPr txBox="1">
            <a:spLocks/>
          </p:cNvSpPr>
          <p:nvPr/>
        </p:nvSpPr>
        <p:spPr>
          <a:xfrm>
            <a:off x="5642419" y="3814929"/>
            <a:ext cx="450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standard questions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CA0C3A-74DE-9255-CA96-C2BF1E668DB2}"/>
              </a:ext>
            </a:extLst>
          </p:cNvPr>
          <p:cNvSpPr txBox="1">
            <a:spLocks/>
          </p:cNvSpPr>
          <p:nvPr/>
        </p:nvSpPr>
        <p:spPr>
          <a:xfrm>
            <a:off x="1059402" y="4402616"/>
            <a:ext cx="450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from File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F96BEE-5E4F-40FB-462B-ACB128CA81EE}"/>
              </a:ext>
            </a:extLst>
          </p:cNvPr>
          <p:cNvSpPr txBox="1">
            <a:spLocks/>
          </p:cNvSpPr>
          <p:nvPr/>
        </p:nvSpPr>
        <p:spPr>
          <a:xfrm>
            <a:off x="5642419" y="4395653"/>
            <a:ext cx="4504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previously prepared questions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45AB66-B879-5134-6C6A-9C68B0EC6920}"/>
              </a:ext>
            </a:extLst>
          </p:cNvPr>
          <p:cNvSpPr txBox="1">
            <a:spLocks/>
          </p:cNvSpPr>
          <p:nvPr/>
        </p:nvSpPr>
        <p:spPr>
          <a:xfrm>
            <a:off x="1059402" y="5537217"/>
            <a:ext cx="4504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Page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34245A-2060-CFAC-B188-6D02B9747275}"/>
              </a:ext>
            </a:extLst>
          </p:cNvPr>
          <p:cNvSpPr txBox="1">
            <a:spLocks/>
          </p:cNvSpPr>
          <p:nvPr/>
        </p:nvSpPr>
        <p:spPr>
          <a:xfrm>
            <a:off x="5642419" y="5484118"/>
            <a:ext cx="54403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can be organized into separate pages. The RFI template includes two pre-populated question pages: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Supplier General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Questions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754876-65A7-3A91-85CA-2AF70C94B4B0}"/>
              </a:ext>
            </a:extLst>
          </p:cNvPr>
          <p:cNvSpPr txBox="1">
            <a:spLocks/>
          </p:cNvSpPr>
          <p:nvPr/>
        </p:nvSpPr>
        <p:spPr>
          <a:xfrm>
            <a:off x="1059402" y="8501267"/>
            <a:ext cx="453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 Group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A5A3AC-5B94-E17E-994C-F23BE65FA1CC}"/>
              </a:ext>
            </a:extLst>
          </p:cNvPr>
          <p:cNvSpPr txBox="1">
            <a:spLocks/>
          </p:cNvSpPr>
          <p:nvPr/>
        </p:nvSpPr>
        <p:spPr>
          <a:xfrm>
            <a:off x="5642419" y="8509503"/>
            <a:ext cx="54489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Within each page, questions can be further grouped into sections with titles based on user-defined criteria. Instructions for each group can also be entered.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0EF0E1-F252-BCFB-F863-E004DBE7693C}"/>
              </a:ext>
            </a:extLst>
          </p:cNvPr>
          <p:cNvSpPr txBox="1">
            <a:spLocks/>
          </p:cNvSpPr>
          <p:nvPr/>
        </p:nvSpPr>
        <p:spPr>
          <a:xfrm>
            <a:off x="1059402" y="10890801"/>
            <a:ext cx="4504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Questions with Supplier Profile 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DF3ECF-30BD-D45F-8687-531924B71FF6}"/>
              </a:ext>
            </a:extLst>
          </p:cNvPr>
          <p:cNvSpPr txBox="1">
            <a:spLocks/>
          </p:cNvSpPr>
          <p:nvPr/>
        </p:nvSpPr>
        <p:spPr>
          <a:xfrm>
            <a:off x="5642419" y="10881394"/>
            <a:ext cx="5490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from Supplier Profile Content can be added in groups.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E60A9B-9A2D-3157-E7E1-D6E2658C3E3C}"/>
              </a:ext>
            </a:extLst>
          </p:cNvPr>
          <p:cNvSpPr txBox="1">
            <a:spLocks/>
          </p:cNvSpPr>
          <p:nvPr/>
        </p:nvSpPr>
        <p:spPr>
          <a:xfrm>
            <a:off x="1099156" y="11771464"/>
            <a:ext cx="99766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Users can organize their questions and groups freely.</a:t>
            </a:r>
          </a:p>
          <a:p>
            <a:endParaRPr lang="en-US" sz="24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questions in sections under a single page.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each group on a separate page.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all questions in a single page without groups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9DABE3-9CF5-C8A0-7B98-0B299AB270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367406-D510-2918-092D-CE9FFD0CC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7C3F7-2C06-0919-74FE-EA5FEBE22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20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8EB42-5EAA-F4D8-A419-A64F9A5E5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6E5C11F-0107-3A27-6597-A0010FCCC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31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64006A-F72C-2119-C75D-ADB4B4F19B0A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25983D-9300-194E-47B6-21E161D51F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lvl="0" indent="-742950">
              <a:buFont typeface="+mj-lt"/>
              <a:buAutoNum type="arabicPeriod" startAt="98"/>
              <a:defRPr/>
            </a:pPr>
            <a:r>
              <a:rPr lang="en-US">
                <a:solidFill>
                  <a:prstClr val="black"/>
                </a:solidFill>
              </a:rPr>
              <a:t>Click </a:t>
            </a:r>
            <a:r>
              <a:rPr lang="en-US" b="1">
                <a:solidFill>
                  <a:prstClr val="black"/>
                </a:solidFill>
              </a:rPr>
              <a:t>Add Question</a:t>
            </a:r>
            <a:r>
              <a:rPr lang="en-US">
                <a:solidFill>
                  <a:prstClr val="black"/>
                </a:solidFill>
              </a:rPr>
              <a:t>.</a:t>
            </a:r>
          </a:p>
          <a:p>
            <a:pPr marL="742950" lvl="0" indent="-742950">
              <a:buFont typeface="+mj-lt"/>
              <a:buAutoNum type="arabicPeriod" startAt="98"/>
              <a:defRPr/>
            </a:pPr>
            <a:r>
              <a:rPr lang="en-US">
                <a:solidFill>
                  <a:prstClr val="black"/>
                </a:solidFill>
              </a:rPr>
              <a:t>To add a custom question, select </a:t>
            </a:r>
            <a:r>
              <a:rPr lang="en-US" b="1">
                <a:solidFill>
                  <a:prstClr val="black"/>
                </a:solidFill>
              </a:rPr>
              <a:t>Add New Question</a:t>
            </a:r>
            <a:r>
              <a:rPr lang="en-US">
                <a:solidFill>
                  <a:prstClr val="black"/>
                </a:solidFill>
              </a:rPr>
              <a:t>. </a:t>
            </a:r>
          </a:p>
          <a:p>
            <a:pPr marL="800100" lvl="0"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To </a:t>
            </a:r>
            <a:r>
              <a:rPr lang="en-US" sz="2800" i="1">
                <a:solidFill>
                  <a:prstClr val="black"/>
                </a:solidFill>
              </a:rPr>
              <a:t>Add New Question</a:t>
            </a:r>
            <a:r>
              <a:rPr lang="en-US" sz="2800">
                <a:solidFill>
                  <a:prstClr val="black"/>
                </a:solidFill>
              </a:rPr>
              <a:t>, follow </a:t>
            </a:r>
            <a:r>
              <a:rPr lang="en-US" sz="2800" i="1">
                <a:solidFill>
                  <a:prstClr val="black"/>
                </a:solidFill>
              </a:rPr>
              <a:t>Steps 100 – 105 </a:t>
            </a:r>
            <a:r>
              <a:rPr lang="en-US" sz="2800">
                <a:solidFill>
                  <a:prstClr val="black"/>
                </a:solidFill>
              </a:rPr>
              <a:t>and skip to </a:t>
            </a:r>
            <a:r>
              <a:rPr lang="en-US" sz="2800" i="1">
                <a:solidFill>
                  <a:prstClr val="black"/>
                </a:solidFill>
              </a:rPr>
              <a:t>Step 113</a:t>
            </a:r>
            <a:r>
              <a:rPr lang="en-US" sz="2800">
                <a:solidFill>
                  <a:prstClr val="black"/>
                </a:solidFill>
              </a:rPr>
              <a:t>. To </a:t>
            </a:r>
            <a:r>
              <a:rPr lang="en-US" sz="2800" i="1">
                <a:solidFill>
                  <a:prstClr val="black"/>
                </a:solidFill>
              </a:rPr>
              <a:t>Add Questions from Library</a:t>
            </a:r>
            <a:r>
              <a:rPr lang="en-US" sz="2800">
                <a:solidFill>
                  <a:prstClr val="black"/>
                </a:solidFill>
              </a:rPr>
              <a:t>, follow </a:t>
            </a:r>
            <a:r>
              <a:rPr lang="en-US" sz="2800" i="1">
                <a:solidFill>
                  <a:prstClr val="black"/>
                </a:solidFill>
              </a:rPr>
              <a:t>Steps 116 – 112.</a:t>
            </a:r>
            <a:r>
              <a:rPr lang="en-US" sz="280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1ED0B0-E63F-9F10-8A68-02EE8543A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914" y="6280484"/>
            <a:ext cx="10058400" cy="38793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824055-F865-D85D-F576-960EB7FA4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4841" y="9332658"/>
            <a:ext cx="990379" cy="25695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5245AD-6262-6118-DB16-6D2B3A9EC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0945" y="8434787"/>
            <a:ext cx="2437743" cy="32766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0A56C5-DF3E-94E2-6B6A-BABDCB644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618688" y="832353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07EC25C-1FC0-0FD4-A59C-FD0D339B9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303967" y="959332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D54CF-AA18-E8E6-D46B-A6BEA9E91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59C77-AE17-ADA6-47D4-1024C055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26FAB5-7B74-D0AC-C9CC-4D59EA49E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96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BA72B-0725-4F7E-B60E-74B0ED087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88542D-D85D-6E94-F1B5-59EA20664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1156968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32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EFF99C-92AE-8005-0CFF-B5B7B9FC7303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620C74-531D-4DB7-9C0F-416247D998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81075" indent="-981075">
              <a:buFont typeface="+mj-lt"/>
              <a:buAutoNum type="arabicPeriod" startAt="100"/>
            </a:pPr>
            <a:r>
              <a:rPr lang="en-US"/>
              <a:t>Enter </a:t>
            </a:r>
            <a:r>
              <a:rPr lang="en-US" b="1"/>
              <a:t>Question Text</a:t>
            </a:r>
            <a:r>
              <a:rPr lang="en-US"/>
              <a:t>*.</a:t>
            </a:r>
          </a:p>
          <a:p>
            <a:pPr marL="981075" indent="-981075">
              <a:buFont typeface="+mj-lt"/>
              <a:buAutoNum type="arabicPeriod" startAt="100"/>
            </a:pPr>
            <a:r>
              <a:rPr lang="en-US"/>
              <a:t>Select </a:t>
            </a:r>
            <a:r>
              <a:rPr lang="en-US" b="1"/>
              <a:t>Response Type</a:t>
            </a:r>
            <a:r>
              <a:rPr lang="en-US"/>
              <a:t>*.</a:t>
            </a:r>
          </a:p>
          <a:p>
            <a:pPr marL="1025525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Additional fields may display depending on </a:t>
            </a:r>
            <a:r>
              <a:rPr lang="en-US" sz="2800" i="1"/>
              <a:t>Response Type </a:t>
            </a:r>
            <a:r>
              <a:rPr lang="en-US" sz="2800"/>
              <a:t>selected. </a:t>
            </a:r>
          </a:p>
          <a:p>
            <a:pPr marL="1025525" indent="-1025525">
              <a:buFont typeface="+mj-lt"/>
              <a:buAutoNum type="arabicPeriod" startAt="102"/>
            </a:pPr>
            <a:r>
              <a:rPr lang="en-US"/>
              <a:t>Check the </a:t>
            </a:r>
            <a:r>
              <a:rPr lang="en-US" b="1"/>
              <a:t>Supplier Response is Required </a:t>
            </a:r>
            <a:r>
              <a:rPr lang="en-US"/>
              <a:t>box (Optional).</a:t>
            </a:r>
          </a:p>
          <a:p>
            <a:pPr marL="1025525" indent="-1025525">
              <a:buFont typeface="+mj-lt"/>
              <a:buAutoNum type="arabicPeriod" startAt="102"/>
            </a:pPr>
            <a:r>
              <a:rPr lang="en-US"/>
              <a:t>Click </a:t>
            </a:r>
            <a:r>
              <a:rPr lang="en-US" b="1"/>
              <a:t>Upload </a:t>
            </a:r>
            <a:r>
              <a:rPr lang="en-US"/>
              <a:t>to </a:t>
            </a:r>
            <a:r>
              <a:rPr lang="en-US" b="1"/>
              <a:t>Attach File </a:t>
            </a:r>
            <a:r>
              <a:rPr lang="en-US"/>
              <a:t>(Optional).</a:t>
            </a:r>
          </a:p>
          <a:p>
            <a:pPr marL="1025525" indent="-1025525">
              <a:buFont typeface="+mj-lt"/>
              <a:buAutoNum type="arabicPeriod" startAt="102"/>
            </a:pPr>
            <a:r>
              <a:rPr lang="en-US"/>
              <a:t>Select </a:t>
            </a:r>
            <a:r>
              <a:rPr lang="en-US" b="1"/>
              <a:t>Display Order</a:t>
            </a:r>
            <a:r>
              <a:rPr lang="en-US"/>
              <a:t>*.</a:t>
            </a:r>
          </a:p>
          <a:p>
            <a:pPr marL="1025525" indent="-1025525">
              <a:buFont typeface="+mj-lt"/>
              <a:buAutoNum type="arabicPeriod" startAt="102"/>
            </a:pPr>
            <a:r>
              <a:rPr lang="en-US"/>
              <a:t>Click </a:t>
            </a:r>
            <a:r>
              <a:rPr lang="en-US" b="1"/>
              <a:t>Save Changes</a:t>
            </a:r>
            <a:r>
              <a:rPr lang="en-US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693B21-82B1-135E-9DD3-C9B4ACD54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" r="537"/>
          <a:stretch/>
        </p:blipFill>
        <p:spPr>
          <a:xfrm>
            <a:off x="1066800" y="7876718"/>
            <a:ext cx="10058400" cy="60212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853B51-02F3-473A-1706-B0570C9C6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400" y="8983579"/>
            <a:ext cx="2009774" cy="148122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640DCC-155E-F4FE-0CC3-F6F073111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399" y="10804956"/>
            <a:ext cx="2642937" cy="44056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DB80FF-BE82-4C8F-6B70-615128F52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398" y="11341100"/>
            <a:ext cx="2743201" cy="27269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CCF902-CD5E-C19F-A4FE-861A26070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2865" y="11785535"/>
            <a:ext cx="688309" cy="31873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A19EDC-673F-3F67-34FA-24764556E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399" y="12276007"/>
            <a:ext cx="3667126" cy="44056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ED519F-C553-46D1-FA9F-AF9D32241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29648" y="13285963"/>
            <a:ext cx="1485902" cy="44908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FE9AC42-6DC7-C730-B979-5C29AB81D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24859" y="95322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29A9A6-D948-E6DD-845B-17EEE2184A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32758" y="107644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D08F640-F5DD-BABF-96BA-78FAFBAA1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280154" y="1118905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CCE6B9-5585-A374-0A7E-02B4C869C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599486" y="1165585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47184D-9B79-3D61-6DF3-2FED0AB29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24859" y="1222196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00DEDC6-E851-9815-A1B6-920FC2D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071657" y="132361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557620-86C3-0EBE-3A06-4DEF085B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E5466-A3D3-C99C-DBDA-B2228C948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4AE2E-6954-F2B9-36DA-AC1D1CACA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30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166BF-8E1E-505D-A791-0C0423076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875A5E6-2E96-A841-4D33-BB6FFC7C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33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236644-46FF-8C2B-B192-96667FEA7E1D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5B2B1D-3356-20A8-4D28-BEFF21805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81075" lvl="0" indent="-981075">
              <a:buFont typeface="+mj-lt"/>
              <a:buAutoNum type="arabicPeriod" startAt="106"/>
              <a:defRPr/>
            </a:pPr>
            <a:r>
              <a:rPr lang="en-US">
                <a:solidFill>
                  <a:prstClr val="black"/>
                </a:solidFill>
              </a:rPr>
              <a:t>Select </a:t>
            </a:r>
            <a:r>
              <a:rPr lang="en-US" b="1">
                <a:solidFill>
                  <a:prstClr val="black"/>
                </a:solidFill>
              </a:rPr>
              <a:t>Add Question from Library</a:t>
            </a:r>
            <a:r>
              <a:rPr lang="en-US">
                <a:solidFill>
                  <a:prstClr val="black"/>
                </a:solidFill>
              </a:rPr>
              <a:t>. </a:t>
            </a:r>
          </a:p>
          <a:p>
            <a:pPr marL="1025525" lvl="0"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To </a:t>
            </a:r>
            <a:r>
              <a:rPr lang="en-US" sz="2800" i="1">
                <a:solidFill>
                  <a:prstClr val="black"/>
                </a:solidFill>
              </a:rPr>
              <a:t>Add Questions from Library</a:t>
            </a:r>
            <a:r>
              <a:rPr lang="en-US" sz="2800">
                <a:solidFill>
                  <a:prstClr val="black"/>
                </a:solidFill>
              </a:rPr>
              <a:t>, follow </a:t>
            </a:r>
            <a:r>
              <a:rPr lang="en-US" sz="2800" i="1">
                <a:solidFill>
                  <a:prstClr val="black"/>
                </a:solidFill>
              </a:rPr>
              <a:t>Steps 107– 112.</a:t>
            </a:r>
            <a:r>
              <a:rPr lang="en-US" sz="280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3B961A-42C6-A86F-FD82-10D60CEA2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41" y="4432656"/>
            <a:ext cx="10058400" cy="38793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F1BF19-F01F-0B47-6C8F-BE973BA10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 startAt="107"/>
            </a:pPr>
            <a:r>
              <a:rPr lang="en-US"/>
              <a:t>Select </a:t>
            </a:r>
            <a:r>
              <a:rPr lang="en-US" b="1"/>
              <a:t>Library*</a:t>
            </a:r>
            <a:r>
              <a:rPr lang="en-US"/>
              <a:t>. </a:t>
            </a:r>
          </a:p>
          <a:p>
            <a:pPr marL="981075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Use </a:t>
            </a:r>
            <a:r>
              <a:rPr lang="en-US" sz="2800" i="1"/>
              <a:t>magnifying glass </a:t>
            </a:r>
            <a:r>
              <a:rPr lang="en-US" sz="2800"/>
              <a:t>to search.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B86EBE-91D2-84E9-6C1A-F9FD48BAC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67" y="10860356"/>
            <a:ext cx="10058400" cy="40730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52935F-24E9-E21B-9CE0-6CE43C5FE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86210" y="12173700"/>
            <a:ext cx="2364331" cy="3231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905184-9A86-0B27-EF54-FCAEF9C3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8522" y="6905664"/>
            <a:ext cx="2437743" cy="27506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CEA19A-6AF0-E50E-CB9D-E32BD1CC9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1FC2E3-2DD9-3545-A239-D3E73FEB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882FB-967D-7096-B3FE-A002A500D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1D5D6-A129-3A3F-DE6E-D0D16F6E6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D8127E3-66DA-7C54-1261-7BA3CB255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34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A4F93D-4EAD-C5C5-5040-3E8FF50DD73D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720F23-0767-D224-25D0-D52374A02A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981075" lvl="0" indent="-981075">
              <a:buFont typeface="+mj-lt"/>
              <a:buAutoNum type="arabicPeriod" startAt="108"/>
              <a:defRPr/>
            </a:pPr>
            <a:r>
              <a:rPr lang="en-US">
                <a:solidFill>
                  <a:prstClr val="black"/>
                </a:solidFill>
              </a:rPr>
              <a:t>Select </a:t>
            </a:r>
            <a:r>
              <a:rPr lang="en-US" b="1">
                <a:solidFill>
                  <a:prstClr val="black"/>
                </a:solidFill>
              </a:rPr>
              <a:t>Question Page </a:t>
            </a:r>
            <a:r>
              <a:rPr lang="en-US">
                <a:solidFill>
                  <a:prstClr val="black"/>
                </a:solidFill>
              </a:rPr>
              <a:t>and select </a:t>
            </a:r>
            <a:r>
              <a:rPr lang="en-US" b="1">
                <a:solidFill>
                  <a:prstClr val="black"/>
                </a:solidFill>
              </a:rPr>
              <a:t>Question Group</a:t>
            </a:r>
            <a:r>
              <a:rPr lang="en-US">
                <a:solidFill>
                  <a:prstClr val="black"/>
                </a:solidFill>
              </a:rPr>
              <a:t>. </a:t>
            </a:r>
          </a:p>
          <a:p>
            <a:pPr marL="1025525" lvl="0"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</a:t>
            </a:r>
            <a:r>
              <a:rPr lang="en-US" sz="2800" b="1">
                <a:solidFill>
                  <a:prstClr val="black"/>
                </a:solidFill>
              </a:rPr>
              <a:t> </a:t>
            </a:r>
            <a:r>
              <a:rPr lang="en-US" sz="2800" i="1">
                <a:solidFill>
                  <a:prstClr val="black"/>
                </a:solidFill>
              </a:rPr>
              <a:t>Question Group </a:t>
            </a:r>
            <a:r>
              <a:rPr lang="en-US" sz="2800">
                <a:solidFill>
                  <a:prstClr val="black"/>
                </a:solidFill>
              </a:rPr>
              <a:t>can be filtered by </a:t>
            </a:r>
            <a:r>
              <a:rPr lang="en-US" sz="2800" i="1">
                <a:solidFill>
                  <a:prstClr val="black"/>
                </a:solidFill>
              </a:rPr>
              <a:t>All Groups </a:t>
            </a:r>
            <a:r>
              <a:rPr lang="en-US" sz="2800">
                <a:solidFill>
                  <a:prstClr val="black"/>
                </a:solidFill>
              </a:rPr>
              <a:t>or an individual </a:t>
            </a:r>
            <a:r>
              <a:rPr lang="en-US" sz="2800" i="1">
                <a:solidFill>
                  <a:prstClr val="black"/>
                </a:solidFill>
              </a:rPr>
              <a:t>Question Group</a:t>
            </a:r>
            <a:r>
              <a:rPr lang="en-US" sz="2800">
                <a:solidFill>
                  <a:prstClr val="black"/>
                </a:solidFill>
              </a:rPr>
              <a:t>. </a:t>
            </a:r>
          </a:p>
          <a:p>
            <a:pPr marL="1025525" lvl="0" indent="-1025525">
              <a:buFont typeface="+mj-lt"/>
              <a:buAutoNum type="arabicPeriod" startAt="109"/>
              <a:defRPr/>
            </a:pPr>
            <a:r>
              <a:rPr lang="en-US">
                <a:solidFill>
                  <a:prstClr val="black"/>
                </a:solidFill>
              </a:rPr>
              <a:t>Check </a:t>
            </a:r>
            <a:r>
              <a:rPr lang="en-US" b="1">
                <a:solidFill>
                  <a:prstClr val="black"/>
                </a:solidFill>
              </a:rPr>
              <a:t>Question Name </a:t>
            </a:r>
            <a:r>
              <a:rPr lang="en-US">
                <a:solidFill>
                  <a:prstClr val="black"/>
                </a:solidFill>
              </a:rPr>
              <a:t>box.</a:t>
            </a:r>
          </a:p>
          <a:p>
            <a:pPr marL="1025525" lvl="0"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</a:t>
            </a:r>
            <a:r>
              <a:rPr lang="en-US" sz="2800" b="1">
                <a:solidFill>
                  <a:prstClr val="black"/>
                </a:solidFill>
              </a:rPr>
              <a:t> </a:t>
            </a:r>
            <a:r>
              <a:rPr lang="en-US" sz="2800">
                <a:solidFill>
                  <a:prstClr val="black"/>
                </a:solidFill>
              </a:rPr>
              <a:t>Multiple </a:t>
            </a:r>
            <a:r>
              <a:rPr lang="en-US" sz="2800" i="1">
                <a:solidFill>
                  <a:prstClr val="black"/>
                </a:solidFill>
              </a:rPr>
              <a:t>Questions</a:t>
            </a:r>
            <a:r>
              <a:rPr lang="en-US" sz="2800">
                <a:solidFill>
                  <a:prstClr val="black"/>
                </a:solidFill>
              </a:rPr>
              <a:t> can be selected.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1A0956-9C88-E5CA-7A5D-4AE3D31A1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841" y="5836872"/>
            <a:ext cx="10058400" cy="29167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B626E72-96D3-50EA-24DE-CA8EDE52EB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025525" indent="-1025525">
              <a:buFont typeface="+mj-lt"/>
              <a:buAutoNum type="arabicPeriod" startAt="110"/>
            </a:pPr>
            <a:r>
              <a:rPr lang="en-US"/>
              <a:t>Select </a:t>
            </a:r>
            <a:r>
              <a:rPr lang="en-US" b="1"/>
              <a:t>Show in Question Group* </a:t>
            </a:r>
            <a:r>
              <a:rPr lang="en-US"/>
              <a:t>and select </a:t>
            </a:r>
            <a:r>
              <a:rPr lang="en-US" b="1"/>
              <a:t>Display Order*</a:t>
            </a:r>
            <a:r>
              <a:rPr lang="en-US"/>
              <a:t>.</a:t>
            </a:r>
          </a:p>
          <a:p>
            <a:pPr marL="1025525" indent="-1025525">
              <a:buFont typeface="+mj-lt"/>
              <a:buAutoNum type="arabicPeriod" startAt="110"/>
            </a:pPr>
            <a:r>
              <a:rPr lang="en-US"/>
              <a:t>Click </a:t>
            </a:r>
            <a:r>
              <a:rPr lang="en-US" b="1"/>
              <a:t>Add Selected Questions</a:t>
            </a:r>
            <a:r>
              <a:rPr lang="en-US"/>
              <a:t>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216B1FF-297C-69F4-2141-8F9453A1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841" y="11651710"/>
            <a:ext cx="10058400" cy="28864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43E7D8-1ED9-ABFF-0AE5-F9BCE0B73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0910" y="13529615"/>
            <a:ext cx="2859547" cy="48102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7C6B8C7-9067-B99E-1BC9-2CA61D046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537857" y="140106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"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C32AA8-4C3D-32D1-C4C1-36A327DA8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4476" y="7222098"/>
            <a:ext cx="3351524" cy="57212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BFAA0F6-1C95-E036-8D13-D3E10E1D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95999" y="723383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A10317-8AA2-CB21-6307-F715400F7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68582" y="8087463"/>
            <a:ext cx="220436" cy="47038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F35D496-6AAF-F5D4-00AF-0A03B4388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689018" y="806267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8660E43-8DD5-7131-ACA8-5D1F3C5B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25283" y="14205857"/>
            <a:ext cx="1125611" cy="22436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5C51CB-1D89-BEE6-AA63-27B4B4E56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813768" y="1366280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"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09AEA-43AC-4E0F-09D3-B45F929E8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915BA8-1ADE-F848-6E23-14C7C7055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039DA-5636-66B6-047B-225DE16B2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618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133F8-5313-1E8F-903D-595AA5FB7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E69C3D-EE40-CEEE-04D1-D29B99184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35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FBB82D-3364-F6D4-B96E-1F50AF04A480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35612D-878F-4C29-144C-43B002B71C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981075" indent="-981075">
              <a:buFont typeface="+mj-lt"/>
              <a:buAutoNum type="arabicPeriod" startAt="111"/>
            </a:pPr>
            <a:r>
              <a:rPr lang="en-US"/>
              <a:t>Review added </a:t>
            </a:r>
            <a:r>
              <a:rPr lang="en-US" b="1"/>
              <a:t>Question</a:t>
            </a:r>
            <a:r>
              <a:rPr lang="en-US"/>
              <a:t>. </a:t>
            </a:r>
          </a:p>
          <a:p>
            <a:pPr marL="981075" indent="-981075">
              <a:buFont typeface="+mj-lt"/>
              <a:buAutoNum type="arabicPeriod" startAt="111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3054A-4E1C-6BCA-362A-B430877E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70" y="4122199"/>
            <a:ext cx="10058400" cy="27570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B4AF7CB-8FFC-B77C-A255-6CC54F100A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025525" indent="-1025525">
              <a:buFont typeface="+mj-lt"/>
              <a:buAutoNum type="arabicPeriod" startAt="113"/>
            </a:pPr>
            <a:r>
              <a:rPr lang="en-US"/>
              <a:t>Review </a:t>
            </a:r>
            <a:r>
              <a:rPr lang="en-US" b="1"/>
              <a:t>RFI Questions </a:t>
            </a:r>
            <a:r>
              <a:rPr lang="en-US"/>
              <a:t>page. </a:t>
            </a:r>
          </a:p>
          <a:p>
            <a:pPr marL="1025525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Repeat </a:t>
            </a:r>
            <a:r>
              <a:rPr lang="en-US" sz="2800" i="1"/>
              <a:t>Steps 100 – 105 </a:t>
            </a:r>
            <a:r>
              <a:rPr lang="en-US" sz="2800"/>
              <a:t>to </a:t>
            </a:r>
            <a:r>
              <a:rPr lang="en-US" sz="2800" i="1"/>
              <a:t>Add New Question </a:t>
            </a:r>
            <a:r>
              <a:rPr lang="en-US" sz="2800"/>
              <a:t>or </a:t>
            </a:r>
            <a:r>
              <a:rPr lang="en-US" sz="2800" i="1"/>
              <a:t>Steps 106 – 112 </a:t>
            </a:r>
            <a:r>
              <a:rPr lang="en-US" sz="2800"/>
              <a:t>to</a:t>
            </a:r>
            <a:r>
              <a:rPr lang="en-US" sz="2800" i="1"/>
              <a:t> Add Questions from Library</a:t>
            </a:r>
            <a:r>
              <a:rPr lang="en-US" sz="2800"/>
              <a:t>.</a:t>
            </a:r>
          </a:p>
          <a:p>
            <a:pPr marL="1025525" indent="-1025525">
              <a:buFont typeface="+mj-lt"/>
              <a:buAutoNum type="arabicPeriod" startAt="114"/>
            </a:pPr>
            <a:r>
              <a:rPr lang="en-US"/>
              <a:t>Click </a:t>
            </a:r>
            <a:r>
              <a:rPr lang="en-US" b="1"/>
              <a:t>Next</a:t>
            </a:r>
            <a:r>
              <a:rPr lang="en-US"/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B87387-6571-CF78-82A0-DC0B084D9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56" y="11608516"/>
            <a:ext cx="10058400" cy="385533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534A30-F557-BD81-3F1C-C1824D92E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9288" y="12164808"/>
            <a:ext cx="9985535" cy="239034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BC6A6E-AE61-966B-C4B4-F13703511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44122" y="15079733"/>
            <a:ext cx="656388" cy="28961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F27039-2BC8-F594-79BC-408B4953D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89470" y="1455514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F8FCF0-ED0A-DFFF-8014-31AB8B1DD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397996" y="1453109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29D042-E377-CC4E-052C-859943B21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91645" y="6223660"/>
            <a:ext cx="1016056" cy="49464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C9C54E-252E-1499-1EB7-66F9F1430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09800" y="4108090"/>
            <a:ext cx="8736836" cy="128306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67AED7-5132-B7D4-B614-0FE4C6FB0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25353" y="567502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E478FA6-0148-25F9-3364-29B2DA794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661160" y="447530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1726C-FFA1-4184-0022-3180DA4EC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079C69-8844-4A40-44C2-DBA1817EB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40672-9388-DCD6-C742-B5DE39695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D4A10-36BD-048C-E6C4-CB4EC46D8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0069C3C-71E6-03AF-2ACB-F22E1CB0E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7"/>
            <a:ext cx="10515600" cy="1209099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36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8210F3-0C98-895B-2369-CBBBC925A2CC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13D520-0993-3D70-2CCE-E3D436A7A4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10963115"/>
          </a:xfrm>
        </p:spPr>
        <p:txBody>
          <a:bodyPr>
            <a:normAutofit/>
          </a:bodyPr>
          <a:lstStyle/>
          <a:p>
            <a:pPr marL="1025525" indent="-1025525">
              <a:buFont typeface="+mj-lt"/>
              <a:buAutoNum type="arabicPeriod" startAt="115"/>
            </a:pPr>
            <a:r>
              <a:rPr lang="en-US"/>
              <a:t>Review </a:t>
            </a:r>
            <a:r>
              <a:rPr lang="en-US" b="1"/>
              <a:t>Suppliers Invited by Commodity Code </a:t>
            </a:r>
            <a:r>
              <a:rPr lang="en-US"/>
              <a:t>tab.</a:t>
            </a:r>
          </a:p>
          <a:p>
            <a:pPr marL="1092200"/>
            <a:r>
              <a:rPr lang="en-US" sz="2800" b="1"/>
              <a:t>Note</a:t>
            </a:r>
            <a:r>
              <a:rPr lang="en-US" sz="2800"/>
              <a:t>: From the </a:t>
            </a:r>
            <a:r>
              <a:rPr lang="en-US" sz="2800" i="1"/>
              <a:t>Suppliers Invited by Commodity Code </a:t>
            </a:r>
            <a:r>
              <a:rPr lang="en-US" sz="2800"/>
              <a:t>tab view which registered suppliers will receive an email notification based on the </a:t>
            </a:r>
            <a:r>
              <a:rPr lang="en-US" sz="2800" i="1"/>
              <a:t>NIGP Codes </a:t>
            </a:r>
            <a:r>
              <a:rPr lang="en-US" sz="2800"/>
              <a:t>selected in the </a:t>
            </a:r>
            <a:r>
              <a:rPr lang="en-US" sz="2800" i="1"/>
              <a:t>Setup </a:t>
            </a:r>
            <a:r>
              <a:rPr lang="en-US" sz="2800"/>
              <a:t>section. If the tab is blank, return to the </a:t>
            </a:r>
            <a:r>
              <a:rPr lang="en-US" sz="2800" i="1"/>
              <a:t>Setup</a:t>
            </a:r>
            <a:r>
              <a:rPr lang="en-US" sz="2800"/>
              <a:t> section and select the appropriate </a:t>
            </a:r>
            <a:r>
              <a:rPr lang="en-US" sz="2800" i="1"/>
              <a:t>NIGP codes</a:t>
            </a:r>
            <a:r>
              <a:rPr lang="en-US" sz="2800"/>
              <a:t>.</a:t>
            </a:r>
          </a:p>
          <a:p>
            <a:pPr marL="1092200" indent="-1092200">
              <a:buFont typeface="+mj-lt"/>
              <a:buAutoNum type="arabicPeriod" startAt="116"/>
            </a:pPr>
            <a:r>
              <a:rPr lang="en-US"/>
              <a:t>To invite additional suppliers, click the </a:t>
            </a:r>
            <a:r>
              <a:rPr lang="en-US" b="1"/>
              <a:t>Add Suppliers to Event </a:t>
            </a:r>
            <a:r>
              <a:rPr lang="en-US"/>
              <a:t>tab.</a:t>
            </a:r>
          </a:p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85CF1E-AC15-2B1A-82C4-4A35AE85A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566" y="7189404"/>
            <a:ext cx="10058400" cy="437522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8E928C-8CD4-B138-DFFE-262148F51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11966" y="9640839"/>
            <a:ext cx="8470232" cy="81125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3A38E4-6C7B-51D0-F757-9FCEE4DDB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85888" y="7795517"/>
            <a:ext cx="1511969" cy="41307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A2E937-5A76-5222-4061-5FCDAFE6F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82198" y="980177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E54FCE-EC9C-8CAE-DB1E-05394A867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036766" y="724687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511A4-4852-B698-FB49-ED447DE9C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96E10-A9D0-93FA-4C3D-A5FA31A6E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97AB8-9BAF-1BC5-2461-3B7E291B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636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A3DAB-38DD-E54C-AB9F-E286FA318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C63843F-B258-31A3-DEED-75CA708AA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925680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37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79F0D-B404-E6B8-2F8D-B82F6EF19634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D0E0566-43EA-8B2C-EB60-5D78D40A9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25730"/>
            <a:ext cx="10915186" cy="5591220"/>
          </a:xfrm>
        </p:spPr>
        <p:txBody>
          <a:bodyPr>
            <a:normAutofit/>
          </a:bodyPr>
          <a:lstStyle/>
          <a:p>
            <a:pPr marL="1025525" indent="-1025525">
              <a:buFont typeface="+mj-lt"/>
              <a:buAutoNum type="arabicPeriod" startAt="117"/>
            </a:pPr>
            <a:r>
              <a:rPr lang="en-US"/>
              <a:t>Enter </a:t>
            </a:r>
            <a:r>
              <a:rPr lang="en-US" b="1"/>
              <a:t>Supplier Name </a:t>
            </a:r>
            <a:r>
              <a:rPr lang="en-US"/>
              <a:t>in </a:t>
            </a:r>
            <a:r>
              <a:rPr lang="en-US" b="1"/>
              <a:t>Quick search </a:t>
            </a:r>
            <a:r>
              <a:rPr lang="en-US"/>
              <a:t>to search for </a:t>
            </a:r>
            <a:r>
              <a:rPr lang="en-US" b="1"/>
              <a:t>Suppliers</a:t>
            </a:r>
            <a:r>
              <a:rPr lang="en-US"/>
              <a:t>.</a:t>
            </a:r>
            <a:r>
              <a:rPr lang="en-US" b="1"/>
              <a:t> </a:t>
            </a:r>
            <a:endParaRPr lang="en-US"/>
          </a:p>
          <a:p>
            <a:pPr marL="1025525" indent="-1025525">
              <a:buFont typeface="+mj-lt"/>
              <a:buAutoNum type="arabicPeriod" startAt="117"/>
            </a:pPr>
            <a:r>
              <a:rPr lang="en-US"/>
              <a:t>Click </a:t>
            </a:r>
            <a:r>
              <a:rPr lang="en-US" b="1"/>
              <a:t>Add to Event</a:t>
            </a:r>
            <a:r>
              <a:rPr lang="en-US"/>
              <a:t>.</a:t>
            </a:r>
          </a:p>
          <a:p>
            <a:pPr marL="109220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If clicking </a:t>
            </a:r>
            <a:r>
              <a:rPr lang="en-US" sz="2800" i="1"/>
              <a:t>Add to Event</a:t>
            </a:r>
            <a:r>
              <a:rPr lang="en-US" sz="2800"/>
              <a:t>, skip to </a:t>
            </a:r>
            <a:r>
              <a:rPr lang="en-US" sz="2800" i="1"/>
              <a:t>Step 124</a:t>
            </a:r>
            <a:r>
              <a:rPr lang="en-US" sz="2800"/>
              <a:t>.</a:t>
            </a:r>
            <a:r>
              <a:rPr lang="en-US" sz="2800" b="1"/>
              <a:t> </a:t>
            </a:r>
            <a:r>
              <a:rPr lang="en-US" sz="2800"/>
              <a:t>An </a:t>
            </a:r>
            <a:r>
              <a:rPr lang="en-US" sz="2800" i="1"/>
              <a:t>Added</a:t>
            </a:r>
            <a:r>
              <a:rPr lang="en-US" sz="2800"/>
              <a:t> confirmation icon will display</a:t>
            </a:r>
          </a:p>
          <a:p>
            <a:pPr marL="1031875" indent="-973138">
              <a:buFont typeface="+mj-lt"/>
              <a:buAutoNum type="arabicPeriod" startAt="119"/>
            </a:pPr>
            <a:r>
              <a:rPr lang="en-US"/>
              <a:t>Click </a:t>
            </a:r>
            <a:r>
              <a:rPr lang="en-US" b="1"/>
              <a:t>Manually Invite Suppliers </a:t>
            </a:r>
            <a:r>
              <a:rPr lang="en-US"/>
              <a:t>(Optional). </a:t>
            </a:r>
          </a:p>
          <a:p>
            <a:pPr marL="984250"/>
            <a:r>
              <a:rPr lang="en-US" sz="2800" b="1"/>
              <a:t>Note</a:t>
            </a:r>
            <a:r>
              <a:rPr lang="en-US" sz="2800"/>
              <a:t>:</a:t>
            </a:r>
            <a:r>
              <a:rPr lang="en-US" sz="2800" b="1"/>
              <a:t> </a:t>
            </a:r>
            <a:r>
              <a:rPr lang="en-US" sz="2800"/>
              <a:t>To </a:t>
            </a:r>
            <a:r>
              <a:rPr lang="en-US" sz="2800" i="1"/>
              <a:t>Manually Invite Suppliers</a:t>
            </a:r>
            <a:r>
              <a:rPr lang="en-US" sz="2800"/>
              <a:t>, follow </a:t>
            </a:r>
            <a:r>
              <a:rPr lang="en-US" sz="2800" i="1"/>
              <a:t>Steps 120 – 124 </a:t>
            </a:r>
            <a:r>
              <a:rPr lang="en-US" sz="2800"/>
              <a:t>or skip to </a:t>
            </a:r>
            <a:r>
              <a:rPr lang="en-US" sz="2800" i="1"/>
              <a:t>Step 125</a:t>
            </a:r>
            <a:r>
              <a:rPr lang="en-US" sz="2800"/>
              <a:t>. </a:t>
            </a:r>
          </a:p>
          <a:p>
            <a:pPr marL="1089025" indent="-971550">
              <a:buFont typeface="+mj-lt"/>
              <a:buAutoNum type="arabicPeriod" startAt="120"/>
            </a:pPr>
            <a:r>
              <a:rPr lang="en-US"/>
              <a:t>Select </a:t>
            </a:r>
            <a:r>
              <a:rPr lang="en-US" b="1"/>
              <a:t>Add Supplier to Event</a:t>
            </a:r>
            <a:r>
              <a:rPr lang="en-US"/>
              <a:t>.</a:t>
            </a:r>
          </a:p>
          <a:p>
            <a:pPr marL="1028700" indent="-44450"/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If adding several suppliers, select </a:t>
            </a:r>
            <a:r>
              <a:rPr lang="en-US" sz="2800" i="1">
                <a:solidFill>
                  <a:prstClr val="black"/>
                </a:solidFill>
              </a:rPr>
              <a:t>Get Import Template</a:t>
            </a:r>
            <a:r>
              <a:rPr lang="en-US" sz="2800">
                <a:solidFill>
                  <a:prstClr val="black"/>
                </a:solidFill>
              </a:rPr>
              <a:t>. </a:t>
            </a:r>
            <a:endParaRPr lang="en-US" sz="2800"/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9AF3F47-9B82-8E83-2B85-50E5E2B7E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048" y="7673532"/>
            <a:ext cx="10058400" cy="71482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5B7E40-F862-D1BA-793B-55BD560028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8796" y="9404865"/>
            <a:ext cx="5745208" cy="27033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44508F-9B87-78A1-6F3B-E8066C4D6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64477" y="11672888"/>
            <a:ext cx="784159" cy="22043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17C44A-2CEB-E51A-8DA7-B8F116BC8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17802" y="9920922"/>
            <a:ext cx="1566027" cy="29635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9EC7B0-A67B-860F-1068-4F1B6A1D9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87080" y="885622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8592DA6-2BFB-321A-4F1E-AB378EEE5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148636" y="1149554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FA1FA8-5DC4-4541-FA23-979FF6618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69162" y="978624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1981C0-2D50-6C56-1FD9-DEAB70F3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64477" y="8880014"/>
            <a:ext cx="1714475" cy="29635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F5FEE14-D3FA-8C7C-8307-2D6D47CC6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926495" y="832674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119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C3818-A0CC-F598-1693-B32B50EFE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D8494-A504-3D29-41E9-F4DD1AB3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A9488-B1D6-620A-ADF7-469098DC7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412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EAB2C-051D-35F1-8B19-1F96D3B7C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0F9A5F-BF7C-EC5F-C56D-990989F4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38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E5F832-B4E7-D255-B7FA-9A7445DF7416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8BCF9A5-F77E-EE98-315C-AC2C8B9065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82419"/>
            <a:ext cx="10569221" cy="6053667"/>
          </a:xfrm>
        </p:spPr>
        <p:txBody>
          <a:bodyPr>
            <a:normAutofit/>
          </a:bodyPr>
          <a:lstStyle/>
          <a:p>
            <a:pPr marL="1025525" lvl="0" indent="-1025525">
              <a:buFont typeface="+mj-lt"/>
              <a:buAutoNum type="arabicPeriod" startAt="121"/>
              <a:defRPr/>
            </a:pPr>
            <a:r>
              <a:rPr lang="en-US">
                <a:solidFill>
                  <a:prstClr val="black"/>
                </a:solidFill>
              </a:rPr>
              <a:t>Enter </a:t>
            </a:r>
            <a:r>
              <a:rPr lang="en-US" b="1">
                <a:solidFill>
                  <a:prstClr val="black"/>
                </a:solidFill>
              </a:rPr>
              <a:t>Supplier Name</a:t>
            </a:r>
            <a:r>
              <a:rPr lang="en-US">
                <a:solidFill>
                  <a:prstClr val="black"/>
                </a:solidFill>
              </a:rPr>
              <a:t>* </a:t>
            </a:r>
            <a:r>
              <a:rPr lang="en-US" b="1">
                <a:solidFill>
                  <a:prstClr val="black"/>
                </a:solidFill>
              </a:rPr>
              <a:t>and e</a:t>
            </a:r>
            <a:r>
              <a:rPr lang="en-US">
                <a:solidFill>
                  <a:prstClr val="black"/>
                </a:solidFill>
              </a:rPr>
              <a:t>nter </a:t>
            </a:r>
            <a:r>
              <a:rPr lang="en-US" b="1">
                <a:solidFill>
                  <a:prstClr val="black"/>
                </a:solidFill>
              </a:rPr>
              <a:t>Sales or Corporate Contact Name </a:t>
            </a:r>
            <a:r>
              <a:rPr lang="en-US">
                <a:solidFill>
                  <a:prstClr val="black"/>
                </a:solidFill>
              </a:rPr>
              <a:t>(Optional). </a:t>
            </a:r>
          </a:p>
          <a:p>
            <a:pPr marL="1025525" lvl="0" indent="-1025525">
              <a:buFont typeface="+mj-lt"/>
              <a:buAutoNum type="arabicPeriod" startAt="121"/>
              <a:defRPr/>
            </a:pPr>
            <a:r>
              <a:rPr lang="en-US">
                <a:solidFill>
                  <a:prstClr val="black"/>
                </a:solidFill>
              </a:rPr>
              <a:t>Enter </a:t>
            </a:r>
            <a:r>
              <a:rPr lang="en-US" b="1">
                <a:solidFill>
                  <a:prstClr val="black"/>
                </a:solidFill>
              </a:rPr>
              <a:t>Email*</a:t>
            </a:r>
            <a:r>
              <a:rPr lang="en-US">
                <a:solidFill>
                  <a:prstClr val="black"/>
                </a:solidFill>
              </a:rPr>
              <a:t>. </a:t>
            </a:r>
          </a:p>
          <a:p>
            <a:pPr marL="1025525" lvl="0" indent="-1025525">
              <a:buFont typeface="+mj-lt"/>
              <a:buAutoNum type="arabicPeriod" startAt="121"/>
              <a:defRPr/>
            </a:pPr>
            <a:r>
              <a:rPr lang="en-US">
                <a:solidFill>
                  <a:prstClr val="black"/>
                </a:solidFill>
              </a:rPr>
              <a:t>Click </a:t>
            </a:r>
            <a:r>
              <a:rPr lang="en-US" b="1">
                <a:solidFill>
                  <a:prstClr val="black"/>
                </a:solidFill>
              </a:rPr>
              <a:t>Save</a:t>
            </a:r>
            <a:r>
              <a:rPr lang="en-US">
                <a:solidFill>
                  <a:prstClr val="black"/>
                </a:solidFill>
              </a:rPr>
              <a:t> or </a:t>
            </a:r>
            <a:r>
              <a:rPr lang="en-US" b="1">
                <a:solidFill>
                  <a:prstClr val="black"/>
                </a:solidFill>
              </a:rPr>
              <a:t>Save and Add Another</a:t>
            </a:r>
            <a:r>
              <a:rPr lang="en-US">
                <a:solidFill>
                  <a:prstClr val="black"/>
                </a:solidFill>
              </a:rPr>
              <a:t>.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6D7170-1DA1-8FFC-3DE3-7C358D19A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0" b="2314"/>
          <a:stretch>
            <a:fillRect/>
          </a:stretch>
        </p:blipFill>
        <p:spPr>
          <a:xfrm>
            <a:off x="2895600" y="4910461"/>
            <a:ext cx="6400800" cy="34669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B1C848-ACEB-F2F1-3BC0-E87D6BDC3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092200" marR="0" lvl="0" indent="-109220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24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added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Supplier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</a:p>
          <a:p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A94698B-FB1C-53BB-D124-20F290243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609" y="10330003"/>
            <a:ext cx="10058400" cy="49601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ACF8752-22E2-25A7-A0AC-CF7CDC0F1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10200" y="7096826"/>
            <a:ext cx="3318511" cy="38184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0791BBD-ED09-A36E-CA8D-424619DFC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693215" y="604208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121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857FCB-3B7E-62FB-C553-37344CD1E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4001" y="5778567"/>
            <a:ext cx="3394709" cy="99074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AD44C9-449C-AE70-3677-3620B7D49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6026" y="7888123"/>
            <a:ext cx="2764055" cy="38184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0E2CBB2-E1F3-3F68-2E91-68B309A96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693215" y="699797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7307DEA-A159-2098-FF32-9FDB378E2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937202" y="780106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Arial" panose="020B0604020202020204" pitchFamily="34" charset="0"/>
                <a:cs typeface="Arial" panose="020B0604020202020204" pitchFamily="34" charset="0"/>
              </a:rPr>
              <a:t>123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64A7F59-D153-122E-8848-8E73D27124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84365" y="14789426"/>
            <a:ext cx="1013792" cy="39131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055251-85BD-9464-FBD6-8E2351C1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6F181-C6EC-CF47-3E8B-870160142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0730E-2574-2B7D-1714-37778CBEC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01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778E2-FEA7-20FE-082E-7BA3FCEB3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F0C674A8-5AAE-31CF-D02C-C552FC55A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925680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3 of 41)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69C8D1-B8BE-ABA4-263F-0A9AE30D8140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C228E1-9269-D631-27EA-5E91B6A10B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the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 Title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*. </a:t>
            </a:r>
          </a:p>
          <a:p>
            <a:pPr marL="73660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Including </a:t>
            </a:r>
            <a:r>
              <a:rPr lang="en-US" sz="2800">
                <a:solidFill>
                  <a:prstClr val="black"/>
                </a:solidFill>
              </a:rPr>
              <a:t>the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 Entity Name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 Title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assist in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Sourcing Director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 list as there is no column to display state entity’s name (e.g. UGA Consulting Services).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Entity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B07985-434E-D95E-9D03-242E73F8D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r="331"/>
          <a:stretch/>
        </p:blipFill>
        <p:spPr>
          <a:xfrm>
            <a:off x="1093609" y="6309894"/>
            <a:ext cx="10058400" cy="68232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910239E-5CD5-8546-1E3C-C2A9F0518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0482" y="8400683"/>
            <a:ext cx="4714017" cy="52910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7BB10A-BE6D-6661-ACB3-2E513EFEC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0482" y="9155896"/>
            <a:ext cx="4040918" cy="52910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0195FD-D0F1-388C-6BA4-D4A0D4F7E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6300" y="12310694"/>
            <a:ext cx="1203061" cy="56075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C03D8D-FC11-660D-0931-A04B5743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38599" y="83909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33E49A-33C1-6225-DF2B-3BC22720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038599" y="91754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35CB2D-F996-CD5C-C79A-38639482AD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17660" y="123282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EDA441-BBDB-5E00-9A13-3D96F7D37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4FD15-F4E6-4FD5-C8B2-375FF87E0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E5F53-B333-BC0D-2713-1703B45C7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78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2420B-589E-EB8C-476D-638F6834E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A286E2-C738-B287-1D5F-B6788BD98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39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FD426D-87CF-59A6-AFEB-89827A87839B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4627CA1-7D9F-9DD1-0C16-7BB4212DF6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025525" marR="0" lvl="0" indent="-1025525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25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Save Progress 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Next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105"/>
            </a:pP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E51C9E-2694-7425-78E5-A4A44121F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79" y="4656905"/>
            <a:ext cx="10058400" cy="26536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170BA72-EAEF-892B-621F-8806D32E7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07066" y="6931907"/>
            <a:ext cx="1823402" cy="335717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3783D4-E5E6-798E-9C1E-32BCCAEFA1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025525" marR="0" lvl="0" indent="-1025525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26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Progress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each section. </a:t>
            </a:r>
          </a:p>
          <a:p>
            <a:pPr marL="109220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</a:t>
            </a:r>
            <a:r>
              <a:rPr lang="en-US" sz="2800" b="1">
                <a:solidFill>
                  <a:prstClr val="black"/>
                </a:solidFill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the </a:t>
            </a:r>
            <a:r>
              <a:rPr kumimoji="0" lang="en-US" sz="280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Section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hyperlink to return to a section if editing is required.</a:t>
            </a:r>
          </a:p>
          <a:p>
            <a:pPr marL="1025525" marR="0" lvl="0" indent="-1025525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27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CDC172-6D18-F562-19A1-8EFEFCD6C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79" y="11483802"/>
            <a:ext cx="10058400" cy="38340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64B7954-35A8-AC0E-108F-78B71C7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5898" y="13396048"/>
            <a:ext cx="2202216" cy="66957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8EF1BF-2E02-618D-A894-ADDFBFE5D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76398" y="14969025"/>
            <a:ext cx="654070" cy="34409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3EE0CC-7AE2-E37C-0876-C190A881E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37595" y="13436683"/>
            <a:ext cx="588303" cy="5883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126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BBC18A-2E57-784E-E38A-1AC060DB2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302703" y="14371893"/>
            <a:ext cx="588303" cy="5883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B8214-01D8-E680-ADB7-A0EA3FAC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6B597B-D752-6EDD-9EA4-AF283565F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3EEC8-4FBF-1DD5-2614-7F4BF892D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901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6C319-47B9-BF09-80A5-DE311F3F1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0FA4DF-48C7-BF78-3987-A14EAA6F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40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6A2DDC-8E4E-1E74-06C6-C01BEB7197B6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2239DB-7CC2-DBE4-A49B-C1E3F842B9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025525" indent="-1025525">
              <a:buFont typeface="+mj-lt"/>
              <a:buAutoNum type="arabicPeriod" startAt="128"/>
            </a:pPr>
            <a:r>
              <a:rPr lang="en-US"/>
              <a:t>Review </a:t>
            </a:r>
            <a:r>
              <a:rPr lang="en-US" b="1"/>
              <a:t>Event Submitted </a:t>
            </a:r>
            <a:r>
              <a:rPr lang="en-US"/>
              <a:t>summary page. </a:t>
            </a:r>
          </a:p>
          <a:p>
            <a:pPr marL="1092200"/>
            <a:r>
              <a:rPr lang="en-US" sz="2800" b="1"/>
              <a:t>Note</a:t>
            </a:r>
            <a:r>
              <a:rPr lang="en-US" sz="2800"/>
              <a:t>: If there is workflow surrounding the event, approval steps can be viewed by clicking </a:t>
            </a:r>
            <a:r>
              <a:rPr lang="en-US" sz="2800" i="1"/>
              <a:t>View Approval Steps</a:t>
            </a:r>
            <a:r>
              <a:rPr lang="en-US" sz="2800"/>
              <a:t>.</a:t>
            </a:r>
          </a:p>
          <a:p>
            <a:pPr marL="1092200" indent="-1092200">
              <a:buFont typeface="+mj-lt"/>
              <a:buAutoNum type="arabicPeriod" startAt="129"/>
            </a:pPr>
            <a:r>
              <a:rPr lang="en-US"/>
              <a:t>Click </a:t>
            </a:r>
            <a:r>
              <a:rPr lang="en-US" b="1"/>
              <a:t>Return to My Event </a:t>
            </a:r>
            <a:r>
              <a:rPr lang="en-US"/>
              <a:t>hyperlink.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97C586-74BC-B598-0663-F66DFFCCA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8" y="4678634"/>
            <a:ext cx="10058400" cy="38956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91A62-2253-DD66-9A26-8F70846372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092200" indent="-1092200">
              <a:buFont typeface="+mj-lt"/>
              <a:buAutoNum type="arabicPeriod" startAt="130"/>
            </a:pPr>
            <a:r>
              <a:rPr lang="en-US"/>
              <a:t>Click </a:t>
            </a:r>
            <a:r>
              <a:rPr lang="en-US" b="1"/>
              <a:t>Tools</a:t>
            </a:r>
            <a:r>
              <a:rPr lang="en-US"/>
              <a:t>.</a:t>
            </a:r>
          </a:p>
          <a:p>
            <a:pPr marL="1092200" indent="-1092200">
              <a:buFont typeface="+mj-lt"/>
              <a:buAutoNum type="arabicPeriod" startAt="130"/>
            </a:pPr>
            <a:r>
              <a:rPr lang="en-US"/>
              <a:t>Select </a:t>
            </a:r>
            <a:r>
              <a:rPr lang="en-US" b="1"/>
              <a:t>Approvals</a:t>
            </a:r>
            <a:r>
              <a:rPr lang="en-US"/>
              <a:t>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51271A-345A-9110-CD71-6A5F507C2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5155" y="5493026"/>
            <a:ext cx="916254" cy="174546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B414BC-E153-2475-5020-502276D0E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799" y="10533548"/>
            <a:ext cx="5486400" cy="47843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C0AE1C7-C7A4-916A-0C59-3AB1B976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60237" y="10645028"/>
            <a:ext cx="4279506" cy="719658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CF7B4E-A639-CD5F-06F8-1C88E8FAC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6031" y="13810696"/>
            <a:ext cx="4667367" cy="525789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67392B-7D02-7C62-FDE1-B95D0CE17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739743" y="10732301"/>
            <a:ext cx="588303" cy="5883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9E4FE29-41B7-EFCE-F6DB-387BD9B43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153398" y="13779438"/>
            <a:ext cx="588303" cy="58830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>
                <a:latin typeface="Arial" panose="020B0604020202020204" pitchFamily="34" charset="0"/>
                <a:cs typeface="Arial" panose="020B0604020202020204" pitchFamily="34" charset="0"/>
              </a:rPr>
              <a:t>131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46D1B-DE94-CBB6-17C6-1970532F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0AA854-6726-D8C8-8CDF-E094D5233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62AAC6-8DEA-E754-FE7A-0815E0F37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36435096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C8BBB-B8F2-B9E4-D765-F9AF67EFF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55C48A-D3D3-F52E-4377-9C125546B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41 of 41)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C6305-F638-CE1C-BD5A-073136A67B0C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650AAF4-5FAA-6CA8-867B-3036D9AD3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092200" indent="-1092200">
              <a:buFont typeface="+mj-lt"/>
              <a:buAutoNum type="arabicPeriod" startAt="132"/>
            </a:pPr>
            <a:r>
              <a:rPr lang="en-US"/>
              <a:t>Review </a:t>
            </a:r>
            <a:r>
              <a:rPr lang="en-US" b="1"/>
              <a:t>Sourcing Event Approval Workflow </a:t>
            </a:r>
            <a:r>
              <a:rPr lang="en-US"/>
              <a:t>and make changes as applicable.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544CDD-F136-675E-E079-057A2CD13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009" y="14404596"/>
            <a:ext cx="10953599" cy="991815"/>
            <a:chOff x="343532" y="2583646"/>
            <a:chExt cx="6062976" cy="502647"/>
          </a:xfrm>
          <a:solidFill>
            <a:srgbClr val="90C3C8"/>
          </a:solidFill>
        </p:grpSpPr>
        <p:sp>
          <p:nvSpPr>
            <p:cNvPr id="18" name="Freeform 101">
              <a:extLst>
                <a:ext uri="{FF2B5EF4-FFF2-40B4-BE49-F238E27FC236}">
                  <a16:creationId xmlns:a16="http://schemas.microsoft.com/office/drawing/2014/main" id="{75024842-1FBC-B456-1561-91EF901A94A3}"/>
                </a:ext>
              </a:extLst>
            </p:cNvPr>
            <p:cNvSpPr/>
            <p:nvPr/>
          </p:nvSpPr>
          <p:spPr>
            <a:xfrm>
              <a:off x="343532" y="2583646"/>
              <a:ext cx="6062976" cy="502647"/>
            </a:xfrm>
            <a:prstGeom prst="rect">
              <a:avLst/>
            </a:prstGeom>
            <a:grpFill/>
            <a:ln w="12700">
              <a:solidFill>
                <a:srgbClr val="90C3C8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19" name="Graphic 18" descr="Checkmark with solid fill">
              <a:extLst>
                <a:ext uri="{FF2B5EF4-FFF2-40B4-BE49-F238E27FC236}">
                  <a16:creationId xmlns:a16="http://schemas.microsoft.com/office/drawing/2014/main" id="{CE623EF8-94D3-912D-DB26-93B168BE2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4021" y="2644669"/>
              <a:ext cx="463807" cy="380601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322497E-9611-49A1-2AB9-3AEDAD756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58"/>
          <a:stretch>
            <a:fillRect/>
          </a:stretch>
        </p:blipFill>
        <p:spPr>
          <a:xfrm>
            <a:off x="1295398" y="3844807"/>
            <a:ext cx="10058400" cy="53240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A4BA27C-0A89-E9B6-71C4-C99CE94B5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5899" y="6147015"/>
            <a:ext cx="8262257" cy="259636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C84BB9-BD0D-8075-971B-A3013671E560}"/>
              </a:ext>
            </a:extLst>
          </p:cNvPr>
          <p:cNvSpPr txBox="1"/>
          <p:nvPr/>
        </p:nvSpPr>
        <p:spPr>
          <a:xfrm>
            <a:off x="1666371" y="14671905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/>
                <a:cs typeface="Arial"/>
              </a:rPr>
              <a:t>You have successfully created a Request for Information (RFI).</a:t>
            </a:r>
            <a:endParaRPr lang="en-US" sz="2400" b="1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A8552F-225D-E59A-C737-6853061DD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18EA0-9875-56D6-88D5-2BC7E1C7D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14E87-0667-D428-D860-5F33C27AD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2DBCC-9CD8-913F-272C-3D1F2C545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768B7A86-D216-4D04-6DA2-5878EC39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1190934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4 of 41)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8B9497-483B-4615-F8DD-CB6CE79B6892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5A32D0-D174-AD96-D825-A371724356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 for Information </a:t>
            </a:r>
            <a:r>
              <a:rPr kumimoji="0" lang="en-US" sz="36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</a:t>
            </a:r>
            <a:r>
              <a:rPr kumimoji="0" lang="en-US" sz="36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 Type</a:t>
            </a:r>
            <a:r>
              <a:rPr kumimoji="0" lang="en-US" sz="3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eRFI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Template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from Template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*. </a:t>
            </a:r>
          </a:p>
          <a:p>
            <a:pPr marL="81915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defRPr/>
            </a:pPr>
            <a:r>
              <a:rPr lang="en-US" sz="2800" b="1">
                <a:solidFill>
                  <a:prstClr val="black"/>
                </a:solidFill>
              </a:rPr>
              <a:t>Note: </a:t>
            </a:r>
            <a:r>
              <a:rPr lang="en-US" sz="2800" i="1" err="1">
                <a:solidFill>
                  <a:prstClr val="black"/>
                </a:solidFill>
              </a:rPr>
              <a:t>eRFI</a:t>
            </a:r>
            <a:r>
              <a:rPr lang="en-US" sz="2800" i="1">
                <a:solidFill>
                  <a:prstClr val="black"/>
                </a:solidFill>
              </a:rPr>
              <a:t> Template </a:t>
            </a:r>
            <a:r>
              <a:rPr lang="en-US" sz="2800">
                <a:solidFill>
                  <a:prstClr val="black"/>
                </a:solidFill>
              </a:rPr>
              <a:t>will auto-populate in the </a:t>
            </a:r>
            <a:r>
              <a:rPr lang="en-US" sz="2800" i="1">
                <a:solidFill>
                  <a:prstClr val="black"/>
                </a:solidFill>
              </a:rPr>
              <a:t>Create from Template </a:t>
            </a:r>
            <a:r>
              <a:rPr lang="en-US" sz="2800">
                <a:solidFill>
                  <a:prstClr val="black"/>
                </a:solidFill>
              </a:rPr>
              <a:t>field once </a:t>
            </a:r>
            <a:r>
              <a:rPr lang="en-US" sz="2800" i="1">
                <a:solidFill>
                  <a:prstClr val="black"/>
                </a:solidFill>
              </a:rPr>
              <a:t>Request for Information </a:t>
            </a:r>
            <a:r>
              <a:rPr lang="en-US" sz="2800">
                <a:solidFill>
                  <a:prstClr val="black"/>
                </a:solidFill>
              </a:rPr>
              <a:t>is selected.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2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Sourcing Event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ACEDF6-70FC-5422-9B9D-4B97D5324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7120882"/>
            <a:ext cx="10058400" cy="67770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540FB9B-2545-DE3D-EECE-DF3F42C42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08086" y="9128289"/>
            <a:ext cx="4002512" cy="53105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124DB8-3B6C-0A04-4E17-7164CF89C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08086" y="9907258"/>
            <a:ext cx="4002512" cy="53105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DB6145-FF88-1CEF-A735-313BA784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49401" y="13174549"/>
            <a:ext cx="2794921" cy="531054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ED806E6-1484-4C1E-7A79-4F8B739B9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610598" y="911949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064ECF-CC7D-2120-62EA-6C2228E60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610598" y="988967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FB5F71-F6E4-8778-9FEF-F4EE91287A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272541" y="1262590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D4F5F-2CF8-8519-121C-B08FDE92E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DFFBFB-B0B3-0C43-BE47-32B9AB48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130F0-8410-E523-83E7-280097831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7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0F9FF-67AF-A966-5598-451DA62B2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0CB93C56-C162-DACC-F53A-99F6D5714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5 of 41)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04567D-75C5-7FA4-3144-32853B532098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E0900B-C2E7-D916-50A2-B6EEAD94A0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 populated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information.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lang="en-US">
                <a:solidFill>
                  <a:prstClr val="black"/>
                </a:solidFill>
              </a:rPr>
              <a:t>Enter </a:t>
            </a:r>
            <a:r>
              <a:rPr lang="en-US" b="1">
                <a:solidFill>
                  <a:prstClr val="black"/>
                </a:solidFill>
              </a:rPr>
              <a:t>Stage Title </a:t>
            </a:r>
            <a:r>
              <a:rPr lang="en-US">
                <a:solidFill>
                  <a:prstClr val="black"/>
                </a:solidFill>
              </a:rPr>
              <a:t>(Recommended).</a:t>
            </a:r>
          </a:p>
          <a:p>
            <a:pPr marL="754063" lvl="0"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</a:t>
            </a:r>
            <a:r>
              <a:rPr lang="en-US" sz="2800" b="1">
                <a:solidFill>
                  <a:prstClr val="black"/>
                </a:solidFill>
              </a:rPr>
              <a:t> </a:t>
            </a:r>
            <a:r>
              <a:rPr lang="en-US" sz="2800" i="1">
                <a:solidFill>
                  <a:prstClr val="black"/>
                </a:solidFill>
              </a:rPr>
              <a:t>Stage Title </a:t>
            </a:r>
            <a:r>
              <a:rPr lang="en-US" sz="2800">
                <a:solidFill>
                  <a:prstClr val="black"/>
                </a:solidFill>
              </a:rPr>
              <a:t>is only required if an event goes to a second stage and beyond during the evaluation process, such as a round of cost negotiations. It is recommended to enter “</a:t>
            </a:r>
            <a:r>
              <a:rPr lang="en-US" sz="2800" i="1">
                <a:solidFill>
                  <a:prstClr val="black"/>
                </a:solidFill>
              </a:rPr>
              <a:t>Original Solicitation</a:t>
            </a:r>
            <a:r>
              <a:rPr lang="en-US" sz="2800">
                <a:solidFill>
                  <a:prstClr val="black"/>
                </a:solidFill>
              </a:rPr>
              <a:t>” as the </a:t>
            </a:r>
            <a:r>
              <a:rPr lang="en-US" sz="2800" i="1">
                <a:solidFill>
                  <a:prstClr val="black"/>
                </a:solidFill>
              </a:rPr>
              <a:t>Stage Title </a:t>
            </a:r>
            <a:r>
              <a:rPr lang="en-US" sz="2800">
                <a:solidFill>
                  <a:prstClr val="black"/>
                </a:solidFill>
              </a:rPr>
              <a:t>for all events during initial set-up. </a:t>
            </a:r>
            <a:r>
              <a:rPr lang="en-US" sz="2800" i="1">
                <a:solidFill>
                  <a:prstClr val="black"/>
                </a:solidFill>
              </a:rPr>
              <a:t>Stage Title </a:t>
            </a:r>
            <a:r>
              <a:rPr lang="en-US" sz="2800">
                <a:solidFill>
                  <a:prstClr val="black"/>
                </a:solidFill>
              </a:rPr>
              <a:t>and</a:t>
            </a:r>
            <a:r>
              <a:rPr lang="en-US" sz="2800" i="1">
                <a:solidFill>
                  <a:prstClr val="black"/>
                </a:solidFill>
              </a:rPr>
              <a:t> Event Title </a:t>
            </a:r>
            <a:r>
              <a:rPr lang="en-US" sz="2800">
                <a:solidFill>
                  <a:prstClr val="black"/>
                </a:solidFill>
              </a:rPr>
              <a:t>can be edited; however, the other fields are read-only. </a:t>
            </a:r>
          </a:p>
          <a:p>
            <a:pPr marL="742950" indent="-742950">
              <a:buFont typeface="+mj-lt"/>
              <a:buAutoNum type="arabicPeriod" startAt="4"/>
            </a:pP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99227D-86E3-27B6-8C74-E2669CB8D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9" y="6733261"/>
            <a:ext cx="10058400" cy="37423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63EB94-8F17-EF41-8534-4F578A6D1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67066" y="9500544"/>
            <a:ext cx="3499757" cy="381575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8C90F-AC55-4A09-62EB-0F87BC5A5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52446" y="7483516"/>
            <a:ext cx="3614377" cy="167303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14CE82-52C0-9571-640C-EDFEFB905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803806" y="804571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1ACE1E-4669-D979-7147-15331EB46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18426" y="94439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0F4A1-8842-357B-8FAF-FD47D64B1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E6AD8F-15D1-97CA-51F2-668D31245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41C1E-96B0-6333-6CCE-55541B8E7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89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D291C-F0F6-CC4B-0DCB-D46C25A97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94FB73D-4DFB-4CAD-1676-BCDDAA0E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6 of 41)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C14777-9659-E5E0-C6BF-BD763195A0F7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D6C0E6-F88C-41A8-D5F6-A2A504081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15599" cy="6053667"/>
          </a:xfrm>
        </p:spPr>
        <p:txBody>
          <a:bodyPr>
            <a:normAutofit/>
          </a:bodyPr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5"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Offerors Conference*</a:t>
            </a:r>
            <a:r>
              <a:rPr lang="en-US">
                <a:solidFill>
                  <a:prstClr val="black"/>
                </a:solidFill>
              </a:rPr>
              <a:t>. 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9625" lvl="0">
              <a:defRPr/>
            </a:pPr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</a:t>
            </a:r>
            <a:r>
              <a:rPr lang="en-US" sz="2800" b="1">
                <a:solidFill>
                  <a:prstClr val="black"/>
                </a:solidFill>
              </a:rPr>
              <a:t> </a:t>
            </a:r>
            <a:r>
              <a:rPr lang="en-US" sz="2800">
                <a:solidFill>
                  <a:prstClr val="black"/>
                </a:solidFill>
              </a:rPr>
              <a:t>If </a:t>
            </a:r>
            <a:r>
              <a:rPr lang="en-US" sz="2800" i="1">
                <a:solidFill>
                  <a:prstClr val="black"/>
                </a:solidFill>
              </a:rPr>
              <a:t>Mandatory</a:t>
            </a:r>
            <a:r>
              <a:rPr lang="en-US" sz="2800">
                <a:solidFill>
                  <a:prstClr val="black"/>
                </a:solidFill>
              </a:rPr>
              <a:t> or </a:t>
            </a:r>
            <a:r>
              <a:rPr lang="en-US" sz="2800" i="1">
                <a:solidFill>
                  <a:prstClr val="black"/>
                </a:solidFill>
              </a:rPr>
              <a:t>Optional</a:t>
            </a:r>
            <a:r>
              <a:rPr lang="en-US" sz="2800">
                <a:solidFill>
                  <a:prstClr val="black"/>
                </a:solidFill>
              </a:rPr>
              <a:t> is selected, follow </a:t>
            </a:r>
            <a:r>
              <a:rPr lang="en-US" sz="2800" i="1">
                <a:solidFill>
                  <a:prstClr val="black"/>
                </a:solidFill>
              </a:rPr>
              <a:t>Steps 16 – 22 </a:t>
            </a:r>
            <a:r>
              <a:rPr lang="en-US" sz="2800">
                <a:solidFill>
                  <a:prstClr val="black"/>
                </a:solidFill>
              </a:rPr>
              <a:t>to complete the fields in this section. If</a:t>
            </a:r>
            <a:r>
              <a:rPr lang="en-US" sz="2800" i="1">
                <a:solidFill>
                  <a:prstClr val="black"/>
                </a:solidFill>
              </a:rPr>
              <a:t> Offerors Conference </a:t>
            </a:r>
            <a:r>
              <a:rPr lang="en-US" sz="2800">
                <a:solidFill>
                  <a:prstClr val="black"/>
                </a:solidFill>
              </a:rPr>
              <a:t>is </a:t>
            </a:r>
            <a:r>
              <a:rPr lang="en-US" sz="2800" i="1">
                <a:solidFill>
                  <a:prstClr val="black"/>
                </a:solidFill>
              </a:rPr>
              <a:t>N/A</a:t>
            </a:r>
            <a:r>
              <a:rPr lang="en-US" sz="2800">
                <a:solidFill>
                  <a:prstClr val="black"/>
                </a:solidFill>
              </a:rPr>
              <a:t>, skip to </a:t>
            </a:r>
            <a:r>
              <a:rPr lang="en-US" sz="2800" i="1">
                <a:solidFill>
                  <a:prstClr val="black"/>
                </a:solidFill>
              </a:rPr>
              <a:t>Step 23</a:t>
            </a:r>
            <a:r>
              <a:rPr lang="en-US" sz="2800">
                <a:solidFill>
                  <a:prstClr val="black"/>
                </a:solidFill>
              </a:rPr>
              <a:t>.</a:t>
            </a:r>
            <a:endParaRPr lang="en-US" sz="2800">
              <a:latin typeface="Arial"/>
              <a:cs typeface="Arial"/>
            </a:endParaRPr>
          </a:p>
          <a:p>
            <a:pPr marL="758825" lvl="0" indent="-742950">
              <a:buFont typeface="+mj-lt"/>
              <a:buAutoNum type="arabicPeriod" startAt="16"/>
              <a:defRPr/>
            </a:pPr>
            <a:r>
              <a:rPr lang="en-US">
                <a:latin typeface="Arial"/>
                <a:cs typeface="Arial"/>
              </a:rPr>
              <a:t>Enter </a:t>
            </a:r>
            <a:r>
              <a:rPr lang="en-US" b="1">
                <a:latin typeface="Arial"/>
                <a:cs typeface="Arial"/>
              </a:rPr>
              <a:t>Offerors Conference Date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58825" lvl="0" indent="-742950">
              <a:buFont typeface="+mj-lt"/>
              <a:buAutoNum type="arabicPeriod" startAt="16"/>
              <a:defRPr/>
            </a:pPr>
            <a:r>
              <a:rPr lang="en-US">
                <a:latin typeface="Arial"/>
                <a:cs typeface="Arial"/>
              </a:rPr>
              <a:t>Select </a:t>
            </a:r>
            <a:r>
              <a:rPr lang="en-US" b="1">
                <a:latin typeface="Arial"/>
                <a:cs typeface="Arial"/>
              </a:rPr>
              <a:t>Offerors Conference Time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58825" lvl="0" indent="-742950">
              <a:buFont typeface="+mj-lt"/>
              <a:buAutoNum type="arabicPeriod" startAt="16"/>
              <a:defRPr/>
            </a:pPr>
            <a:r>
              <a:rPr lang="en-US">
                <a:latin typeface="Arial"/>
                <a:cs typeface="Arial"/>
              </a:rPr>
              <a:t>Enter </a:t>
            </a:r>
            <a:r>
              <a:rPr lang="en-US" b="1">
                <a:latin typeface="Arial"/>
                <a:cs typeface="Arial"/>
              </a:rPr>
              <a:t>Offerors Conference Location / Online Link</a:t>
            </a:r>
            <a:r>
              <a:rPr lang="en-US">
                <a:latin typeface="Arial"/>
                <a:cs typeface="Arial"/>
              </a:rPr>
              <a:t>.  </a:t>
            </a:r>
          </a:p>
          <a:p>
            <a:pPr marL="809625">
              <a:defRPr/>
            </a:pPr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</a:t>
            </a:r>
            <a:r>
              <a:rPr lang="en-US" sz="2800" b="1">
                <a:latin typeface="Arial"/>
                <a:cs typeface="Arial"/>
              </a:rPr>
              <a:t> </a:t>
            </a:r>
            <a:r>
              <a:rPr lang="en-US" sz="2800">
                <a:latin typeface="Arial"/>
                <a:cs typeface="Arial"/>
              </a:rPr>
              <a:t>Indicate whether the conference will be held virtually, and if so, use the link option to provide the virtual meeting information.</a:t>
            </a:r>
          </a:p>
          <a:p>
            <a:pPr marL="15875" lvl="0">
              <a:defRPr/>
            </a:pPr>
            <a:endParaRPr lang="en-US"/>
          </a:p>
          <a:p>
            <a:pPr marL="822325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4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50BB4-CE4E-ABA0-9D16-B2D6136C5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7595"/>
          <a:stretch>
            <a:fillRect/>
          </a:stretch>
        </p:blipFill>
        <p:spPr>
          <a:xfrm>
            <a:off x="1066798" y="9054951"/>
            <a:ext cx="10058400" cy="484301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264342-22B0-0355-1A26-A832C6F40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6596" y="9943298"/>
            <a:ext cx="1954690" cy="584859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B4DBB-6EE8-4489-A38E-3583226A0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6595" y="10891601"/>
            <a:ext cx="3358947" cy="660863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1759FC-3BD6-3B0A-3C73-04EBF3B67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6595" y="12093282"/>
            <a:ext cx="1848555" cy="602182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0BA275-B168-127B-A24E-D5381A3D7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6595" y="13004287"/>
            <a:ext cx="5873547" cy="584859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0AE686F-080F-7A1C-974D-36EC88771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21286" y="99740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69DD21-0CDB-CB5D-24B8-3304B752F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425542" y="1094771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45CF5F8-154B-5E2E-61CF-C47AEEDE6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915150" y="1214682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39B1E7C-3E4B-ABDC-F7BA-51295D7AD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17955" y="1303337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7F2263-7E52-6142-D158-9407281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B8AD75-B277-46FC-DD8A-923EC4D0B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7568B-6274-9F7A-523C-52B7AD151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5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3B08D-2B50-EC00-B866-350075B6B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A381FE4C-7EBC-B12A-B000-9B6626351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7 of 41)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89EB75-07C5-092B-9C4A-1D984A3C8550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2E0CCE-6F52-41B7-6D6B-808B6688A3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9"/>
              <a:tabLst/>
              <a:defRPr/>
            </a:pPr>
            <a:r>
              <a:rPr lang="en-US">
                <a:solidFill>
                  <a:prstClr val="black"/>
                </a:solidFill>
              </a:rPr>
              <a:t>Enter </a:t>
            </a:r>
            <a:r>
              <a:rPr lang="en-US" b="1">
                <a:solidFill>
                  <a:prstClr val="black"/>
                </a:solidFill>
              </a:rPr>
              <a:t>Offerors Conference Street </a:t>
            </a:r>
            <a:r>
              <a:rPr lang="en-US">
                <a:solidFill>
                  <a:prstClr val="black"/>
                </a:solidFill>
              </a:rPr>
              <a:t>and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Offerors Conference City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lvl="0" indent="-742950">
              <a:buFont typeface="+mj-lt"/>
              <a:buAutoNum type="arabicPeriod" startAt="19"/>
              <a:defRPr/>
            </a:pPr>
            <a:r>
              <a:rPr lang="en-US">
                <a:solidFill>
                  <a:prstClr val="black"/>
                </a:solidFill>
              </a:rPr>
              <a:t>Select </a:t>
            </a:r>
            <a:r>
              <a:rPr lang="en-US" b="1">
                <a:solidFill>
                  <a:prstClr val="black"/>
                </a:solidFill>
              </a:rPr>
              <a:t>Offerors Conference State</a:t>
            </a:r>
            <a:r>
              <a:rPr lang="en-US">
                <a:solidFill>
                  <a:prstClr val="black"/>
                </a:solidFill>
              </a:rPr>
              <a:t>. </a:t>
            </a:r>
          </a:p>
          <a:p>
            <a:pPr marL="742950" lvl="0"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the </a:t>
            </a:r>
            <a:r>
              <a:rPr lang="en-US" sz="2800" i="1">
                <a:solidFill>
                  <a:prstClr val="black"/>
                </a:solidFill>
              </a:rPr>
              <a:t>magnifying glass </a:t>
            </a:r>
            <a:r>
              <a:rPr lang="en-US" sz="2800">
                <a:solidFill>
                  <a:prstClr val="black"/>
                </a:solidFill>
              </a:rPr>
              <a:t>to view more options.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lvl="0" indent="-742950">
              <a:buFont typeface="+mj-lt"/>
              <a:buAutoNum type="arabicPeriod" startAt="21"/>
              <a:defRPr/>
            </a:pPr>
            <a:r>
              <a:rPr lang="en-US">
                <a:solidFill>
                  <a:prstClr val="black"/>
                </a:solidFill>
              </a:rPr>
              <a:t>Enter </a:t>
            </a:r>
            <a:r>
              <a:rPr lang="en-US" b="1">
                <a:solidFill>
                  <a:prstClr val="black"/>
                </a:solidFill>
              </a:rPr>
              <a:t>Offerors Conference Zip</a:t>
            </a:r>
            <a:r>
              <a:rPr lang="en-US">
                <a:solidFill>
                  <a:prstClr val="black"/>
                </a:solidFill>
              </a:rPr>
              <a:t>.</a:t>
            </a:r>
          </a:p>
          <a:p>
            <a:pPr marL="742950" lvl="0" indent="-742950">
              <a:buFont typeface="+mj-lt"/>
              <a:buAutoNum type="arabicPeriod" startAt="21"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</a:t>
            </a:r>
            <a:r>
              <a:rPr lang="en-US">
                <a:solidFill>
                  <a:prstClr val="black"/>
                </a:solidFill>
              </a:rPr>
              <a:t> </a:t>
            </a:r>
            <a:r>
              <a:rPr lang="en-US" b="1">
                <a:solidFill>
                  <a:prstClr val="black"/>
                </a:solidFill>
              </a:rPr>
              <a:t>Offerors Conference Comments</a:t>
            </a:r>
            <a:r>
              <a:rPr lang="en-US">
                <a:solidFill>
                  <a:prstClr val="black"/>
                </a:solidFill>
              </a:rPr>
              <a:t>.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4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D4B164-B64D-7433-98E7-B2CF86D93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6966216"/>
            <a:ext cx="10058400" cy="815077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ACF34FE-66A9-293F-FCE0-12563CC5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6949" y="8876451"/>
            <a:ext cx="5906204" cy="1531572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39EF4E-5F68-E8B1-65F2-89F82E7C7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6949" y="11544003"/>
            <a:ext cx="5906204" cy="563692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6EDDEE-9678-2D8E-3867-F05A86844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6949" y="10617326"/>
            <a:ext cx="4640464" cy="626137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B59C76-DA4D-72BA-D6AA-BBCB8F0E0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76949" y="12761266"/>
            <a:ext cx="3633649" cy="1421662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BAE630-D35D-1AD1-6278-72ECAD566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617413" y="1065607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0B5871-948F-DB17-F18B-86418B74A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28309" y="1325872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1843BAF-0CAB-D8F7-7F8B-B50C20BAB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28309" y="1155905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C7C1A11-9E90-F353-C7F2-AFD2316E2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524307" y="83228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C6E9D8-068B-985D-12BD-72F0D8D0F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071212-CBC8-EA94-8C4E-E09F533DF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F02C0-FD3B-9AC9-E107-8BC523E98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5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A69A2-054E-BD4B-28F5-82E97C793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19CA6F-4992-AE76-9C00-78880F6B6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2148"/>
            <a:ext cx="10515600" cy="1159700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Create Request for Information (RFI)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(Part 8 of 41)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AB657F-0F0F-7CCD-A4F9-656C4FDA6EEC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6B9540-ED2F-1201-B225-25B50245E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74420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23"/>
            </a:pPr>
            <a:r>
              <a:rPr lang="en-US"/>
              <a:t>Click </a:t>
            </a:r>
            <a:r>
              <a:rPr lang="en-US" b="1"/>
              <a:t>Edit</a:t>
            </a:r>
            <a:r>
              <a:rPr lang="en-US"/>
              <a:t> to add the </a:t>
            </a:r>
            <a:r>
              <a:rPr lang="en-US" b="1"/>
              <a:t>Reporting NIGP Code</a:t>
            </a:r>
            <a:r>
              <a:rPr lang="en-US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3B1DB5-84BC-EB57-1AF4-F62ECBA84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3406821"/>
            <a:ext cx="10058400" cy="39162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9800E1-4C9A-B7A6-4939-C9B8AA51C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71506" y="4405302"/>
            <a:ext cx="831576" cy="584859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25C94CF-1847-1B2B-4EC7-03E703DFFE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8961247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24"/>
            </a:pPr>
            <a:r>
              <a:rPr lang="en-US"/>
              <a:t>Enter or search for the </a:t>
            </a:r>
            <a:r>
              <a:rPr lang="en-US" b="1"/>
              <a:t>Commodity Code</a:t>
            </a:r>
            <a:r>
              <a:rPr lang="en-US"/>
              <a:t>.</a:t>
            </a:r>
          </a:p>
          <a:p>
            <a:pPr marL="804863"/>
            <a:r>
              <a:rPr lang="en-US" sz="2800" b="1">
                <a:solidFill>
                  <a:prstClr val="black"/>
                </a:solidFill>
              </a:rPr>
              <a:t>Note</a:t>
            </a:r>
            <a:r>
              <a:rPr lang="en-US" sz="2800">
                <a:solidFill>
                  <a:prstClr val="black"/>
                </a:solidFill>
              </a:rPr>
              <a:t>: Search by </a:t>
            </a:r>
            <a:r>
              <a:rPr lang="en-US" sz="2800" i="1">
                <a:solidFill>
                  <a:prstClr val="black"/>
                </a:solidFill>
              </a:rPr>
              <a:t>Name, Code </a:t>
            </a:r>
            <a:r>
              <a:rPr lang="en-US" sz="2800">
                <a:solidFill>
                  <a:prstClr val="black"/>
                </a:solidFill>
              </a:rPr>
              <a:t>or </a:t>
            </a:r>
            <a:r>
              <a:rPr lang="en-US" sz="2800" i="1">
                <a:solidFill>
                  <a:prstClr val="black"/>
                </a:solidFill>
              </a:rPr>
              <a:t>Description</a:t>
            </a:r>
            <a:r>
              <a:rPr lang="en-US" sz="2800">
                <a:solidFill>
                  <a:prstClr val="black"/>
                </a:solidFill>
              </a:rPr>
              <a:t>.</a:t>
            </a:r>
            <a:r>
              <a:rPr lang="en-US" sz="2800"/>
              <a:t> </a:t>
            </a:r>
            <a:r>
              <a:rPr lang="en-US" sz="2800" i="1">
                <a:solidFill>
                  <a:prstClr val="black"/>
                </a:solidFill>
              </a:rPr>
              <a:t>Commodity Code </a:t>
            </a:r>
            <a:r>
              <a:rPr lang="en-US" sz="2800">
                <a:solidFill>
                  <a:prstClr val="black"/>
                </a:solidFill>
              </a:rPr>
              <a:t>can be removed by clicking </a:t>
            </a:r>
            <a:r>
              <a:rPr lang="en-US" sz="2800" i="1">
                <a:solidFill>
                  <a:prstClr val="black"/>
                </a:solidFill>
              </a:rPr>
              <a:t>Remove</a:t>
            </a:r>
            <a:r>
              <a:rPr lang="en-US" sz="2800">
                <a:solidFill>
                  <a:prstClr val="black"/>
                </a:solidFill>
              </a:rPr>
              <a:t>.</a:t>
            </a:r>
            <a:endParaRPr lang="en-US"/>
          </a:p>
          <a:p>
            <a:pPr marL="742950" indent="-742950">
              <a:buFont typeface="+mj-lt"/>
              <a:buAutoNum type="arabicPeriod" startAt="25"/>
            </a:pPr>
            <a:r>
              <a:rPr lang="en-US"/>
              <a:t>Click </a:t>
            </a:r>
            <a:r>
              <a:rPr lang="en-US" b="1"/>
              <a:t>Select</a:t>
            </a:r>
            <a:r>
              <a:rPr lang="en-US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5FA47F-ECC2-C818-8EE3-186B44F0C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" t="1980" b="67564"/>
          <a:stretch>
            <a:fillRect/>
          </a:stretch>
        </p:blipFill>
        <p:spPr>
          <a:xfrm>
            <a:off x="1093609" y="11114274"/>
            <a:ext cx="10058400" cy="43495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7DBA3DF-15B8-D0F7-0564-770C5FB95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0905" y="12212564"/>
            <a:ext cx="9013822" cy="100467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F09E7C-DD9B-42E7-4E26-81543EE40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62836" y="14383009"/>
            <a:ext cx="725055" cy="39424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BDDD07-1035-CC75-5E1B-9F74FC8F1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344727" y="12432875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0167930-DAC5-C454-CF67-F456E5D970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487891" y="143058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7AF3CB-7E15-87B5-7ED2-E297F1920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2D850-950A-B3D8-FBE5-65586C800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6E119-37CE-D602-0B9F-EC046CD8C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65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4DB867-FF74-4D17-A49E-E36BB6BA8451}"/>
</file>

<file path=customXml/itemProps2.xml><?xml version="1.0" encoding="utf-8"?>
<ds:datastoreItem xmlns:ds="http://schemas.openxmlformats.org/officeDocument/2006/customXml" ds:itemID="{155037ED-0B11-4449-BF81-C0D1539FFB91}">
  <ds:schemaRefs>
    <ds:schemaRef ds:uri="8d5ae7cb-5eaa-45bd-87a9-9ecdfd4d7a10"/>
    <ds:schemaRef ds:uri="91b022cc-d96d-4c7a-a6ef-47af526da2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42</Slides>
  <Notes>36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Job Aid Template</vt:lpstr>
      <vt:lpstr>1_Administrative</vt:lpstr>
      <vt:lpstr>Create Request for Information (RFI)</vt:lpstr>
      <vt:lpstr>Create Request for Information (RFI)  (Part 1 of 41)</vt:lpstr>
      <vt:lpstr>Create Request for Information (RFI)  (Part 2 of 41)</vt:lpstr>
      <vt:lpstr>Create Request for Information (RFI)  (Part 3 of 41)</vt:lpstr>
      <vt:lpstr>Create Request for Information (RFI)  (Part 4 of 41)</vt:lpstr>
      <vt:lpstr>Create Request for Information (RFI)  (Part 5 of 41)</vt:lpstr>
      <vt:lpstr>Create Request for Information (RFI)  (Part 6 of 41)</vt:lpstr>
      <vt:lpstr>Create Request for Information (RFI)  (Part 7 of 41)</vt:lpstr>
      <vt:lpstr>Create Request for Information (RFI)  (Part 8 of 41)</vt:lpstr>
      <vt:lpstr>Create Request for Information (RFI)  (Part 9 of 41)</vt:lpstr>
      <vt:lpstr>Create Request for Information (RFI)  (Part 10 of 41)</vt:lpstr>
      <vt:lpstr>Create Request for Information (RFI)  (Part 11 of 41)</vt:lpstr>
      <vt:lpstr>Create Request for Information (RFI)  (Part 12 of 41)</vt:lpstr>
      <vt:lpstr>Create Request for Information (RFI)  (Part 13 of 41)</vt:lpstr>
      <vt:lpstr>Create Request for Information (RFI)  (Part 14 of 41)</vt:lpstr>
      <vt:lpstr>Create Request for Information (RFI)  (Part 15 of 41)</vt:lpstr>
      <vt:lpstr>Create Request for Information (RFI)  (Part 16 of 41)</vt:lpstr>
      <vt:lpstr>Create Request for Information (RFI)  (Part 17 of 41)</vt:lpstr>
      <vt:lpstr>Create Request for Information (RFI)  (Part 18 of 41)</vt:lpstr>
      <vt:lpstr>Create Request for Information (RFI)  (Part 19 of 41)</vt:lpstr>
      <vt:lpstr>Create Request for Information (RFI)  (Part 20 of 41)</vt:lpstr>
      <vt:lpstr>Create Request for Information (RFI)  (Part 21 of 41)</vt:lpstr>
      <vt:lpstr>Create Request for Information (RFI)  (Part 22 of 41)</vt:lpstr>
      <vt:lpstr>Create Request for Information (RFI)  (Part 23 of 41)</vt:lpstr>
      <vt:lpstr>Create Request for Information (RFI)  (Part 24 of 41)</vt:lpstr>
      <vt:lpstr>Create Request for Information (RFI)  (Part 25 of 41)</vt:lpstr>
      <vt:lpstr>Create Request for Information (RFI)  (Part 26 of 41)</vt:lpstr>
      <vt:lpstr>Create Request for Information (RFI)  (Part 27 of 41)</vt:lpstr>
      <vt:lpstr>Create Request for Information (RFI)  (Part 28 of 41)</vt:lpstr>
      <vt:lpstr>Create Request for Information (RFI)  (Part 29 of 41)</vt:lpstr>
      <vt:lpstr>Create Request for Information (RFI)  (Part 30 of 41)</vt:lpstr>
      <vt:lpstr>Create Request for Information (RFI)  (Part 31 of 41)</vt:lpstr>
      <vt:lpstr>Create Request for Information (RFI)  (Part 32 of 41)</vt:lpstr>
      <vt:lpstr>Create Request for Information (RFI)  (Part 33 of 41)</vt:lpstr>
      <vt:lpstr>Create Request for Information (RFI)  (Part 34 of 41)</vt:lpstr>
      <vt:lpstr>Create Request for Information (RFI)  (Part 35 of 41)</vt:lpstr>
      <vt:lpstr>Create Request for Information (RFI)  (Part 36 of 41)</vt:lpstr>
      <vt:lpstr>Create Request for Information (RFI)  (Part 37 of 41)</vt:lpstr>
      <vt:lpstr>Create Request for Information (RFI)  (Part 38 of 41)</vt:lpstr>
      <vt:lpstr>Create Request for Information (RFI)  (Part 39 of 41)</vt:lpstr>
      <vt:lpstr>Create Request for Information (RFI)  (Part 40 of 41)</vt:lpstr>
      <vt:lpstr>Create Request for Information (RFI)  (Part 41 of 41)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revision>6</cp:revision>
  <cp:lastPrinted>2024-05-14T19:49:44Z</cp:lastPrinted>
  <dcterms:created xsi:type="dcterms:W3CDTF">2024-01-04T16:25:20Z</dcterms:created>
  <dcterms:modified xsi:type="dcterms:W3CDTF">2026-03-02T17:57:25Z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30982EEC-5837-4166-ABD6-5828610F9B11</vt:lpwstr>
  </property>
  <property fmtid="{D5CDD505-2E9C-101B-9397-08002B2CF9AE}" pid="12" name="ArticulatePath">
    <vt:lpwstr>https://gets.sharepoint.com/sites/SAO_NextGen/End User Training Materials/2 Finance &amp; Procurement/Procurement - Strategic Sourcing/Job Aids/5 Final Review (State Lead &amp; PMO)/Job Aid_PROC Strategic Sourcing_Create Request for Proposal (RFP)_Final Review</vt:lpwstr>
  </property>
</Properties>
</file>