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7B_F14E17E8.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85_7502D8FA.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modernComment_18F_D92B8B70.xml" ContentType="application/vnd.ms-powerpoint.comments+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60"/>
  </p:notesMasterIdLst>
  <p:sldIdLst>
    <p:sldId id="355" r:id="rId6"/>
    <p:sldId id="408" r:id="rId7"/>
    <p:sldId id="380" r:id="rId8"/>
    <p:sldId id="378" r:id="rId9"/>
    <p:sldId id="410" r:id="rId10"/>
    <p:sldId id="385" r:id="rId11"/>
    <p:sldId id="403" r:id="rId12"/>
    <p:sldId id="438" r:id="rId13"/>
    <p:sldId id="440" r:id="rId14"/>
    <p:sldId id="442" r:id="rId15"/>
    <p:sldId id="439" r:id="rId16"/>
    <p:sldId id="441" r:id="rId17"/>
    <p:sldId id="443" r:id="rId18"/>
    <p:sldId id="444" r:id="rId19"/>
    <p:sldId id="448" r:id="rId20"/>
    <p:sldId id="375" r:id="rId21"/>
    <p:sldId id="377" r:id="rId22"/>
    <p:sldId id="447" r:id="rId23"/>
    <p:sldId id="449" r:id="rId24"/>
    <p:sldId id="450" r:id="rId25"/>
    <p:sldId id="379" r:id="rId26"/>
    <p:sldId id="451" r:id="rId27"/>
    <p:sldId id="452" r:id="rId28"/>
    <p:sldId id="453" r:id="rId29"/>
    <p:sldId id="382" r:id="rId30"/>
    <p:sldId id="383" r:id="rId31"/>
    <p:sldId id="384" r:id="rId32"/>
    <p:sldId id="477" r:id="rId33"/>
    <p:sldId id="429" r:id="rId34"/>
    <p:sldId id="492" r:id="rId35"/>
    <p:sldId id="497" r:id="rId36"/>
    <p:sldId id="498" r:id="rId37"/>
    <p:sldId id="499" r:id="rId38"/>
    <p:sldId id="389" r:id="rId39"/>
    <p:sldId id="387" r:id="rId40"/>
    <p:sldId id="388" r:id="rId41"/>
    <p:sldId id="480" r:id="rId42"/>
    <p:sldId id="481" r:id="rId43"/>
    <p:sldId id="391" r:id="rId44"/>
    <p:sldId id="392" r:id="rId45"/>
    <p:sldId id="485" r:id="rId46"/>
    <p:sldId id="488" r:id="rId47"/>
    <p:sldId id="484" r:id="rId48"/>
    <p:sldId id="393" r:id="rId49"/>
    <p:sldId id="394" r:id="rId50"/>
    <p:sldId id="489" r:id="rId51"/>
    <p:sldId id="486" r:id="rId52"/>
    <p:sldId id="487" r:id="rId53"/>
    <p:sldId id="395" r:id="rId54"/>
    <p:sldId id="396" r:id="rId55"/>
    <p:sldId id="401" r:id="rId56"/>
    <p:sldId id="398" r:id="rId57"/>
    <p:sldId id="399" r:id="rId58"/>
    <p:sldId id="491" r:id="rId59"/>
  </p:sldIdLst>
  <p:sldSz cx="12192000" cy="16256000"/>
  <p:notesSz cx="7315200" cy="96012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ob Aid" id="{5C701155-6AC2-42FC-9E37-6CA6E51D9CC1}">
          <p14:sldIdLst>
            <p14:sldId id="355"/>
            <p14:sldId id="408"/>
            <p14:sldId id="380"/>
            <p14:sldId id="378"/>
            <p14:sldId id="410"/>
            <p14:sldId id="385"/>
            <p14:sldId id="403"/>
            <p14:sldId id="438"/>
            <p14:sldId id="440"/>
            <p14:sldId id="442"/>
            <p14:sldId id="439"/>
            <p14:sldId id="441"/>
            <p14:sldId id="443"/>
            <p14:sldId id="444"/>
            <p14:sldId id="448"/>
            <p14:sldId id="375"/>
            <p14:sldId id="377"/>
            <p14:sldId id="447"/>
            <p14:sldId id="449"/>
            <p14:sldId id="450"/>
            <p14:sldId id="379"/>
            <p14:sldId id="451"/>
            <p14:sldId id="452"/>
            <p14:sldId id="453"/>
            <p14:sldId id="382"/>
            <p14:sldId id="383"/>
            <p14:sldId id="384"/>
            <p14:sldId id="477"/>
            <p14:sldId id="429"/>
            <p14:sldId id="492"/>
            <p14:sldId id="497"/>
            <p14:sldId id="498"/>
            <p14:sldId id="499"/>
            <p14:sldId id="389"/>
            <p14:sldId id="387"/>
            <p14:sldId id="388"/>
            <p14:sldId id="480"/>
            <p14:sldId id="481"/>
            <p14:sldId id="391"/>
            <p14:sldId id="392"/>
            <p14:sldId id="485"/>
            <p14:sldId id="488"/>
            <p14:sldId id="484"/>
            <p14:sldId id="393"/>
            <p14:sldId id="394"/>
            <p14:sldId id="489"/>
            <p14:sldId id="486"/>
            <p14:sldId id="487"/>
            <p14:sldId id="395"/>
            <p14:sldId id="396"/>
            <p14:sldId id="401"/>
            <p14:sldId id="398"/>
            <p14:sldId id="399"/>
            <p14:sldId id="491"/>
          </p14:sldIdLst>
        </p14:section>
      </p14:sectionLst>
    </p:ex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3FF29-28C7-419A-166A-17E57A82819B}" name="Auld, Joyce" initials="AJ" userId="S::joyce.auld@doas.ga.gov::b08ef79f-7306-418b-9cf1-d56775e7fcf9"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EBC4DAA8-D2BD-D97C-4468-DD09B5EC47F9}" name="Bhagam, Madhavi" initials="BM" userId="S::madhavi.bhagam@doas.ga.gov::26b2325d-811e-4972-b25a-6cf49749eae2" providerId="AD"/>
  <p188:author id="{A6C03AB1-8E7C-7E09-B1AE-C5E0DCE5B814}" name="Stewart, Alexandra" initials="SA" userId="S::alexandra.stewart@doas.ga.gov::3f324179-5079-4e8c-9567-70d9ee78726e" providerId="AD"/>
  <p188:author id="{61BFF8CD-980F-A235-FF4D-63BE8AB53CE9}" name="Anna Randi" initials="AR" userId="S::anna.randi@optisconsulting.com::a2d4487f-25fa-41b0-a40d-0963c3e33347" providerId="AD"/>
  <p188:author id="{83484AD1-9D53-5B39-FDEA-F504A06A2B49}" name="Anna  Bobrovskaya" initials="AB" userId="S::anna.bobrovskaya@optisconsulting.com::f4b39805-eb08-4c84-8f3c-64880e8902b0" providerId="AD"/>
  <p188:author id="{0CEE8AF1-C248-A972-666E-9A72101DA29C}" name="Chapman, Mary" initials=""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5E056-E4A8-4819-A747-B3FB57B592FC}" v="35" dt="2026-03-17T14:57:44.402"/>
    <p1510:client id="{8477A115-1122-4A8E-80D3-D7554130E473}" v="75" dt="2026-03-17T14:47:15.577"/>
    <p1510:client id="{CBD57C57-AB60-A5A6-FC8D-6E8C82DBD9CB}" v="13" dt="2026-03-17T15:59:39.125"/>
    <p1510:client id="{D6118713-062F-4528-AEEA-DB16567EF8C2}" v="1" dt="2026-03-17T16:20:55.56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120"/>
        <p:guide pos="9102"/>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as, Andrea" userId="8ab5f365-19e7-467e-867f-923a8cab8b55" providerId="ADAL" clId="{672D8B05-DFAA-4E92-A468-A49DEA01F948}"/>
    <pc:docChg chg="custSel modSld">
      <pc:chgData name="Navas, Andrea" userId="8ab5f365-19e7-467e-867f-923a8cab8b55" providerId="ADAL" clId="{672D8B05-DFAA-4E92-A468-A49DEA01F948}" dt="2026-03-17T16:20:55.561" v="69" actId="962"/>
      <pc:docMkLst>
        <pc:docMk/>
      </pc:docMkLst>
      <pc:sldChg chg="delSp modSp mod">
        <pc:chgData name="Navas, Andrea" userId="8ab5f365-19e7-467e-867f-923a8cab8b55" providerId="ADAL" clId="{672D8B05-DFAA-4E92-A468-A49DEA01F948}" dt="2026-03-17T16:20:55.561" v="69" actId="962"/>
        <pc:sldMkLst>
          <pc:docMk/>
          <pc:sldMk cId="160896886" sldId="443"/>
        </pc:sldMkLst>
        <pc:spChg chg="del">
          <ac:chgData name="Navas, Andrea" userId="8ab5f365-19e7-467e-867f-923a8cab8b55" providerId="ADAL" clId="{672D8B05-DFAA-4E92-A468-A49DEA01F948}" dt="2026-03-17T14:45:54.281" v="2" actId="478"/>
          <ac:spMkLst>
            <pc:docMk/>
            <pc:sldMk cId="160896886" sldId="443"/>
            <ac:spMk id="5" creationId="{008546EE-7A5A-A5CA-B09D-7612F8C70FE8}"/>
          </ac:spMkLst>
        </pc:spChg>
        <pc:spChg chg="mod">
          <ac:chgData name="Navas, Andrea" userId="8ab5f365-19e7-467e-867f-923a8cab8b55" providerId="ADAL" clId="{672D8B05-DFAA-4E92-A468-A49DEA01F948}" dt="2026-03-17T14:46:18.119" v="68" actId="1037"/>
          <ac:spMkLst>
            <pc:docMk/>
            <pc:sldMk cId="160896886" sldId="443"/>
            <ac:spMk id="11" creationId="{DB95FB91-55A0-9139-4917-CC48E95D8280}"/>
          </ac:spMkLst>
        </pc:spChg>
        <pc:spChg chg="del">
          <ac:chgData name="Navas, Andrea" userId="8ab5f365-19e7-467e-867f-923a8cab8b55" providerId="ADAL" clId="{672D8B05-DFAA-4E92-A468-A49DEA01F948}" dt="2026-03-17T14:45:57.321" v="4" actId="478"/>
          <ac:spMkLst>
            <pc:docMk/>
            <pc:sldMk cId="160896886" sldId="443"/>
            <ac:spMk id="12" creationId="{C9B0D830-9131-6F10-4774-E3F5A32E3672}"/>
          </ac:spMkLst>
        </pc:spChg>
        <pc:spChg chg="del">
          <ac:chgData name="Navas, Andrea" userId="8ab5f365-19e7-467e-867f-923a8cab8b55" providerId="ADAL" clId="{672D8B05-DFAA-4E92-A468-A49DEA01F948}" dt="2026-03-17T14:45:53.073" v="1" actId="478"/>
          <ac:spMkLst>
            <pc:docMk/>
            <pc:sldMk cId="160896886" sldId="443"/>
            <ac:spMk id="13" creationId="{222994D0-B154-ACBB-40EA-8B1AA6D59529}"/>
          </ac:spMkLst>
        </pc:spChg>
        <pc:spChg chg="mod">
          <ac:chgData name="Navas, Andrea" userId="8ab5f365-19e7-467e-867f-923a8cab8b55" providerId="ADAL" clId="{672D8B05-DFAA-4E92-A468-A49DEA01F948}" dt="2026-03-17T14:46:18.119" v="68" actId="1037"/>
          <ac:spMkLst>
            <pc:docMk/>
            <pc:sldMk cId="160896886" sldId="443"/>
            <ac:spMk id="15" creationId="{D3AB77C3-3345-5AC5-432B-AA913D1C93E1}"/>
          </ac:spMkLst>
        </pc:spChg>
        <pc:spChg chg="mod">
          <ac:chgData name="Navas, Andrea" userId="8ab5f365-19e7-467e-867f-923a8cab8b55" providerId="ADAL" clId="{672D8B05-DFAA-4E92-A468-A49DEA01F948}" dt="2026-03-17T14:46:18.119" v="68" actId="1037"/>
          <ac:spMkLst>
            <pc:docMk/>
            <pc:sldMk cId="160896886" sldId="443"/>
            <ac:spMk id="16" creationId="{95ACFD48-FE41-9975-53E6-4753825516D6}"/>
          </ac:spMkLst>
        </pc:spChg>
        <pc:spChg chg="mod">
          <ac:chgData name="Navas, Andrea" userId="8ab5f365-19e7-467e-867f-923a8cab8b55" providerId="ADAL" clId="{672D8B05-DFAA-4E92-A468-A49DEA01F948}" dt="2026-03-17T14:46:18.119" v="68" actId="1037"/>
          <ac:spMkLst>
            <pc:docMk/>
            <pc:sldMk cId="160896886" sldId="443"/>
            <ac:spMk id="17" creationId="{AC97584B-AFEE-411F-E93E-52845BF3B345}"/>
          </ac:spMkLst>
        </pc:spChg>
        <pc:spChg chg="del">
          <ac:chgData name="Navas, Andrea" userId="8ab5f365-19e7-467e-867f-923a8cab8b55" providerId="ADAL" clId="{672D8B05-DFAA-4E92-A468-A49DEA01F948}" dt="2026-03-17T14:45:55.875" v="3" actId="478"/>
          <ac:spMkLst>
            <pc:docMk/>
            <pc:sldMk cId="160896886" sldId="443"/>
            <ac:spMk id="21" creationId="{055EE020-6DC4-2E38-34FA-99C32EE0EC51}"/>
          </ac:spMkLst>
        </pc:spChg>
        <pc:picChg chg="mod">
          <ac:chgData name="Navas, Andrea" userId="8ab5f365-19e7-467e-867f-923a8cab8b55" providerId="ADAL" clId="{672D8B05-DFAA-4E92-A468-A49DEA01F948}" dt="2026-03-17T16:20:55.561" v="69" actId="962"/>
          <ac:picMkLst>
            <pc:docMk/>
            <pc:sldMk cId="160896886" sldId="443"/>
            <ac:picMk id="10" creationId="{11D4B863-D5DD-57B3-A633-72DE5070EA20}"/>
          </ac:picMkLst>
        </pc:picChg>
        <pc:picChg chg="del">
          <ac:chgData name="Navas, Andrea" userId="8ab5f365-19e7-467e-867f-923a8cab8b55" providerId="ADAL" clId="{672D8B05-DFAA-4E92-A468-A49DEA01F948}" dt="2026-03-17T14:45:50.967" v="0" actId="478"/>
          <ac:picMkLst>
            <pc:docMk/>
            <pc:sldMk cId="160896886" sldId="443"/>
            <ac:picMk id="14" creationId="{CA4DE79E-95AD-BD01-0927-22FBF7C6BFA0}"/>
          </ac:picMkLst>
        </pc:picChg>
      </pc:sldChg>
    </pc:docChg>
  </pc:docChgLst>
  <pc:docChgLst>
    <pc:chgData name="Chapman, Mary" userId="c232ab18-707a-4ee1-8cf2-b056bec2e1ec" providerId="ADAL" clId="{236D77BE-4202-4DE6-A882-AA82988D763E}"/>
    <pc:docChg chg="undo custSel modSld">
      <pc:chgData name="Chapman, Mary" userId="c232ab18-707a-4ee1-8cf2-b056bec2e1ec" providerId="ADAL" clId="{236D77BE-4202-4DE6-A882-AA82988D763E}" dt="2026-03-17T16:18:26.167" v="564" actId="20577"/>
      <pc:docMkLst>
        <pc:docMk/>
      </pc:docMkLst>
      <pc:sldChg chg="modSp mod modCm">
        <pc:chgData name="Chapman, Mary" userId="c232ab18-707a-4ee1-8cf2-b056bec2e1ec" providerId="ADAL" clId="{236D77BE-4202-4DE6-A882-AA82988D763E}" dt="2026-03-17T11:41:15.951" v="1" actId="20577"/>
        <pc:sldMkLst>
          <pc:docMk/>
          <pc:sldMk cId="1339528299" sldId="355"/>
        </pc:sldMkLst>
        <pc:spChg chg="mod">
          <ac:chgData name="Chapman, Mary" userId="c232ab18-707a-4ee1-8cf2-b056bec2e1ec" providerId="ADAL" clId="{236D77BE-4202-4DE6-A882-AA82988D763E}" dt="2026-03-17T11:41:14.684" v="0" actId="20577"/>
          <ac:spMkLst>
            <pc:docMk/>
            <pc:sldMk cId="1339528299" sldId="355"/>
            <ac:spMk id="5" creationId="{B4BECF17-DFF5-706A-4BD9-83DBF4B2690D}"/>
          </ac:spMkLst>
        </pc:spChg>
        <pc:spChg chg="mod">
          <ac:chgData name="Chapman, Mary" userId="c232ab18-707a-4ee1-8cf2-b056bec2e1ec" providerId="ADAL" clId="{236D77BE-4202-4DE6-A882-AA82988D763E}" dt="2026-03-17T11:41:15.951" v="1" actId="20577"/>
          <ac:spMkLst>
            <pc:docMk/>
            <pc:sldMk cId="1339528299" sldId="355"/>
            <ac:spMk id="6" creationId="{C3BB6FEC-C60D-49BB-A4AE-8ED5D0583D88}"/>
          </ac:spMkLst>
        </pc:spChg>
        <pc:extLst>
          <p:ext xmlns:p="http://schemas.openxmlformats.org/presentationml/2006/main" uri="{D6D511B9-2390-475A-947B-AFAB55BFBCF1}">
            <pc226:cmChg xmlns:pc226="http://schemas.microsoft.com/office/powerpoint/2022/06/main/command" chg="mod">
              <pc226:chgData name="Chapman, Mary" userId="c232ab18-707a-4ee1-8cf2-b056bec2e1ec" providerId="ADAL" clId="{236D77BE-4202-4DE6-A882-AA82988D763E}" dt="2026-03-17T11:41:14.684" v="0" actId="20577"/>
              <pc2:cmMkLst xmlns:pc2="http://schemas.microsoft.com/office/powerpoint/2019/9/main/command">
                <pc:docMk/>
                <pc:sldMk cId="1339528299" sldId="355"/>
                <pc2:cmMk id="{4FC904B5-0BFE-FD4D-9123-631B867E402A}"/>
              </pc2:cmMkLst>
            </pc226:cmChg>
          </p:ext>
        </pc:extLst>
      </pc:sldChg>
      <pc:sldChg chg="modSp mod">
        <pc:chgData name="Chapman, Mary" userId="c232ab18-707a-4ee1-8cf2-b056bec2e1ec" providerId="ADAL" clId="{236D77BE-4202-4DE6-A882-AA82988D763E}" dt="2026-03-17T11:44:12.199" v="17" actId="20577"/>
        <pc:sldMkLst>
          <pc:docMk/>
          <pc:sldMk cId="444360165" sldId="375"/>
        </pc:sldMkLst>
        <pc:spChg chg="mod">
          <ac:chgData name="Chapman, Mary" userId="c232ab18-707a-4ee1-8cf2-b056bec2e1ec" providerId="ADAL" clId="{236D77BE-4202-4DE6-A882-AA82988D763E}" dt="2026-03-17T11:44:12.199" v="17" actId="20577"/>
          <ac:spMkLst>
            <pc:docMk/>
            <pc:sldMk cId="444360165" sldId="375"/>
            <ac:spMk id="5" creationId="{46190244-E1F0-E376-E6DA-203375FFEFC6}"/>
          </ac:spMkLst>
        </pc:spChg>
      </pc:sldChg>
      <pc:sldChg chg="modSp mod">
        <pc:chgData name="Chapman, Mary" userId="c232ab18-707a-4ee1-8cf2-b056bec2e1ec" providerId="ADAL" clId="{236D77BE-4202-4DE6-A882-AA82988D763E}" dt="2026-03-17T11:44:18.953" v="18" actId="20577"/>
        <pc:sldMkLst>
          <pc:docMk/>
          <pc:sldMk cId="1817333748" sldId="377"/>
        </pc:sldMkLst>
        <pc:spChg chg="mod">
          <ac:chgData name="Chapman, Mary" userId="c232ab18-707a-4ee1-8cf2-b056bec2e1ec" providerId="ADAL" clId="{236D77BE-4202-4DE6-A882-AA82988D763E}" dt="2026-03-17T11:44:18.953" v="18" actId="20577"/>
          <ac:spMkLst>
            <pc:docMk/>
            <pc:sldMk cId="1817333748" sldId="377"/>
            <ac:spMk id="13" creationId="{82CB3C69-D928-7D81-4490-C2CC9149715B}"/>
          </ac:spMkLst>
        </pc:spChg>
      </pc:sldChg>
      <pc:sldChg chg="modSp mod">
        <pc:chgData name="Chapman, Mary" userId="c232ab18-707a-4ee1-8cf2-b056bec2e1ec" providerId="ADAL" clId="{236D77BE-4202-4DE6-A882-AA82988D763E}" dt="2026-03-17T11:41:53.423" v="6" actId="20577"/>
        <pc:sldMkLst>
          <pc:docMk/>
          <pc:sldMk cId="2401803101" sldId="378"/>
        </pc:sldMkLst>
        <pc:spChg chg="mod">
          <ac:chgData name="Chapman, Mary" userId="c232ab18-707a-4ee1-8cf2-b056bec2e1ec" providerId="ADAL" clId="{236D77BE-4202-4DE6-A882-AA82988D763E}" dt="2026-03-17T11:41:53.423" v="6" actId="20577"/>
          <ac:spMkLst>
            <pc:docMk/>
            <pc:sldMk cId="2401803101" sldId="378"/>
            <ac:spMk id="5" creationId="{118306FB-065C-2AD9-6868-84C823E2364E}"/>
          </ac:spMkLst>
        </pc:spChg>
      </pc:sldChg>
      <pc:sldChg chg="modSp mod">
        <pc:chgData name="Chapman, Mary" userId="c232ab18-707a-4ee1-8cf2-b056bec2e1ec" providerId="ADAL" clId="{236D77BE-4202-4DE6-A882-AA82988D763E}" dt="2026-03-17T11:44:37.313" v="22" actId="20577"/>
        <pc:sldMkLst>
          <pc:docMk/>
          <pc:sldMk cId="4048426984" sldId="379"/>
        </pc:sldMkLst>
        <pc:spChg chg="mod">
          <ac:chgData name="Chapman, Mary" userId="c232ab18-707a-4ee1-8cf2-b056bec2e1ec" providerId="ADAL" clId="{236D77BE-4202-4DE6-A882-AA82988D763E}" dt="2026-03-17T11:44:37.313" v="22" actId="20577"/>
          <ac:spMkLst>
            <pc:docMk/>
            <pc:sldMk cId="4048426984" sldId="379"/>
            <ac:spMk id="9" creationId="{30F6D38E-506C-3C64-A34A-87115C0AE1B9}"/>
          </ac:spMkLst>
        </pc:spChg>
      </pc:sldChg>
      <pc:sldChg chg="modSp mod">
        <pc:chgData name="Chapman, Mary" userId="c232ab18-707a-4ee1-8cf2-b056bec2e1ec" providerId="ADAL" clId="{236D77BE-4202-4DE6-A882-AA82988D763E}" dt="2026-03-17T11:41:40.063" v="3" actId="20577"/>
        <pc:sldMkLst>
          <pc:docMk/>
          <pc:sldMk cId="3280484341" sldId="380"/>
        </pc:sldMkLst>
        <pc:spChg chg="mod">
          <ac:chgData name="Chapman, Mary" userId="c232ab18-707a-4ee1-8cf2-b056bec2e1ec" providerId="ADAL" clId="{236D77BE-4202-4DE6-A882-AA82988D763E}" dt="2026-03-17T11:41:40.063" v="3" actId="20577"/>
          <ac:spMkLst>
            <pc:docMk/>
            <pc:sldMk cId="3280484341" sldId="380"/>
            <ac:spMk id="5" creationId="{07A38923-F4F5-DE56-68D8-2D5D518941C5}"/>
          </ac:spMkLst>
        </pc:spChg>
      </pc:sldChg>
      <pc:sldChg chg="modSp mod">
        <pc:chgData name="Chapman, Mary" userId="c232ab18-707a-4ee1-8cf2-b056bec2e1ec" providerId="ADAL" clId="{236D77BE-4202-4DE6-A882-AA82988D763E}" dt="2026-03-17T11:45:04.677" v="26" actId="20577"/>
        <pc:sldMkLst>
          <pc:docMk/>
          <pc:sldMk cId="4100130524" sldId="382"/>
        </pc:sldMkLst>
        <pc:spChg chg="mod">
          <ac:chgData name="Chapman, Mary" userId="c232ab18-707a-4ee1-8cf2-b056bec2e1ec" providerId="ADAL" clId="{236D77BE-4202-4DE6-A882-AA82988D763E}" dt="2026-03-17T11:45:04.677" v="26" actId="20577"/>
          <ac:spMkLst>
            <pc:docMk/>
            <pc:sldMk cId="4100130524" sldId="382"/>
            <ac:spMk id="5" creationId="{988C7FC7-6A8E-E3DD-F74A-D6CFFC9DC56F}"/>
          </ac:spMkLst>
        </pc:spChg>
      </pc:sldChg>
      <pc:sldChg chg="modSp mod">
        <pc:chgData name="Chapman, Mary" userId="c232ab18-707a-4ee1-8cf2-b056bec2e1ec" providerId="ADAL" clId="{236D77BE-4202-4DE6-A882-AA82988D763E}" dt="2026-03-17T11:45:09.995" v="27" actId="20577"/>
        <pc:sldMkLst>
          <pc:docMk/>
          <pc:sldMk cId="1603061293" sldId="383"/>
        </pc:sldMkLst>
        <pc:spChg chg="mod">
          <ac:chgData name="Chapman, Mary" userId="c232ab18-707a-4ee1-8cf2-b056bec2e1ec" providerId="ADAL" clId="{236D77BE-4202-4DE6-A882-AA82988D763E}" dt="2026-03-17T11:45:09.995" v="27" actId="20577"/>
          <ac:spMkLst>
            <pc:docMk/>
            <pc:sldMk cId="1603061293" sldId="383"/>
            <ac:spMk id="6" creationId="{D7333674-83D6-782D-F466-D81F900C89C3}"/>
          </ac:spMkLst>
        </pc:spChg>
      </pc:sldChg>
      <pc:sldChg chg="modSp mod">
        <pc:chgData name="Chapman, Mary" userId="c232ab18-707a-4ee1-8cf2-b056bec2e1ec" providerId="ADAL" clId="{236D77BE-4202-4DE6-A882-AA82988D763E}" dt="2026-03-17T11:45:14.016" v="28" actId="20577"/>
        <pc:sldMkLst>
          <pc:docMk/>
          <pc:sldMk cId="4268418405" sldId="384"/>
        </pc:sldMkLst>
        <pc:spChg chg="mod">
          <ac:chgData name="Chapman, Mary" userId="c232ab18-707a-4ee1-8cf2-b056bec2e1ec" providerId="ADAL" clId="{236D77BE-4202-4DE6-A882-AA82988D763E}" dt="2026-03-17T11:45:14.016" v="28" actId="20577"/>
          <ac:spMkLst>
            <pc:docMk/>
            <pc:sldMk cId="4268418405" sldId="384"/>
            <ac:spMk id="19" creationId="{D2EE56EF-8E42-06CD-E2D0-19E3C1923AF8}"/>
          </ac:spMkLst>
        </pc:spChg>
      </pc:sldChg>
      <pc:sldChg chg="modSp mod">
        <pc:chgData name="Chapman, Mary" userId="c232ab18-707a-4ee1-8cf2-b056bec2e1ec" providerId="ADAL" clId="{236D77BE-4202-4DE6-A882-AA82988D763E}" dt="2026-03-17T11:42:19.170" v="7" actId="20577"/>
        <pc:sldMkLst>
          <pc:docMk/>
          <pc:sldMk cId="455327707" sldId="385"/>
        </pc:sldMkLst>
        <pc:spChg chg="mod">
          <ac:chgData name="Chapman, Mary" userId="c232ab18-707a-4ee1-8cf2-b056bec2e1ec" providerId="ADAL" clId="{236D77BE-4202-4DE6-A882-AA82988D763E}" dt="2026-03-17T11:42:19.170" v="7" actId="20577"/>
          <ac:spMkLst>
            <pc:docMk/>
            <pc:sldMk cId="455327707" sldId="385"/>
            <ac:spMk id="5" creationId="{B672C5B7-617E-73E2-E504-CDB319B8AC28}"/>
          </ac:spMkLst>
        </pc:spChg>
      </pc:sldChg>
      <pc:sldChg chg="modSp mod">
        <pc:chgData name="Chapman, Mary" userId="c232ab18-707a-4ee1-8cf2-b056bec2e1ec" providerId="ADAL" clId="{236D77BE-4202-4DE6-A882-AA82988D763E}" dt="2026-03-17T11:45:47.159" v="36" actId="20577"/>
        <pc:sldMkLst>
          <pc:docMk/>
          <pc:sldMk cId="2835996725" sldId="387"/>
        </pc:sldMkLst>
        <pc:spChg chg="mod">
          <ac:chgData name="Chapman, Mary" userId="c232ab18-707a-4ee1-8cf2-b056bec2e1ec" providerId="ADAL" clId="{236D77BE-4202-4DE6-A882-AA82988D763E}" dt="2026-03-17T11:45:47.159" v="36" actId="20577"/>
          <ac:spMkLst>
            <pc:docMk/>
            <pc:sldMk cId="2835996725" sldId="387"/>
            <ac:spMk id="13" creationId="{66E5C11F-0107-3A27-6597-A0010FCCCFFC}"/>
          </ac:spMkLst>
        </pc:spChg>
      </pc:sldChg>
      <pc:sldChg chg="modSp mod">
        <pc:chgData name="Chapman, Mary" userId="c232ab18-707a-4ee1-8cf2-b056bec2e1ec" providerId="ADAL" clId="{236D77BE-4202-4DE6-A882-AA82988D763E}" dt="2026-03-17T11:45:59.359" v="37" actId="20577"/>
        <pc:sldMkLst>
          <pc:docMk/>
          <pc:sldMk cId="1256730200" sldId="388"/>
        </pc:sldMkLst>
        <pc:spChg chg="mod">
          <ac:chgData name="Chapman, Mary" userId="c232ab18-707a-4ee1-8cf2-b056bec2e1ec" providerId="ADAL" clId="{236D77BE-4202-4DE6-A882-AA82988D763E}" dt="2026-03-17T11:45:59.359" v="37" actId="20577"/>
          <ac:spMkLst>
            <pc:docMk/>
            <pc:sldMk cId="1256730200" sldId="388"/>
            <ac:spMk id="7" creationId="{0288542D-D85D-6E94-F1B5-59EA20664FB9}"/>
          </ac:spMkLst>
        </pc:spChg>
      </pc:sldChg>
      <pc:sldChg chg="modSp mod modCm">
        <pc:chgData name="Chapman, Mary" userId="c232ab18-707a-4ee1-8cf2-b056bec2e1ec" providerId="ADAL" clId="{236D77BE-4202-4DE6-A882-AA82988D763E}" dt="2026-03-17T16:18:26.167" v="564" actId="20577"/>
        <pc:sldMkLst>
          <pc:docMk/>
          <pc:sldMk cId="1963120890" sldId="389"/>
        </pc:sldMkLst>
        <pc:spChg chg="mod">
          <ac:chgData name="Chapman, Mary" userId="c232ab18-707a-4ee1-8cf2-b056bec2e1ec" providerId="ADAL" clId="{236D77BE-4202-4DE6-A882-AA82988D763E}" dt="2026-03-17T11:45:42.762" v="35" actId="20577"/>
          <ac:spMkLst>
            <pc:docMk/>
            <pc:sldMk cId="1963120890" sldId="389"/>
            <ac:spMk id="9" creationId="{92F78528-0833-CBEF-28AA-824DB28EE47B}"/>
          </ac:spMkLst>
        </pc:spChg>
        <pc:spChg chg="mod">
          <ac:chgData name="Chapman, Mary" userId="c232ab18-707a-4ee1-8cf2-b056bec2e1ec" providerId="ADAL" clId="{236D77BE-4202-4DE6-A882-AA82988D763E}" dt="2026-03-17T16:18:26.167" v="564" actId="20577"/>
          <ac:spMkLst>
            <pc:docMk/>
            <pc:sldMk cId="1963120890" sldId="389"/>
            <ac:spMk id="18" creationId="{C634245A-2060-CFAC-B188-6D02B9747275}"/>
          </ac:spMkLst>
        </pc:spChg>
        <pc:extLst>
          <p:ext xmlns:p="http://schemas.openxmlformats.org/presentationml/2006/main" uri="{D6D511B9-2390-475A-947B-AFAB55BFBCF1}">
            <pc226:cmChg xmlns:pc226="http://schemas.microsoft.com/office/powerpoint/2022/06/main/command" chg="mod">
              <pc226:chgData name="Chapman, Mary" userId="c232ab18-707a-4ee1-8cf2-b056bec2e1ec" providerId="ADAL" clId="{236D77BE-4202-4DE6-A882-AA82988D763E}" dt="2026-03-17T16:18:26.167" v="564" actId="20577"/>
              <pc2:cmMkLst xmlns:pc2="http://schemas.microsoft.com/office/powerpoint/2019/9/main/command">
                <pc:docMk/>
                <pc:sldMk cId="1963120890" sldId="389"/>
                <pc2:cmMk id="{5D341508-128C-4751-9C83-78BD99558E74}"/>
              </pc2:cmMkLst>
            </pc226:cmChg>
          </p:ext>
        </pc:extLst>
      </pc:sldChg>
      <pc:sldChg chg="modSp mod">
        <pc:chgData name="Chapman, Mary" userId="c232ab18-707a-4ee1-8cf2-b056bec2e1ec" providerId="ADAL" clId="{236D77BE-4202-4DE6-A882-AA82988D763E}" dt="2026-03-17T11:46:11.220" v="40" actId="20577"/>
        <pc:sldMkLst>
          <pc:docMk/>
          <pc:sldMk cId="2678573674" sldId="391"/>
        </pc:sldMkLst>
        <pc:spChg chg="mod">
          <ac:chgData name="Chapman, Mary" userId="c232ab18-707a-4ee1-8cf2-b056bec2e1ec" providerId="ADAL" clId="{236D77BE-4202-4DE6-A882-AA82988D763E}" dt="2026-03-17T11:46:11.220" v="40" actId="20577"/>
          <ac:spMkLst>
            <pc:docMk/>
            <pc:sldMk cId="2678573674" sldId="391"/>
            <ac:spMk id="5" creationId="{B7E69C3D-EE40-CEEE-04D1-D29B991849AB}"/>
          </ac:spMkLst>
        </pc:spChg>
      </pc:sldChg>
      <pc:sldChg chg="modSp mod">
        <pc:chgData name="Chapman, Mary" userId="c232ab18-707a-4ee1-8cf2-b056bec2e1ec" providerId="ADAL" clId="{236D77BE-4202-4DE6-A882-AA82988D763E}" dt="2026-03-17T11:46:14.654" v="41" actId="20577"/>
        <pc:sldMkLst>
          <pc:docMk/>
          <pc:sldMk cId="639477267" sldId="392"/>
        </pc:sldMkLst>
        <pc:spChg chg="mod">
          <ac:chgData name="Chapman, Mary" userId="c232ab18-707a-4ee1-8cf2-b056bec2e1ec" providerId="ADAL" clId="{236D77BE-4202-4DE6-A882-AA82988D763E}" dt="2026-03-17T11:46:14.654" v="41" actId="20577"/>
          <ac:spMkLst>
            <pc:docMk/>
            <pc:sldMk cId="639477267" sldId="392"/>
            <ac:spMk id="7" creationId="{C492A3B0-2D21-8818-0980-7C6C638B5CC7}"/>
          </ac:spMkLst>
        </pc:spChg>
      </pc:sldChg>
      <pc:sldChg chg="modSp mod">
        <pc:chgData name="Chapman, Mary" userId="c232ab18-707a-4ee1-8cf2-b056bec2e1ec" providerId="ADAL" clId="{236D77BE-4202-4DE6-A882-AA82988D763E}" dt="2026-03-17T11:46:28.864" v="45" actId="20577"/>
        <pc:sldMkLst>
          <pc:docMk/>
          <pc:sldMk cId="4046878386" sldId="393"/>
        </pc:sldMkLst>
        <pc:spChg chg="mod">
          <ac:chgData name="Chapman, Mary" userId="c232ab18-707a-4ee1-8cf2-b056bec2e1ec" providerId="ADAL" clId="{236D77BE-4202-4DE6-A882-AA82988D763E}" dt="2026-03-17T11:46:28.864" v="45" actId="20577"/>
          <ac:spMkLst>
            <pc:docMk/>
            <pc:sldMk cId="4046878386" sldId="393"/>
            <ac:spMk id="7" creationId="{C4F9589F-A294-7BD6-B8BE-151940587BA0}"/>
          </ac:spMkLst>
        </pc:spChg>
      </pc:sldChg>
      <pc:sldChg chg="modSp mod">
        <pc:chgData name="Chapman, Mary" userId="c232ab18-707a-4ee1-8cf2-b056bec2e1ec" providerId="ADAL" clId="{236D77BE-4202-4DE6-A882-AA82988D763E}" dt="2026-03-17T11:46:31.769" v="46" actId="20577"/>
        <pc:sldMkLst>
          <pc:docMk/>
          <pc:sldMk cId="1134739814" sldId="394"/>
        </pc:sldMkLst>
        <pc:spChg chg="mod">
          <ac:chgData name="Chapman, Mary" userId="c232ab18-707a-4ee1-8cf2-b056bec2e1ec" providerId="ADAL" clId="{236D77BE-4202-4DE6-A882-AA82988D763E}" dt="2026-03-17T11:46:31.769" v="46" actId="20577"/>
          <ac:spMkLst>
            <pc:docMk/>
            <pc:sldMk cId="1134739814" sldId="394"/>
            <ac:spMk id="7" creationId="{A7D353CA-071A-F284-D68D-9E4092ABAC18}"/>
          </ac:spMkLst>
        </pc:spChg>
      </pc:sldChg>
      <pc:sldChg chg="modSp mod">
        <pc:chgData name="Chapman, Mary" userId="c232ab18-707a-4ee1-8cf2-b056bec2e1ec" providerId="ADAL" clId="{236D77BE-4202-4DE6-A882-AA82988D763E}" dt="2026-03-17T11:46:43.172" v="50" actId="20577"/>
        <pc:sldMkLst>
          <pc:docMk/>
          <pc:sldMk cId="3028463607" sldId="395"/>
        </pc:sldMkLst>
        <pc:spChg chg="mod">
          <ac:chgData name="Chapman, Mary" userId="c232ab18-707a-4ee1-8cf2-b056bec2e1ec" providerId="ADAL" clId="{236D77BE-4202-4DE6-A882-AA82988D763E}" dt="2026-03-17T11:46:43.172" v="50" actId="20577"/>
          <ac:spMkLst>
            <pc:docMk/>
            <pc:sldMk cId="3028463607" sldId="395"/>
            <ac:spMk id="7" creationId="{60069C3C-71E6-03AF-2ACB-F22E1CB0E77F}"/>
          </ac:spMkLst>
        </pc:spChg>
      </pc:sldChg>
      <pc:sldChg chg="modSp mod">
        <pc:chgData name="Chapman, Mary" userId="c232ab18-707a-4ee1-8cf2-b056bec2e1ec" providerId="ADAL" clId="{236D77BE-4202-4DE6-A882-AA82988D763E}" dt="2026-03-17T11:46:46.046" v="51" actId="20577"/>
        <pc:sldMkLst>
          <pc:docMk/>
          <pc:sldMk cId="4053841214" sldId="396"/>
        </pc:sldMkLst>
        <pc:spChg chg="mod">
          <ac:chgData name="Chapman, Mary" userId="c232ab18-707a-4ee1-8cf2-b056bec2e1ec" providerId="ADAL" clId="{236D77BE-4202-4DE6-A882-AA82988D763E}" dt="2026-03-17T11:46:46.046" v="51" actId="20577"/>
          <ac:spMkLst>
            <pc:docMk/>
            <pc:sldMk cId="4053841214" sldId="396"/>
            <ac:spMk id="12" creationId="{6C63843F-B258-31A3-DEED-75CA708AACB4}"/>
          </ac:spMkLst>
        </pc:spChg>
      </pc:sldChg>
      <pc:sldChg chg="modSp mod">
        <pc:chgData name="Chapman, Mary" userId="c232ab18-707a-4ee1-8cf2-b056bec2e1ec" providerId="ADAL" clId="{236D77BE-4202-4DE6-A882-AA82988D763E}" dt="2026-03-17T11:46:51.763" v="53" actId="20577"/>
        <pc:sldMkLst>
          <pc:docMk/>
          <pc:sldMk cId="4048890131" sldId="398"/>
        </pc:sldMkLst>
        <pc:spChg chg="mod">
          <ac:chgData name="Chapman, Mary" userId="c232ab18-707a-4ee1-8cf2-b056bec2e1ec" providerId="ADAL" clId="{236D77BE-4202-4DE6-A882-AA82988D763E}" dt="2026-03-17T11:46:51.763" v="53" actId="20577"/>
          <ac:spMkLst>
            <pc:docMk/>
            <pc:sldMk cId="4048890131" sldId="398"/>
            <ac:spMk id="7" creationId="{A9A286E2-C738-B287-1D5F-B6788BD9861B}"/>
          </ac:spMkLst>
        </pc:spChg>
      </pc:sldChg>
      <pc:sldChg chg="modSp mod">
        <pc:chgData name="Chapman, Mary" userId="c232ab18-707a-4ee1-8cf2-b056bec2e1ec" providerId="ADAL" clId="{236D77BE-4202-4DE6-A882-AA82988D763E}" dt="2026-03-17T11:46:55.878" v="54" actId="20577"/>
        <pc:sldMkLst>
          <pc:docMk/>
          <pc:sldMk cId="3643509616" sldId="399"/>
        </pc:sldMkLst>
        <pc:spChg chg="mod">
          <ac:chgData name="Chapman, Mary" userId="c232ab18-707a-4ee1-8cf2-b056bec2e1ec" providerId="ADAL" clId="{236D77BE-4202-4DE6-A882-AA82988D763E}" dt="2026-03-17T11:46:55.878" v="54" actId="20577"/>
          <ac:spMkLst>
            <pc:docMk/>
            <pc:sldMk cId="3643509616" sldId="399"/>
            <ac:spMk id="7" creationId="{480FA4DF-48C7-BF78-3987-A14EAA6F96BE}"/>
          </ac:spMkLst>
        </pc:spChg>
      </pc:sldChg>
      <pc:sldChg chg="modSp mod">
        <pc:chgData name="Chapman, Mary" userId="c232ab18-707a-4ee1-8cf2-b056bec2e1ec" providerId="ADAL" clId="{236D77BE-4202-4DE6-A882-AA82988D763E}" dt="2026-03-17T11:46:48.788" v="52" actId="20577"/>
        <pc:sldMkLst>
          <pc:docMk/>
          <pc:sldMk cId="2110201727" sldId="401"/>
        </pc:sldMkLst>
        <pc:spChg chg="mod">
          <ac:chgData name="Chapman, Mary" userId="c232ab18-707a-4ee1-8cf2-b056bec2e1ec" providerId="ADAL" clId="{236D77BE-4202-4DE6-A882-AA82988D763E}" dt="2026-03-17T11:46:48.788" v="52" actId="20577"/>
          <ac:spMkLst>
            <pc:docMk/>
            <pc:sldMk cId="2110201727" sldId="401"/>
            <ac:spMk id="7" creationId="{A70F9A5F-BF7C-EC5F-C56D-990989F4BAC6}"/>
          </ac:spMkLst>
        </pc:spChg>
      </pc:sldChg>
      <pc:sldChg chg="modSp mod">
        <pc:chgData name="Chapman, Mary" userId="c232ab18-707a-4ee1-8cf2-b056bec2e1ec" providerId="ADAL" clId="{236D77BE-4202-4DE6-A882-AA82988D763E}" dt="2026-03-17T11:42:34.637" v="8" actId="20577"/>
        <pc:sldMkLst>
          <pc:docMk/>
          <pc:sldMk cId="405555419" sldId="403"/>
        </pc:sldMkLst>
        <pc:spChg chg="mod">
          <ac:chgData name="Chapman, Mary" userId="c232ab18-707a-4ee1-8cf2-b056bec2e1ec" providerId="ADAL" clId="{236D77BE-4202-4DE6-A882-AA82988D763E}" dt="2026-03-17T11:42:34.637" v="8" actId="20577"/>
          <ac:spMkLst>
            <pc:docMk/>
            <pc:sldMk cId="405555419" sldId="403"/>
            <ac:spMk id="18" creationId="{494FB73D-4DFB-4CAD-1676-BCDDAA0ECF0A}"/>
          </ac:spMkLst>
        </pc:spChg>
      </pc:sldChg>
      <pc:sldChg chg="modSp mod">
        <pc:chgData name="Chapman, Mary" userId="c232ab18-707a-4ee1-8cf2-b056bec2e1ec" providerId="ADAL" clId="{236D77BE-4202-4DE6-A882-AA82988D763E}" dt="2026-03-17T11:41:29.152" v="2" actId="20577"/>
        <pc:sldMkLst>
          <pc:docMk/>
          <pc:sldMk cId="2872434557" sldId="408"/>
        </pc:sldMkLst>
        <pc:spChg chg="mod">
          <ac:chgData name="Chapman, Mary" userId="c232ab18-707a-4ee1-8cf2-b056bec2e1ec" providerId="ADAL" clId="{236D77BE-4202-4DE6-A882-AA82988D763E}" dt="2026-03-17T11:41:29.152" v="2" actId="20577"/>
          <ac:spMkLst>
            <pc:docMk/>
            <pc:sldMk cId="2872434557" sldId="408"/>
            <ac:spMk id="5" creationId="{92290C7B-1E2C-4C79-77FF-19FCB458722E}"/>
          </ac:spMkLst>
        </pc:spChg>
      </pc:sldChg>
      <pc:sldChg chg="modSp mod">
        <pc:chgData name="Chapman, Mary" userId="c232ab18-707a-4ee1-8cf2-b056bec2e1ec" providerId="ADAL" clId="{236D77BE-4202-4DE6-A882-AA82988D763E}" dt="2026-03-17T11:47:23.292" v="56" actId="20577"/>
        <pc:sldMkLst>
          <pc:docMk/>
          <pc:sldMk cId="1004501361" sldId="410"/>
        </pc:sldMkLst>
        <pc:spChg chg="mod">
          <ac:chgData name="Chapman, Mary" userId="c232ab18-707a-4ee1-8cf2-b056bec2e1ec" providerId="ADAL" clId="{236D77BE-4202-4DE6-A882-AA82988D763E}" dt="2026-03-17T11:47:23.292" v="56" actId="20577"/>
          <ac:spMkLst>
            <pc:docMk/>
            <pc:sldMk cId="1004501361" sldId="410"/>
            <ac:spMk id="5" creationId="{B4C74D16-624D-38D5-1F5F-5A21600B33FC}"/>
          </ac:spMkLst>
        </pc:spChg>
      </pc:sldChg>
      <pc:sldChg chg="modSp mod">
        <pc:chgData name="Chapman, Mary" userId="c232ab18-707a-4ee1-8cf2-b056bec2e1ec" providerId="ADAL" clId="{236D77BE-4202-4DE6-A882-AA82988D763E}" dt="2026-03-17T11:45:23.129" v="30" actId="20577"/>
        <pc:sldMkLst>
          <pc:docMk/>
          <pc:sldMk cId="2129831042" sldId="429"/>
        </pc:sldMkLst>
        <pc:spChg chg="mod">
          <ac:chgData name="Chapman, Mary" userId="c232ab18-707a-4ee1-8cf2-b056bec2e1ec" providerId="ADAL" clId="{236D77BE-4202-4DE6-A882-AA82988D763E}" dt="2026-03-17T11:45:23.129" v="30" actId="20577"/>
          <ac:spMkLst>
            <pc:docMk/>
            <pc:sldMk cId="2129831042" sldId="429"/>
            <ac:spMk id="5" creationId="{C8A01AE7-1E50-15A5-9022-AA1EF28F05CA}"/>
          </ac:spMkLst>
        </pc:spChg>
      </pc:sldChg>
      <pc:sldChg chg="modSp mod">
        <pc:chgData name="Chapman, Mary" userId="c232ab18-707a-4ee1-8cf2-b056bec2e1ec" providerId="ADAL" clId="{236D77BE-4202-4DE6-A882-AA82988D763E}" dt="2026-03-17T11:43:09.030" v="9" actId="20577"/>
        <pc:sldMkLst>
          <pc:docMk/>
          <pc:sldMk cId="1707451719" sldId="438"/>
        </pc:sldMkLst>
        <pc:spChg chg="mod">
          <ac:chgData name="Chapman, Mary" userId="c232ab18-707a-4ee1-8cf2-b056bec2e1ec" providerId="ADAL" clId="{236D77BE-4202-4DE6-A882-AA82988D763E}" dt="2026-03-17T11:43:09.030" v="9" actId="20577"/>
          <ac:spMkLst>
            <pc:docMk/>
            <pc:sldMk cId="1707451719" sldId="438"/>
            <ac:spMk id="18" creationId="{A381FE4C-7EBC-B12A-B000-9B6626351D42}"/>
          </ac:spMkLst>
        </pc:spChg>
      </pc:sldChg>
      <pc:sldChg chg="modSp mod">
        <pc:chgData name="Chapman, Mary" userId="c232ab18-707a-4ee1-8cf2-b056bec2e1ec" providerId="ADAL" clId="{236D77BE-4202-4DE6-A882-AA82988D763E}" dt="2026-03-17T11:43:40.737" v="12" actId="20577"/>
        <pc:sldMkLst>
          <pc:docMk/>
          <pc:sldMk cId="1102037823" sldId="439"/>
        </pc:sldMkLst>
        <pc:spChg chg="mod">
          <ac:chgData name="Chapman, Mary" userId="c232ab18-707a-4ee1-8cf2-b056bec2e1ec" providerId="ADAL" clId="{236D77BE-4202-4DE6-A882-AA82988D763E}" dt="2026-03-17T11:43:40.737" v="12" actId="20577"/>
          <ac:spMkLst>
            <pc:docMk/>
            <pc:sldMk cId="1102037823" sldId="439"/>
            <ac:spMk id="5" creationId="{4120D3EF-F828-8B98-5854-04EFD398BF39}"/>
          </ac:spMkLst>
        </pc:spChg>
      </pc:sldChg>
      <pc:sldChg chg="modSp mod">
        <pc:chgData name="Chapman, Mary" userId="c232ab18-707a-4ee1-8cf2-b056bec2e1ec" providerId="ADAL" clId="{236D77BE-4202-4DE6-A882-AA82988D763E}" dt="2026-03-17T11:43:18.269" v="10" actId="20577"/>
        <pc:sldMkLst>
          <pc:docMk/>
          <pc:sldMk cId="2904566536" sldId="440"/>
        </pc:sldMkLst>
        <pc:spChg chg="mod">
          <ac:chgData name="Chapman, Mary" userId="c232ab18-707a-4ee1-8cf2-b056bec2e1ec" providerId="ADAL" clId="{236D77BE-4202-4DE6-A882-AA82988D763E}" dt="2026-03-17T11:43:18.269" v="10" actId="20577"/>
          <ac:spMkLst>
            <pc:docMk/>
            <pc:sldMk cId="2904566536" sldId="440"/>
            <ac:spMk id="5" creationId="{2819CA6F-4992-AE76-9C00-78880F6B607E}"/>
          </ac:spMkLst>
        </pc:spChg>
      </pc:sldChg>
      <pc:sldChg chg="modSp mod">
        <pc:chgData name="Chapman, Mary" userId="c232ab18-707a-4ee1-8cf2-b056bec2e1ec" providerId="ADAL" clId="{236D77BE-4202-4DE6-A882-AA82988D763E}" dt="2026-03-17T11:43:48.781" v="13" actId="20577"/>
        <pc:sldMkLst>
          <pc:docMk/>
          <pc:sldMk cId="178233654" sldId="441"/>
        </pc:sldMkLst>
        <pc:spChg chg="mod">
          <ac:chgData name="Chapman, Mary" userId="c232ab18-707a-4ee1-8cf2-b056bec2e1ec" providerId="ADAL" clId="{236D77BE-4202-4DE6-A882-AA82988D763E}" dt="2026-03-17T11:43:48.781" v="13" actId="20577"/>
          <ac:spMkLst>
            <pc:docMk/>
            <pc:sldMk cId="178233654" sldId="441"/>
            <ac:spMk id="9" creationId="{FEAB0B25-CFE8-06AD-AA2D-FFDB79296D93}"/>
          </ac:spMkLst>
        </pc:spChg>
      </pc:sldChg>
      <pc:sldChg chg="modSp mod">
        <pc:chgData name="Chapman, Mary" userId="c232ab18-707a-4ee1-8cf2-b056bec2e1ec" providerId="ADAL" clId="{236D77BE-4202-4DE6-A882-AA82988D763E}" dt="2026-03-17T11:43:29.997" v="11" actId="20577"/>
        <pc:sldMkLst>
          <pc:docMk/>
          <pc:sldMk cId="992710902" sldId="442"/>
        </pc:sldMkLst>
        <pc:spChg chg="mod">
          <ac:chgData name="Chapman, Mary" userId="c232ab18-707a-4ee1-8cf2-b056bec2e1ec" providerId="ADAL" clId="{236D77BE-4202-4DE6-A882-AA82988D763E}" dt="2026-03-17T11:43:29.997" v="11" actId="20577"/>
          <ac:spMkLst>
            <pc:docMk/>
            <pc:sldMk cId="992710902" sldId="442"/>
            <ac:spMk id="5" creationId="{8C112AA5-8748-0E96-3EFC-41970DD77C4F}"/>
          </ac:spMkLst>
        </pc:spChg>
      </pc:sldChg>
      <pc:sldChg chg="addSp modSp mod">
        <pc:chgData name="Chapman, Mary" userId="c232ab18-707a-4ee1-8cf2-b056bec2e1ec" providerId="ADAL" clId="{236D77BE-4202-4DE6-A882-AA82988D763E}" dt="2026-03-17T13:49:52.543" v="527" actId="114"/>
        <pc:sldMkLst>
          <pc:docMk/>
          <pc:sldMk cId="160896886" sldId="443"/>
        </pc:sldMkLst>
        <pc:spChg chg="mod">
          <ac:chgData name="Chapman, Mary" userId="c232ab18-707a-4ee1-8cf2-b056bec2e1ec" providerId="ADAL" clId="{236D77BE-4202-4DE6-A882-AA82988D763E}" dt="2026-03-17T13:49:52.543" v="527" actId="114"/>
          <ac:spMkLst>
            <pc:docMk/>
            <pc:sldMk cId="160896886" sldId="443"/>
            <ac:spMk id="6" creationId="{AD9B5810-FBE8-8684-2964-45EAA7779F36}"/>
          </ac:spMkLst>
        </pc:spChg>
        <pc:spChg chg="mod">
          <ac:chgData name="Chapman, Mary" userId="c232ab18-707a-4ee1-8cf2-b056bec2e1ec" providerId="ADAL" clId="{236D77BE-4202-4DE6-A882-AA82988D763E}" dt="2026-03-17T11:43:53.263" v="14" actId="20577"/>
          <ac:spMkLst>
            <pc:docMk/>
            <pc:sldMk cId="160896886" sldId="443"/>
            <ac:spMk id="9" creationId="{8347DC17-F946-3878-7D67-BFC100DFAD5E}"/>
          </ac:spMkLst>
        </pc:spChg>
        <pc:spChg chg="add mod">
          <ac:chgData name="Chapman, Mary" userId="c232ab18-707a-4ee1-8cf2-b056bec2e1ec" providerId="ADAL" clId="{236D77BE-4202-4DE6-A882-AA82988D763E}" dt="2026-03-17T13:46:11.296" v="263" actId="14100"/>
          <ac:spMkLst>
            <pc:docMk/>
            <pc:sldMk cId="160896886" sldId="443"/>
            <ac:spMk id="11" creationId="{DB95FB91-55A0-9139-4917-CC48E95D8280}"/>
          </ac:spMkLst>
        </pc:spChg>
        <pc:spChg chg="mod">
          <ac:chgData name="Chapman, Mary" userId="c232ab18-707a-4ee1-8cf2-b056bec2e1ec" providerId="ADAL" clId="{236D77BE-4202-4DE6-A882-AA82988D763E}" dt="2026-03-17T12:51:40.585" v="252" actId="1076"/>
          <ac:spMkLst>
            <pc:docMk/>
            <pc:sldMk cId="160896886" sldId="443"/>
            <ac:spMk id="12" creationId="{C9B0D830-9131-6F10-4774-E3F5A32E3672}"/>
          </ac:spMkLst>
        </pc:spChg>
        <pc:spChg chg="add mod">
          <ac:chgData name="Chapman, Mary" userId="c232ab18-707a-4ee1-8cf2-b056bec2e1ec" providerId="ADAL" clId="{236D77BE-4202-4DE6-A882-AA82988D763E}" dt="2026-03-17T13:46:48.688" v="268" actId="14100"/>
          <ac:spMkLst>
            <pc:docMk/>
            <pc:sldMk cId="160896886" sldId="443"/>
            <ac:spMk id="15" creationId="{D3AB77C3-3345-5AC5-432B-AA913D1C93E1}"/>
          </ac:spMkLst>
        </pc:spChg>
        <pc:spChg chg="add mod">
          <ac:chgData name="Chapman, Mary" userId="c232ab18-707a-4ee1-8cf2-b056bec2e1ec" providerId="ADAL" clId="{236D77BE-4202-4DE6-A882-AA82988D763E}" dt="2026-03-17T13:47:03.485" v="270" actId="1076"/>
          <ac:spMkLst>
            <pc:docMk/>
            <pc:sldMk cId="160896886" sldId="443"/>
            <ac:spMk id="16" creationId="{95ACFD48-FE41-9975-53E6-4753825516D6}"/>
          </ac:spMkLst>
        </pc:spChg>
        <pc:spChg chg="add mod">
          <ac:chgData name="Chapman, Mary" userId="c232ab18-707a-4ee1-8cf2-b056bec2e1ec" providerId="ADAL" clId="{236D77BE-4202-4DE6-A882-AA82988D763E}" dt="2026-03-17T13:47:12.204" v="272" actId="1076"/>
          <ac:spMkLst>
            <pc:docMk/>
            <pc:sldMk cId="160896886" sldId="443"/>
            <ac:spMk id="17" creationId="{AC97584B-AFEE-411F-E93E-52845BF3B345}"/>
          </ac:spMkLst>
        </pc:spChg>
        <pc:spChg chg="mod">
          <ac:chgData name="Chapman, Mary" userId="c232ab18-707a-4ee1-8cf2-b056bec2e1ec" providerId="ADAL" clId="{236D77BE-4202-4DE6-A882-AA82988D763E}" dt="2026-03-17T12:51:48.068" v="254" actId="14100"/>
          <ac:spMkLst>
            <pc:docMk/>
            <pc:sldMk cId="160896886" sldId="443"/>
            <ac:spMk id="21" creationId="{055EE020-6DC4-2E38-34FA-99C32EE0EC51}"/>
          </ac:spMkLst>
        </pc:spChg>
        <pc:picChg chg="add mod">
          <ac:chgData name="Chapman, Mary" userId="c232ab18-707a-4ee1-8cf2-b056bec2e1ec" providerId="ADAL" clId="{236D77BE-4202-4DE6-A882-AA82988D763E}" dt="2026-03-17T13:45:48.293" v="260" actId="14100"/>
          <ac:picMkLst>
            <pc:docMk/>
            <pc:sldMk cId="160896886" sldId="443"/>
            <ac:picMk id="10" creationId="{11D4B863-D5DD-57B3-A633-72DE5070EA20}"/>
          </ac:picMkLst>
        </pc:picChg>
        <pc:picChg chg="mod">
          <ac:chgData name="Chapman, Mary" userId="c232ab18-707a-4ee1-8cf2-b056bec2e1ec" providerId="ADAL" clId="{236D77BE-4202-4DE6-A882-AA82988D763E}" dt="2026-03-17T13:46:19.812" v="266" actId="1076"/>
          <ac:picMkLst>
            <pc:docMk/>
            <pc:sldMk cId="160896886" sldId="443"/>
            <ac:picMk id="14" creationId="{CA4DE79E-95AD-BD01-0927-22FBF7C6BFA0}"/>
          </ac:picMkLst>
        </pc:picChg>
      </pc:sldChg>
      <pc:sldChg chg="modSp mod">
        <pc:chgData name="Chapman, Mary" userId="c232ab18-707a-4ee1-8cf2-b056bec2e1ec" providerId="ADAL" clId="{236D77BE-4202-4DE6-A882-AA82988D763E}" dt="2026-03-17T14:56:54.751" v="557" actId="20577"/>
        <pc:sldMkLst>
          <pc:docMk/>
          <pc:sldMk cId="2668033360" sldId="444"/>
        </pc:sldMkLst>
        <pc:spChg chg="mod">
          <ac:chgData name="Chapman, Mary" userId="c232ab18-707a-4ee1-8cf2-b056bec2e1ec" providerId="ADAL" clId="{236D77BE-4202-4DE6-A882-AA82988D763E}" dt="2026-03-17T14:56:54.751" v="557" actId="20577"/>
          <ac:spMkLst>
            <pc:docMk/>
            <pc:sldMk cId="2668033360" sldId="444"/>
            <ac:spMk id="6" creationId="{63BC4CD1-0F7E-5ACD-F2A2-82E7787A7FB9}"/>
          </ac:spMkLst>
        </pc:spChg>
        <pc:spChg chg="mod">
          <ac:chgData name="Chapman, Mary" userId="c232ab18-707a-4ee1-8cf2-b056bec2e1ec" providerId="ADAL" clId="{236D77BE-4202-4DE6-A882-AA82988D763E}" dt="2026-03-17T11:43:57.902" v="15" actId="20577"/>
          <ac:spMkLst>
            <pc:docMk/>
            <pc:sldMk cId="2668033360" sldId="444"/>
            <ac:spMk id="13" creationId="{95A223A2-41B0-07A2-0FD7-F52684CEB3D0}"/>
          </ac:spMkLst>
        </pc:spChg>
      </pc:sldChg>
      <pc:sldChg chg="modSp mod">
        <pc:chgData name="Chapman, Mary" userId="c232ab18-707a-4ee1-8cf2-b056bec2e1ec" providerId="ADAL" clId="{236D77BE-4202-4DE6-A882-AA82988D763E}" dt="2026-03-17T11:44:22.915" v="19" actId="20577"/>
        <pc:sldMkLst>
          <pc:docMk/>
          <pc:sldMk cId="514230269" sldId="447"/>
        </pc:sldMkLst>
        <pc:spChg chg="mod">
          <ac:chgData name="Chapman, Mary" userId="c232ab18-707a-4ee1-8cf2-b056bec2e1ec" providerId="ADAL" clId="{236D77BE-4202-4DE6-A882-AA82988D763E}" dt="2026-03-17T11:44:22.915" v="19" actId="20577"/>
          <ac:spMkLst>
            <pc:docMk/>
            <pc:sldMk cId="514230269" sldId="447"/>
            <ac:spMk id="14" creationId="{EFB32216-9BA3-1F5C-37AF-FFBB0B2223D0}"/>
          </ac:spMkLst>
        </pc:spChg>
      </pc:sldChg>
      <pc:sldChg chg="modSp mod">
        <pc:chgData name="Chapman, Mary" userId="c232ab18-707a-4ee1-8cf2-b056bec2e1ec" providerId="ADAL" clId="{236D77BE-4202-4DE6-A882-AA82988D763E}" dt="2026-03-17T11:44:01.173" v="16" actId="20577"/>
        <pc:sldMkLst>
          <pc:docMk/>
          <pc:sldMk cId="2082597931" sldId="448"/>
        </pc:sldMkLst>
        <pc:spChg chg="mod">
          <ac:chgData name="Chapman, Mary" userId="c232ab18-707a-4ee1-8cf2-b056bec2e1ec" providerId="ADAL" clId="{236D77BE-4202-4DE6-A882-AA82988D763E}" dt="2026-03-17T11:44:01.173" v="16" actId="20577"/>
          <ac:spMkLst>
            <pc:docMk/>
            <pc:sldMk cId="2082597931" sldId="448"/>
            <ac:spMk id="13" creationId="{F6A791B5-C75C-59B1-D2E4-7D3BD421D042}"/>
          </ac:spMkLst>
        </pc:spChg>
      </pc:sldChg>
      <pc:sldChg chg="modSp mod">
        <pc:chgData name="Chapman, Mary" userId="c232ab18-707a-4ee1-8cf2-b056bec2e1ec" providerId="ADAL" clId="{236D77BE-4202-4DE6-A882-AA82988D763E}" dt="2026-03-17T11:44:27.262" v="20" actId="20577"/>
        <pc:sldMkLst>
          <pc:docMk/>
          <pc:sldMk cId="2826191154" sldId="449"/>
        </pc:sldMkLst>
        <pc:spChg chg="mod">
          <ac:chgData name="Chapman, Mary" userId="c232ab18-707a-4ee1-8cf2-b056bec2e1ec" providerId="ADAL" clId="{236D77BE-4202-4DE6-A882-AA82988D763E}" dt="2026-03-17T11:44:27.262" v="20" actId="20577"/>
          <ac:spMkLst>
            <pc:docMk/>
            <pc:sldMk cId="2826191154" sldId="449"/>
            <ac:spMk id="14" creationId="{E988075B-1AD2-2F89-759C-76443BB5A448}"/>
          </ac:spMkLst>
        </pc:spChg>
      </pc:sldChg>
      <pc:sldChg chg="modSp mod">
        <pc:chgData name="Chapman, Mary" userId="c232ab18-707a-4ee1-8cf2-b056bec2e1ec" providerId="ADAL" clId="{236D77BE-4202-4DE6-A882-AA82988D763E}" dt="2026-03-17T11:44:32.334" v="21" actId="20577"/>
        <pc:sldMkLst>
          <pc:docMk/>
          <pc:sldMk cId="3422952669" sldId="450"/>
        </pc:sldMkLst>
        <pc:spChg chg="mod">
          <ac:chgData name="Chapman, Mary" userId="c232ab18-707a-4ee1-8cf2-b056bec2e1ec" providerId="ADAL" clId="{236D77BE-4202-4DE6-A882-AA82988D763E}" dt="2026-03-17T11:44:32.334" v="21" actId="20577"/>
          <ac:spMkLst>
            <pc:docMk/>
            <pc:sldMk cId="3422952669" sldId="450"/>
            <ac:spMk id="14" creationId="{F5EC7623-C636-BBEF-A1A2-B128ACDC05A6}"/>
          </ac:spMkLst>
        </pc:spChg>
      </pc:sldChg>
      <pc:sldChg chg="modSp mod">
        <pc:chgData name="Chapman, Mary" userId="c232ab18-707a-4ee1-8cf2-b056bec2e1ec" providerId="ADAL" clId="{236D77BE-4202-4DE6-A882-AA82988D763E}" dt="2026-03-17T11:44:42.893" v="23" actId="20577"/>
        <pc:sldMkLst>
          <pc:docMk/>
          <pc:sldMk cId="2704840466" sldId="451"/>
        </pc:sldMkLst>
        <pc:spChg chg="mod">
          <ac:chgData name="Chapman, Mary" userId="c232ab18-707a-4ee1-8cf2-b056bec2e1ec" providerId="ADAL" clId="{236D77BE-4202-4DE6-A882-AA82988D763E}" dt="2026-03-17T11:44:42.893" v="23" actId="20577"/>
          <ac:spMkLst>
            <pc:docMk/>
            <pc:sldMk cId="2704840466" sldId="451"/>
            <ac:spMk id="15" creationId="{FCB5805B-2986-9F48-3137-30FD25E7CE58}"/>
          </ac:spMkLst>
        </pc:spChg>
      </pc:sldChg>
      <pc:sldChg chg="modSp mod">
        <pc:chgData name="Chapman, Mary" userId="c232ab18-707a-4ee1-8cf2-b056bec2e1ec" providerId="ADAL" clId="{236D77BE-4202-4DE6-A882-AA82988D763E}" dt="2026-03-17T11:44:49.334" v="24" actId="20577"/>
        <pc:sldMkLst>
          <pc:docMk/>
          <pc:sldMk cId="957378036" sldId="452"/>
        </pc:sldMkLst>
        <pc:spChg chg="mod">
          <ac:chgData name="Chapman, Mary" userId="c232ab18-707a-4ee1-8cf2-b056bec2e1ec" providerId="ADAL" clId="{236D77BE-4202-4DE6-A882-AA82988D763E}" dt="2026-03-17T11:44:49.334" v="24" actId="20577"/>
          <ac:spMkLst>
            <pc:docMk/>
            <pc:sldMk cId="957378036" sldId="452"/>
            <ac:spMk id="15" creationId="{6A5A14D1-636E-93A7-8CBC-DF60C0EA3984}"/>
          </ac:spMkLst>
        </pc:spChg>
      </pc:sldChg>
      <pc:sldChg chg="modSp mod">
        <pc:chgData name="Chapman, Mary" userId="c232ab18-707a-4ee1-8cf2-b056bec2e1ec" providerId="ADAL" clId="{236D77BE-4202-4DE6-A882-AA82988D763E}" dt="2026-03-17T11:45:01.671" v="25" actId="20577"/>
        <pc:sldMkLst>
          <pc:docMk/>
          <pc:sldMk cId="233491115" sldId="453"/>
        </pc:sldMkLst>
        <pc:spChg chg="mod">
          <ac:chgData name="Chapman, Mary" userId="c232ab18-707a-4ee1-8cf2-b056bec2e1ec" providerId="ADAL" clId="{236D77BE-4202-4DE6-A882-AA82988D763E}" dt="2026-03-17T11:45:01.671" v="25" actId="20577"/>
          <ac:spMkLst>
            <pc:docMk/>
            <pc:sldMk cId="233491115" sldId="453"/>
            <ac:spMk id="5" creationId="{FCF9D33A-33E0-0E49-77BA-026F43C84CF1}"/>
          </ac:spMkLst>
        </pc:spChg>
      </pc:sldChg>
      <pc:sldChg chg="modSp mod">
        <pc:chgData name="Chapman, Mary" userId="c232ab18-707a-4ee1-8cf2-b056bec2e1ec" providerId="ADAL" clId="{236D77BE-4202-4DE6-A882-AA82988D763E}" dt="2026-03-17T11:45:19.750" v="29" actId="20577"/>
        <pc:sldMkLst>
          <pc:docMk/>
          <pc:sldMk cId="338354654" sldId="477"/>
        </pc:sldMkLst>
        <pc:spChg chg="mod">
          <ac:chgData name="Chapman, Mary" userId="c232ab18-707a-4ee1-8cf2-b056bec2e1ec" providerId="ADAL" clId="{236D77BE-4202-4DE6-A882-AA82988D763E}" dt="2026-03-17T11:45:19.750" v="29" actId="20577"/>
          <ac:spMkLst>
            <pc:docMk/>
            <pc:sldMk cId="338354654" sldId="477"/>
            <ac:spMk id="5" creationId="{6DEED793-8540-FC81-3435-F2100E87C13C}"/>
          </ac:spMkLst>
        </pc:spChg>
      </pc:sldChg>
      <pc:sldChg chg="modSp mod">
        <pc:chgData name="Chapman, Mary" userId="c232ab18-707a-4ee1-8cf2-b056bec2e1ec" providerId="ADAL" clId="{236D77BE-4202-4DE6-A882-AA82988D763E}" dt="2026-03-17T11:46:02.578" v="38" actId="20577"/>
        <pc:sldMkLst>
          <pc:docMk/>
          <pc:sldMk cId="32292690" sldId="480"/>
        </pc:sldMkLst>
        <pc:spChg chg="mod">
          <ac:chgData name="Chapman, Mary" userId="c232ab18-707a-4ee1-8cf2-b056bec2e1ec" providerId="ADAL" clId="{236D77BE-4202-4DE6-A882-AA82988D763E}" dt="2026-03-17T11:46:02.578" v="38" actId="20577"/>
          <ac:spMkLst>
            <pc:docMk/>
            <pc:sldMk cId="32292690" sldId="480"/>
            <ac:spMk id="13" creationId="{3875A5E6-2E96-A841-4D33-BB6FFC7C57E0}"/>
          </ac:spMkLst>
        </pc:spChg>
      </pc:sldChg>
      <pc:sldChg chg="modSp mod">
        <pc:chgData name="Chapman, Mary" userId="c232ab18-707a-4ee1-8cf2-b056bec2e1ec" providerId="ADAL" clId="{236D77BE-4202-4DE6-A882-AA82988D763E}" dt="2026-03-17T11:46:06.677" v="39" actId="20577"/>
        <pc:sldMkLst>
          <pc:docMk/>
          <pc:sldMk cId="3883361891" sldId="481"/>
        </pc:sldMkLst>
        <pc:spChg chg="mod">
          <ac:chgData name="Chapman, Mary" userId="c232ab18-707a-4ee1-8cf2-b056bec2e1ec" providerId="ADAL" clId="{236D77BE-4202-4DE6-A882-AA82988D763E}" dt="2026-03-17T11:46:06.677" v="39" actId="20577"/>
          <ac:spMkLst>
            <pc:docMk/>
            <pc:sldMk cId="3883361891" sldId="481"/>
            <ac:spMk id="13" creationId="{FD8127E3-66DA-7C54-1261-7BA3CB255B3E}"/>
          </ac:spMkLst>
        </pc:spChg>
      </pc:sldChg>
      <pc:sldChg chg="modSp mod">
        <pc:chgData name="Chapman, Mary" userId="c232ab18-707a-4ee1-8cf2-b056bec2e1ec" providerId="ADAL" clId="{236D77BE-4202-4DE6-A882-AA82988D763E}" dt="2026-03-17T11:46:23.012" v="44" actId="20577"/>
        <pc:sldMkLst>
          <pc:docMk/>
          <pc:sldMk cId="1185248025" sldId="484"/>
        </pc:sldMkLst>
        <pc:spChg chg="mod">
          <ac:chgData name="Chapman, Mary" userId="c232ab18-707a-4ee1-8cf2-b056bec2e1ec" providerId="ADAL" clId="{236D77BE-4202-4DE6-A882-AA82988D763E}" dt="2026-03-17T11:46:23.012" v="44" actId="20577"/>
          <ac:spMkLst>
            <pc:docMk/>
            <pc:sldMk cId="1185248025" sldId="484"/>
            <ac:spMk id="7" creationId="{1E6BCC68-6D4B-3E56-8FC7-D3CD2F1C6F7C}"/>
          </ac:spMkLst>
        </pc:spChg>
      </pc:sldChg>
      <pc:sldChg chg="modSp mod">
        <pc:chgData name="Chapman, Mary" userId="c232ab18-707a-4ee1-8cf2-b056bec2e1ec" providerId="ADAL" clId="{236D77BE-4202-4DE6-A882-AA82988D763E}" dt="2026-03-17T11:46:17.396" v="42" actId="20577"/>
        <pc:sldMkLst>
          <pc:docMk/>
          <pc:sldMk cId="2540743174" sldId="485"/>
        </pc:sldMkLst>
        <pc:spChg chg="mod">
          <ac:chgData name="Chapman, Mary" userId="c232ab18-707a-4ee1-8cf2-b056bec2e1ec" providerId="ADAL" clId="{236D77BE-4202-4DE6-A882-AA82988D763E}" dt="2026-03-17T11:46:17.396" v="42" actId="20577"/>
          <ac:spMkLst>
            <pc:docMk/>
            <pc:sldMk cId="2540743174" sldId="485"/>
            <ac:spMk id="7" creationId="{03E17E09-4644-E063-A059-51695D41F63F}"/>
          </ac:spMkLst>
        </pc:spChg>
      </pc:sldChg>
      <pc:sldChg chg="modSp mod">
        <pc:chgData name="Chapman, Mary" userId="c232ab18-707a-4ee1-8cf2-b056bec2e1ec" providerId="ADAL" clId="{236D77BE-4202-4DE6-A882-AA82988D763E}" dt="2026-03-17T11:46:38.083" v="48" actId="20577"/>
        <pc:sldMkLst>
          <pc:docMk/>
          <pc:sldMk cId="2442545868" sldId="486"/>
        </pc:sldMkLst>
        <pc:spChg chg="mod">
          <ac:chgData name="Chapman, Mary" userId="c232ab18-707a-4ee1-8cf2-b056bec2e1ec" providerId="ADAL" clId="{236D77BE-4202-4DE6-A882-AA82988D763E}" dt="2026-03-17T11:46:38.083" v="48" actId="20577"/>
          <ac:spMkLst>
            <pc:docMk/>
            <pc:sldMk cId="2442545868" sldId="486"/>
            <ac:spMk id="7" creationId="{20138009-80CF-6C9D-2AF1-4387CEEE9976}"/>
          </ac:spMkLst>
        </pc:spChg>
      </pc:sldChg>
      <pc:sldChg chg="modSp mod">
        <pc:chgData name="Chapman, Mary" userId="c232ab18-707a-4ee1-8cf2-b056bec2e1ec" providerId="ADAL" clId="{236D77BE-4202-4DE6-A882-AA82988D763E}" dt="2026-03-17T11:46:40.754" v="49" actId="20577"/>
        <pc:sldMkLst>
          <pc:docMk/>
          <pc:sldMk cId="2739670036" sldId="487"/>
        </pc:sldMkLst>
        <pc:spChg chg="mod">
          <ac:chgData name="Chapman, Mary" userId="c232ab18-707a-4ee1-8cf2-b056bec2e1ec" providerId="ADAL" clId="{236D77BE-4202-4DE6-A882-AA82988D763E}" dt="2026-03-17T11:46:40.754" v="49" actId="20577"/>
          <ac:spMkLst>
            <pc:docMk/>
            <pc:sldMk cId="2739670036" sldId="487"/>
            <ac:spMk id="7" creationId="{FBE02C6E-ED6E-0C52-D4FA-5B91D341B414}"/>
          </ac:spMkLst>
        </pc:spChg>
      </pc:sldChg>
      <pc:sldChg chg="modSp mod">
        <pc:chgData name="Chapman, Mary" userId="c232ab18-707a-4ee1-8cf2-b056bec2e1ec" providerId="ADAL" clId="{236D77BE-4202-4DE6-A882-AA82988D763E}" dt="2026-03-17T11:46:19.942" v="43" actId="20577"/>
        <pc:sldMkLst>
          <pc:docMk/>
          <pc:sldMk cId="2325103407" sldId="488"/>
        </pc:sldMkLst>
        <pc:spChg chg="mod">
          <ac:chgData name="Chapman, Mary" userId="c232ab18-707a-4ee1-8cf2-b056bec2e1ec" providerId="ADAL" clId="{236D77BE-4202-4DE6-A882-AA82988D763E}" dt="2026-03-17T11:46:19.942" v="43" actId="20577"/>
          <ac:spMkLst>
            <pc:docMk/>
            <pc:sldMk cId="2325103407" sldId="488"/>
            <ac:spMk id="7" creationId="{1B44F320-D78C-BFE0-7E5C-24E1C945ACB5}"/>
          </ac:spMkLst>
        </pc:spChg>
      </pc:sldChg>
      <pc:sldChg chg="modSp mod">
        <pc:chgData name="Chapman, Mary" userId="c232ab18-707a-4ee1-8cf2-b056bec2e1ec" providerId="ADAL" clId="{236D77BE-4202-4DE6-A882-AA82988D763E}" dt="2026-03-17T11:46:35.320" v="47" actId="20577"/>
        <pc:sldMkLst>
          <pc:docMk/>
          <pc:sldMk cId="1834171931" sldId="489"/>
        </pc:sldMkLst>
        <pc:spChg chg="mod">
          <ac:chgData name="Chapman, Mary" userId="c232ab18-707a-4ee1-8cf2-b056bec2e1ec" providerId="ADAL" clId="{236D77BE-4202-4DE6-A882-AA82988D763E}" dt="2026-03-17T11:46:35.320" v="47" actId="20577"/>
          <ac:spMkLst>
            <pc:docMk/>
            <pc:sldMk cId="1834171931" sldId="489"/>
            <ac:spMk id="7" creationId="{6D4FFCBB-DAB8-7EFF-44CC-C595600BE5AA}"/>
          </ac:spMkLst>
        </pc:spChg>
      </pc:sldChg>
      <pc:sldChg chg="modSp mod">
        <pc:chgData name="Chapman, Mary" userId="c232ab18-707a-4ee1-8cf2-b056bec2e1ec" providerId="ADAL" clId="{236D77BE-4202-4DE6-A882-AA82988D763E}" dt="2026-03-17T11:46:59.129" v="55" actId="20577"/>
        <pc:sldMkLst>
          <pc:docMk/>
          <pc:sldMk cId="20411369" sldId="491"/>
        </pc:sldMkLst>
        <pc:spChg chg="mod">
          <ac:chgData name="Chapman, Mary" userId="c232ab18-707a-4ee1-8cf2-b056bec2e1ec" providerId="ADAL" clId="{236D77BE-4202-4DE6-A882-AA82988D763E}" dt="2026-03-17T11:46:59.129" v="55" actId="20577"/>
          <ac:spMkLst>
            <pc:docMk/>
            <pc:sldMk cId="20411369" sldId="491"/>
            <ac:spMk id="7" creationId="{B355C48A-D3D3-F52E-4377-9C125546BBD8}"/>
          </ac:spMkLst>
        </pc:spChg>
      </pc:sldChg>
      <pc:sldChg chg="modSp mod">
        <pc:chgData name="Chapman, Mary" userId="c232ab18-707a-4ee1-8cf2-b056bec2e1ec" providerId="ADAL" clId="{236D77BE-4202-4DE6-A882-AA82988D763E}" dt="2026-03-17T11:45:27.979" v="31" actId="20577"/>
        <pc:sldMkLst>
          <pc:docMk/>
          <pc:sldMk cId="1126566508" sldId="492"/>
        </pc:sldMkLst>
        <pc:spChg chg="mod">
          <ac:chgData name="Chapman, Mary" userId="c232ab18-707a-4ee1-8cf2-b056bec2e1ec" providerId="ADAL" clId="{236D77BE-4202-4DE6-A882-AA82988D763E}" dt="2026-03-17T11:45:27.979" v="31" actId="20577"/>
          <ac:spMkLst>
            <pc:docMk/>
            <pc:sldMk cId="1126566508" sldId="492"/>
            <ac:spMk id="15" creationId="{A9776EBC-DAF1-9653-BD4F-D98E718B5567}"/>
          </ac:spMkLst>
        </pc:spChg>
      </pc:sldChg>
      <pc:sldChg chg="modSp mod">
        <pc:chgData name="Chapman, Mary" userId="c232ab18-707a-4ee1-8cf2-b056bec2e1ec" providerId="ADAL" clId="{236D77BE-4202-4DE6-A882-AA82988D763E}" dt="2026-03-17T11:45:31.263" v="32" actId="20577"/>
        <pc:sldMkLst>
          <pc:docMk/>
          <pc:sldMk cId="2525511559" sldId="497"/>
        </pc:sldMkLst>
        <pc:spChg chg="mod">
          <ac:chgData name="Chapman, Mary" userId="c232ab18-707a-4ee1-8cf2-b056bec2e1ec" providerId="ADAL" clId="{236D77BE-4202-4DE6-A882-AA82988D763E}" dt="2026-03-17T11:45:31.263" v="32" actId="20577"/>
          <ac:spMkLst>
            <pc:docMk/>
            <pc:sldMk cId="2525511559" sldId="497"/>
            <ac:spMk id="10" creationId="{EEC7E075-4EA0-BC96-4FAE-DF62AA5BA1C7}"/>
          </ac:spMkLst>
        </pc:spChg>
      </pc:sldChg>
      <pc:sldChg chg="modSp mod">
        <pc:chgData name="Chapman, Mary" userId="c232ab18-707a-4ee1-8cf2-b056bec2e1ec" providerId="ADAL" clId="{236D77BE-4202-4DE6-A882-AA82988D763E}" dt="2026-03-17T11:45:35.155" v="33" actId="20577"/>
        <pc:sldMkLst>
          <pc:docMk/>
          <pc:sldMk cId="996985598" sldId="498"/>
        </pc:sldMkLst>
        <pc:spChg chg="mod">
          <ac:chgData name="Chapman, Mary" userId="c232ab18-707a-4ee1-8cf2-b056bec2e1ec" providerId="ADAL" clId="{236D77BE-4202-4DE6-A882-AA82988D763E}" dt="2026-03-17T11:45:35.155" v="33" actId="20577"/>
          <ac:spMkLst>
            <pc:docMk/>
            <pc:sldMk cId="996985598" sldId="498"/>
            <ac:spMk id="15" creationId="{9E9E638E-FE94-853B-FDD9-9C056E8B2EBB}"/>
          </ac:spMkLst>
        </pc:spChg>
      </pc:sldChg>
      <pc:sldChg chg="modSp mod">
        <pc:chgData name="Chapman, Mary" userId="c232ab18-707a-4ee1-8cf2-b056bec2e1ec" providerId="ADAL" clId="{236D77BE-4202-4DE6-A882-AA82988D763E}" dt="2026-03-17T11:45:38.460" v="34" actId="20577"/>
        <pc:sldMkLst>
          <pc:docMk/>
          <pc:sldMk cId="1971881388" sldId="499"/>
        </pc:sldMkLst>
        <pc:spChg chg="mod">
          <ac:chgData name="Chapman, Mary" userId="c232ab18-707a-4ee1-8cf2-b056bec2e1ec" providerId="ADAL" clId="{236D77BE-4202-4DE6-A882-AA82988D763E}" dt="2026-03-17T11:45:38.460" v="34" actId="20577"/>
          <ac:spMkLst>
            <pc:docMk/>
            <pc:sldMk cId="1971881388" sldId="499"/>
            <ac:spMk id="5" creationId="{DE49E1AF-C29C-ACD7-3424-2F669954B327}"/>
          </ac:spMkLst>
        </pc:spChg>
      </pc:sldChg>
    </pc:docChg>
  </pc:docChgLst>
  <pc:docChgLst>
    <pc:chgData name="Swartout, Darcy" userId="1c015fc4-41a8-4efb-8017-be6f6fc86c37" providerId="ADAL" clId="{BB050D58-8F81-4B9B-ABE4-6E691D6D2DE0}"/>
    <pc:docChg chg="modSld">
      <pc:chgData name="Swartout, Darcy" userId="1c015fc4-41a8-4efb-8017-be6f6fc86c37" providerId="ADAL" clId="{BB050D58-8F81-4B9B-ABE4-6E691D6D2DE0}" dt="2026-03-09T17:30:50.647" v="34" actId="20577"/>
      <pc:docMkLst>
        <pc:docMk/>
      </pc:docMkLst>
      <pc:sldChg chg="modSp mod">
        <pc:chgData name="Swartout, Darcy" userId="1c015fc4-41a8-4efb-8017-be6f6fc86c37" providerId="ADAL" clId="{BB050D58-8F81-4B9B-ABE4-6E691D6D2DE0}" dt="2026-03-09T17:30:24.882" v="16" actId="113"/>
        <pc:sldMkLst>
          <pc:docMk/>
          <pc:sldMk cId="1603061293" sldId="383"/>
        </pc:sldMkLst>
        <pc:spChg chg="mod">
          <ac:chgData name="Swartout, Darcy" userId="1c015fc4-41a8-4efb-8017-be6f6fc86c37" providerId="ADAL" clId="{BB050D58-8F81-4B9B-ABE4-6E691D6D2DE0}" dt="2026-03-09T17:30:24.882" v="16" actId="113"/>
          <ac:spMkLst>
            <pc:docMk/>
            <pc:sldMk cId="1603061293" sldId="383"/>
            <ac:spMk id="16" creationId="{780FD8A7-0789-9889-D5E4-0C4119F8633A}"/>
          </ac:spMkLst>
        </pc:spChg>
      </pc:sldChg>
      <pc:sldChg chg="modSp mod">
        <pc:chgData name="Swartout, Darcy" userId="1c015fc4-41a8-4efb-8017-be6f6fc86c37" providerId="ADAL" clId="{BB050D58-8F81-4B9B-ABE4-6E691D6D2DE0}" dt="2026-03-09T17:30:01.989" v="5" actId="1036"/>
        <pc:sldMkLst>
          <pc:docMk/>
          <pc:sldMk cId="2704840466" sldId="451"/>
        </pc:sldMkLst>
        <pc:spChg chg="mod">
          <ac:chgData name="Swartout, Darcy" userId="1c015fc4-41a8-4efb-8017-be6f6fc86c37" providerId="ADAL" clId="{BB050D58-8F81-4B9B-ABE4-6E691D6D2DE0}" dt="2026-03-09T17:30:01.989" v="5" actId="1036"/>
          <ac:spMkLst>
            <pc:docMk/>
            <pc:sldMk cId="2704840466" sldId="451"/>
            <ac:spMk id="25" creationId="{9F5712DB-9478-61AB-E7B3-9F124D4190F7}"/>
          </ac:spMkLst>
        </pc:spChg>
        <pc:spChg chg="mod">
          <ac:chgData name="Swartout, Darcy" userId="1c015fc4-41a8-4efb-8017-be6f6fc86c37" providerId="ADAL" clId="{BB050D58-8F81-4B9B-ABE4-6E691D6D2DE0}" dt="2026-03-09T17:30:01.989" v="5" actId="1036"/>
          <ac:spMkLst>
            <pc:docMk/>
            <pc:sldMk cId="2704840466" sldId="451"/>
            <ac:spMk id="26" creationId="{D21228A9-A102-0895-4234-FEE747D7FD4F}"/>
          </ac:spMkLst>
        </pc:spChg>
        <pc:spChg chg="mod">
          <ac:chgData name="Swartout, Darcy" userId="1c015fc4-41a8-4efb-8017-be6f6fc86c37" providerId="ADAL" clId="{BB050D58-8F81-4B9B-ABE4-6E691D6D2DE0}" dt="2026-03-09T17:30:01.989" v="5" actId="1036"/>
          <ac:spMkLst>
            <pc:docMk/>
            <pc:sldMk cId="2704840466" sldId="451"/>
            <ac:spMk id="27" creationId="{634043B3-5961-F9DA-1D83-D925A2B33D9B}"/>
          </ac:spMkLst>
        </pc:spChg>
        <pc:spChg chg="mod">
          <ac:chgData name="Swartout, Darcy" userId="1c015fc4-41a8-4efb-8017-be6f6fc86c37" providerId="ADAL" clId="{BB050D58-8F81-4B9B-ABE4-6E691D6D2DE0}" dt="2026-03-09T17:30:01.989" v="5" actId="1036"/>
          <ac:spMkLst>
            <pc:docMk/>
            <pc:sldMk cId="2704840466" sldId="451"/>
            <ac:spMk id="28" creationId="{D0B1B28A-CC78-7BA2-1410-C724B9111E20}"/>
          </ac:spMkLst>
        </pc:spChg>
        <pc:spChg chg="mod">
          <ac:chgData name="Swartout, Darcy" userId="1c015fc4-41a8-4efb-8017-be6f6fc86c37" providerId="ADAL" clId="{BB050D58-8F81-4B9B-ABE4-6E691D6D2DE0}" dt="2026-03-09T17:30:01.989" v="5" actId="1036"/>
          <ac:spMkLst>
            <pc:docMk/>
            <pc:sldMk cId="2704840466" sldId="451"/>
            <ac:spMk id="29" creationId="{29A2FB22-F45E-D63A-889D-C900A8EFA5C4}"/>
          </ac:spMkLst>
        </pc:spChg>
        <pc:spChg chg="mod">
          <ac:chgData name="Swartout, Darcy" userId="1c015fc4-41a8-4efb-8017-be6f6fc86c37" providerId="ADAL" clId="{BB050D58-8F81-4B9B-ABE4-6E691D6D2DE0}" dt="2026-03-09T17:30:01.989" v="5" actId="1036"/>
          <ac:spMkLst>
            <pc:docMk/>
            <pc:sldMk cId="2704840466" sldId="451"/>
            <ac:spMk id="30" creationId="{06C62349-21CA-370F-94DD-0838421897C6}"/>
          </ac:spMkLst>
        </pc:spChg>
        <pc:picChg chg="mod">
          <ac:chgData name="Swartout, Darcy" userId="1c015fc4-41a8-4efb-8017-be6f6fc86c37" providerId="ADAL" clId="{BB050D58-8F81-4B9B-ABE4-6E691D6D2DE0}" dt="2026-03-09T17:30:01.989" v="5" actId="1036"/>
          <ac:picMkLst>
            <pc:docMk/>
            <pc:sldMk cId="2704840466" sldId="451"/>
            <ac:picMk id="21" creationId="{5A424581-4A65-358F-9073-36571EFDB91A}"/>
          </ac:picMkLst>
        </pc:picChg>
      </pc:sldChg>
      <pc:sldChg chg="modSp mod">
        <pc:chgData name="Swartout, Darcy" userId="1c015fc4-41a8-4efb-8017-be6f6fc86c37" providerId="ADAL" clId="{BB050D58-8F81-4B9B-ABE4-6E691D6D2DE0}" dt="2026-03-09T17:30:50.647" v="34" actId="20577"/>
        <pc:sldMkLst>
          <pc:docMk/>
          <pc:sldMk cId="2525511559" sldId="497"/>
        </pc:sldMkLst>
        <pc:spChg chg="mod">
          <ac:chgData name="Swartout, Darcy" userId="1c015fc4-41a8-4efb-8017-be6f6fc86c37" providerId="ADAL" clId="{BB050D58-8F81-4B9B-ABE4-6E691D6D2DE0}" dt="2026-03-09T17:30:50.647" v="34" actId="20577"/>
          <ac:spMkLst>
            <pc:docMk/>
            <pc:sldMk cId="2525511559" sldId="497"/>
            <ac:spMk id="20" creationId="{19BD6676-CC63-CAFD-A4AF-7ADCF16C6D7F}"/>
          </ac:spMkLst>
        </pc:spChg>
      </pc:sldChg>
    </pc:docChg>
  </pc:docChgLst>
</pc:chgInfo>
</file>

<file path=ppt/comments/modernComment_17B_F14E17E8.xml><?xml version="1.0" encoding="utf-8"?>
<p188:cmLst xmlns:a="http://schemas.openxmlformats.org/drawingml/2006/main" xmlns:r="http://schemas.openxmlformats.org/officeDocument/2006/relationships" xmlns:p188="http://schemas.microsoft.com/office/powerpoint/2018/8/main">
  <p188:cm id="{3FA8D48F-FED8-49E2-8D2A-B45853C99BDF}" authorId="{A6C03AB1-8E7C-7E09-B1AE-C5E0DCE5B814}" status="resolved" created="2026-02-02T19:57:05.930" complete="100000">
    <pc:sldMkLst xmlns:pc="http://schemas.microsoft.com/office/powerpoint/2013/main/command">
      <pc:docMk/>
      <pc:sldMk cId="4048426984" sldId="379"/>
    </pc:sldMkLst>
    <p188:replyLst>
      <p188:reply id="{A95A8A17-CCB8-B749-A092-E5083B65973A}" authorId="{83484AD1-9D53-5B39-FDEA-F504A06A2B49}" created="2026-02-03T22:01:42.172">
        <p188:txBody>
          <a:bodyPr/>
          <a:lstStyle/>
          <a:p>
            <a:r>
              <a:rPr lang="en-US"/>
              <a:t>comment resolved, thank you</a:t>
            </a:r>
          </a:p>
        </p188:txBody>
      </p188:reply>
    </p188:replyLst>
    <p188:txBody>
      <a:bodyPr/>
      <a:lstStyle/>
      <a:p>
        <a:r>
          <a:rPr lang="en-US"/>
          <a:t>We need a note here, all template loaded  prerequisites should be reviewed by Sourcing Event Buyers to ensure language and attachment are correct in accordance with what they are sourcing.
February 2, 2026 at 2:23 PM</a:t>
        </a:r>
      </a:p>
    </p188:txBody>
  </p188:cm>
</p188:cmLst>
</file>

<file path=ppt/comments/modernComment_185_7502D8FA.xml><?xml version="1.0" encoding="utf-8"?>
<p188:cmLst xmlns:a="http://schemas.openxmlformats.org/drawingml/2006/main" xmlns:r="http://schemas.openxmlformats.org/officeDocument/2006/relationships" xmlns:p188="http://schemas.microsoft.com/office/powerpoint/2018/8/main">
  <p188:cm id="{5D341508-128C-4751-9C83-78BD99558E74}" authorId="{0CEE8AF1-C248-A972-666E-9A72101DA29C}" status="resolved" created="2026-02-06T12:32:18.705" complete="100000">
    <ac:txMkLst xmlns:ac="http://schemas.microsoft.com/office/drawing/2013/main/command">
      <pc:docMk xmlns:pc="http://schemas.microsoft.com/office/powerpoint/2013/main/command"/>
      <pc:sldMk xmlns:pc="http://schemas.microsoft.com/office/powerpoint/2013/main/command" cId="1963120890" sldId="389"/>
      <ac:spMk id="18" creationId="{C634245A-2060-CFAC-B188-6D02B9747275}"/>
      <ac:txMk cp="160">
        <ac:context len="217" hash="3128977114"/>
      </ac:txMk>
    </ac:txMkLst>
    <p188:pos x="2612581" y="2847082"/>
    <p188:replyLst>
      <p188:reply id="{155A49F8-68D4-6F46-8184-7C6184F40390}" authorId="{83484AD1-9D53-5B39-FDEA-F504A06A2B49}" created="2026-02-09T18:40:10.384">
        <p188:txBody>
          <a:bodyPr/>
          <a:lstStyle/>
          <a:p>
            <a:r>
              <a:rPr lang="en-US"/>
              <a:t>comment resolved, thank you</a:t>
            </a:r>
          </a:p>
        </p188:txBody>
      </p188:reply>
    </p188:replyLst>
    <p188:txBody>
      <a:bodyPr/>
      <a:lstStyle/>
      <a:p>
        <a:r>
          <a:rPr lang="en-US"/>
          <a:t>Recommend removing “Price Matching” from RFP.  I would only reference this for RFQ Template.</a:t>
        </a:r>
      </a:p>
    </p188:txBody>
  </p188:cm>
  <p188:cm id="{FB13D9EE-4EEA-4AEB-9DBF-9404AD10BAF2}" authorId="{0CEE8AF1-C248-A972-666E-9A72101DA29C}" status="resolved" created="2026-03-17T12:28:43.979" complete="100000">
    <ac:deMkLst xmlns:ac="http://schemas.microsoft.com/office/drawing/2013/main/command">
      <pc:docMk xmlns:pc="http://schemas.microsoft.com/office/powerpoint/2013/main/command"/>
      <pc:sldMk xmlns:pc="http://schemas.microsoft.com/office/powerpoint/2013/main/command" cId="1963120890" sldId="389"/>
      <ac:spMk id="18" creationId="{C634245A-2060-CFAC-B188-6D02B9747275}"/>
    </ac:deMkLst>
    <p188:replyLst>
      <p188:reply id="{F8276705-B1FB-468A-B0AE-EF8C6E37C4C3}" authorId="{B987ED60-8328-D44F-D018-344581673C94}" created="2026-03-17T14:47:11.051">
        <p188:txBody>
          <a:bodyPr/>
          <a:lstStyle/>
          <a:p>
            <a:r>
              <a:rPr lang="en-US"/>
              <a:t>Great thank you Mary, comment resolved</a:t>
            </a:r>
          </a:p>
        </p188:txBody>
      </p188:reply>
    </p188:replyLst>
    <p188:txBody>
      <a:bodyPr/>
      <a:lstStyle/>
      <a:p>
        <a:r>
          <a:rPr lang="en-US"/>
          <a:t>Updated the list to include the additional question types (Mandatory scored, Additional scored).  Also updated template in JAGGAER TUIT to include these.</a:t>
        </a:r>
      </a:p>
    </p188:txBody>
  </p188:cm>
</p188:cmLst>
</file>

<file path=ppt/comments/modernComment_18F_D92B8B70.xml><?xml version="1.0" encoding="utf-8"?>
<p188:cmLst xmlns:a="http://schemas.openxmlformats.org/drawingml/2006/main" xmlns:r="http://schemas.openxmlformats.org/officeDocument/2006/relationships" xmlns:p188="http://schemas.microsoft.com/office/powerpoint/2018/8/main">
  <p188:cm id="{E70C2763-25A8-41BB-9E92-0EE27789D1BC}" authorId="{A6C03AB1-8E7C-7E09-B1AE-C5E0DCE5B814}" status="resolved" created="2026-02-02T19:59:16.492" complete="100000">
    <ac:txMkLst xmlns:ac="http://schemas.microsoft.com/office/drawing/2013/main/command">
      <pc:docMk xmlns:pc="http://schemas.microsoft.com/office/powerpoint/2013/main/command"/>
      <pc:sldMk xmlns:pc="http://schemas.microsoft.com/office/powerpoint/2013/main/command" cId="3643509616" sldId="399"/>
      <ac:spMk id="11" creationId="{6D2239DB-7CC2-DBE4-A49B-C1E3F842B91C}"/>
      <ac:txMk cp="7" len="15">
        <ac:context len="188" hash="2286211473"/>
      </ac:txMk>
    </ac:txMkLst>
    <p188:pos x="6188967" y="610928"/>
    <p188:replyLst>
      <p188:reply id="{3A620109-1A8B-F044-97F1-384F391C16CB}" authorId="{83484AD1-9D53-5B39-FDEA-F504A06A2B49}" created="2026-02-04T15:36:00.767">
        <p188:txBody>
          <a:bodyPr/>
          <a:lstStyle/>
          <a:p>
            <a:r>
              <a:rPr lang="en-US"/>
              <a:t>comment resolved, thank you</a:t>
            </a:r>
          </a:p>
        </p188:txBody>
      </p188:reply>
    </p188:replyLst>
    <p188:txBody>
      <a:bodyPr/>
      <a:lstStyle/>
      <a:p>
        <a:r>
          <a:rPr lang="en-US"/>
          <a:t>There is always a two-step approval process, so the Sourcing Event Buyer should go back to the event and approve again. This is kind of like a safety step that the sourcing event buyer can check their work and make any necessary changes if needed before it posts.   </a:t>
        </a:r>
      </a:p>
    </p188:txBody>
    <p188:extLst>
      <p:ext xmlns:p="http://schemas.openxmlformats.org/presentationml/2006/main" uri="{57CB4572-C831-44C2-8A1C-0ADB6CCDFE69}">
        <p223:reactions xmlns:p223="http://schemas.microsoft.com/office/powerpoint/2022/03/main">
          <p223:rxn type="👍">
            <p223:instance time="2026-02-06T12:32:47.594" authorId="{0CEE8AF1-C248-A972-666E-9A72101DA29C}"/>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3/17/2026</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EF39-AA43-9E2D-0D06-D50A7E74F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16A76-1EC3-8F8B-7133-4AF714BF8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C9A87-6C9A-D70F-61D5-418249B79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42F103-7FB8-970B-C2DB-5E06681332B1}"/>
              </a:ext>
            </a:extLst>
          </p:cNvPr>
          <p:cNvSpPr>
            <a:spLocks noGrp="1"/>
          </p:cNvSpPr>
          <p:nvPr>
            <p:ph type="sldNum" sz="quarter" idx="5"/>
          </p:nvPr>
        </p:nvSpPr>
        <p:spPr/>
        <p:txBody>
          <a:bodyPr/>
          <a:lstStyle/>
          <a:p>
            <a:fld id="{5C8F99EE-B2D2-41D4-83DE-2320E59029E6}" type="slidenum">
              <a:rPr lang="en-US" smtClean="0"/>
              <a:t>14</a:t>
            </a:fld>
            <a:endParaRPr lang="en-US"/>
          </a:p>
        </p:txBody>
      </p:sp>
    </p:spTree>
    <p:extLst>
      <p:ext uri="{BB962C8B-B14F-4D97-AF65-F5344CB8AC3E}">
        <p14:creationId xmlns:p14="http://schemas.microsoft.com/office/powerpoint/2010/main" val="87847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15</a:t>
            </a:fld>
            <a:endParaRPr lang="en-US"/>
          </a:p>
        </p:txBody>
      </p:sp>
    </p:spTree>
    <p:extLst>
      <p:ext uri="{BB962C8B-B14F-4D97-AF65-F5344CB8AC3E}">
        <p14:creationId xmlns:p14="http://schemas.microsoft.com/office/powerpoint/2010/main" val="306915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5668-8126-2979-7F7E-98FAC15C7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7CFE3-66EE-C08A-FBE0-52B52D068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EB5A0-A771-5B89-FEBB-315AE8919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797A81-EE55-C10B-42EA-A58DC4A99EDF}"/>
              </a:ext>
            </a:extLst>
          </p:cNvPr>
          <p:cNvSpPr>
            <a:spLocks noGrp="1"/>
          </p:cNvSpPr>
          <p:nvPr>
            <p:ph type="sldNum" sz="quarter" idx="5"/>
          </p:nvPr>
        </p:nvSpPr>
        <p:spPr/>
        <p:txBody>
          <a:bodyPr/>
          <a:lstStyle/>
          <a:p>
            <a:fld id="{5C8F99EE-B2D2-41D4-83DE-2320E59029E6}" type="slidenum">
              <a:rPr lang="en-US" smtClean="0"/>
              <a:t>17</a:t>
            </a:fld>
            <a:endParaRPr lang="en-US"/>
          </a:p>
        </p:txBody>
      </p:sp>
    </p:spTree>
    <p:extLst>
      <p:ext uri="{BB962C8B-B14F-4D97-AF65-F5344CB8AC3E}">
        <p14:creationId xmlns:p14="http://schemas.microsoft.com/office/powerpoint/2010/main" val="246016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3C0DE-2CFC-E6A2-2FDA-9AE0EF62E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2D75A-A3D1-A930-0451-EBAA7021C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8227F-7479-BB17-3AEF-D0E9707225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CD487-517E-880B-76C6-DBB72ED70C88}"/>
              </a:ext>
            </a:extLst>
          </p:cNvPr>
          <p:cNvSpPr>
            <a:spLocks noGrp="1"/>
          </p:cNvSpPr>
          <p:nvPr>
            <p:ph type="sldNum" sz="quarter" idx="5"/>
          </p:nvPr>
        </p:nvSpPr>
        <p:spPr/>
        <p:txBody>
          <a:bodyPr/>
          <a:lstStyle/>
          <a:p>
            <a:fld id="{5C8F99EE-B2D2-41D4-83DE-2320E59029E6}" type="slidenum">
              <a:rPr lang="en-US" smtClean="0"/>
              <a:t>18</a:t>
            </a:fld>
            <a:endParaRPr lang="en-US"/>
          </a:p>
        </p:txBody>
      </p:sp>
    </p:spTree>
    <p:extLst>
      <p:ext uri="{BB962C8B-B14F-4D97-AF65-F5344CB8AC3E}">
        <p14:creationId xmlns:p14="http://schemas.microsoft.com/office/powerpoint/2010/main" val="342197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E58F-770D-7FE2-4C42-40B24B52D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1F02A-A8BA-8853-83BE-4CA8F3A50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59037-E102-2EA4-78A3-D73044A256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0E9DC2-55FD-C91C-466E-6A6180E3E937}"/>
              </a:ext>
            </a:extLst>
          </p:cNvPr>
          <p:cNvSpPr>
            <a:spLocks noGrp="1"/>
          </p:cNvSpPr>
          <p:nvPr>
            <p:ph type="sldNum" sz="quarter" idx="5"/>
          </p:nvPr>
        </p:nvSpPr>
        <p:spPr/>
        <p:txBody>
          <a:bodyPr/>
          <a:lstStyle/>
          <a:p>
            <a:fld id="{5C8F99EE-B2D2-41D4-83DE-2320E59029E6}" type="slidenum">
              <a:rPr lang="en-US" smtClean="0"/>
              <a:t>19</a:t>
            </a:fld>
            <a:endParaRPr lang="en-US"/>
          </a:p>
        </p:txBody>
      </p:sp>
    </p:spTree>
    <p:extLst>
      <p:ext uri="{BB962C8B-B14F-4D97-AF65-F5344CB8AC3E}">
        <p14:creationId xmlns:p14="http://schemas.microsoft.com/office/powerpoint/2010/main" val="54624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3555-9FC8-54C6-1A1D-C4598D9B7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5C4DB-CF77-41FE-96D5-544233DB4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B7C0C-6227-B538-3255-BF4AEE92D0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7315AD-B8D8-3448-5B29-87ACE1FF04D3}"/>
              </a:ext>
            </a:extLst>
          </p:cNvPr>
          <p:cNvSpPr>
            <a:spLocks noGrp="1"/>
          </p:cNvSpPr>
          <p:nvPr>
            <p:ph type="sldNum" sz="quarter" idx="5"/>
          </p:nvPr>
        </p:nvSpPr>
        <p:spPr/>
        <p:txBody>
          <a:bodyPr/>
          <a:lstStyle/>
          <a:p>
            <a:fld id="{5C8F99EE-B2D2-41D4-83DE-2320E59029E6}" type="slidenum">
              <a:rPr lang="en-US" smtClean="0"/>
              <a:t>20</a:t>
            </a:fld>
            <a:endParaRPr lang="en-US"/>
          </a:p>
        </p:txBody>
      </p:sp>
    </p:spTree>
    <p:extLst>
      <p:ext uri="{BB962C8B-B14F-4D97-AF65-F5344CB8AC3E}">
        <p14:creationId xmlns:p14="http://schemas.microsoft.com/office/powerpoint/2010/main" val="144039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43EE-686F-D508-8B3C-3131E927E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3A5CE-9EA2-4168-B785-6561ACF8E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746A3-8174-723A-C8BA-9CD1CA3296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57476A-CFEC-EDE6-3749-D604FEDC5959}"/>
              </a:ext>
            </a:extLst>
          </p:cNvPr>
          <p:cNvSpPr>
            <a:spLocks noGrp="1"/>
          </p:cNvSpPr>
          <p:nvPr>
            <p:ph type="sldNum" sz="quarter" idx="5"/>
          </p:nvPr>
        </p:nvSpPr>
        <p:spPr/>
        <p:txBody>
          <a:bodyPr/>
          <a:lstStyle/>
          <a:p>
            <a:fld id="{5C8F99EE-B2D2-41D4-83DE-2320E59029E6}" type="slidenum">
              <a:rPr lang="en-US" smtClean="0"/>
              <a:t>21</a:t>
            </a:fld>
            <a:endParaRPr lang="en-US"/>
          </a:p>
        </p:txBody>
      </p:sp>
    </p:spTree>
    <p:extLst>
      <p:ext uri="{BB962C8B-B14F-4D97-AF65-F5344CB8AC3E}">
        <p14:creationId xmlns:p14="http://schemas.microsoft.com/office/powerpoint/2010/main" val="19034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D8BE-7A6D-A5C1-5E5B-BE89A9413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61511-B23E-AD7A-8AE5-47A1E0CCA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7EEB1-B325-2179-ACCE-81E098E805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4F58B2-BB10-7C4F-5EF5-47FF8F4CBA33}"/>
              </a:ext>
            </a:extLst>
          </p:cNvPr>
          <p:cNvSpPr>
            <a:spLocks noGrp="1"/>
          </p:cNvSpPr>
          <p:nvPr>
            <p:ph type="sldNum" sz="quarter" idx="5"/>
          </p:nvPr>
        </p:nvSpPr>
        <p:spPr/>
        <p:txBody>
          <a:bodyPr/>
          <a:lstStyle/>
          <a:p>
            <a:fld id="{5C8F99EE-B2D2-41D4-83DE-2320E59029E6}" type="slidenum">
              <a:rPr lang="en-US" smtClean="0"/>
              <a:t>22</a:t>
            </a:fld>
            <a:endParaRPr lang="en-US"/>
          </a:p>
        </p:txBody>
      </p:sp>
    </p:spTree>
    <p:extLst>
      <p:ext uri="{BB962C8B-B14F-4D97-AF65-F5344CB8AC3E}">
        <p14:creationId xmlns:p14="http://schemas.microsoft.com/office/powerpoint/2010/main" val="356246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97CD-6E26-7D34-3A0D-F731D3CFD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2BA37-2DCF-C2F1-797A-0504E9A09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8F805-D864-24C8-E1E7-7F140DD559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938FC2-B56C-4273-648B-1E3809627915}"/>
              </a:ext>
            </a:extLst>
          </p:cNvPr>
          <p:cNvSpPr>
            <a:spLocks noGrp="1"/>
          </p:cNvSpPr>
          <p:nvPr>
            <p:ph type="sldNum" sz="quarter" idx="5"/>
          </p:nvPr>
        </p:nvSpPr>
        <p:spPr/>
        <p:txBody>
          <a:bodyPr/>
          <a:lstStyle/>
          <a:p>
            <a:fld id="{5C8F99EE-B2D2-41D4-83DE-2320E59029E6}" type="slidenum">
              <a:rPr lang="en-US" smtClean="0"/>
              <a:t>23</a:t>
            </a:fld>
            <a:endParaRPr lang="en-US"/>
          </a:p>
        </p:txBody>
      </p:sp>
    </p:spTree>
    <p:extLst>
      <p:ext uri="{BB962C8B-B14F-4D97-AF65-F5344CB8AC3E}">
        <p14:creationId xmlns:p14="http://schemas.microsoft.com/office/powerpoint/2010/main" val="345939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F49B-7645-6768-D1E3-AF6A93AD9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1AC7F-4714-8A50-DD1A-3310E94E3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30BD1-AE8C-99B5-2174-7FE45419F0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B08B3-C519-A9AC-AC89-0590E33B6FA4}"/>
              </a:ext>
            </a:extLst>
          </p:cNvPr>
          <p:cNvSpPr>
            <a:spLocks noGrp="1"/>
          </p:cNvSpPr>
          <p:nvPr>
            <p:ph type="sldNum" sz="quarter" idx="5"/>
          </p:nvPr>
        </p:nvSpPr>
        <p:spPr/>
        <p:txBody>
          <a:bodyPr/>
          <a:lstStyle/>
          <a:p>
            <a:fld id="{5C8F99EE-B2D2-41D4-83DE-2320E59029E6}" type="slidenum">
              <a:rPr lang="en-US" smtClean="0"/>
              <a:t>24</a:t>
            </a:fld>
            <a:endParaRPr lang="en-US"/>
          </a:p>
        </p:txBody>
      </p:sp>
    </p:spTree>
    <p:extLst>
      <p:ext uri="{BB962C8B-B14F-4D97-AF65-F5344CB8AC3E}">
        <p14:creationId xmlns:p14="http://schemas.microsoft.com/office/powerpoint/2010/main" val="3460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408772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42A94-8DDD-E87B-5EB1-B8A29F62B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28533-E336-4708-D9D8-0E06C8D7C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ED8FB-554B-0F13-0C45-1EF129C842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B66943-4D71-DF6B-B226-DEF4F04390AC}"/>
              </a:ext>
            </a:extLst>
          </p:cNvPr>
          <p:cNvSpPr>
            <a:spLocks noGrp="1"/>
          </p:cNvSpPr>
          <p:nvPr>
            <p:ph type="sldNum" sz="quarter" idx="5"/>
          </p:nvPr>
        </p:nvSpPr>
        <p:spPr/>
        <p:txBody>
          <a:bodyPr/>
          <a:lstStyle/>
          <a:p>
            <a:fld id="{5C8F99EE-B2D2-41D4-83DE-2320E59029E6}" type="slidenum">
              <a:rPr lang="en-US" smtClean="0"/>
              <a:t>25</a:t>
            </a:fld>
            <a:endParaRPr lang="en-US"/>
          </a:p>
        </p:txBody>
      </p:sp>
    </p:spTree>
    <p:extLst>
      <p:ext uri="{BB962C8B-B14F-4D97-AF65-F5344CB8AC3E}">
        <p14:creationId xmlns:p14="http://schemas.microsoft.com/office/powerpoint/2010/main" val="3428556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7DE4-143D-39E7-DFCB-3F72E33D6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CA227-E9C5-4C4F-1C21-43F9168E6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4A5B7-A213-1454-CE29-A7210E8864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79A60F-B020-211B-EB97-661CD2E8667E}"/>
              </a:ext>
            </a:extLst>
          </p:cNvPr>
          <p:cNvSpPr>
            <a:spLocks noGrp="1"/>
          </p:cNvSpPr>
          <p:nvPr>
            <p:ph type="sldNum" sz="quarter" idx="5"/>
          </p:nvPr>
        </p:nvSpPr>
        <p:spPr/>
        <p:txBody>
          <a:bodyPr/>
          <a:lstStyle/>
          <a:p>
            <a:fld id="{5C8F99EE-B2D2-41D4-83DE-2320E59029E6}" type="slidenum">
              <a:rPr lang="en-US" smtClean="0"/>
              <a:t>26</a:t>
            </a:fld>
            <a:endParaRPr lang="en-US"/>
          </a:p>
        </p:txBody>
      </p:sp>
    </p:spTree>
    <p:extLst>
      <p:ext uri="{BB962C8B-B14F-4D97-AF65-F5344CB8AC3E}">
        <p14:creationId xmlns:p14="http://schemas.microsoft.com/office/powerpoint/2010/main" val="3744421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DCC4D-6B94-9B66-4C08-8A36C97E9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E831E-E322-69E0-A249-DC0A0EA1F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7E488-8A72-E811-298B-E09874E6B2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6C9F05-F24D-72E6-2361-0D8109D2E5E3}"/>
              </a:ext>
            </a:extLst>
          </p:cNvPr>
          <p:cNvSpPr>
            <a:spLocks noGrp="1"/>
          </p:cNvSpPr>
          <p:nvPr>
            <p:ph type="sldNum" sz="quarter" idx="5"/>
          </p:nvPr>
        </p:nvSpPr>
        <p:spPr/>
        <p:txBody>
          <a:bodyPr/>
          <a:lstStyle/>
          <a:p>
            <a:fld id="{5C8F99EE-B2D2-41D4-83DE-2320E59029E6}" type="slidenum">
              <a:rPr lang="en-US" smtClean="0"/>
              <a:t>27</a:t>
            </a:fld>
            <a:endParaRPr lang="en-US"/>
          </a:p>
        </p:txBody>
      </p:sp>
    </p:spTree>
    <p:extLst>
      <p:ext uri="{BB962C8B-B14F-4D97-AF65-F5344CB8AC3E}">
        <p14:creationId xmlns:p14="http://schemas.microsoft.com/office/powerpoint/2010/main" val="81371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29</a:t>
            </a:fld>
            <a:endParaRPr lang="en-US"/>
          </a:p>
        </p:txBody>
      </p:sp>
    </p:spTree>
    <p:extLst>
      <p:ext uri="{BB962C8B-B14F-4D97-AF65-F5344CB8AC3E}">
        <p14:creationId xmlns:p14="http://schemas.microsoft.com/office/powerpoint/2010/main" val="338386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D53C1-6C8E-60A6-EE7E-BF99645A9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DA513-F434-74DA-F70D-CAFB10C94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9825-837E-8933-319B-797E2EAA91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1E59F-F498-B452-FEC2-BCC9E31DBC62}"/>
              </a:ext>
            </a:extLst>
          </p:cNvPr>
          <p:cNvSpPr>
            <a:spLocks noGrp="1"/>
          </p:cNvSpPr>
          <p:nvPr>
            <p:ph type="sldNum" sz="quarter" idx="5"/>
          </p:nvPr>
        </p:nvSpPr>
        <p:spPr/>
        <p:txBody>
          <a:bodyPr/>
          <a:lstStyle/>
          <a:p>
            <a:fld id="{5C8F99EE-B2D2-41D4-83DE-2320E59029E6}" type="slidenum">
              <a:rPr lang="en-US" smtClean="0"/>
              <a:t>30</a:t>
            </a:fld>
            <a:endParaRPr lang="en-US"/>
          </a:p>
        </p:txBody>
      </p:sp>
    </p:spTree>
    <p:extLst>
      <p:ext uri="{BB962C8B-B14F-4D97-AF65-F5344CB8AC3E}">
        <p14:creationId xmlns:p14="http://schemas.microsoft.com/office/powerpoint/2010/main" val="260818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2A8C-5AD6-303A-A8C7-54ABF8680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11D83-0FE4-EBE3-191F-4E93BEAFC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AF187-ECF1-1D1E-0B7D-74E6AA3936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36EEF9-1A67-53E3-E8DB-1DAFF8F2CCC0}"/>
              </a:ext>
            </a:extLst>
          </p:cNvPr>
          <p:cNvSpPr>
            <a:spLocks noGrp="1"/>
          </p:cNvSpPr>
          <p:nvPr>
            <p:ph type="sldNum" sz="quarter" idx="5"/>
          </p:nvPr>
        </p:nvSpPr>
        <p:spPr/>
        <p:txBody>
          <a:bodyPr/>
          <a:lstStyle/>
          <a:p>
            <a:fld id="{5C8F99EE-B2D2-41D4-83DE-2320E59029E6}" type="slidenum">
              <a:rPr lang="en-US" smtClean="0"/>
              <a:t>31</a:t>
            </a:fld>
            <a:endParaRPr lang="en-US"/>
          </a:p>
        </p:txBody>
      </p:sp>
    </p:spTree>
    <p:extLst>
      <p:ext uri="{BB962C8B-B14F-4D97-AF65-F5344CB8AC3E}">
        <p14:creationId xmlns:p14="http://schemas.microsoft.com/office/powerpoint/2010/main" val="869206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530A9-B2D0-CCE5-6253-C2ABE8BCF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E2799-0771-0465-C5A6-344E7AAF3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47C5E-58D8-5D94-98D6-FE0B29538E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BA551F-7518-4935-BE9A-617387BEA477}"/>
              </a:ext>
            </a:extLst>
          </p:cNvPr>
          <p:cNvSpPr>
            <a:spLocks noGrp="1"/>
          </p:cNvSpPr>
          <p:nvPr>
            <p:ph type="sldNum" sz="quarter" idx="5"/>
          </p:nvPr>
        </p:nvSpPr>
        <p:spPr/>
        <p:txBody>
          <a:bodyPr/>
          <a:lstStyle/>
          <a:p>
            <a:fld id="{5C8F99EE-B2D2-41D4-83DE-2320E59029E6}" type="slidenum">
              <a:rPr lang="en-US" smtClean="0"/>
              <a:t>32</a:t>
            </a:fld>
            <a:endParaRPr lang="en-US"/>
          </a:p>
        </p:txBody>
      </p:sp>
    </p:spTree>
    <p:extLst>
      <p:ext uri="{BB962C8B-B14F-4D97-AF65-F5344CB8AC3E}">
        <p14:creationId xmlns:p14="http://schemas.microsoft.com/office/powerpoint/2010/main" val="1757954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8BA2-127A-DD97-5B1F-5D025AD66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BC852-758C-9290-4F27-641CDDD7BF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140A88-E0AD-179B-BF8C-22F4ED2E4E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57FCF-B7DE-B5F0-A264-B3C5519F59A1}"/>
              </a:ext>
            </a:extLst>
          </p:cNvPr>
          <p:cNvSpPr>
            <a:spLocks noGrp="1"/>
          </p:cNvSpPr>
          <p:nvPr>
            <p:ph type="sldNum" sz="quarter" idx="5"/>
          </p:nvPr>
        </p:nvSpPr>
        <p:spPr/>
        <p:txBody>
          <a:bodyPr/>
          <a:lstStyle/>
          <a:p>
            <a:fld id="{5C8F99EE-B2D2-41D4-83DE-2320E59029E6}" type="slidenum">
              <a:rPr lang="en-US" smtClean="0"/>
              <a:t>33</a:t>
            </a:fld>
            <a:endParaRPr lang="en-US"/>
          </a:p>
        </p:txBody>
      </p:sp>
    </p:spTree>
    <p:extLst>
      <p:ext uri="{BB962C8B-B14F-4D97-AF65-F5344CB8AC3E}">
        <p14:creationId xmlns:p14="http://schemas.microsoft.com/office/powerpoint/2010/main" val="430275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5E52-937B-1CB3-822F-4CDA52423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D09EC-925F-EB6E-E0C9-5E29AD8EE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0E950-3A59-395D-D45D-F4076309E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092948-7972-E331-DDB6-14D8C11D76CA}"/>
              </a:ext>
            </a:extLst>
          </p:cNvPr>
          <p:cNvSpPr>
            <a:spLocks noGrp="1"/>
          </p:cNvSpPr>
          <p:nvPr>
            <p:ph type="sldNum" sz="quarter" idx="5"/>
          </p:nvPr>
        </p:nvSpPr>
        <p:spPr/>
        <p:txBody>
          <a:bodyPr/>
          <a:lstStyle/>
          <a:p>
            <a:fld id="{5C8F99EE-B2D2-41D4-83DE-2320E59029E6}" type="slidenum">
              <a:rPr lang="en-US" smtClean="0"/>
              <a:t>34</a:t>
            </a:fld>
            <a:endParaRPr lang="en-US"/>
          </a:p>
        </p:txBody>
      </p:sp>
    </p:spTree>
    <p:extLst>
      <p:ext uri="{BB962C8B-B14F-4D97-AF65-F5344CB8AC3E}">
        <p14:creationId xmlns:p14="http://schemas.microsoft.com/office/powerpoint/2010/main" val="92484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C479-F9CB-32BD-5A5D-FA485F916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F9C94-45FC-8B2C-23CC-79CFD2ABDC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177E3F-37DF-ADE1-0D4D-895CF0D60E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FCA744-0181-C15F-BE05-E74DD305DF93}"/>
              </a:ext>
            </a:extLst>
          </p:cNvPr>
          <p:cNvSpPr>
            <a:spLocks noGrp="1"/>
          </p:cNvSpPr>
          <p:nvPr>
            <p:ph type="sldNum" sz="quarter" idx="5"/>
          </p:nvPr>
        </p:nvSpPr>
        <p:spPr/>
        <p:txBody>
          <a:bodyPr/>
          <a:lstStyle/>
          <a:p>
            <a:fld id="{5C8F99EE-B2D2-41D4-83DE-2320E59029E6}" type="slidenum">
              <a:rPr lang="en-US" smtClean="0"/>
              <a:t>35</a:t>
            </a:fld>
            <a:endParaRPr lang="en-US"/>
          </a:p>
        </p:txBody>
      </p:sp>
    </p:spTree>
    <p:extLst>
      <p:ext uri="{BB962C8B-B14F-4D97-AF65-F5344CB8AC3E}">
        <p14:creationId xmlns:p14="http://schemas.microsoft.com/office/powerpoint/2010/main" val="72533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5</a:t>
            </a:fld>
            <a:endParaRPr lang="en-US"/>
          </a:p>
        </p:txBody>
      </p:sp>
    </p:spTree>
    <p:extLst>
      <p:ext uri="{BB962C8B-B14F-4D97-AF65-F5344CB8AC3E}">
        <p14:creationId xmlns:p14="http://schemas.microsoft.com/office/powerpoint/2010/main" val="2093428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C63E8-B5A1-A600-382F-B71B6B496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CBEFE-263A-9F69-4E6F-E187269BD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B2AF6-7F52-8F8D-F60A-B95E75E272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55C8A4-40BE-E7DA-0237-7DB65AEE1ECE}"/>
              </a:ext>
            </a:extLst>
          </p:cNvPr>
          <p:cNvSpPr>
            <a:spLocks noGrp="1"/>
          </p:cNvSpPr>
          <p:nvPr>
            <p:ph type="sldNum" sz="quarter" idx="5"/>
          </p:nvPr>
        </p:nvSpPr>
        <p:spPr/>
        <p:txBody>
          <a:bodyPr/>
          <a:lstStyle/>
          <a:p>
            <a:fld id="{5C8F99EE-B2D2-41D4-83DE-2320E59029E6}" type="slidenum">
              <a:rPr lang="en-US" smtClean="0"/>
              <a:t>36</a:t>
            </a:fld>
            <a:endParaRPr lang="en-US"/>
          </a:p>
        </p:txBody>
      </p:sp>
    </p:spTree>
    <p:extLst>
      <p:ext uri="{BB962C8B-B14F-4D97-AF65-F5344CB8AC3E}">
        <p14:creationId xmlns:p14="http://schemas.microsoft.com/office/powerpoint/2010/main" val="3196797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56C32-E68B-D083-4253-5B1AACB34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E5EEF-5E02-5FA3-3ED6-F0C1FC2AD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C4BBD-232D-F5DD-D270-1ABEFEEE25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A7A138-8705-39B1-AF01-93F7F14B71E7}"/>
              </a:ext>
            </a:extLst>
          </p:cNvPr>
          <p:cNvSpPr>
            <a:spLocks noGrp="1"/>
          </p:cNvSpPr>
          <p:nvPr>
            <p:ph type="sldNum" sz="quarter" idx="5"/>
          </p:nvPr>
        </p:nvSpPr>
        <p:spPr/>
        <p:txBody>
          <a:bodyPr/>
          <a:lstStyle/>
          <a:p>
            <a:fld id="{5C8F99EE-B2D2-41D4-83DE-2320E59029E6}" type="slidenum">
              <a:rPr lang="en-US" smtClean="0"/>
              <a:t>37</a:t>
            </a:fld>
            <a:endParaRPr lang="en-US"/>
          </a:p>
        </p:txBody>
      </p:sp>
    </p:spTree>
    <p:extLst>
      <p:ext uri="{BB962C8B-B14F-4D97-AF65-F5344CB8AC3E}">
        <p14:creationId xmlns:p14="http://schemas.microsoft.com/office/powerpoint/2010/main" val="2038215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26EF-B428-8C38-1620-7A436A60E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0719E-6FBB-CDAF-6806-081526C96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136A1-E37B-C891-F2D6-9AE3812CDA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DE56CB-F564-26C7-6118-A37D9B62B3C3}"/>
              </a:ext>
            </a:extLst>
          </p:cNvPr>
          <p:cNvSpPr>
            <a:spLocks noGrp="1"/>
          </p:cNvSpPr>
          <p:nvPr>
            <p:ph type="sldNum" sz="quarter" idx="5"/>
          </p:nvPr>
        </p:nvSpPr>
        <p:spPr/>
        <p:txBody>
          <a:bodyPr/>
          <a:lstStyle/>
          <a:p>
            <a:fld id="{5C8F99EE-B2D2-41D4-83DE-2320E59029E6}" type="slidenum">
              <a:rPr lang="en-US" smtClean="0"/>
              <a:t>38</a:t>
            </a:fld>
            <a:endParaRPr lang="en-US"/>
          </a:p>
        </p:txBody>
      </p:sp>
    </p:spTree>
    <p:extLst>
      <p:ext uri="{BB962C8B-B14F-4D97-AF65-F5344CB8AC3E}">
        <p14:creationId xmlns:p14="http://schemas.microsoft.com/office/powerpoint/2010/main" val="258700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D269D-47FB-5FD9-C1C1-9CBC5208E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29CD5-123D-B216-57F3-8F8C841A8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C4118-43FE-F761-411D-B295360DFF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31B00-B3F6-6FD5-8F7D-4F2C172F580C}"/>
              </a:ext>
            </a:extLst>
          </p:cNvPr>
          <p:cNvSpPr>
            <a:spLocks noGrp="1"/>
          </p:cNvSpPr>
          <p:nvPr>
            <p:ph type="sldNum" sz="quarter" idx="5"/>
          </p:nvPr>
        </p:nvSpPr>
        <p:spPr/>
        <p:txBody>
          <a:bodyPr/>
          <a:lstStyle/>
          <a:p>
            <a:fld id="{5C8F99EE-B2D2-41D4-83DE-2320E59029E6}" type="slidenum">
              <a:rPr lang="en-US" smtClean="0"/>
              <a:t>39</a:t>
            </a:fld>
            <a:endParaRPr lang="en-US"/>
          </a:p>
        </p:txBody>
      </p:sp>
    </p:spTree>
    <p:extLst>
      <p:ext uri="{BB962C8B-B14F-4D97-AF65-F5344CB8AC3E}">
        <p14:creationId xmlns:p14="http://schemas.microsoft.com/office/powerpoint/2010/main" val="3427353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59FD-0355-6119-F0EB-E6ECDF658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116DF-311C-84CF-1861-DA0792408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EF3CF-9E2C-BCD2-DCB7-7E51C256B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3D04B5-8B64-0440-56C6-CF482EBD7C53}"/>
              </a:ext>
            </a:extLst>
          </p:cNvPr>
          <p:cNvSpPr>
            <a:spLocks noGrp="1"/>
          </p:cNvSpPr>
          <p:nvPr>
            <p:ph type="sldNum" sz="quarter" idx="5"/>
          </p:nvPr>
        </p:nvSpPr>
        <p:spPr/>
        <p:txBody>
          <a:bodyPr/>
          <a:lstStyle/>
          <a:p>
            <a:fld id="{5C8F99EE-B2D2-41D4-83DE-2320E59029E6}" type="slidenum">
              <a:rPr lang="en-US" smtClean="0"/>
              <a:t>40</a:t>
            </a:fld>
            <a:endParaRPr lang="en-US"/>
          </a:p>
        </p:txBody>
      </p:sp>
    </p:spTree>
    <p:extLst>
      <p:ext uri="{BB962C8B-B14F-4D97-AF65-F5344CB8AC3E}">
        <p14:creationId xmlns:p14="http://schemas.microsoft.com/office/powerpoint/2010/main" val="664041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8951-61E8-6970-F815-4581BE9E1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47116-7F7C-F56D-7F05-0ED6D2997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2E34A-B654-D10B-3CBE-9F17AFD40E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DF3099-4349-7B19-7127-A883DD0F7DBD}"/>
              </a:ext>
            </a:extLst>
          </p:cNvPr>
          <p:cNvSpPr>
            <a:spLocks noGrp="1"/>
          </p:cNvSpPr>
          <p:nvPr>
            <p:ph type="sldNum" sz="quarter" idx="5"/>
          </p:nvPr>
        </p:nvSpPr>
        <p:spPr/>
        <p:txBody>
          <a:bodyPr/>
          <a:lstStyle/>
          <a:p>
            <a:fld id="{5C8F99EE-B2D2-41D4-83DE-2320E59029E6}" type="slidenum">
              <a:rPr lang="en-US" smtClean="0"/>
              <a:t>41</a:t>
            </a:fld>
            <a:endParaRPr lang="en-US"/>
          </a:p>
        </p:txBody>
      </p:sp>
    </p:spTree>
    <p:extLst>
      <p:ext uri="{BB962C8B-B14F-4D97-AF65-F5344CB8AC3E}">
        <p14:creationId xmlns:p14="http://schemas.microsoft.com/office/powerpoint/2010/main" val="3633365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CE707-FF3D-C038-01C0-333FC27AE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12E0B-E91C-5BFE-F2E8-63B8FF096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59D11-287F-53ED-5D64-79BFBF2FBF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4BC2E4-4992-1AC4-4DDD-B450A3477EBD}"/>
              </a:ext>
            </a:extLst>
          </p:cNvPr>
          <p:cNvSpPr>
            <a:spLocks noGrp="1"/>
          </p:cNvSpPr>
          <p:nvPr>
            <p:ph type="sldNum" sz="quarter" idx="5"/>
          </p:nvPr>
        </p:nvSpPr>
        <p:spPr/>
        <p:txBody>
          <a:bodyPr/>
          <a:lstStyle/>
          <a:p>
            <a:fld id="{5C8F99EE-B2D2-41D4-83DE-2320E59029E6}" type="slidenum">
              <a:rPr lang="en-US" smtClean="0"/>
              <a:t>42</a:t>
            </a:fld>
            <a:endParaRPr lang="en-US"/>
          </a:p>
        </p:txBody>
      </p:sp>
    </p:spTree>
    <p:extLst>
      <p:ext uri="{BB962C8B-B14F-4D97-AF65-F5344CB8AC3E}">
        <p14:creationId xmlns:p14="http://schemas.microsoft.com/office/powerpoint/2010/main" val="192912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1A102-B59A-9C7D-4CC3-A74DF3F7D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6DA31-6777-D347-98AB-86B6F367C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96BEA-19D0-94F6-810E-0A10E86F1A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777107-BF57-3CB8-C3DC-5AFCC7D6DE0C}"/>
              </a:ext>
            </a:extLst>
          </p:cNvPr>
          <p:cNvSpPr>
            <a:spLocks noGrp="1"/>
          </p:cNvSpPr>
          <p:nvPr>
            <p:ph type="sldNum" sz="quarter" idx="5"/>
          </p:nvPr>
        </p:nvSpPr>
        <p:spPr/>
        <p:txBody>
          <a:bodyPr/>
          <a:lstStyle/>
          <a:p>
            <a:fld id="{5C8F99EE-B2D2-41D4-83DE-2320E59029E6}" type="slidenum">
              <a:rPr lang="en-US" smtClean="0"/>
              <a:t>43</a:t>
            </a:fld>
            <a:endParaRPr lang="en-US"/>
          </a:p>
        </p:txBody>
      </p:sp>
    </p:spTree>
    <p:extLst>
      <p:ext uri="{BB962C8B-B14F-4D97-AF65-F5344CB8AC3E}">
        <p14:creationId xmlns:p14="http://schemas.microsoft.com/office/powerpoint/2010/main" val="4060338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62A3-62F8-B3E0-FDF9-460B69533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6C10C-7AA0-FCD2-E5B4-F1C5718DB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364BB-6570-EAB7-8D04-F871E06CEB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197080-92D3-7C88-877D-47A2AF562132}"/>
              </a:ext>
            </a:extLst>
          </p:cNvPr>
          <p:cNvSpPr>
            <a:spLocks noGrp="1"/>
          </p:cNvSpPr>
          <p:nvPr>
            <p:ph type="sldNum" sz="quarter" idx="5"/>
          </p:nvPr>
        </p:nvSpPr>
        <p:spPr/>
        <p:txBody>
          <a:bodyPr/>
          <a:lstStyle/>
          <a:p>
            <a:fld id="{5C8F99EE-B2D2-41D4-83DE-2320E59029E6}" type="slidenum">
              <a:rPr lang="en-US" smtClean="0"/>
              <a:t>44</a:t>
            </a:fld>
            <a:endParaRPr lang="en-US"/>
          </a:p>
        </p:txBody>
      </p:sp>
    </p:spTree>
    <p:extLst>
      <p:ext uri="{BB962C8B-B14F-4D97-AF65-F5344CB8AC3E}">
        <p14:creationId xmlns:p14="http://schemas.microsoft.com/office/powerpoint/2010/main" val="1220821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E8E9-9764-E21D-611D-CEEA9945B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043EA-E44D-811C-DAEA-1EDA6EA46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392C3-5482-828B-2342-C80BF6651D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B6373B-D017-881C-144A-229CF30B7A7F}"/>
              </a:ext>
            </a:extLst>
          </p:cNvPr>
          <p:cNvSpPr>
            <a:spLocks noGrp="1"/>
          </p:cNvSpPr>
          <p:nvPr>
            <p:ph type="sldNum" sz="quarter" idx="5"/>
          </p:nvPr>
        </p:nvSpPr>
        <p:spPr/>
        <p:txBody>
          <a:bodyPr/>
          <a:lstStyle/>
          <a:p>
            <a:fld id="{5C8F99EE-B2D2-41D4-83DE-2320E59029E6}" type="slidenum">
              <a:rPr lang="en-US" smtClean="0"/>
              <a:t>45</a:t>
            </a:fld>
            <a:endParaRPr lang="en-US"/>
          </a:p>
        </p:txBody>
      </p:sp>
    </p:spTree>
    <p:extLst>
      <p:ext uri="{BB962C8B-B14F-4D97-AF65-F5344CB8AC3E}">
        <p14:creationId xmlns:p14="http://schemas.microsoft.com/office/powerpoint/2010/main" val="96123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20AF-4B78-6094-87A7-9FE766170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98A4E-0210-B80F-0F3B-55C24B7DD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34679-6B51-76AE-30B6-996F2E2AE4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CBA18D-4D07-3DC1-96AB-BA1F5D2DFCB1}"/>
              </a:ext>
            </a:extLst>
          </p:cNvPr>
          <p:cNvSpPr>
            <a:spLocks noGrp="1"/>
          </p:cNvSpPr>
          <p:nvPr>
            <p:ph type="sldNum" sz="quarter" idx="5"/>
          </p:nvPr>
        </p:nvSpPr>
        <p:spPr/>
        <p:txBody>
          <a:bodyPr/>
          <a:lstStyle/>
          <a:p>
            <a:fld id="{5C8F99EE-B2D2-41D4-83DE-2320E59029E6}" type="slidenum">
              <a:rPr lang="en-US" smtClean="0"/>
              <a:t>7</a:t>
            </a:fld>
            <a:endParaRPr lang="en-US"/>
          </a:p>
        </p:txBody>
      </p:sp>
    </p:spTree>
    <p:extLst>
      <p:ext uri="{BB962C8B-B14F-4D97-AF65-F5344CB8AC3E}">
        <p14:creationId xmlns:p14="http://schemas.microsoft.com/office/powerpoint/2010/main" val="1740492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5B7B-B2D7-F665-E8FE-4C77347BE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08C17-6FB0-2998-215F-BBA4722D5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59A96-F402-F173-782D-FE090961B0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D3164C-A992-1D35-456D-60E1E9D25552}"/>
              </a:ext>
            </a:extLst>
          </p:cNvPr>
          <p:cNvSpPr>
            <a:spLocks noGrp="1"/>
          </p:cNvSpPr>
          <p:nvPr>
            <p:ph type="sldNum" sz="quarter" idx="5"/>
          </p:nvPr>
        </p:nvSpPr>
        <p:spPr/>
        <p:txBody>
          <a:bodyPr/>
          <a:lstStyle/>
          <a:p>
            <a:fld id="{5C8F99EE-B2D2-41D4-83DE-2320E59029E6}" type="slidenum">
              <a:rPr lang="en-US" smtClean="0"/>
              <a:t>46</a:t>
            </a:fld>
            <a:endParaRPr lang="en-US"/>
          </a:p>
        </p:txBody>
      </p:sp>
    </p:spTree>
    <p:extLst>
      <p:ext uri="{BB962C8B-B14F-4D97-AF65-F5344CB8AC3E}">
        <p14:creationId xmlns:p14="http://schemas.microsoft.com/office/powerpoint/2010/main" val="6811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73587-AB97-F92B-FA15-797586DDD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CDDBC-8B7B-1F50-6CB8-433C186CF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3AC49-44C1-7FC8-073A-FCF497684D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9ECA6A-E53A-A4B0-14E2-35EFB59F509B}"/>
              </a:ext>
            </a:extLst>
          </p:cNvPr>
          <p:cNvSpPr>
            <a:spLocks noGrp="1"/>
          </p:cNvSpPr>
          <p:nvPr>
            <p:ph type="sldNum" sz="quarter" idx="5"/>
          </p:nvPr>
        </p:nvSpPr>
        <p:spPr/>
        <p:txBody>
          <a:bodyPr/>
          <a:lstStyle/>
          <a:p>
            <a:fld id="{5C8F99EE-B2D2-41D4-83DE-2320E59029E6}" type="slidenum">
              <a:rPr lang="en-US" smtClean="0"/>
              <a:t>47</a:t>
            </a:fld>
            <a:endParaRPr lang="en-US"/>
          </a:p>
        </p:txBody>
      </p:sp>
    </p:spTree>
    <p:extLst>
      <p:ext uri="{BB962C8B-B14F-4D97-AF65-F5344CB8AC3E}">
        <p14:creationId xmlns:p14="http://schemas.microsoft.com/office/powerpoint/2010/main" val="1432445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760AA-D44C-8B47-6160-04C7E304E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1D141-52D1-D373-D0C3-BB39E3832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583C3-5EFB-5921-6456-D2A7BD0206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0D9827-F6A9-55E7-A9DF-B5B79C3E0BC2}"/>
              </a:ext>
            </a:extLst>
          </p:cNvPr>
          <p:cNvSpPr>
            <a:spLocks noGrp="1"/>
          </p:cNvSpPr>
          <p:nvPr>
            <p:ph type="sldNum" sz="quarter" idx="5"/>
          </p:nvPr>
        </p:nvSpPr>
        <p:spPr/>
        <p:txBody>
          <a:bodyPr/>
          <a:lstStyle/>
          <a:p>
            <a:fld id="{5C8F99EE-B2D2-41D4-83DE-2320E59029E6}" type="slidenum">
              <a:rPr lang="en-US" smtClean="0"/>
              <a:t>48</a:t>
            </a:fld>
            <a:endParaRPr lang="en-US"/>
          </a:p>
        </p:txBody>
      </p:sp>
    </p:spTree>
    <p:extLst>
      <p:ext uri="{BB962C8B-B14F-4D97-AF65-F5344CB8AC3E}">
        <p14:creationId xmlns:p14="http://schemas.microsoft.com/office/powerpoint/2010/main" val="3236718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07F43-C903-FE1A-DCCC-4E50A1153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A68EB-84BC-05A5-920A-067690ABD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C2CB0-AF4B-3229-A21D-DDDA1DF106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4C12E9-A0EC-71A9-897F-90153B1F08F0}"/>
              </a:ext>
            </a:extLst>
          </p:cNvPr>
          <p:cNvSpPr>
            <a:spLocks noGrp="1"/>
          </p:cNvSpPr>
          <p:nvPr>
            <p:ph type="sldNum" sz="quarter" idx="5"/>
          </p:nvPr>
        </p:nvSpPr>
        <p:spPr/>
        <p:txBody>
          <a:bodyPr/>
          <a:lstStyle/>
          <a:p>
            <a:fld id="{5C8F99EE-B2D2-41D4-83DE-2320E59029E6}" type="slidenum">
              <a:rPr lang="en-US" smtClean="0"/>
              <a:t>49</a:t>
            </a:fld>
            <a:endParaRPr lang="en-US"/>
          </a:p>
        </p:txBody>
      </p:sp>
    </p:spTree>
    <p:extLst>
      <p:ext uri="{BB962C8B-B14F-4D97-AF65-F5344CB8AC3E}">
        <p14:creationId xmlns:p14="http://schemas.microsoft.com/office/powerpoint/2010/main" val="1107753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2251-2CFA-1D2D-3055-525BDA0A2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25279-855F-64C7-B1FE-0914B360F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844A5-0B0C-1E0A-B9D3-64CFBAB117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269A9-B795-C3DB-0143-6E9015E7D73E}"/>
              </a:ext>
            </a:extLst>
          </p:cNvPr>
          <p:cNvSpPr>
            <a:spLocks noGrp="1"/>
          </p:cNvSpPr>
          <p:nvPr>
            <p:ph type="sldNum" sz="quarter" idx="5"/>
          </p:nvPr>
        </p:nvSpPr>
        <p:spPr/>
        <p:txBody>
          <a:bodyPr/>
          <a:lstStyle/>
          <a:p>
            <a:fld id="{5C8F99EE-B2D2-41D4-83DE-2320E59029E6}" type="slidenum">
              <a:rPr lang="en-US" smtClean="0"/>
              <a:t>50</a:t>
            </a:fld>
            <a:endParaRPr lang="en-US"/>
          </a:p>
        </p:txBody>
      </p:sp>
    </p:spTree>
    <p:extLst>
      <p:ext uri="{BB962C8B-B14F-4D97-AF65-F5344CB8AC3E}">
        <p14:creationId xmlns:p14="http://schemas.microsoft.com/office/powerpoint/2010/main" val="1810485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AFE9-3824-E752-144B-0D208C779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B4C7E-8ADC-CD2E-E90B-31823F15F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8B271-0EAB-F33E-4EAC-544BE55996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1DED5F-7739-A5A4-51DD-8C86D407A89B}"/>
              </a:ext>
            </a:extLst>
          </p:cNvPr>
          <p:cNvSpPr>
            <a:spLocks noGrp="1"/>
          </p:cNvSpPr>
          <p:nvPr>
            <p:ph type="sldNum" sz="quarter" idx="5"/>
          </p:nvPr>
        </p:nvSpPr>
        <p:spPr/>
        <p:txBody>
          <a:bodyPr/>
          <a:lstStyle/>
          <a:p>
            <a:fld id="{5C8F99EE-B2D2-41D4-83DE-2320E59029E6}" type="slidenum">
              <a:rPr lang="en-US" smtClean="0"/>
              <a:t>51</a:t>
            </a:fld>
            <a:endParaRPr lang="en-US"/>
          </a:p>
        </p:txBody>
      </p:sp>
    </p:spTree>
    <p:extLst>
      <p:ext uri="{BB962C8B-B14F-4D97-AF65-F5344CB8AC3E}">
        <p14:creationId xmlns:p14="http://schemas.microsoft.com/office/powerpoint/2010/main" val="1417920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9482-78D9-763C-7F9D-74BA329FD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9FA00-DA68-5F08-DD84-6D9F07D09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FFAA4-53DC-4005-7C99-6457482EEA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635FC8-155A-DDFA-C0CE-DBF1DB6491C6}"/>
              </a:ext>
            </a:extLst>
          </p:cNvPr>
          <p:cNvSpPr>
            <a:spLocks noGrp="1"/>
          </p:cNvSpPr>
          <p:nvPr>
            <p:ph type="sldNum" sz="quarter" idx="5"/>
          </p:nvPr>
        </p:nvSpPr>
        <p:spPr/>
        <p:txBody>
          <a:bodyPr/>
          <a:lstStyle/>
          <a:p>
            <a:fld id="{5C8F99EE-B2D2-41D4-83DE-2320E59029E6}" type="slidenum">
              <a:rPr lang="en-US" smtClean="0"/>
              <a:t>52</a:t>
            </a:fld>
            <a:endParaRPr lang="en-US"/>
          </a:p>
        </p:txBody>
      </p:sp>
    </p:spTree>
    <p:extLst>
      <p:ext uri="{BB962C8B-B14F-4D97-AF65-F5344CB8AC3E}">
        <p14:creationId xmlns:p14="http://schemas.microsoft.com/office/powerpoint/2010/main" val="2323028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25B9-5A09-DBF5-1F53-A6CE67E87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9082A-585D-160F-5666-E0D22B153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0E80F-F471-4FD4-0A21-A1284C207B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B41965-A6E9-AE86-6059-96E9B606C45A}"/>
              </a:ext>
            </a:extLst>
          </p:cNvPr>
          <p:cNvSpPr>
            <a:spLocks noGrp="1"/>
          </p:cNvSpPr>
          <p:nvPr>
            <p:ph type="sldNum" sz="quarter" idx="5"/>
          </p:nvPr>
        </p:nvSpPr>
        <p:spPr/>
        <p:txBody>
          <a:bodyPr/>
          <a:lstStyle/>
          <a:p>
            <a:fld id="{5C8F99EE-B2D2-41D4-83DE-2320E59029E6}" type="slidenum">
              <a:rPr lang="en-US" smtClean="0"/>
              <a:t>53</a:t>
            </a:fld>
            <a:endParaRPr lang="en-US"/>
          </a:p>
        </p:txBody>
      </p:sp>
    </p:spTree>
    <p:extLst>
      <p:ext uri="{BB962C8B-B14F-4D97-AF65-F5344CB8AC3E}">
        <p14:creationId xmlns:p14="http://schemas.microsoft.com/office/powerpoint/2010/main" val="4079089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3EEB1-7471-6CD4-641B-48E452835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962E7-2087-9B3C-976C-1400A1BE59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243C40-0EC9-577F-BBE0-5454C0998B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CA4D6D-16C1-24CA-B432-703322D582E9}"/>
              </a:ext>
            </a:extLst>
          </p:cNvPr>
          <p:cNvSpPr>
            <a:spLocks noGrp="1"/>
          </p:cNvSpPr>
          <p:nvPr>
            <p:ph type="sldNum" sz="quarter" idx="5"/>
          </p:nvPr>
        </p:nvSpPr>
        <p:spPr/>
        <p:txBody>
          <a:bodyPr/>
          <a:lstStyle/>
          <a:p>
            <a:fld id="{5C8F99EE-B2D2-41D4-83DE-2320E59029E6}" type="slidenum">
              <a:rPr lang="en-US" smtClean="0"/>
              <a:t>54</a:t>
            </a:fld>
            <a:endParaRPr lang="en-US"/>
          </a:p>
        </p:txBody>
      </p:sp>
    </p:spTree>
    <p:extLst>
      <p:ext uri="{BB962C8B-B14F-4D97-AF65-F5344CB8AC3E}">
        <p14:creationId xmlns:p14="http://schemas.microsoft.com/office/powerpoint/2010/main" val="223559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5665-3C36-1372-EF06-AB50102D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359EC-FC95-DA5E-C3D2-3537DC87E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D046C-EADF-B18C-2365-26A58494D1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CAB1DF-39AC-1B19-2942-AD2180DE2BC5}"/>
              </a:ext>
            </a:extLst>
          </p:cNvPr>
          <p:cNvSpPr>
            <a:spLocks noGrp="1"/>
          </p:cNvSpPr>
          <p:nvPr>
            <p:ph type="sldNum" sz="quarter" idx="5"/>
          </p:nvPr>
        </p:nvSpPr>
        <p:spPr/>
        <p:txBody>
          <a:bodyPr/>
          <a:lstStyle/>
          <a:p>
            <a:fld id="{5C8F99EE-B2D2-41D4-83DE-2320E59029E6}" type="slidenum">
              <a:rPr lang="en-US" smtClean="0"/>
              <a:t>8</a:t>
            </a:fld>
            <a:endParaRPr lang="en-US"/>
          </a:p>
        </p:txBody>
      </p:sp>
    </p:spTree>
    <p:extLst>
      <p:ext uri="{BB962C8B-B14F-4D97-AF65-F5344CB8AC3E}">
        <p14:creationId xmlns:p14="http://schemas.microsoft.com/office/powerpoint/2010/main" val="303790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6EAC-FB40-F2B2-AF33-19A270E0C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690AF-CD6C-BD44-68D6-3683AE95A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BC560-B6AE-74BB-9643-F8F1E578BA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04BAFF-86BA-9709-EEA2-DF3A55FE4EF5}"/>
              </a:ext>
            </a:extLst>
          </p:cNvPr>
          <p:cNvSpPr>
            <a:spLocks noGrp="1"/>
          </p:cNvSpPr>
          <p:nvPr>
            <p:ph type="sldNum" sz="quarter" idx="5"/>
          </p:nvPr>
        </p:nvSpPr>
        <p:spPr/>
        <p:txBody>
          <a:bodyPr/>
          <a:lstStyle/>
          <a:p>
            <a:fld id="{5C8F99EE-B2D2-41D4-83DE-2320E59029E6}" type="slidenum">
              <a:rPr lang="en-US" smtClean="0"/>
              <a:t>9</a:t>
            </a:fld>
            <a:endParaRPr lang="en-US"/>
          </a:p>
        </p:txBody>
      </p:sp>
    </p:spTree>
    <p:extLst>
      <p:ext uri="{BB962C8B-B14F-4D97-AF65-F5344CB8AC3E}">
        <p14:creationId xmlns:p14="http://schemas.microsoft.com/office/powerpoint/2010/main" val="38355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05B9-E926-8F64-23A5-96037B497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0DD30-E09D-486E-D452-66118F9C5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DEA35-06A4-38E2-038D-8553099639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05123B-4392-B8FC-6E32-D5135930C7F7}"/>
              </a:ext>
            </a:extLst>
          </p:cNvPr>
          <p:cNvSpPr>
            <a:spLocks noGrp="1"/>
          </p:cNvSpPr>
          <p:nvPr>
            <p:ph type="sldNum" sz="quarter" idx="5"/>
          </p:nvPr>
        </p:nvSpPr>
        <p:spPr/>
        <p:txBody>
          <a:bodyPr/>
          <a:lstStyle/>
          <a:p>
            <a:fld id="{5C8F99EE-B2D2-41D4-83DE-2320E59029E6}" type="slidenum">
              <a:rPr lang="en-US" smtClean="0"/>
              <a:t>10</a:t>
            </a:fld>
            <a:endParaRPr lang="en-US"/>
          </a:p>
        </p:txBody>
      </p:sp>
    </p:spTree>
    <p:extLst>
      <p:ext uri="{BB962C8B-B14F-4D97-AF65-F5344CB8AC3E}">
        <p14:creationId xmlns:p14="http://schemas.microsoft.com/office/powerpoint/2010/main" val="213919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12</a:t>
            </a:fld>
            <a:endParaRPr lang="en-US"/>
          </a:p>
        </p:txBody>
      </p:sp>
    </p:spTree>
    <p:extLst>
      <p:ext uri="{BB962C8B-B14F-4D97-AF65-F5344CB8AC3E}">
        <p14:creationId xmlns:p14="http://schemas.microsoft.com/office/powerpoint/2010/main" val="196288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AE29F-5034-9136-3493-B0A8E6255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6D020-E1EE-8883-38E0-79E56F054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AF14A-6078-E676-F2B1-94D106F979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649F7D-DFA7-538D-BF2F-278B0B814A0F}"/>
              </a:ext>
            </a:extLst>
          </p:cNvPr>
          <p:cNvSpPr>
            <a:spLocks noGrp="1"/>
          </p:cNvSpPr>
          <p:nvPr>
            <p:ph type="sldNum" sz="quarter" idx="5"/>
          </p:nvPr>
        </p:nvSpPr>
        <p:spPr/>
        <p:txBody>
          <a:bodyPr/>
          <a:lstStyle/>
          <a:p>
            <a:fld id="{5C8F99EE-B2D2-41D4-83DE-2320E59029E6}" type="slidenum">
              <a:rPr lang="en-US" smtClean="0"/>
              <a:t>13</a:t>
            </a:fld>
            <a:endParaRPr lang="en-US"/>
          </a:p>
        </p:txBody>
      </p:sp>
    </p:spTree>
    <p:extLst>
      <p:ext uri="{BB962C8B-B14F-4D97-AF65-F5344CB8AC3E}">
        <p14:creationId xmlns:p14="http://schemas.microsoft.com/office/powerpoint/2010/main" val="1451352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3/17/2026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29459197-A969-FF91-533A-20E745207C94}"/>
              </a:ext>
            </a:extLst>
          </p:cNvPr>
          <p:cNvSpPr txBox="1"/>
          <p:nvPr userDrawn="1"/>
        </p:nvSpPr>
        <p:spPr>
          <a:xfrm>
            <a:off x="318652" y="14928814"/>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Disclaimer</a:t>
            </a:r>
            <a:r>
              <a:rPr lang="en-US">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3/17/2026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7B_F14E17E8.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8.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85_7502D8FA.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microsoft.com/office/2018/10/relationships/comments" Target="../comments/modernComment_18F_D92B8B70.xm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Create Request for Proposals (RFP)</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88196" y="3576893"/>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p:txBody>
          <a:bodyPr vert="horz" lIns="91440" tIns="45720" rIns="91440" bIns="45720" rtlCol="0" anchor="t">
            <a:normAutofit/>
          </a:bodyPr>
          <a:lstStyle/>
          <a:p>
            <a:r>
              <a:rPr lang="en-US">
                <a:latin typeface="Arial"/>
                <a:cs typeface="Arial"/>
              </a:rPr>
              <a:t>This guide will show </a:t>
            </a:r>
            <a:r>
              <a:rPr lang="en-US" i="1">
                <a:latin typeface="Arial"/>
                <a:cs typeface="Arial"/>
              </a:rPr>
              <a:t>Sourcing Event Buyers</a:t>
            </a:r>
            <a:r>
              <a:rPr lang="en-US">
                <a:latin typeface="Arial"/>
                <a:cs typeface="Arial"/>
              </a:rPr>
              <a:t> how to create a </a:t>
            </a:r>
            <a:r>
              <a:rPr lang="en-US" i="1">
                <a:latin typeface="Arial"/>
                <a:cs typeface="Arial"/>
              </a:rPr>
              <a:t>Request for Proposals</a:t>
            </a:r>
            <a:r>
              <a:rPr lang="en-US">
                <a:latin typeface="Arial"/>
                <a:cs typeface="Arial"/>
              </a:rPr>
              <a:t> </a:t>
            </a:r>
            <a:r>
              <a:rPr lang="en-US" i="1">
                <a:latin typeface="Arial"/>
                <a:cs typeface="Arial"/>
              </a:rPr>
              <a:t>(RFP).</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a:xfrm>
            <a:off x="844889" y="8043364"/>
            <a:ext cx="10542315" cy="4468739"/>
          </a:xfrm>
        </p:spPr>
        <p:txBody>
          <a:bodyPr vert="horz" lIns="91440" tIns="45720" rIns="91440" bIns="45720" rtlCol="0" anchor="t">
            <a:normAutofit/>
          </a:bodyPr>
          <a:lstStyle/>
          <a:p>
            <a:pPr>
              <a:defRPr/>
            </a:pPr>
            <a:r>
              <a:rPr lang="en-US">
                <a:solidFill>
                  <a:prstClr val="black"/>
                </a:solidFill>
              </a:rPr>
              <a:t>Navigate to </a:t>
            </a:r>
            <a:r>
              <a:rPr lang="en-US" b="1">
                <a:solidFill>
                  <a:prstClr val="black"/>
                </a:solidFill>
              </a:rPr>
              <a:t>Sourcing</a:t>
            </a:r>
            <a:r>
              <a:rPr lang="en-US">
                <a:solidFill>
                  <a:prstClr val="black"/>
                </a:solidFill>
              </a:rPr>
              <a:t>. </a:t>
            </a:r>
          </a:p>
          <a:p>
            <a:pPr>
              <a:defRPr/>
            </a:pPr>
            <a:r>
              <a:rPr lang="en-US">
                <a:solidFill>
                  <a:prstClr val="black"/>
                </a:solidFill>
              </a:rPr>
              <a:t>Select </a:t>
            </a:r>
            <a:r>
              <a:rPr lang="en-US" b="1">
                <a:solidFill>
                  <a:prstClr val="black"/>
                </a:solidFill>
              </a:rPr>
              <a:t>Create New Event</a:t>
            </a:r>
            <a:r>
              <a:rPr lang="en-US">
                <a:solidFill>
                  <a:prstClr val="black"/>
                </a:solidFill>
              </a:rPr>
              <a:t>.</a:t>
            </a:r>
          </a:p>
          <a:p>
            <a:r>
              <a:rPr lang="en-US">
                <a:solidFill>
                  <a:prstClr val="black"/>
                </a:solidFill>
              </a:rPr>
              <a:t>Select the </a:t>
            </a:r>
            <a:r>
              <a:rPr lang="en-US" b="1">
                <a:solidFill>
                  <a:prstClr val="black"/>
                </a:solidFill>
              </a:rPr>
              <a:t>eRFP Template </a:t>
            </a:r>
            <a:r>
              <a:rPr lang="en-US">
                <a:solidFill>
                  <a:prstClr val="black"/>
                </a:solidFill>
              </a:rPr>
              <a:t>and complete the necessary fields.</a:t>
            </a:r>
            <a:endParaRPr lang="en-US">
              <a:latin typeface="Arial"/>
              <a:cs typeface="Arial"/>
            </a:endParaRPr>
          </a:p>
          <a:p>
            <a:pPr lvl="0">
              <a:defRPr/>
            </a:pPr>
            <a:r>
              <a:rPr lang="en-US">
                <a:solidFill>
                  <a:prstClr val="black"/>
                </a:solidFill>
              </a:rPr>
              <a:t>Submit the </a:t>
            </a:r>
            <a:r>
              <a:rPr lang="en-US" b="1">
                <a:solidFill>
                  <a:prstClr val="black"/>
                </a:solidFill>
              </a:rPr>
              <a:t>Sourcing Event</a:t>
            </a:r>
            <a:r>
              <a:rPr lang="en-US">
                <a:solidFill>
                  <a:prstClr val="black"/>
                </a:solidFill>
              </a:rPr>
              <a:t>. </a:t>
            </a:r>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p:txBody>
          <a:bodyPr/>
          <a:lstStyle/>
          <a:p>
            <a:r>
              <a:rPr lang="en-US"/>
              <a:t>Navigate to Sourcing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p:txBody>
          <a:bodyPr/>
          <a:lstStyle/>
          <a:p>
            <a:r>
              <a:rPr lang="en-US"/>
              <a:t>Select Create New Event</a:t>
            </a:r>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Utilize the </a:t>
            </a:r>
            <a:r>
              <a:rPr lang="en-US" err="1"/>
              <a:t>eRFP</a:t>
            </a:r>
            <a:r>
              <a:rPr lang="en-US"/>
              <a:t> Template</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p:txBody>
          <a:bodyPr/>
          <a:lstStyle/>
          <a:p>
            <a:r>
              <a:rPr lang="en-US"/>
              <a:t>Submit the Sourcing Event</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3/17/2026</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30DAE-50BC-9A42-8D91-80EAF975CD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112AA5-8748-0E96-3EFC-41970DD77C4F}"/>
              </a:ext>
            </a:extLst>
          </p:cNvPr>
          <p:cNvSpPr>
            <a:spLocks noGrp="1"/>
          </p:cNvSpPr>
          <p:nvPr>
            <p:ph type="title"/>
          </p:nvPr>
        </p:nvSpPr>
        <p:spPr/>
        <p:txBody>
          <a:bodyPr>
            <a:noAutofit/>
          </a:bodyPr>
          <a:lstStyle/>
          <a:p>
            <a:r>
              <a:rPr lang="en-US"/>
              <a:t>Create Request for Proposals (RFP) </a:t>
            </a:r>
            <a:br>
              <a:rPr lang="en-US"/>
            </a:br>
            <a:r>
              <a:rPr lang="en-US"/>
              <a:t>(Part 9 of 53)</a:t>
            </a:r>
          </a:p>
        </p:txBody>
      </p:sp>
      <p:sp>
        <p:nvSpPr>
          <p:cNvPr id="16" name="TextBox 15">
            <a:extLst>
              <a:ext uri="{FF2B5EF4-FFF2-40B4-BE49-F238E27FC236}">
                <a16:creationId xmlns:a16="http://schemas.microsoft.com/office/drawing/2014/main" id="{3A613AAC-6941-CE0A-8037-EEC3643BC239}"/>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80323CC2-9F57-3122-9E09-12FC81380CE0}"/>
              </a:ext>
            </a:extLst>
          </p:cNvPr>
          <p:cNvSpPr>
            <a:spLocks noGrp="1"/>
          </p:cNvSpPr>
          <p:nvPr>
            <p:ph type="body" sz="quarter" idx="13"/>
          </p:nvPr>
        </p:nvSpPr>
        <p:spPr/>
        <p:txBody>
          <a:bodyPr/>
          <a:lstStyle/>
          <a:p>
            <a:pPr marL="742950" indent="-742950">
              <a:buFont typeface="+mj-lt"/>
              <a:buAutoNum type="arabicPeriod" startAt="24"/>
            </a:pPr>
            <a:r>
              <a:rPr lang="en-US"/>
              <a:t>Enter or search for the </a:t>
            </a:r>
            <a:r>
              <a:rPr lang="en-US" b="1"/>
              <a:t>Commodity Code</a:t>
            </a:r>
            <a:r>
              <a:rPr lang="en-US"/>
              <a:t>.</a:t>
            </a:r>
          </a:p>
          <a:p>
            <a:pPr marL="804863"/>
            <a:r>
              <a:rPr lang="en-US" sz="2800" b="1">
                <a:solidFill>
                  <a:prstClr val="black"/>
                </a:solidFill>
              </a:rPr>
              <a:t>Note</a:t>
            </a:r>
            <a:r>
              <a:rPr lang="en-US" sz="2800">
                <a:solidFill>
                  <a:prstClr val="black"/>
                </a:solidFill>
              </a:rPr>
              <a:t>: Search by </a:t>
            </a:r>
            <a:r>
              <a:rPr lang="en-US" sz="2800" i="1">
                <a:solidFill>
                  <a:prstClr val="black"/>
                </a:solidFill>
              </a:rPr>
              <a:t>Name, Code </a:t>
            </a:r>
            <a:r>
              <a:rPr lang="en-US" sz="2800">
                <a:solidFill>
                  <a:prstClr val="black"/>
                </a:solidFill>
              </a:rPr>
              <a:t>or </a:t>
            </a:r>
            <a:r>
              <a:rPr lang="en-US" sz="2800" i="1">
                <a:solidFill>
                  <a:prstClr val="black"/>
                </a:solidFill>
              </a:rPr>
              <a:t>Description</a:t>
            </a:r>
            <a:r>
              <a:rPr lang="en-US" sz="2800">
                <a:solidFill>
                  <a:prstClr val="black"/>
                </a:solidFill>
              </a:rPr>
              <a:t>.</a:t>
            </a:r>
            <a:r>
              <a:rPr lang="en-US" sz="2800"/>
              <a:t> </a:t>
            </a:r>
            <a:r>
              <a:rPr lang="en-US" sz="2800" i="1">
                <a:solidFill>
                  <a:prstClr val="black"/>
                </a:solidFill>
              </a:rPr>
              <a:t>Commodity Code </a:t>
            </a:r>
            <a:r>
              <a:rPr lang="en-US" sz="2800">
                <a:solidFill>
                  <a:prstClr val="black"/>
                </a:solidFill>
              </a:rPr>
              <a:t>can be removed by clicking </a:t>
            </a:r>
            <a:r>
              <a:rPr lang="en-US" sz="2800" i="1">
                <a:solidFill>
                  <a:prstClr val="black"/>
                </a:solidFill>
              </a:rPr>
              <a:t>Remove</a:t>
            </a:r>
            <a:r>
              <a:rPr lang="en-US" sz="2800">
                <a:solidFill>
                  <a:prstClr val="black"/>
                </a:solidFill>
              </a:rPr>
              <a:t>.  </a:t>
            </a:r>
            <a:endParaRPr lang="en-US" sz="2800"/>
          </a:p>
          <a:p>
            <a:pPr marL="742950" indent="-742950">
              <a:buFont typeface="+mj-lt"/>
              <a:buAutoNum type="arabicPeriod" startAt="25"/>
            </a:pPr>
            <a:r>
              <a:rPr lang="en-US"/>
              <a:t>Click </a:t>
            </a:r>
            <a:r>
              <a:rPr lang="en-US" b="1"/>
              <a:t>Select</a:t>
            </a:r>
            <a:r>
              <a:rPr lang="en-US"/>
              <a:t>.</a:t>
            </a:r>
          </a:p>
          <a:p>
            <a:pPr marL="815975"/>
            <a:r>
              <a:rPr lang="en-US" sz="2800" b="1"/>
              <a:t>Note</a:t>
            </a:r>
            <a:r>
              <a:rPr lang="en-US" sz="2800"/>
              <a:t>: If the event is limited to suppliers that were prequalified through an </a:t>
            </a:r>
            <a:r>
              <a:rPr lang="en-US" sz="2800" i="1" err="1"/>
              <a:t>eRFP</a:t>
            </a:r>
            <a:r>
              <a:rPr lang="en-US" sz="2800"/>
              <a:t>, then do not select any </a:t>
            </a:r>
            <a:r>
              <a:rPr lang="en-US" sz="2800" i="1"/>
              <a:t>NIGP Commodity Codes</a:t>
            </a:r>
            <a:r>
              <a:rPr lang="en-US" sz="2800"/>
              <a:t>. Instead, add the qualified suppliers to the event to be notified manually.</a:t>
            </a:r>
          </a:p>
          <a:p>
            <a:endParaRPr lang="en-US"/>
          </a:p>
        </p:txBody>
      </p:sp>
      <p:pic>
        <p:nvPicPr>
          <p:cNvPr id="11" name="Picture 10">
            <a:extLst>
              <a:ext uri="{FF2B5EF4-FFF2-40B4-BE49-F238E27FC236}">
                <a16:creationId xmlns:a16="http://schemas.microsoft.com/office/drawing/2014/main" id="{197A164D-A911-34E1-451B-31D325FEDD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844" t="1980" b="67564"/>
          <a:stretch>
            <a:fillRect/>
          </a:stretch>
        </p:blipFill>
        <p:spPr>
          <a:xfrm>
            <a:off x="1093609" y="7219027"/>
            <a:ext cx="10058400" cy="4349578"/>
          </a:xfrm>
          <a:prstGeom prst="rect">
            <a:avLst/>
          </a:prstGeom>
          <a:ln w="12700">
            <a:solidFill>
              <a:schemeClr val="tx1"/>
            </a:solidFill>
          </a:ln>
        </p:spPr>
      </p:pic>
      <p:sp>
        <p:nvSpPr>
          <p:cNvPr id="9" name="Rectangle 8">
            <a:extLst>
              <a:ext uri="{FF2B5EF4-FFF2-40B4-BE49-F238E27FC236}">
                <a16:creationId xmlns:a16="http://schemas.microsoft.com/office/drawing/2014/main" id="{25A06E1C-7649-EBD9-7BE7-B72E5F5F823C}"/>
              </a:ext>
              <a:ext uri="{C183D7F6-B498-43B3-948B-1728B52AA6E4}">
                <adec:decorative xmlns:adec="http://schemas.microsoft.com/office/drawing/2017/decorative" val="1"/>
              </a:ext>
            </a:extLst>
          </p:cNvPr>
          <p:cNvSpPr/>
          <p:nvPr/>
        </p:nvSpPr>
        <p:spPr>
          <a:xfrm>
            <a:off x="1330903" y="8309943"/>
            <a:ext cx="9013822" cy="100467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C8FFB-455A-0A66-8457-6A7292F97564}"/>
              </a:ext>
              <a:ext uri="{C183D7F6-B498-43B3-948B-1728B52AA6E4}">
                <adec:decorative xmlns:adec="http://schemas.microsoft.com/office/drawing/2017/decorative" val="1"/>
              </a:ext>
            </a:extLst>
          </p:cNvPr>
          <p:cNvSpPr/>
          <p:nvPr/>
        </p:nvSpPr>
        <p:spPr>
          <a:xfrm>
            <a:off x="9723553" y="10493164"/>
            <a:ext cx="753947" cy="3942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61AA35-BE02-27AC-E0D7-F9D0FC4DC0F6}"/>
              </a:ext>
              <a:ext uri="{C183D7F6-B498-43B3-948B-1728B52AA6E4}">
                <adec:decorative xmlns:adec="http://schemas.microsoft.com/office/drawing/2017/decorative" val="1"/>
              </a:ext>
            </a:extLst>
          </p:cNvPr>
          <p:cNvSpPr>
            <a:spLocks noChangeAspect="1"/>
          </p:cNvSpPr>
          <p:nvPr/>
        </p:nvSpPr>
        <p:spPr>
          <a:xfrm>
            <a:off x="10344725" y="853795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24</a:t>
            </a:r>
          </a:p>
        </p:txBody>
      </p:sp>
      <p:sp>
        <p:nvSpPr>
          <p:cNvPr id="14" name="Oval 13">
            <a:extLst>
              <a:ext uri="{FF2B5EF4-FFF2-40B4-BE49-F238E27FC236}">
                <a16:creationId xmlns:a16="http://schemas.microsoft.com/office/drawing/2014/main" id="{E8648326-2130-2BCA-93B5-B4F4E3E36B40}"/>
              </a:ext>
              <a:ext uri="{C183D7F6-B498-43B3-948B-1728B52AA6E4}">
                <adec:decorative xmlns:adec="http://schemas.microsoft.com/office/drawing/2017/decorative" val="1"/>
              </a:ext>
            </a:extLst>
          </p:cNvPr>
          <p:cNvSpPr>
            <a:spLocks noChangeAspect="1"/>
          </p:cNvSpPr>
          <p:nvPr/>
        </p:nvSpPr>
        <p:spPr>
          <a:xfrm>
            <a:off x="10477500" y="1041596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25</a:t>
            </a:r>
          </a:p>
        </p:txBody>
      </p:sp>
      <p:sp>
        <p:nvSpPr>
          <p:cNvPr id="2" name="Date Placeholder 1">
            <a:extLst>
              <a:ext uri="{FF2B5EF4-FFF2-40B4-BE49-F238E27FC236}">
                <a16:creationId xmlns:a16="http://schemas.microsoft.com/office/drawing/2014/main" id="{8CF19722-3221-CE5D-E268-EA7EDBB4530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87809E8A-6626-DFCB-E7FC-7E8177FF9A2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148915C-781A-8138-889D-F651A93715C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Tree>
    <p:extLst>
      <p:ext uri="{BB962C8B-B14F-4D97-AF65-F5344CB8AC3E}">
        <p14:creationId xmlns:p14="http://schemas.microsoft.com/office/powerpoint/2010/main" val="99271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A20CC-3DCB-A35E-8318-B67506573A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20D3EF-F828-8B98-5854-04EFD398BF39}"/>
              </a:ext>
            </a:extLst>
          </p:cNvPr>
          <p:cNvSpPr>
            <a:spLocks noGrp="1"/>
          </p:cNvSpPr>
          <p:nvPr>
            <p:ph type="title"/>
          </p:nvPr>
        </p:nvSpPr>
        <p:spPr/>
        <p:txBody>
          <a:bodyPr>
            <a:noAutofit/>
          </a:bodyPr>
          <a:lstStyle/>
          <a:p>
            <a:r>
              <a:rPr lang="en-US"/>
              <a:t>Create Request for Proposals (RFP) </a:t>
            </a:r>
            <a:br>
              <a:rPr lang="en-US"/>
            </a:br>
            <a:r>
              <a:rPr lang="en-US"/>
              <a:t>(Part 10 of 53)</a:t>
            </a:r>
          </a:p>
        </p:txBody>
      </p:sp>
      <p:sp>
        <p:nvSpPr>
          <p:cNvPr id="8" name="TextBox 7">
            <a:extLst>
              <a:ext uri="{FF2B5EF4-FFF2-40B4-BE49-F238E27FC236}">
                <a16:creationId xmlns:a16="http://schemas.microsoft.com/office/drawing/2014/main" id="{C55A1E0A-6DCA-EA92-DC88-4E14DD8481A7}"/>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94BC5C8-3479-83AA-1A37-A776B336C336}"/>
              </a:ext>
            </a:extLst>
          </p:cNvPr>
          <p:cNvSpPr>
            <a:spLocks noGrp="1"/>
          </p:cNvSpPr>
          <p:nvPr>
            <p:ph type="body" sz="quarter" idx="13"/>
          </p:nvPr>
        </p:nvSpPr>
        <p:spPr/>
        <p:txBody>
          <a:bodyPr/>
          <a:lstStyle/>
          <a:p>
            <a:pPr marL="742950" indent="-742950">
              <a:buFont typeface="+mj-lt"/>
              <a:buAutoNum type="arabicPeriod" startAt="26"/>
            </a:pPr>
            <a:r>
              <a:rPr lang="en-US"/>
              <a:t>Review added </a:t>
            </a:r>
            <a:r>
              <a:rPr lang="en-US" b="1"/>
              <a:t>Reporting NIGP Code</a:t>
            </a:r>
            <a:r>
              <a:rPr lang="en-US"/>
              <a:t>.</a:t>
            </a:r>
          </a:p>
          <a:p>
            <a:pPr marL="742950" indent="-742950">
              <a:buFont typeface="+mj-lt"/>
              <a:buAutoNum type="arabicPeriod" startAt="26"/>
            </a:pPr>
            <a:r>
              <a:rPr lang="en-US"/>
              <a:t>Click Edit to add </a:t>
            </a:r>
            <a:r>
              <a:rPr lang="en-US" b="1"/>
              <a:t>Additional NIGP Commodity</a:t>
            </a:r>
            <a:r>
              <a:rPr lang="en-US"/>
              <a:t>. </a:t>
            </a:r>
          </a:p>
          <a:p>
            <a:pPr marL="742950" indent="-742950">
              <a:buFont typeface="+mj-lt"/>
              <a:buAutoNum type="arabicPeriod" startAt="16"/>
            </a:pPr>
            <a:endParaRPr lang="en-US"/>
          </a:p>
        </p:txBody>
      </p:sp>
      <p:pic>
        <p:nvPicPr>
          <p:cNvPr id="7" name="Picture 6">
            <a:extLst>
              <a:ext uri="{FF2B5EF4-FFF2-40B4-BE49-F238E27FC236}">
                <a16:creationId xmlns:a16="http://schemas.microsoft.com/office/drawing/2014/main" id="{81FFE022-D472-AA2C-E0E1-BD71D04336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88416" y="4323745"/>
            <a:ext cx="10058400" cy="3891806"/>
          </a:xfrm>
          <a:prstGeom prst="rect">
            <a:avLst/>
          </a:prstGeom>
          <a:ln w="12700">
            <a:solidFill>
              <a:schemeClr val="tx1"/>
            </a:solidFill>
          </a:ln>
        </p:spPr>
      </p:pic>
      <p:sp>
        <p:nvSpPr>
          <p:cNvPr id="14" name="Text Placeholder 13">
            <a:extLst>
              <a:ext uri="{FF2B5EF4-FFF2-40B4-BE49-F238E27FC236}">
                <a16:creationId xmlns:a16="http://schemas.microsoft.com/office/drawing/2014/main" id="{F55D5717-4784-EF92-84C4-B762325C8C8D}"/>
              </a:ext>
            </a:extLst>
          </p:cNvPr>
          <p:cNvSpPr>
            <a:spLocks noGrp="1"/>
          </p:cNvSpPr>
          <p:nvPr>
            <p:ph type="body" sz="quarter" idx="14"/>
          </p:nvPr>
        </p:nvSpPr>
        <p:spPr/>
        <p:txBody>
          <a:bodyPr/>
          <a:lstStyle/>
          <a:p>
            <a:pPr marL="742950" indent="-742950">
              <a:buFont typeface="+mj-lt"/>
              <a:buAutoNum type="arabicPeriod" startAt="28"/>
            </a:pPr>
            <a:r>
              <a:rPr lang="en-US"/>
              <a:t>Check the </a:t>
            </a:r>
            <a:r>
              <a:rPr lang="en-US" b="1"/>
              <a:t>NIGP Commodity Code</a:t>
            </a:r>
            <a:r>
              <a:rPr lang="en-US"/>
              <a:t> box.</a:t>
            </a:r>
          </a:p>
          <a:p>
            <a:pPr marL="800100"/>
            <a:r>
              <a:rPr lang="en-US" sz="2800" b="1"/>
              <a:t>Note</a:t>
            </a:r>
            <a:r>
              <a:rPr lang="en-US" sz="2800"/>
              <a:t>: Multiple codes can be selected. </a:t>
            </a:r>
          </a:p>
          <a:p>
            <a:pPr marL="742950" indent="-742950">
              <a:buFont typeface="+mj-lt"/>
              <a:buAutoNum type="arabicPeriod" startAt="29"/>
            </a:pPr>
            <a:r>
              <a:rPr lang="en-US"/>
              <a:t>Click </a:t>
            </a:r>
            <a:r>
              <a:rPr lang="en-US" b="1"/>
              <a:t>Done</a:t>
            </a:r>
            <a:r>
              <a:rPr lang="en-US"/>
              <a:t>.</a:t>
            </a:r>
          </a:p>
          <a:p>
            <a:pPr marL="571500" indent="-571500">
              <a:buFont typeface="Arial" panose="020B0604020202020204" pitchFamily="34" charset="0"/>
              <a:buChar char="•"/>
            </a:pPr>
            <a:endParaRPr lang="en-US"/>
          </a:p>
        </p:txBody>
      </p:sp>
      <p:sp>
        <p:nvSpPr>
          <p:cNvPr id="15" name="Rectangle 14">
            <a:extLst>
              <a:ext uri="{FF2B5EF4-FFF2-40B4-BE49-F238E27FC236}">
                <a16:creationId xmlns:a16="http://schemas.microsoft.com/office/drawing/2014/main" id="{E866CAC2-74D0-F7DA-5434-C430E3F35907}"/>
              </a:ext>
              <a:ext uri="{C183D7F6-B498-43B3-948B-1728B52AA6E4}">
                <adec:decorative xmlns:adec="http://schemas.microsoft.com/office/drawing/2017/decorative" val="1"/>
              </a:ext>
            </a:extLst>
          </p:cNvPr>
          <p:cNvSpPr/>
          <p:nvPr/>
        </p:nvSpPr>
        <p:spPr>
          <a:xfrm>
            <a:off x="9911406" y="6044430"/>
            <a:ext cx="802951" cy="50975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48FF3C1-0A60-722C-27C9-B739914C2883}"/>
              </a:ext>
              <a:ext uri="{C183D7F6-B498-43B3-948B-1728B52AA6E4}">
                <adec:decorative xmlns:adec="http://schemas.microsoft.com/office/drawing/2017/decorative" val="1"/>
              </a:ext>
            </a:extLst>
          </p:cNvPr>
          <p:cNvPicPr>
            <a:picLocks noChangeAspect="1"/>
          </p:cNvPicPr>
          <p:nvPr/>
        </p:nvPicPr>
        <p:blipFill>
          <a:blip r:embed="rId3"/>
          <a:srcRect t="2137"/>
          <a:stretch>
            <a:fillRect/>
          </a:stretch>
        </p:blipFill>
        <p:spPr>
          <a:xfrm>
            <a:off x="2465209" y="10829925"/>
            <a:ext cx="7315200" cy="4633927"/>
          </a:xfrm>
          <a:prstGeom prst="rect">
            <a:avLst/>
          </a:prstGeom>
          <a:ln w="12700">
            <a:solidFill>
              <a:schemeClr val="tx1"/>
            </a:solidFill>
          </a:ln>
        </p:spPr>
      </p:pic>
      <p:sp>
        <p:nvSpPr>
          <p:cNvPr id="16" name="Rectangle 15">
            <a:extLst>
              <a:ext uri="{FF2B5EF4-FFF2-40B4-BE49-F238E27FC236}">
                <a16:creationId xmlns:a16="http://schemas.microsoft.com/office/drawing/2014/main" id="{90F9A4F6-C7AD-75FF-586C-2177D1A675A7}"/>
              </a:ext>
              <a:ext uri="{C183D7F6-B498-43B3-948B-1728B52AA6E4}">
                <adec:decorative xmlns:adec="http://schemas.microsoft.com/office/drawing/2017/decorative" val="1"/>
              </a:ext>
            </a:extLst>
          </p:cNvPr>
          <p:cNvSpPr/>
          <p:nvPr/>
        </p:nvSpPr>
        <p:spPr>
          <a:xfrm>
            <a:off x="9108455" y="13201650"/>
            <a:ext cx="449883" cy="8429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D88105-C0A2-50A9-CAE7-F8AFB8E3A8E0}"/>
              </a:ext>
              <a:ext uri="{C183D7F6-B498-43B3-948B-1728B52AA6E4}">
                <adec:decorative xmlns:adec="http://schemas.microsoft.com/office/drawing/2017/decorative" val="1"/>
              </a:ext>
            </a:extLst>
          </p:cNvPr>
          <p:cNvSpPr/>
          <p:nvPr/>
        </p:nvSpPr>
        <p:spPr>
          <a:xfrm>
            <a:off x="8071945" y="14896414"/>
            <a:ext cx="725214" cy="40514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30BF7E-9D8A-6E73-74DB-24BBB2A17EA7}"/>
              </a:ext>
              <a:ext uri="{C183D7F6-B498-43B3-948B-1728B52AA6E4}">
                <adec:decorative xmlns:adec="http://schemas.microsoft.com/office/drawing/2017/decorative" val="1"/>
              </a:ext>
            </a:extLst>
          </p:cNvPr>
          <p:cNvSpPr>
            <a:spLocks noChangeAspect="1"/>
          </p:cNvSpPr>
          <p:nvPr/>
        </p:nvSpPr>
        <p:spPr>
          <a:xfrm>
            <a:off x="8559815" y="133488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28</a:t>
            </a:r>
          </a:p>
        </p:txBody>
      </p:sp>
      <p:sp>
        <p:nvSpPr>
          <p:cNvPr id="19" name="Oval 18">
            <a:extLst>
              <a:ext uri="{FF2B5EF4-FFF2-40B4-BE49-F238E27FC236}">
                <a16:creationId xmlns:a16="http://schemas.microsoft.com/office/drawing/2014/main" id="{CE491FCB-FFE4-C810-977E-3DF49402537E}"/>
              </a:ext>
              <a:ext uri="{C183D7F6-B498-43B3-948B-1728B52AA6E4}">
                <adec:decorative xmlns:adec="http://schemas.microsoft.com/office/drawing/2017/decorative" val="1"/>
              </a:ext>
            </a:extLst>
          </p:cNvPr>
          <p:cNvSpPr>
            <a:spLocks noChangeAspect="1"/>
          </p:cNvSpPr>
          <p:nvPr/>
        </p:nvSpPr>
        <p:spPr>
          <a:xfrm>
            <a:off x="7523305" y="148246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29</a:t>
            </a:r>
          </a:p>
        </p:txBody>
      </p:sp>
      <p:sp>
        <p:nvSpPr>
          <p:cNvPr id="10" name="Rectangle 9">
            <a:extLst>
              <a:ext uri="{FF2B5EF4-FFF2-40B4-BE49-F238E27FC236}">
                <a16:creationId xmlns:a16="http://schemas.microsoft.com/office/drawing/2014/main" id="{F0B7813D-6483-D1FB-C317-98B1ADA9DEFA}"/>
              </a:ext>
              <a:ext uri="{C183D7F6-B498-43B3-948B-1728B52AA6E4}">
                <adec:decorative xmlns:adec="http://schemas.microsoft.com/office/drawing/2017/decorative" val="1"/>
              </a:ext>
            </a:extLst>
          </p:cNvPr>
          <p:cNvSpPr/>
          <p:nvPr/>
        </p:nvSpPr>
        <p:spPr>
          <a:xfrm>
            <a:off x="5218082" y="5112250"/>
            <a:ext cx="2579543" cy="54522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0A11B4-02F5-A200-96AC-63A2290813E7}"/>
              </a:ext>
              <a:ext uri="{C183D7F6-B498-43B3-948B-1728B52AA6E4}">
                <adec:decorative xmlns:adec="http://schemas.microsoft.com/office/drawing/2017/decorative" val="1"/>
              </a:ext>
            </a:extLst>
          </p:cNvPr>
          <p:cNvSpPr>
            <a:spLocks noChangeAspect="1"/>
          </p:cNvSpPr>
          <p:nvPr/>
        </p:nvSpPr>
        <p:spPr>
          <a:xfrm>
            <a:off x="7805889" y="511869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26</a:t>
            </a:r>
          </a:p>
        </p:txBody>
      </p:sp>
      <p:sp>
        <p:nvSpPr>
          <p:cNvPr id="12" name="Oval 11">
            <a:extLst>
              <a:ext uri="{FF2B5EF4-FFF2-40B4-BE49-F238E27FC236}">
                <a16:creationId xmlns:a16="http://schemas.microsoft.com/office/drawing/2014/main" id="{069151AA-6BDA-7CCB-4F60-8A3B1D82D728}"/>
              </a:ext>
              <a:ext uri="{C183D7F6-B498-43B3-948B-1728B52AA6E4}">
                <adec:decorative xmlns:adec="http://schemas.microsoft.com/office/drawing/2017/decorative" val="1"/>
              </a:ext>
            </a:extLst>
          </p:cNvPr>
          <p:cNvSpPr>
            <a:spLocks noChangeAspect="1"/>
          </p:cNvSpPr>
          <p:nvPr/>
        </p:nvSpPr>
        <p:spPr>
          <a:xfrm>
            <a:off x="9362766" y="60444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27</a:t>
            </a:r>
          </a:p>
        </p:txBody>
      </p:sp>
      <p:sp>
        <p:nvSpPr>
          <p:cNvPr id="2" name="Date Placeholder 1">
            <a:extLst>
              <a:ext uri="{FF2B5EF4-FFF2-40B4-BE49-F238E27FC236}">
                <a16:creationId xmlns:a16="http://schemas.microsoft.com/office/drawing/2014/main" id="{9719C1DA-176F-0A5A-578C-1DA9B758563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A5ADF00B-8DEB-1235-BAC5-458F00C570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57987EB-2AAE-250E-CDDF-157920EBD1E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11</a:t>
            </a:fld>
            <a:endParaRPr lang="en-US"/>
          </a:p>
        </p:txBody>
      </p:sp>
    </p:spTree>
    <p:extLst>
      <p:ext uri="{BB962C8B-B14F-4D97-AF65-F5344CB8AC3E}">
        <p14:creationId xmlns:p14="http://schemas.microsoft.com/office/powerpoint/2010/main" val="110203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836F-27D8-51C0-8841-2E953A8CC71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EAB0B25-CFE8-06AD-AA2D-FFDB79296D93}"/>
              </a:ext>
            </a:extLst>
          </p:cNvPr>
          <p:cNvSpPr>
            <a:spLocks noGrp="1"/>
          </p:cNvSpPr>
          <p:nvPr>
            <p:ph type="title"/>
          </p:nvPr>
        </p:nvSpPr>
        <p:spPr/>
        <p:txBody>
          <a:bodyPr>
            <a:noAutofit/>
          </a:bodyPr>
          <a:lstStyle/>
          <a:p>
            <a:r>
              <a:rPr lang="en-US"/>
              <a:t>Create Request for Proposals (RFP) </a:t>
            </a:r>
            <a:br>
              <a:rPr lang="en-US"/>
            </a:br>
            <a:r>
              <a:rPr lang="en-US"/>
              <a:t>(Part 11 of 53)</a:t>
            </a:r>
          </a:p>
        </p:txBody>
      </p:sp>
      <p:sp>
        <p:nvSpPr>
          <p:cNvPr id="8" name="TextBox 7">
            <a:extLst>
              <a:ext uri="{FF2B5EF4-FFF2-40B4-BE49-F238E27FC236}">
                <a16:creationId xmlns:a16="http://schemas.microsoft.com/office/drawing/2014/main" id="{630B5DFC-E83B-8BD5-3A54-07609A18CF07}"/>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AB56DC8-A727-9F0A-1FC9-407AD3417533}"/>
              </a:ext>
            </a:extLst>
          </p:cNvPr>
          <p:cNvSpPr>
            <a:spLocks noGrp="1"/>
          </p:cNvSpPr>
          <p:nvPr>
            <p:ph type="body" sz="quarter" idx="13"/>
          </p:nvPr>
        </p:nvSpPr>
        <p:spPr/>
        <p:txBody>
          <a:bodyPr/>
          <a:lstStyle/>
          <a:p>
            <a:pPr marL="742950" lvl="0" indent="-742950">
              <a:buFont typeface="+mj-lt"/>
              <a:buAutoNum type="arabicPeriod" startAt="30"/>
              <a:defRPr/>
            </a:pPr>
            <a:r>
              <a:rPr lang="en-US">
                <a:solidFill>
                  <a:prstClr val="black"/>
                </a:solidFill>
                <a:latin typeface="Arial"/>
                <a:cs typeface="Arial"/>
              </a:rPr>
              <a:t>Enter the </a:t>
            </a:r>
            <a:r>
              <a:rPr lang="en-US" b="1">
                <a:solidFill>
                  <a:prstClr val="black"/>
                </a:solidFill>
                <a:latin typeface="Arial"/>
                <a:cs typeface="Arial"/>
              </a:rPr>
              <a:t>Estimated Value </a:t>
            </a:r>
            <a:r>
              <a:rPr lang="en-US">
                <a:solidFill>
                  <a:prstClr val="black"/>
                </a:solidFill>
                <a:latin typeface="Arial"/>
                <a:cs typeface="Arial"/>
              </a:rPr>
              <a:t>for the event. </a:t>
            </a:r>
          </a:p>
          <a:p>
            <a:pPr marL="742950" lvl="0">
              <a:defRPr/>
            </a:pPr>
            <a:r>
              <a:rPr lang="en-US" sz="2800" b="1">
                <a:solidFill>
                  <a:prstClr val="black"/>
                </a:solidFill>
                <a:latin typeface="Arial"/>
                <a:cs typeface="Arial"/>
              </a:rPr>
              <a:t>Note</a:t>
            </a:r>
            <a:r>
              <a:rPr lang="en-US" sz="2800">
                <a:solidFill>
                  <a:prstClr val="black"/>
                </a:solidFill>
                <a:latin typeface="Arial"/>
                <a:cs typeface="Arial"/>
              </a:rPr>
              <a:t>: The </a:t>
            </a:r>
            <a:r>
              <a:rPr lang="en-US" sz="2800" i="1">
                <a:solidFill>
                  <a:prstClr val="black"/>
                </a:solidFill>
                <a:latin typeface="Arial"/>
                <a:cs typeface="Arial"/>
              </a:rPr>
              <a:t>Estimated Value </a:t>
            </a:r>
            <a:r>
              <a:rPr lang="en-US" sz="2800">
                <a:solidFill>
                  <a:prstClr val="black"/>
                </a:solidFill>
                <a:latin typeface="Arial"/>
                <a:cs typeface="Arial"/>
              </a:rPr>
              <a:t>field is also used for</a:t>
            </a:r>
            <a:r>
              <a:rPr lang="en-US" sz="2800" i="1">
                <a:solidFill>
                  <a:prstClr val="black"/>
                </a:solidFill>
                <a:latin typeface="Arial"/>
                <a:cs typeface="Arial"/>
              </a:rPr>
              <a:t> DPA Approvals </a:t>
            </a:r>
            <a:r>
              <a:rPr lang="en-US" sz="2800">
                <a:solidFill>
                  <a:prstClr val="black"/>
                </a:solidFill>
                <a:latin typeface="Arial"/>
                <a:cs typeface="Arial"/>
              </a:rPr>
              <a:t>and </a:t>
            </a:r>
            <a:r>
              <a:rPr lang="en-US" sz="2800" i="1">
                <a:solidFill>
                  <a:prstClr val="black"/>
                </a:solidFill>
                <a:latin typeface="Arial"/>
                <a:cs typeface="Arial"/>
              </a:rPr>
              <a:t>NOIA/NOA </a:t>
            </a:r>
            <a:r>
              <a:rPr lang="en-US" sz="2800">
                <a:solidFill>
                  <a:prstClr val="black"/>
                </a:solidFill>
                <a:latin typeface="Arial"/>
                <a:cs typeface="Arial"/>
              </a:rPr>
              <a:t>protest period. </a:t>
            </a:r>
          </a:p>
        </p:txBody>
      </p:sp>
      <p:pic>
        <p:nvPicPr>
          <p:cNvPr id="10" name="Picture 9">
            <a:extLst>
              <a:ext uri="{FF2B5EF4-FFF2-40B4-BE49-F238E27FC236}">
                <a16:creationId xmlns:a16="http://schemas.microsoft.com/office/drawing/2014/main" id="{128F4E64-6974-E877-D00A-EB46A126E86C}"/>
              </a:ext>
              <a:ext uri="{C183D7F6-B498-43B3-948B-1728B52AA6E4}">
                <adec:decorative xmlns:adec="http://schemas.microsoft.com/office/drawing/2017/decorative" val="1"/>
              </a:ext>
            </a:extLst>
          </p:cNvPr>
          <p:cNvPicPr>
            <a:picLocks noChangeAspect="1"/>
          </p:cNvPicPr>
          <p:nvPr/>
        </p:nvPicPr>
        <p:blipFill>
          <a:blip r:embed="rId3"/>
          <a:srcRect b="50616"/>
          <a:stretch>
            <a:fillRect/>
          </a:stretch>
        </p:blipFill>
        <p:spPr>
          <a:xfrm>
            <a:off x="1066799" y="5385191"/>
            <a:ext cx="10058400" cy="2374627"/>
          </a:xfrm>
          <a:prstGeom prst="rect">
            <a:avLst/>
          </a:prstGeom>
          <a:ln w="12700">
            <a:solidFill>
              <a:schemeClr val="tx1"/>
            </a:solidFill>
          </a:ln>
        </p:spPr>
      </p:pic>
      <p:sp>
        <p:nvSpPr>
          <p:cNvPr id="21" name="Rectangle 20">
            <a:extLst>
              <a:ext uri="{FF2B5EF4-FFF2-40B4-BE49-F238E27FC236}">
                <a16:creationId xmlns:a16="http://schemas.microsoft.com/office/drawing/2014/main" id="{B90E8404-82C7-3262-BD73-D3DFE17C63E6}"/>
              </a:ext>
              <a:ext uri="{C183D7F6-B498-43B3-948B-1728B52AA6E4}">
                <adec:decorative xmlns:adec="http://schemas.microsoft.com/office/drawing/2017/decorative" val="1"/>
              </a:ext>
            </a:extLst>
          </p:cNvPr>
          <p:cNvSpPr/>
          <p:nvPr/>
        </p:nvSpPr>
        <p:spPr>
          <a:xfrm>
            <a:off x="4667694" y="6811674"/>
            <a:ext cx="5577318" cy="59683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B8929FB-CD3F-A57E-20CB-24FEF86C2E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2EA9FB70-3A53-732B-9141-D475AA0D1D5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Slide Number Placeholder 3">
            <a:extLst>
              <a:ext uri="{FF2B5EF4-FFF2-40B4-BE49-F238E27FC236}">
                <a16:creationId xmlns:a16="http://schemas.microsoft.com/office/drawing/2014/main" id="{23839899-8F05-65AA-E576-E90CFF0157E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a:p>
        </p:txBody>
      </p:sp>
    </p:spTree>
    <p:extLst>
      <p:ext uri="{BB962C8B-B14F-4D97-AF65-F5344CB8AC3E}">
        <p14:creationId xmlns:p14="http://schemas.microsoft.com/office/powerpoint/2010/main" val="17823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4304-E904-6226-F97A-48E8387EC56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347DC17-F946-3878-7D67-BFC100DFAD5E}"/>
              </a:ext>
            </a:extLst>
          </p:cNvPr>
          <p:cNvSpPr>
            <a:spLocks noGrp="1"/>
          </p:cNvSpPr>
          <p:nvPr>
            <p:ph type="title"/>
          </p:nvPr>
        </p:nvSpPr>
        <p:spPr/>
        <p:txBody>
          <a:bodyPr>
            <a:noAutofit/>
          </a:bodyPr>
          <a:lstStyle/>
          <a:p>
            <a:r>
              <a:rPr lang="en-US"/>
              <a:t>Create Request for Proposals (RFP) </a:t>
            </a:r>
            <a:br>
              <a:rPr lang="en-US"/>
            </a:br>
            <a:r>
              <a:rPr lang="en-US"/>
              <a:t>(Part 12 of 53)</a:t>
            </a:r>
          </a:p>
        </p:txBody>
      </p:sp>
      <p:sp>
        <p:nvSpPr>
          <p:cNvPr id="8" name="TextBox 7">
            <a:extLst>
              <a:ext uri="{FF2B5EF4-FFF2-40B4-BE49-F238E27FC236}">
                <a16:creationId xmlns:a16="http://schemas.microsoft.com/office/drawing/2014/main" id="{705EE748-58D3-11A7-2009-C285CC6AB65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AD9B5810-FBE8-8684-2964-45EAA7779F36}"/>
              </a:ext>
            </a:extLst>
          </p:cNvPr>
          <p:cNvSpPr>
            <a:spLocks noGrp="1"/>
          </p:cNvSpPr>
          <p:nvPr>
            <p:ph type="body" sz="quarter" idx="13"/>
          </p:nvPr>
        </p:nvSpPr>
        <p:spPr/>
        <p:txBody>
          <a:bodyPr/>
          <a:lstStyle/>
          <a:p>
            <a:pPr marL="742950" lvl="0" indent="-742950">
              <a:buFont typeface="+mj-lt"/>
              <a:buAutoNum type="arabicPeriod" startAt="31"/>
              <a:defRPr/>
            </a:pPr>
            <a:r>
              <a:rPr lang="en-US">
                <a:solidFill>
                  <a:prstClr val="black"/>
                </a:solidFill>
                <a:latin typeface="Arial"/>
                <a:cs typeface="Arial"/>
              </a:rPr>
              <a:t>Select </a:t>
            </a:r>
            <a:r>
              <a:rPr lang="en-US" b="1">
                <a:solidFill>
                  <a:prstClr val="black"/>
                </a:solidFill>
                <a:latin typeface="Arial"/>
                <a:cs typeface="Arial"/>
              </a:rPr>
              <a:t>checkbox</a:t>
            </a:r>
            <a:r>
              <a:rPr lang="en-US">
                <a:solidFill>
                  <a:prstClr val="black"/>
                </a:solidFill>
                <a:latin typeface="Arial"/>
                <a:cs typeface="Arial"/>
              </a:rPr>
              <a:t> for </a:t>
            </a:r>
            <a:r>
              <a:rPr lang="en-US" b="1">
                <a:solidFill>
                  <a:prstClr val="black"/>
                </a:solidFill>
                <a:latin typeface="Arial"/>
                <a:cs typeface="Arial"/>
              </a:rPr>
              <a:t>Best Value</a:t>
            </a:r>
            <a:r>
              <a:rPr lang="en-US">
                <a:solidFill>
                  <a:prstClr val="black"/>
                </a:solidFill>
                <a:latin typeface="Arial"/>
                <a:cs typeface="Arial"/>
              </a:rPr>
              <a:t> and drag slider bar to match the RFP percentage weight.</a:t>
            </a:r>
          </a:p>
          <a:p>
            <a:pPr marL="747713" lvl="0">
              <a:defRPr/>
            </a:pPr>
            <a:r>
              <a:rPr lang="en-US" sz="2800" b="1">
                <a:solidFill>
                  <a:prstClr val="black"/>
                </a:solidFill>
                <a:latin typeface="Arial"/>
                <a:cs typeface="Arial"/>
              </a:rPr>
              <a:t>Note</a:t>
            </a:r>
            <a:r>
              <a:rPr lang="en-US" sz="2800">
                <a:solidFill>
                  <a:prstClr val="black"/>
                </a:solidFill>
                <a:latin typeface="Arial"/>
                <a:cs typeface="Arial"/>
              </a:rPr>
              <a:t>:</a:t>
            </a:r>
            <a:r>
              <a:rPr lang="en-US" sz="2800" b="1">
                <a:solidFill>
                  <a:prstClr val="black"/>
                </a:solidFill>
                <a:latin typeface="Arial"/>
                <a:cs typeface="Arial"/>
              </a:rPr>
              <a:t> </a:t>
            </a:r>
            <a:r>
              <a:rPr lang="en-US" sz="2800" i="1">
                <a:solidFill>
                  <a:prstClr val="black"/>
                </a:solidFill>
                <a:latin typeface="Arial"/>
                <a:cs typeface="Arial"/>
              </a:rPr>
              <a:t>Best Value </a:t>
            </a:r>
            <a:r>
              <a:rPr lang="en-US" sz="2800">
                <a:solidFill>
                  <a:prstClr val="black"/>
                </a:solidFill>
                <a:latin typeface="Arial"/>
                <a:cs typeface="Arial"/>
              </a:rPr>
              <a:t>defaults to </a:t>
            </a:r>
            <a:r>
              <a:rPr lang="en-US" sz="2800" i="1">
                <a:solidFill>
                  <a:prstClr val="black"/>
                </a:solidFill>
                <a:latin typeface="Arial"/>
                <a:cs typeface="Arial"/>
              </a:rPr>
              <a:t>No</a:t>
            </a:r>
            <a:r>
              <a:rPr lang="en-US" sz="2800">
                <a:solidFill>
                  <a:prstClr val="black"/>
                </a:solidFill>
                <a:latin typeface="Arial"/>
                <a:cs typeface="Arial"/>
              </a:rPr>
              <a:t>. By selecting </a:t>
            </a:r>
            <a:r>
              <a:rPr lang="en-US" sz="2800" i="1">
                <a:solidFill>
                  <a:prstClr val="black"/>
                </a:solidFill>
                <a:latin typeface="Arial"/>
                <a:cs typeface="Arial"/>
              </a:rPr>
              <a:t>Yes</a:t>
            </a:r>
            <a:r>
              <a:rPr lang="en-US" sz="2800">
                <a:solidFill>
                  <a:prstClr val="black"/>
                </a:solidFill>
                <a:latin typeface="Arial"/>
                <a:cs typeface="Arial"/>
              </a:rPr>
              <a:t>, an additional field to select </a:t>
            </a:r>
            <a:r>
              <a:rPr lang="en-US" sz="2800" i="1">
                <a:solidFill>
                  <a:prstClr val="black"/>
                </a:solidFill>
                <a:latin typeface="Arial"/>
                <a:cs typeface="Arial"/>
              </a:rPr>
              <a:t>Price</a:t>
            </a:r>
            <a:r>
              <a:rPr lang="en-US" sz="2800">
                <a:solidFill>
                  <a:prstClr val="black"/>
                </a:solidFill>
                <a:latin typeface="Arial"/>
                <a:cs typeface="Arial"/>
              </a:rPr>
              <a:t> and </a:t>
            </a:r>
            <a:r>
              <a:rPr lang="en-US" sz="2800" i="1">
                <a:solidFill>
                  <a:prstClr val="black"/>
                </a:solidFill>
                <a:latin typeface="Arial"/>
                <a:cs typeface="Arial"/>
              </a:rPr>
              <a:t>Quality</a:t>
            </a:r>
            <a:r>
              <a:rPr lang="en-US" sz="2800">
                <a:solidFill>
                  <a:prstClr val="black"/>
                </a:solidFill>
                <a:latin typeface="Arial"/>
                <a:cs typeface="Arial"/>
              </a:rPr>
              <a:t> will display. </a:t>
            </a:r>
          </a:p>
          <a:p>
            <a:pPr marL="742950" lvl="0" indent="-742950">
              <a:buFont typeface="+mj-lt"/>
              <a:buAutoNum type="arabicPeriod" startAt="32"/>
              <a:defRPr/>
            </a:pPr>
            <a:r>
              <a:rPr lang="en-US">
                <a:solidFill>
                  <a:prstClr val="black"/>
                </a:solidFill>
                <a:latin typeface="Arial"/>
                <a:cs typeface="Arial"/>
              </a:rPr>
              <a:t>Select </a:t>
            </a:r>
            <a:r>
              <a:rPr lang="en-US" b="1">
                <a:solidFill>
                  <a:prstClr val="black"/>
                </a:solidFill>
                <a:latin typeface="Arial"/>
                <a:cs typeface="Arial"/>
              </a:rPr>
              <a:t>checkbox</a:t>
            </a:r>
            <a:r>
              <a:rPr lang="en-US">
                <a:solidFill>
                  <a:prstClr val="black"/>
                </a:solidFill>
                <a:latin typeface="Arial"/>
                <a:cs typeface="Arial"/>
              </a:rPr>
              <a:t> for </a:t>
            </a:r>
            <a:r>
              <a:rPr lang="en-US" b="1">
                <a:solidFill>
                  <a:prstClr val="black"/>
                </a:solidFill>
                <a:latin typeface="Arial"/>
                <a:cs typeface="Arial"/>
              </a:rPr>
              <a:t>Confidential Pricing</a:t>
            </a:r>
            <a:r>
              <a:rPr lang="en-US">
                <a:solidFill>
                  <a:prstClr val="black"/>
                </a:solidFill>
                <a:latin typeface="Arial"/>
                <a:cs typeface="Arial"/>
              </a:rPr>
              <a:t>. </a:t>
            </a:r>
          </a:p>
          <a:p>
            <a:pPr marL="747713" lvl="0">
              <a:defRPr/>
            </a:pPr>
            <a:r>
              <a:rPr lang="en-US" sz="2800" b="1">
                <a:solidFill>
                  <a:prstClr val="black"/>
                </a:solidFill>
                <a:latin typeface="Arial"/>
                <a:cs typeface="Arial"/>
              </a:rPr>
              <a:t>Note</a:t>
            </a:r>
            <a:r>
              <a:rPr lang="en-US" sz="2800">
                <a:solidFill>
                  <a:prstClr val="black"/>
                </a:solidFill>
                <a:latin typeface="Arial"/>
                <a:cs typeface="Arial"/>
              </a:rPr>
              <a:t>:</a:t>
            </a:r>
            <a:r>
              <a:rPr lang="en-US" sz="2800" b="1">
                <a:solidFill>
                  <a:prstClr val="black"/>
                </a:solidFill>
                <a:latin typeface="Arial"/>
                <a:cs typeface="Arial"/>
              </a:rPr>
              <a:t> </a:t>
            </a:r>
            <a:r>
              <a:rPr lang="en-US" sz="2800" i="1">
                <a:solidFill>
                  <a:prstClr val="black"/>
                </a:solidFill>
                <a:latin typeface="Arial"/>
                <a:cs typeface="Arial"/>
              </a:rPr>
              <a:t>Confidential Pricing</a:t>
            </a:r>
            <a:r>
              <a:rPr lang="en-US" sz="2800">
                <a:solidFill>
                  <a:prstClr val="black"/>
                </a:solidFill>
                <a:latin typeface="Arial"/>
                <a:cs typeface="Arial"/>
              </a:rPr>
              <a:t> conceals suppliers’ price line item responses from panelists; however, the sourcing event buyer will be able to view all pricing. The </a:t>
            </a:r>
            <a:r>
              <a:rPr lang="en-US" sz="2800" i="1">
                <a:solidFill>
                  <a:prstClr val="black"/>
                </a:solidFill>
                <a:latin typeface="Arial"/>
                <a:cs typeface="Arial"/>
              </a:rPr>
              <a:t>Sealed Bid</a:t>
            </a:r>
            <a:r>
              <a:rPr lang="en-US" sz="2800">
                <a:solidFill>
                  <a:prstClr val="black"/>
                </a:solidFill>
                <a:latin typeface="Arial"/>
                <a:cs typeface="Arial"/>
              </a:rPr>
              <a:t>, </a:t>
            </a:r>
            <a:r>
              <a:rPr lang="en-US" sz="2800" i="1">
                <a:solidFill>
                  <a:prstClr val="black"/>
                </a:solidFill>
                <a:latin typeface="Arial"/>
                <a:cs typeface="Arial"/>
              </a:rPr>
              <a:t>Use Panel Questionnaire</a:t>
            </a:r>
            <a:r>
              <a:rPr lang="en-US" sz="2800">
                <a:solidFill>
                  <a:prstClr val="black"/>
                </a:solidFill>
                <a:latin typeface="Arial"/>
                <a:cs typeface="Arial"/>
              </a:rPr>
              <a:t>, and </a:t>
            </a:r>
            <a:r>
              <a:rPr lang="en-US" sz="2800" i="1">
                <a:solidFill>
                  <a:prstClr val="black"/>
                </a:solidFill>
                <a:latin typeface="Arial"/>
                <a:cs typeface="Arial"/>
              </a:rPr>
              <a:t>Allow Split Item Quantity in Evaluations </a:t>
            </a:r>
            <a:r>
              <a:rPr lang="en-US" sz="2800">
                <a:solidFill>
                  <a:prstClr val="black"/>
                </a:solidFill>
                <a:latin typeface="Arial"/>
                <a:cs typeface="Arial"/>
              </a:rPr>
              <a:t>fields in this section are read-only based on the template selection. </a:t>
            </a:r>
            <a:r>
              <a:rPr lang="en-CA" sz="2800" i="1"/>
              <a:t>Sealed Bid </a:t>
            </a:r>
            <a:r>
              <a:rPr lang="en-CA" sz="2800"/>
              <a:t>ensures supplier responses remain confidential to the </a:t>
            </a:r>
            <a:r>
              <a:rPr lang="en-CA" sz="2800" i="1"/>
              <a:t>Sourcing Event Buyer </a:t>
            </a:r>
            <a:r>
              <a:rPr lang="en-CA" sz="2800"/>
              <a:t>until after the event closes.</a:t>
            </a:r>
            <a:endParaRPr lang="en-US" sz="2800"/>
          </a:p>
        </p:txBody>
      </p:sp>
      <p:sp>
        <p:nvSpPr>
          <p:cNvPr id="2" name="Date Placeholder 1">
            <a:extLst>
              <a:ext uri="{FF2B5EF4-FFF2-40B4-BE49-F238E27FC236}">
                <a16:creationId xmlns:a16="http://schemas.microsoft.com/office/drawing/2014/main" id="{2F0E03C4-13D4-0141-6398-096DA0032C4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F97ADB4A-DBB1-FE0C-5E53-1DEA457F7B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CCC77C8-F183-1020-3B64-C3FD8D87D2C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13</a:t>
            </a:fld>
            <a:endParaRPr lang="en-US"/>
          </a:p>
        </p:txBody>
      </p:sp>
      <p:pic>
        <p:nvPicPr>
          <p:cNvPr id="10" name="Picture 9">
            <a:extLst>
              <a:ext uri="{FF2B5EF4-FFF2-40B4-BE49-F238E27FC236}">
                <a16:creationId xmlns:a16="http://schemas.microsoft.com/office/drawing/2014/main" id="{11D4B863-D5DD-57B3-A633-72DE5070EA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7429" y="8795057"/>
            <a:ext cx="10058400" cy="3876676"/>
          </a:xfrm>
          <a:prstGeom prst="rect">
            <a:avLst/>
          </a:prstGeom>
          <a:ln w="12700">
            <a:solidFill>
              <a:schemeClr val="tx1"/>
            </a:solidFill>
          </a:ln>
        </p:spPr>
      </p:pic>
      <p:sp>
        <p:nvSpPr>
          <p:cNvPr id="11" name="Rectangle 10">
            <a:extLst>
              <a:ext uri="{FF2B5EF4-FFF2-40B4-BE49-F238E27FC236}">
                <a16:creationId xmlns:a16="http://schemas.microsoft.com/office/drawing/2014/main" id="{DB95FB91-55A0-9139-4917-CC48E95D8280}"/>
              </a:ext>
              <a:ext uri="{C183D7F6-B498-43B3-948B-1728B52AA6E4}">
                <adec:decorative xmlns:adec="http://schemas.microsoft.com/office/drawing/2017/decorative" val="1"/>
              </a:ext>
            </a:extLst>
          </p:cNvPr>
          <p:cNvSpPr/>
          <p:nvPr/>
        </p:nvSpPr>
        <p:spPr>
          <a:xfrm>
            <a:off x="3814129" y="9765385"/>
            <a:ext cx="7432430" cy="76771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AB77C3-3345-5AC5-432B-AA913D1C93E1}"/>
              </a:ext>
              <a:ext uri="{C183D7F6-B498-43B3-948B-1728B52AA6E4}">
                <adec:decorative xmlns:adec="http://schemas.microsoft.com/office/drawing/2017/decorative" val="1"/>
              </a:ext>
            </a:extLst>
          </p:cNvPr>
          <p:cNvSpPr/>
          <p:nvPr/>
        </p:nvSpPr>
        <p:spPr>
          <a:xfrm>
            <a:off x="3814129" y="11939355"/>
            <a:ext cx="1801305" cy="5809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ACFD48-FE41-9975-53E6-4753825516D6}"/>
              </a:ext>
              <a:ext uri="{C183D7F6-B498-43B3-948B-1728B52AA6E4}">
                <adec:decorative xmlns:adec="http://schemas.microsoft.com/office/drawing/2017/decorative" val="1"/>
              </a:ext>
            </a:extLst>
          </p:cNvPr>
          <p:cNvSpPr>
            <a:spLocks noChangeAspect="1"/>
          </p:cNvSpPr>
          <p:nvPr/>
        </p:nvSpPr>
        <p:spPr>
          <a:xfrm>
            <a:off x="3265489" y="987492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31</a:t>
            </a:r>
          </a:p>
        </p:txBody>
      </p:sp>
      <p:sp>
        <p:nvSpPr>
          <p:cNvPr id="17" name="Oval 16">
            <a:extLst>
              <a:ext uri="{FF2B5EF4-FFF2-40B4-BE49-F238E27FC236}">
                <a16:creationId xmlns:a16="http://schemas.microsoft.com/office/drawing/2014/main" id="{AC97584B-AFEE-411F-E93E-52845BF3B345}"/>
              </a:ext>
              <a:ext uri="{C183D7F6-B498-43B3-948B-1728B52AA6E4}">
                <adec:decorative xmlns:adec="http://schemas.microsoft.com/office/drawing/2017/decorative" val="1"/>
              </a:ext>
            </a:extLst>
          </p:cNvPr>
          <p:cNvSpPr>
            <a:spLocks noChangeAspect="1"/>
          </p:cNvSpPr>
          <p:nvPr/>
        </p:nvSpPr>
        <p:spPr>
          <a:xfrm>
            <a:off x="5623335" y="1193935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32</a:t>
            </a:r>
          </a:p>
        </p:txBody>
      </p:sp>
    </p:spTree>
    <p:extLst>
      <p:ext uri="{BB962C8B-B14F-4D97-AF65-F5344CB8AC3E}">
        <p14:creationId xmlns:p14="http://schemas.microsoft.com/office/powerpoint/2010/main" val="16089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E25F-CD27-513C-58F9-C97EBF399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A223A2-41B0-07A2-0FD7-F52684CEB3D0}"/>
              </a:ext>
            </a:extLst>
          </p:cNvPr>
          <p:cNvSpPr>
            <a:spLocks noGrp="1"/>
          </p:cNvSpPr>
          <p:nvPr>
            <p:ph type="title"/>
          </p:nvPr>
        </p:nvSpPr>
        <p:spPr>
          <a:xfrm>
            <a:off x="838199" y="792147"/>
            <a:ext cx="10515600" cy="1307471"/>
          </a:xfrm>
        </p:spPr>
        <p:txBody>
          <a:bodyPr>
            <a:noAutofit/>
          </a:bodyPr>
          <a:lstStyle/>
          <a:p>
            <a:r>
              <a:rPr lang="en-US"/>
              <a:t>Create Request for Proposals (RFP) </a:t>
            </a:r>
            <a:br>
              <a:rPr lang="en-US"/>
            </a:br>
            <a:r>
              <a:rPr lang="en-US"/>
              <a:t>(Part 13 of 53)</a:t>
            </a:r>
          </a:p>
        </p:txBody>
      </p:sp>
      <p:sp>
        <p:nvSpPr>
          <p:cNvPr id="8" name="TextBox 7">
            <a:extLst>
              <a:ext uri="{FF2B5EF4-FFF2-40B4-BE49-F238E27FC236}">
                <a16:creationId xmlns:a16="http://schemas.microsoft.com/office/drawing/2014/main" id="{5E0FE7D3-8820-2606-51F0-50AFDEC5458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3BC4CD1-0F7E-5ACD-F2A2-82E7787A7FB9}"/>
              </a:ext>
            </a:extLst>
          </p:cNvPr>
          <p:cNvSpPr>
            <a:spLocks noGrp="1"/>
          </p:cNvSpPr>
          <p:nvPr>
            <p:ph type="body" sz="quarter" idx="13"/>
          </p:nvPr>
        </p:nvSpPr>
        <p:spPr/>
        <p:txBody>
          <a:bodyPr>
            <a:normAutofit/>
          </a:bodyPr>
          <a:lstStyle/>
          <a:p>
            <a:pPr marL="742950" indent="-742950">
              <a:buFont typeface="+mj-lt"/>
              <a:buAutoNum type="arabicPeriod" startAt="33"/>
            </a:pPr>
            <a:r>
              <a:rPr lang="en-US"/>
              <a:t>Enter </a:t>
            </a:r>
            <a:r>
              <a:rPr lang="en-US" b="1"/>
              <a:t>Public Event Short Description</a:t>
            </a:r>
            <a:r>
              <a:rPr lang="en-US"/>
              <a:t> (Optional).</a:t>
            </a:r>
          </a:p>
          <a:p>
            <a:pPr marL="736600"/>
            <a:r>
              <a:rPr lang="en-US" sz="2800" b="1"/>
              <a:t>Note</a:t>
            </a:r>
            <a:r>
              <a:rPr lang="en-US" sz="2800"/>
              <a:t>: The </a:t>
            </a:r>
            <a:r>
              <a:rPr lang="en-US" sz="2800" i="1"/>
              <a:t>Public Event Short Description </a:t>
            </a:r>
            <a:r>
              <a:rPr lang="en-US" sz="2800"/>
              <a:t>will be displayed on the </a:t>
            </a:r>
            <a:r>
              <a:rPr lang="en-US" sz="2800" i="1"/>
              <a:t>GA@WORK Marketplace. </a:t>
            </a:r>
            <a:r>
              <a:rPr lang="en-US" sz="2800"/>
              <a:t>It is highly recommended to include the state entity’s full name in the description. </a:t>
            </a:r>
            <a:r>
              <a:rPr lang="en-US" sz="2800" i="1"/>
              <a:t>Restrict Buyer Notification </a:t>
            </a:r>
            <a:r>
              <a:rPr lang="en-US" sz="2800"/>
              <a:t>is set to </a:t>
            </a:r>
            <a:r>
              <a:rPr lang="en-US" sz="2800" i="1"/>
              <a:t>Yes</a:t>
            </a:r>
            <a:r>
              <a:rPr lang="en-US" sz="2800"/>
              <a:t> so that only the </a:t>
            </a:r>
            <a:r>
              <a:rPr lang="en-US" sz="2800" i="1"/>
              <a:t>Sourcing Event Buyer </a:t>
            </a:r>
            <a:r>
              <a:rPr lang="en-US" sz="2800"/>
              <a:t>will receive event related notifications.</a:t>
            </a:r>
          </a:p>
          <a:p>
            <a:pPr marL="736600"/>
            <a:endParaRPr lang="en-US" sz="3200"/>
          </a:p>
        </p:txBody>
      </p:sp>
      <p:pic>
        <p:nvPicPr>
          <p:cNvPr id="21" name="Picture 20">
            <a:extLst>
              <a:ext uri="{FF2B5EF4-FFF2-40B4-BE49-F238E27FC236}">
                <a16:creationId xmlns:a16="http://schemas.microsoft.com/office/drawing/2014/main" id="{8A49D5FB-E66A-251A-715B-A2DB415906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3999" y="6649253"/>
            <a:ext cx="9144000" cy="5206266"/>
          </a:xfrm>
          <a:prstGeom prst="rect">
            <a:avLst/>
          </a:prstGeom>
          <a:ln w="12700">
            <a:solidFill>
              <a:schemeClr val="tx1"/>
            </a:solidFill>
          </a:ln>
        </p:spPr>
      </p:pic>
      <p:sp>
        <p:nvSpPr>
          <p:cNvPr id="22" name="Rectangle 21">
            <a:extLst>
              <a:ext uri="{FF2B5EF4-FFF2-40B4-BE49-F238E27FC236}">
                <a16:creationId xmlns:a16="http://schemas.microsoft.com/office/drawing/2014/main" id="{59597C0D-F0D5-3C33-F7A1-1F7DB35643C6}"/>
              </a:ext>
              <a:ext uri="{C183D7F6-B498-43B3-948B-1728B52AA6E4}">
                <adec:decorative xmlns:adec="http://schemas.microsoft.com/office/drawing/2017/decorative" val="1"/>
              </a:ext>
            </a:extLst>
          </p:cNvPr>
          <p:cNvSpPr/>
          <p:nvPr/>
        </p:nvSpPr>
        <p:spPr>
          <a:xfrm>
            <a:off x="5769243" y="8411697"/>
            <a:ext cx="3859534" cy="15543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1B4658EF-D098-1D34-1600-43E8DC9F8E7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7225EE31-0ACB-1CDB-38DF-3A06B00A02B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E0C1823-2AC6-70B7-F129-6FEE192774B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14</a:t>
            </a:fld>
            <a:endParaRPr lang="en-US"/>
          </a:p>
        </p:txBody>
      </p:sp>
    </p:spTree>
    <p:extLst>
      <p:ext uri="{BB962C8B-B14F-4D97-AF65-F5344CB8AC3E}">
        <p14:creationId xmlns:p14="http://schemas.microsoft.com/office/powerpoint/2010/main" val="266803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5D60-8BEE-93A2-F610-3E6AB24DC5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A791B5-C75C-59B1-D2E4-7D3BD421D042}"/>
              </a:ext>
            </a:extLst>
          </p:cNvPr>
          <p:cNvSpPr>
            <a:spLocks noGrp="1"/>
          </p:cNvSpPr>
          <p:nvPr>
            <p:ph type="title"/>
          </p:nvPr>
        </p:nvSpPr>
        <p:spPr>
          <a:xfrm>
            <a:off x="838199" y="792147"/>
            <a:ext cx="10515600" cy="1307471"/>
          </a:xfrm>
        </p:spPr>
        <p:txBody>
          <a:bodyPr>
            <a:noAutofit/>
          </a:bodyPr>
          <a:lstStyle/>
          <a:p>
            <a:r>
              <a:rPr lang="en-US"/>
              <a:t>Create Request for Proposals (RFP) </a:t>
            </a:r>
            <a:br>
              <a:rPr lang="en-US"/>
            </a:br>
            <a:r>
              <a:rPr lang="en-US"/>
              <a:t>(Part 14 of 53)</a:t>
            </a:r>
          </a:p>
        </p:txBody>
      </p:sp>
      <p:sp>
        <p:nvSpPr>
          <p:cNvPr id="8" name="TextBox 7">
            <a:extLst>
              <a:ext uri="{FF2B5EF4-FFF2-40B4-BE49-F238E27FC236}">
                <a16:creationId xmlns:a16="http://schemas.microsoft.com/office/drawing/2014/main" id="{68168F59-4D39-42FE-493E-F295A0CBC579}"/>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6109D6B-CC7B-A270-C6C4-3351744867EC}"/>
              </a:ext>
            </a:extLst>
          </p:cNvPr>
          <p:cNvSpPr>
            <a:spLocks noGrp="1"/>
          </p:cNvSpPr>
          <p:nvPr>
            <p:ph type="body" sz="quarter" idx="13"/>
          </p:nvPr>
        </p:nvSpPr>
        <p:spPr>
          <a:xfrm>
            <a:off x="838199" y="2358029"/>
            <a:ext cx="10569221" cy="8348199"/>
          </a:xfrm>
        </p:spPr>
        <p:txBody>
          <a:bodyPr>
            <a:normAutofit fontScale="92500" lnSpcReduction="10000"/>
          </a:bodyPr>
          <a:lstStyle/>
          <a:p>
            <a:pPr marL="790575" indent="-742950">
              <a:buFont typeface="+mj-lt"/>
              <a:buAutoNum type="arabicPeriod" startAt="34"/>
            </a:pPr>
            <a:r>
              <a:rPr lang="en-US" sz="3900"/>
              <a:t>Select </a:t>
            </a:r>
            <a:r>
              <a:rPr lang="en-US" sz="3900" b="1"/>
              <a:t>Time Zone </a:t>
            </a:r>
            <a:r>
              <a:rPr lang="en-US" sz="3900"/>
              <a:t>(Optional). </a:t>
            </a:r>
          </a:p>
          <a:p>
            <a:pPr marL="801688"/>
            <a:r>
              <a:rPr lang="en-US" sz="3000" b="1"/>
              <a:t>Note</a:t>
            </a:r>
            <a:r>
              <a:rPr lang="en-US" sz="3000"/>
              <a:t>: Verify </a:t>
            </a:r>
            <a:r>
              <a:rPr lang="en-US" sz="3000" i="1"/>
              <a:t>Time Zone </a:t>
            </a:r>
            <a:r>
              <a:rPr lang="en-US" sz="3000"/>
              <a:t>is set to </a:t>
            </a:r>
            <a:r>
              <a:rPr lang="en-US" sz="3000" i="1"/>
              <a:t>Eastern Standard Time</a:t>
            </a:r>
            <a:r>
              <a:rPr lang="en-US" sz="3000"/>
              <a:t>.</a:t>
            </a:r>
          </a:p>
          <a:p>
            <a:pPr marL="790575" indent="-742950">
              <a:buFont typeface="+mj-lt"/>
              <a:buAutoNum type="arabicPeriod" startAt="35"/>
            </a:pPr>
            <a:r>
              <a:rPr lang="en-US" sz="3900"/>
              <a:t>Enter </a:t>
            </a:r>
            <a:r>
              <a:rPr lang="en-US" sz="3900" b="1"/>
              <a:t>Open Date</a:t>
            </a:r>
            <a:r>
              <a:rPr lang="en-US" sz="3900"/>
              <a:t>* and </a:t>
            </a:r>
            <a:r>
              <a:rPr lang="en-US" sz="3900" b="1"/>
              <a:t>Close Date</a:t>
            </a:r>
            <a:r>
              <a:rPr lang="en-US" sz="3900"/>
              <a:t>*.</a:t>
            </a:r>
          </a:p>
          <a:p>
            <a:pPr marL="790575" indent="-742950">
              <a:buFont typeface="+mj-lt"/>
              <a:buAutoNum type="arabicPeriod" startAt="35"/>
            </a:pPr>
            <a:r>
              <a:rPr lang="en-US" sz="3900"/>
              <a:t>Select </a:t>
            </a:r>
            <a:r>
              <a:rPr lang="en-US" sz="3900" b="1"/>
              <a:t>Sealed Bid Open Date*</a:t>
            </a:r>
            <a:r>
              <a:rPr lang="en-US" sz="3900"/>
              <a:t>. </a:t>
            </a:r>
          </a:p>
          <a:p>
            <a:pPr marL="809625"/>
            <a:r>
              <a:rPr lang="en-US" sz="3000" b="1"/>
              <a:t>Note</a:t>
            </a:r>
            <a:r>
              <a:rPr lang="en-US" sz="3000"/>
              <a:t>:</a:t>
            </a:r>
            <a:r>
              <a:rPr lang="en-US" sz="3000" b="1"/>
              <a:t> </a:t>
            </a:r>
            <a:r>
              <a:rPr lang="en-US" sz="3000" i="1"/>
              <a:t>Same as Close Date checkbox</a:t>
            </a:r>
            <a:r>
              <a:rPr lang="en-US" sz="3000"/>
              <a:t> is auto-populated. If unselecting </a:t>
            </a:r>
            <a:r>
              <a:rPr lang="en-US" sz="3000" i="1"/>
              <a:t>Same as Close Date checkbox</a:t>
            </a:r>
            <a:r>
              <a:rPr lang="en-US" sz="3000"/>
              <a:t>, the </a:t>
            </a:r>
            <a:r>
              <a:rPr lang="en-US" sz="3000" i="1"/>
              <a:t>Sealed Bid Open Date </a:t>
            </a:r>
            <a:r>
              <a:rPr lang="en-US" sz="3000"/>
              <a:t>field is visible. </a:t>
            </a:r>
          </a:p>
          <a:p>
            <a:pPr marL="790575" indent="-742950">
              <a:buFont typeface="+mj-lt"/>
              <a:buAutoNum type="arabicPeriod" startAt="37"/>
            </a:pPr>
            <a:r>
              <a:rPr lang="en-US" sz="3900"/>
              <a:t>Select </a:t>
            </a:r>
            <a:r>
              <a:rPr lang="en-US" sz="3900" b="1"/>
              <a:t>Show Sealed Bid Open Date to Supplier</a:t>
            </a:r>
            <a:r>
              <a:rPr lang="en-US" sz="3900"/>
              <a:t>.</a:t>
            </a:r>
          </a:p>
          <a:p>
            <a:pPr marL="863600"/>
            <a:r>
              <a:rPr lang="en-US" sz="3000" b="1"/>
              <a:t>Note</a:t>
            </a:r>
            <a:r>
              <a:rPr lang="en-US" sz="3000"/>
              <a:t>:</a:t>
            </a:r>
            <a:r>
              <a:rPr lang="en-US" sz="3000" b="1"/>
              <a:t> </a:t>
            </a:r>
            <a:r>
              <a:rPr lang="en-US" sz="3000" i="1"/>
              <a:t>Show Sealed Bid Open Date to Supplier checkbox</a:t>
            </a:r>
            <a:r>
              <a:rPr lang="en-US" sz="3000"/>
              <a:t> is auto-populated. </a:t>
            </a:r>
          </a:p>
          <a:p>
            <a:pPr marL="790575" indent="-742950">
              <a:buFont typeface="+mj-lt"/>
              <a:buAutoNum type="arabicPeriod" startAt="38"/>
            </a:pPr>
            <a:r>
              <a:rPr lang="en-US" sz="3900"/>
              <a:t>Enter </a:t>
            </a:r>
            <a:r>
              <a:rPr lang="en-US" sz="3900" b="1"/>
              <a:t>Q&amp;A Submission Close Date</a:t>
            </a:r>
            <a:r>
              <a:rPr lang="en-US" sz="3900"/>
              <a:t>*.</a:t>
            </a:r>
          </a:p>
          <a:p>
            <a:pPr marL="863600"/>
            <a:r>
              <a:rPr lang="en-US" sz="3000" b="1"/>
              <a:t>Note</a:t>
            </a:r>
            <a:r>
              <a:rPr lang="en-US" sz="3000"/>
              <a:t>:</a:t>
            </a:r>
            <a:r>
              <a:rPr lang="en-US" sz="3000" b="1"/>
              <a:t> </a:t>
            </a:r>
            <a:r>
              <a:rPr lang="en-US" sz="3000"/>
              <a:t>If clicking the </a:t>
            </a:r>
            <a:r>
              <a:rPr lang="en-US" sz="3000" i="1"/>
              <a:t>checkbox</a:t>
            </a:r>
            <a:r>
              <a:rPr lang="en-US" sz="3000"/>
              <a:t>, the date field does not need to be populated and will automatically be set as the same date as the close date of the event. </a:t>
            </a:r>
          </a:p>
          <a:p>
            <a:pPr marL="790575" indent="-742950">
              <a:buFont typeface="+mj-lt"/>
              <a:buAutoNum type="arabicPeriod" startAt="39"/>
            </a:pPr>
            <a:r>
              <a:rPr lang="en-US" sz="3900"/>
              <a:t>Click </a:t>
            </a:r>
            <a:r>
              <a:rPr lang="en-US" sz="3900" b="1"/>
              <a:t>Save Progress </a:t>
            </a:r>
            <a:r>
              <a:rPr lang="en-US" sz="3900"/>
              <a:t>and</a:t>
            </a:r>
            <a:r>
              <a:rPr lang="en-US" sz="3900" b="1"/>
              <a:t> Next</a:t>
            </a:r>
            <a:r>
              <a:rPr lang="en-US" sz="3900"/>
              <a:t>.</a:t>
            </a:r>
          </a:p>
          <a:p>
            <a:pPr marL="790575" indent="-742950">
              <a:buFont typeface="+mj-lt"/>
              <a:buAutoNum type="arabicPeriod" startAt="24"/>
            </a:pPr>
            <a:endParaRPr lang="en-US"/>
          </a:p>
          <a:p>
            <a:pPr marL="736600"/>
            <a:endParaRPr lang="en-US" sz="3200"/>
          </a:p>
        </p:txBody>
      </p:sp>
      <p:pic>
        <p:nvPicPr>
          <p:cNvPr id="21" name="Picture 20">
            <a:extLst>
              <a:ext uri="{FF2B5EF4-FFF2-40B4-BE49-F238E27FC236}">
                <a16:creationId xmlns:a16="http://schemas.microsoft.com/office/drawing/2014/main" id="{F9189902-124C-2E5C-131F-A3A5B099D3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10492460"/>
            <a:ext cx="10058400" cy="4971393"/>
          </a:xfrm>
          <a:prstGeom prst="rect">
            <a:avLst/>
          </a:prstGeom>
          <a:ln w="12700">
            <a:solidFill>
              <a:schemeClr val="tx1"/>
            </a:solidFill>
          </a:ln>
        </p:spPr>
      </p:pic>
      <p:sp>
        <p:nvSpPr>
          <p:cNvPr id="20" name="Rectangle 19">
            <a:extLst>
              <a:ext uri="{FF2B5EF4-FFF2-40B4-BE49-F238E27FC236}">
                <a16:creationId xmlns:a16="http://schemas.microsoft.com/office/drawing/2014/main" id="{6871D07A-A8F7-0C37-9CFB-29AA82878753}"/>
              </a:ext>
              <a:ext uri="{C183D7F6-B498-43B3-948B-1728B52AA6E4}">
                <adec:decorative xmlns:adec="http://schemas.microsoft.com/office/drawing/2017/decorative" val="1"/>
              </a:ext>
            </a:extLst>
          </p:cNvPr>
          <p:cNvSpPr/>
          <p:nvPr/>
        </p:nvSpPr>
        <p:spPr>
          <a:xfrm>
            <a:off x="8810442" y="15088119"/>
            <a:ext cx="2149517" cy="37573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7DCA38-2C8A-DD75-5E5A-D754CF443875}"/>
              </a:ext>
              <a:ext uri="{C183D7F6-B498-43B3-948B-1728B52AA6E4}">
                <adec:decorative xmlns:adec="http://schemas.microsoft.com/office/drawing/2017/decorative" val="1"/>
              </a:ext>
            </a:extLst>
          </p:cNvPr>
          <p:cNvSpPr>
            <a:spLocks noChangeAspect="1"/>
          </p:cNvSpPr>
          <p:nvPr/>
        </p:nvSpPr>
        <p:spPr>
          <a:xfrm>
            <a:off x="5742949" y="107401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34</a:t>
            </a:r>
          </a:p>
        </p:txBody>
      </p:sp>
      <p:sp>
        <p:nvSpPr>
          <p:cNvPr id="11" name="Oval 10">
            <a:extLst>
              <a:ext uri="{FF2B5EF4-FFF2-40B4-BE49-F238E27FC236}">
                <a16:creationId xmlns:a16="http://schemas.microsoft.com/office/drawing/2014/main" id="{CA889D9B-75E1-DE64-C858-5AAA4D9DF7CD}"/>
              </a:ext>
              <a:ext uri="{C183D7F6-B498-43B3-948B-1728B52AA6E4}">
                <adec:decorative xmlns:adec="http://schemas.microsoft.com/office/drawing/2017/decorative" val="1"/>
              </a:ext>
            </a:extLst>
          </p:cNvPr>
          <p:cNvSpPr>
            <a:spLocks noChangeAspect="1"/>
          </p:cNvSpPr>
          <p:nvPr/>
        </p:nvSpPr>
        <p:spPr>
          <a:xfrm>
            <a:off x="5055476" y="126798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36</a:t>
            </a:r>
          </a:p>
        </p:txBody>
      </p:sp>
      <p:sp>
        <p:nvSpPr>
          <p:cNvPr id="12" name="Oval 11">
            <a:extLst>
              <a:ext uri="{FF2B5EF4-FFF2-40B4-BE49-F238E27FC236}">
                <a16:creationId xmlns:a16="http://schemas.microsoft.com/office/drawing/2014/main" id="{A88CBCE2-BBDC-431D-6059-60E36DA0C16B}"/>
              </a:ext>
              <a:ext uri="{C183D7F6-B498-43B3-948B-1728B52AA6E4}">
                <adec:decorative xmlns:adec="http://schemas.microsoft.com/office/drawing/2017/decorative" val="1"/>
              </a:ext>
            </a:extLst>
          </p:cNvPr>
          <p:cNvSpPr>
            <a:spLocks noChangeAspect="1"/>
          </p:cNvSpPr>
          <p:nvPr/>
        </p:nvSpPr>
        <p:spPr>
          <a:xfrm>
            <a:off x="8261802" y="1496271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39</a:t>
            </a:r>
          </a:p>
        </p:txBody>
      </p:sp>
      <p:sp>
        <p:nvSpPr>
          <p:cNvPr id="22" name="Rectangle 21">
            <a:extLst>
              <a:ext uri="{FF2B5EF4-FFF2-40B4-BE49-F238E27FC236}">
                <a16:creationId xmlns:a16="http://schemas.microsoft.com/office/drawing/2014/main" id="{1536D54A-F6B8-0FA3-964C-1E6E6BA4BBD0}"/>
              </a:ext>
              <a:ext uri="{C183D7F6-B498-43B3-948B-1728B52AA6E4}">
                <adec:decorative xmlns:adec="http://schemas.microsoft.com/office/drawing/2017/decorative" val="1"/>
              </a:ext>
            </a:extLst>
          </p:cNvPr>
          <p:cNvSpPr/>
          <p:nvPr/>
        </p:nvSpPr>
        <p:spPr>
          <a:xfrm>
            <a:off x="2940354" y="10874164"/>
            <a:ext cx="2801980" cy="3128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37C79A-C3C4-48B5-D44A-3AD131C813A3}"/>
              </a:ext>
              <a:ext uri="{C183D7F6-B498-43B3-948B-1728B52AA6E4}">
                <adec:decorative xmlns:adec="http://schemas.microsoft.com/office/drawing/2017/decorative" val="1"/>
              </a:ext>
            </a:extLst>
          </p:cNvPr>
          <p:cNvSpPr/>
          <p:nvPr/>
        </p:nvSpPr>
        <p:spPr>
          <a:xfrm>
            <a:off x="2933529" y="12786135"/>
            <a:ext cx="2115122" cy="33614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D930DB-2F9A-B7FF-2806-426D748F41C7}"/>
              </a:ext>
              <a:ext uri="{C183D7F6-B498-43B3-948B-1728B52AA6E4}">
                <adec:decorative xmlns:adec="http://schemas.microsoft.com/office/drawing/2017/decorative" val="1"/>
              </a:ext>
            </a:extLst>
          </p:cNvPr>
          <p:cNvSpPr/>
          <p:nvPr/>
        </p:nvSpPr>
        <p:spPr>
          <a:xfrm>
            <a:off x="2940354" y="11265961"/>
            <a:ext cx="2115122" cy="93312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98F4EF-C7FA-ECD5-974D-7658C2E74E41}"/>
              </a:ext>
              <a:ext uri="{C183D7F6-B498-43B3-948B-1728B52AA6E4}">
                <adec:decorative xmlns:adec="http://schemas.microsoft.com/office/drawing/2017/decorative" val="1"/>
              </a:ext>
            </a:extLst>
          </p:cNvPr>
          <p:cNvSpPr/>
          <p:nvPr/>
        </p:nvSpPr>
        <p:spPr>
          <a:xfrm>
            <a:off x="2887516" y="13949221"/>
            <a:ext cx="8072443" cy="77216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2CEEAA4-F7B8-9341-05AD-20573156AAC2}"/>
              </a:ext>
              <a:ext uri="{C183D7F6-B498-43B3-948B-1728B52AA6E4}">
                <adec:decorative xmlns:adec="http://schemas.microsoft.com/office/drawing/2017/decorative" val="1"/>
              </a:ext>
            </a:extLst>
          </p:cNvPr>
          <p:cNvSpPr>
            <a:spLocks noChangeAspect="1"/>
          </p:cNvSpPr>
          <p:nvPr/>
        </p:nvSpPr>
        <p:spPr>
          <a:xfrm>
            <a:off x="5048651" y="114613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35</a:t>
            </a:r>
          </a:p>
        </p:txBody>
      </p:sp>
      <p:sp>
        <p:nvSpPr>
          <p:cNvPr id="28" name="Oval 27">
            <a:extLst>
              <a:ext uri="{FF2B5EF4-FFF2-40B4-BE49-F238E27FC236}">
                <a16:creationId xmlns:a16="http://schemas.microsoft.com/office/drawing/2014/main" id="{5CEF0784-855A-C38D-1522-D7D4802AF436}"/>
              </a:ext>
              <a:ext uri="{C183D7F6-B498-43B3-948B-1728B52AA6E4}">
                <adec:decorative xmlns:adec="http://schemas.microsoft.com/office/drawing/2017/decorative" val="1"/>
              </a:ext>
            </a:extLst>
          </p:cNvPr>
          <p:cNvSpPr>
            <a:spLocks noChangeAspect="1"/>
          </p:cNvSpPr>
          <p:nvPr/>
        </p:nvSpPr>
        <p:spPr>
          <a:xfrm>
            <a:off x="6800685" y="1340058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38</a:t>
            </a:r>
          </a:p>
        </p:txBody>
      </p:sp>
      <p:sp>
        <p:nvSpPr>
          <p:cNvPr id="30" name="Rectangle 29">
            <a:extLst>
              <a:ext uri="{FF2B5EF4-FFF2-40B4-BE49-F238E27FC236}">
                <a16:creationId xmlns:a16="http://schemas.microsoft.com/office/drawing/2014/main" id="{F7864E47-DB98-33CA-9858-7BFE2520208B}"/>
              </a:ext>
              <a:ext uri="{C183D7F6-B498-43B3-948B-1728B52AA6E4}">
                <adec:decorative xmlns:adec="http://schemas.microsoft.com/office/drawing/2017/decorative" val="1"/>
              </a:ext>
            </a:extLst>
          </p:cNvPr>
          <p:cNvSpPr/>
          <p:nvPr/>
        </p:nvSpPr>
        <p:spPr>
          <a:xfrm>
            <a:off x="2887516" y="13338756"/>
            <a:ext cx="2503800" cy="33614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BBD5245-E685-C0D7-3287-F20869CC3F9A}"/>
              </a:ext>
              <a:ext uri="{C183D7F6-B498-43B3-948B-1728B52AA6E4}">
                <adec:decorative xmlns:adec="http://schemas.microsoft.com/office/drawing/2017/decorative" val="1"/>
              </a:ext>
            </a:extLst>
          </p:cNvPr>
          <p:cNvSpPr>
            <a:spLocks noChangeAspect="1"/>
          </p:cNvSpPr>
          <p:nvPr/>
        </p:nvSpPr>
        <p:spPr>
          <a:xfrm>
            <a:off x="5398141" y="132285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37</a:t>
            </a:r>
          </a:p>
        </p:txBody>
      </p:sp>
      <p:sp>
        <p:nvSpPr>
          <p:cNvPr id="2" name="Date Placeholder 1">
            <a:extLst>
              <a:ext uri="{FF2B5EF4-FFF2-40B4-BE49-F238E27FC236}">
                <a16:creationId xmlns:a16="http://schemas.microsoft.com/office/drawing/2014/main" id="{182E424B-3033-A202-47F8-3E10D4FD37F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4850B4E1-81D1-0E64-4DC7-9C793B0980E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3ECC546-2DD3-1F64-105E-7FCD38EC7CE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15</a:t>
            </a:fld>
            <a:endParaRPr lang="en-US"/>
          </a:p>
        </p:txBody>
      </p:sp>
    </p:spTree>
    <p:extLst>
      <p:ext uri="{BB962C8B-B14F-4D97-AF65-F5344CB8AC3E}">
        <p14:creationId xmlns:p14="http://schemas.microsoft.com/office/powerpoint/2010/main" val="208259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67BA-77C6-1AE0-D067-D7B0835416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190244-E1F0-E376-E6DA-203375FFEFC6}"/>
              </a:ext>
            </a:extLst>
          </p:cNvPr>
          <p:cNvSpPr>
            <a:spLocks noGrp="1"/>
          </p:cNvSpPr>
          <p:nvPr>
            <p:ph type="title"/>
          </p:nvPr>
        </p:nvSpPr>
        <p:spPr/>
        <p:txBody>
          <a:bodyPr>
            <a:noAutofit/>
          </a:bodyPr>
          <a:lstStyle/>
          <a:p>
            <a:r>
              <a:rPr lang="en-US"/>
              <a:t>Create Request for Proposals (RFP) </a:t>
            </a:r>
            <a:br>
              <a:rPr lang="en-US"/>
            </a:br>
            <a:r>
              <a:rPr lang="en-US"/>
              <a:t>(Part 15 of 53)</a:t>
            </a:r>
          </a:p>
        </p:txBody>
      </p:sp>
      <p:sp>
        <p:nvSpPr>
          <p:cNvPr id="8" name="TextBox 7">
            <a:extLst>
              <a:ext uri="{FF2B5EF4-FFF2-40B4-BE49-F238E27FC236}">
                <a16:creationId xmlns:a16="http://schemas.microsoft.com/office/drawing/2014/main" id="{EEF74849-4F4A-6918-ECF6-C56B7C80A388}"/>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D41BF45-C888-0542-3680-1D0E555536D0}"/>
              </a:ext>
            </a:extLst>
          </p:cNvPr>
          <p:cNvSpPr>
            <a:spLocks noGrp="1"/>
          </p:cNvSpPr>
          <p:nvPr>
            <p:ph type="body" sz="quarter" idx="13"/>
          </p:nvPr>
        </p:nvSpPr>
        <p:spPr/>
        <p:txBody>
          <a:bodyPr>
            <a:normAutofit/>
          </a:bodyPr>
          <a:lstStyle/>
          <a:p>
            <a:pPr marL="742950" indent="-742950">
              <a:buFont typeface="+mj-lt"/>
              <a:buAutoNum type="arabicPeriod" startAt="40"/>
            </a:pPr>
            <a:r>
              <a:rPr lang="en-US"/>
              <a:t>Select the </a:t>
            </a:r>
            <a:r>
              <a:rPr lang="en-US" b="1"/>
              <a:t>Fiscal Year</a:t>
            </a:r>
            <a:r>
              <a:rPr lang="en-US"/>
              <a:t>*</a:t>
            </a:r>
            <a:r>
              <a:rPr lang="en-US" b="1"/>
              <a:t> </a:t>
            </a:r>
            <a:r>
              <a:rPr lang="en-US"/>
              <a:t>the event will be awarded.</a:t>
            </a:r>
          </a:p>
          <a:p>
            <a:pPr marL="742950" indent="-742950">
              <a:buFont typeface="+mj-lt"/>
              <a:buAutoNum type="arabicPeriod" startAt="40"/>
            </a:pPr>
            <a:r>
              <a:rPr lang="en-US"/>
              <a:t>Select </a:t>
            </a:r>
            <a:r>
              <a:rPr lang="en-US" b="1"/>
              <a:t>Purchasing Type</a:t>
            </a:r>
            <a:r>
              <a:rPr lang="en-US"/>
              <a:t>* and </a:t>
            </a:r>
            <a:r>
              <a:rPr lang="en-US" b="1"/>
              <a:t>Category Type</a:t>
            </a:r>
            <a:r>
              <a:rPr lang="en-US"/>
              <a:t>*.</a:t>
            </a:r>
          </a:p>
          <a:p>
            <a:pPr marL="742950" indent="-742950">
              <a:buFont typeface="+mj-lt"/>
              <a:buAutoNum type="arabicPeriod" startAt="40"/>
            </a:pPr>
            <a:r>
              <a:rPr lang="en-US"/>
              <a:t>Click </a:t>
            </a:r>
            <a:r>
              <a:rPr lang="en-US" b="1"/>
              <a:t>Next</a:t>
            </a:r>
            <a:r>
              <a:rPr lang="en-US"/>
              <a:t>. </a:t>
            </a:r>
          </a:p>
        </p:txBody>
      </p:sp>
      <p:pic>
        <p:nvPicPr>
          <p:cNvPr id="7" name="Picture 6">
            <a:extLst>
              <a:ext uri="{FF2B5EF4-FFF2-40B4-BE49-F238E27FC236}">
                <a16:creationId xmlns:a16="http://schemas.microsoft.com/office/drawing/2014/main" id="{304D77A0-8540-C2ED-16B8-4F1CE8280A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799" y="6147329"/>
            <a:ext cx="10058400" cy="3502581"/>
          </a:xfrm>
          <a:prstGeom prst="rect">
            <a:avLst/>
          </a:prstGeom>
          <a:ln w="12700">
            <a:solidFill>
              <a:schemeClr val="tx1"/>
            </a:solidFill>
          </a:ln>
        </p:spPr>
      </p:pic>
      <p:sp>
        <p:nvSpPr>
          <p:cNvPr id="12" name="Rectangle 11">
            <a:extLst>
              <a:ext uri="{FF2B5EF4-FFF2-40B4-BE49-F238E27FC236}">
                <a16:creationId xmlns:a16="http://schemas.microsoft.com/office/drawing/2014/main" id="{189DB9D0-06FC-3181-72E9-3EC199A53C66}"/>
              </a:ext>
              <a:ext uri="{C183D7F6-B498-43B3-948B-1728B52AA6E4}">
                <adec:decorative xmlns:adec="http://schemas.microsoft.com/office/drawing/2017/decorative" val="1"/>
              </a:ext>
            </a:extLst>
          </p:cNvPr>
          <p:cNvSpPr/>
          <p:nvPr/>
        </p:nvSpPr>
        <p:spPr>
          <a:xfrm>
            <a:off x="2906328" y="7532250"/>
            <a:ext cx="2854952" cy="75718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4D3BA3-6F90-3C42-397A-85797AEF4CA8}"/>
              </a:ext>
              <a:ext uri="{C183D7F6-B498-43B3-948B-1728B52AA6E4}">
                <adec:decorative xmlns:adec="http://schemas.microsoft.com/office/drawing/2017/decorative" val="1"/>
              </a:ext>
            </a:extLst>
          </p:cNvPr>
          <p:cNvSpPr/>
          <p:nvPr/>
        </p:nvSpPr>
        <p:spPr>
          <a:xfrm>
            <a:off x="2912883" y="7107810"/>
            <a:ext cx="632106" cy="3100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E46D2A-2C07-0823-2DFE-AFD8E094A8B2}"/>
              </a:ext>
              <a:ext uri="{C183D7F6-B498-43B3-948B-1728B52AA6E4}">
                <adec:decorative xmlns:adec="http://schemas.microsoft.com/office/drawing/2017/decorative" val="1"/>
              </a:ext>
            </a:extLst>
          </p:cNvPr>
          <p:cNvSpPr>
            <a:spLocks noChangeAspect="1"/>
          </p:cNvSpPr>
          <p:nvPr/>
        </p:nvSpPr>
        <p:spPr>
          <a:xfrm>
            <a:off x="5746412" y="76450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41</a:t>
            </a:r>
          </a:p>
        </p:txBody>
      </p:sp>
      <p:sp>
        <p:nvSpPr>
          <p:cNvPr id="15" name="Oval 14">
            <a:extLst>
              <a:ext uri="{FF2B5EF4-FFF2-40B4-BE49-F238E27FC236}">
                <a16:creationId xmlns:a16="http://schemas.microsoft.com/office/drawing/2014/main" id="{AEDF332F-6B74-5086-3CC6-B7E138630228}"/>
              </a:ext>
              <a:ext uri="{C183D7F6-B498-43B3-948B-1728B52AA6E4}">
                <adec:decorative xmlns:adec="http://schemas.microsoft.com/office/drawing/2017/decorative" val="1"/>
              </a:ext>
            </a:extLst>
          </p:cNvPr>
          <p:cNvSpPr>
            <a:spLocks noChangeAspect="1"/>
          </p:cNvSpPr>
          <p:nvPr/>
        </p:nvSpPr>
        <p:spPr>
          <a:xfrm>
            <a:off x="10359884" y="876876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42</a:t>
            </a:r>
          </a:p>
        </p:txBody>
      </p:sp>
      <p:sp>
        <p:nvSpPr>
          <p:cNvPr id="9" name="Oval 8">
            <a:extLst>
              <a:ext uri="{FF2B5EF4-FFF2-40B4-BE49-F238E27FC236}">
                <a16:creationId xmlns:a16="http://schemas.microsoft.com/office/drawing/2014/main" id="{09FEF5F8-282B-41BD-6B73-659EA84C0CB0}"/>
              </a:ext>
              <a:ext uri="{C183D7F6-B498-43B3-948B-1728B52AA6E4}">
                <adec:decorative xmlns:adec="http://schemas.microsoft.com/office/drawing/2017/decorative" val="1"/>
              </a:ext>
            </a:extLst>
          </p:cNvPr>
          <p:cNvSpPr>
            <a:spLocks noChangeAspect="1"/>
          </p:cNvSpPr>
          <p:nvPr/>
        </p:nvSpPr>
        <p:spPr>
          <a:xfrm>
            <a:off x="2356342" y="69836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40</a:t>
            </a:r>
          </a:p>
        </p:txBody>
      </p:sp>
      <p:sp>
        <p:nvSpPr>
          <p:cNvPr id="14" name="Rectangle 13">
            <a:extLst>
              <a:ext uri="{FF2B5EF4-FFF2-40B4-BE49-F238E27FC236}">
                <a16:creationId xmlns:a16="http://schemas.microsoft.com/office/drawing/2014/main" id="{B70E0809-B0BD-568F-E998-68FD44C05210}"/>
              </a:ext>
              <a:ext uri="{C183D7F6-B498-43B3-948B-1728B52AA6E4}">
                <adec:decorative xmlns:adec="http://schemas.microsoft.com/office/drawing/2017/decorative" val="1"/>
              </a:ext>
            </a:extLst>
          </p:cNvPr>
          <p:cNvSpPr/>
          <p:nvPr/>
        </p:nvSpPr>
        <p:spPr>
          <a:xfrm>
            <a:off x="10318151" y="9317400"/>
            <a:ext cx="632106" cy="3100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FD8C01A-9012-2B8D-FBAE-1230B256585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A574B4A1-51F1-1444-E5B9-15FF8ABB319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6921942-7A45-E150-CC35-0F2C5E28042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16</a:t>
            </a:fld>
            <a:endParaRPr lang="en-US"/>
          </a:p>
        </p:txBody>
      </p:sp>
    </p:spTree>
    <p:extLst>
      <p:ext uri="{BB962C8B-B14F-4D97-AF65-F5344CB8AC3E}">
        <p14:creationId xmlns:p14="http://schemas.microsoft.com/office/powerpoint/2010/main" val="44436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1782-25CD-743A-8317-1F5CA33945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2CB3C69-D928-7D81-4490-C2CC9149715B}"/>
              </a:ext>
            </a:extLst>
          </p:cNvPr>
          <p:cNvSpPr>
            <a:spLocks noGrp="1"/>
          </p:cNvSpPr>
          <p:nvPr>
            <p:ph type="title"/>
          </p:nvPr>
        </p:nvSpPr>
        <p:spPr>
          <a:xfrm>
            <a:off x="838199" y="792148"/>
            <a:ext cx="10515600" cy="925680"/>
          </a:xfrm>
        </p:spPr>
        <p:txBody>
          <a:bodyPr>
            <a:noAutofit/>
          </a:bodyPr>
          <a:lstStyle/>
          <a:p>
            <a:r>
              <a:rPr lang="en-US"/>
              <a:t>Create Request for Proposals (RFP) </a:t>
            </a:r>
            <a:br>
              <a:rPr lang="en-US"/>
            </a:br>
            <a:r>
              <a:rPr lang="en-US"/>
              <a:t>(Part 16 of 53)</a:t>
            </a:r>
          </a:p>
        </p:txBody>
      </p:sp>
      <p:sp>
        <p:nvSpPr>
          <p:cNvPr id="8" name="TextBox 7">
            <a:extLst>
              <a:ext uri="{FF2B5EF4-FFF2-40B4-BE49-F238E27FC236}">
                <a16:creationId xmlns:a16="http://schemas.microsoft.com/office/drawing/2014/main" id="{03F3243E-F50D-092B-CAF9-9DD600C1EB1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F69A68E-2898-3925-9A30-B0976F7A52E5}"/>
              </a:ext>
            </a:extLst>
          </p:cNvPr>
          <p:cNvSpPr>
            <a:spLocks noGrp="1"/>
          </p:cNvSpPr>
          <p:nvPr>
            <p:ph type="body" sz="quarter" idx="13"/>
          </p:nvPr>
        </p:nvSpPr>
        <p:spPr/>
        <p:txBody>
          <a:bodyPr>
            <a:normAutofit/>
          </a:bodyPr>
          <a:lstStyle/>
          <a:p>
            <a:pPr marL="742950" indent="-742950">
              <a:buFont typeface="+mj-lt"/>
              <a:buAutoNum type="arabicPeriod" startAt="43"/>
            </a:pPr>
            <a:r>
              <a:rPr lang="en-US"/>
              <a:t>Review </a:t>
            </a:r>
            <a:r>
              <a:rPr lang="en-US" b="1"/>
              <a:t>Event Owners</a:t>
            </a:r>
            <a:r>
              <a:rPr lang="en-US"/>
              <a:t>*, </a:t>
            </a:r>
            <a:r>
              <a:rPr lang="en-US" b="1"/>
              <a:t>Contacts*</a:t>
            </a:r>
            <a:r>
              <a:rPr lang="en-US"/>
              <a:t> and </a:t>
            </a:r>
            <a:r>
              <a:rPr lang="en-US" b="1"/>
              <a:t>Notification Recipients</a:t>
            </a:r>
            <a:r>
              <a:rPr lang="en-US"/>
              <a:t>*.</a:t>
            </a:r>
          </a:p>
          <a:p>
            <a:pPr marL="738188" lvl="0">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Click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Edit Users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update any of the editable fields. Review </a:t>
            </a:r>
            <a:r>
              <a:rPr lang="en-CA" sz="2800" i="1"/>
              <a:t>Managing Administrators, Stakeholders and Contract Managers Job Aid </a:t>
            </a:r>
            <a:r>
              <a:rPr lang="en-CA" sz="2800"/>
              <a:t>for further details. </a:t>
            </a:r>
            <a:endParaRPr lang="en-US" sz="2800"/>
          </a:p>
          <a:p>
            <a:pPr marL="742950" indent="-742950">
              <a:buFont typeface="+mj-lt"/>
              <a:buAutoNum type="arabicPeriod" startAt="44"/>
            </a:pPr>
            <a:r>
              <a:rPr lang="en-US"/>
              <a:t>Click </a:t>
            </a:r>
            <a:r>
              <a:rPr lang="en-US" b="1"/>
              <a:t>Next</a:t>
            </a:r>
            <a:r>
              <a:rPr lang="en-US"/>
              <a:t>.</a:t>
            </a:r>
          </a:p>
        </p:txBody>
      </p:sp>
      <p:pic>
        <p:nvPicPr>
          <p:cNvPr id="15" name="Picture 14">
            <a:extLst>
              <a:ext uri="{FF2B5EF4-FFF2-40B4-BE49-F238E27FC236}">
                <a16:creationId xmlns:a16="http://schemas.microsoft.com/office/drawing/2014/main" id="{C970F78E-0F04-C085-83EF-2471D2702B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0932" y="5494895"/>
            <a:ext cx="10058400" cy="8403075"/>
          </a:xfrm>
          <a:prstGeom prst="rect">
            <a:avLst/>
          </a:prstGeom>
          <a:ln w="12700">
            <a:solidFill>
              <a:schemeClr val="tx1"/>
            </a:solidFill>
          </a:ln>
        </p:spPr>
      </p:pic>
      <p:sp>
        <p:nvSpPr>
          <p:cNvPr id="5" name="Rectangle 4">
            <a:extLst>
              <a:ext uri="{FF2B5EF4-FFF2-40B4-BE49-F238E27FC236}">
                <a16:creationId xmlns:a16="http://schemas.microsoft.com/office/drawing/2014/main" id="{51CA5EE2-5940-9E0B-C853-34682C1502B2}"/>
              </a:ext>
              <a:ext uri="{C183D7F6-B498-43B3-948B-1728B52AA6E4}">
                <adec:decorative xmlns:adec="http://schemas.microsoft.com/office/drawing/2017/decorative" val="1"/>
              </a:ext>
            </a:extLst>
          </p:cNvPr>
          <p:cNvSpPr/>
          <p:nvPr/>
        </p:nvSpPr>
        <p:spPr>
          <a:xfrm>
            <a:off x="3005128" y="7129086"/>
            <a:ext cx="3236646" cy="461896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962BCE-5E8C-487F-D226-8DC0EBAEA11E}"/>
              </a:ext>
              <a:ext uri="{C183D7F6-B498-43B3-948B-1728B52AA6E4}">
                <adec:decorative xmlns:adec="http://schemas.microsoft.com/office/drawing/2017/decorative" val="1"/>
              </a:ext>
            </a:extLst>
          </p:cNvPr>
          <p:cNvSpPr/>
          <p:nvPr/>
        </p:nvSpPr>
        <p:spPr>
          <a:xfrm>
            <a:off x="10449169" y="13590953"/>
            <a:ext cx="659314" cy="30701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EC16E4-4B9B-FAB7-2F88-22A1211F3368}"/>
              </a:ext>
              <a:ext uri="{C183D7F6-B498-43B3-948B-1728B52AA6E4}">
                <adec:decorative xmlns:adec="http://schemas.microsoft.com/office/drawing/2017/decorative" val="1"/>
              </a:ext>
            </a:extLst>
          </p:cNvPr>
          <p:cNvSpPr>
            <a:spLocks noChangeAspect="1"/>
          </p:cNvSpPr>
          <p:nvPr/>
        </p:nvSpPr>
        <p:spPr>
          <a:xfrm>
            <a:off x="6241774" y="925691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43</a:t>
            </a:r>
          </a:p>
        </p:txBody>
      </p:sp>
      <p:sp>
        <p:nvSpPr>
          <p:cNvPr id="12" name="Oval 11">
            <a:extLst>
              <a:ext uri="{FF2B5EF4-FFF2-40B4-BE49-F238E27FC236}">
                <a16:creationId xmlns:a16="http://schemas.microsoft.com/office/drawing/2014/main" id="{CA6A312E-5B99-CFC9-1F70-7AF76AF9042A}"/>
              </a:ext>
              <a:ext uri="{C183D7F6-B498-43B3-948B-1728B52AA6E4}">
                <adec:decorative xmlns:adec="http://schemas.microsoft.com/office/drawing/2017/decorative" val="1"/>
              </a:ext>
            </a:extLst>
          </p:cNvPr>
          <p:cNvSpPr>
            <a:spLocks noChangeAspect="1"/>
          </p:cNvSpPr>
          <p:nvPr/>
        </p:nvSpPr>
        <p:spPr>
          <a:xfrm>
            <a:off x="10504506" y="1304231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44</a:t>
            </a:r>
          </a:p>
        </p:txBody>
      </p:sp>
      <p:sp>
        <p:nvSpPr>
          <p:cNvPr id="2" name="Date Placeholder 1">
            <a:extLst>
              <a:ext uri="{FF2B5EF4-FFF2-40B4-BE49-F238E27FC236}">
                <a16:creationId xmlns:a16="http://schemas.microsoft.com/office/drawing/2014/main" id="{78DAF6D8-FA62-BD5A-629E-33C6F9DE4B4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D14BB6EB-25EE-FA88-0D71-D52AD5EDD4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312E3E1-18BC-1320-11F1-2416CB33B69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17</a:t>
            </a:fld>
            <a:endParaRPr lang="en-US"/>
          </a:p>
        </p:txBody>
      </p:sp>
    </p:spTree>
    <p:extLst>
      <p:ext uri="{BB962C8B-B14F-4D97-AF65-F5344CB8AC3E}">
        <p14:creationId xmlns:p14="http://schemas.microsoft.com/office/powerpoint/2010/main" val="181733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C937-25D3-83CD-1BD3-D68838008551}"/>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EFB32216-9BA3-1F5C-37AF-FFBB0B2223D0}"/>
              </a:ext>
            </a:extLst>
          </p:cNvPr>
          <p:cNvSpPr>
            <a:spLocks noGrp="1"/>
          </p:cNvSpPr>
          <p:nvPr>
            <p:ph type="title"/>
          </p:nvPr>
        </p:nvSpPr>
        <p:spPr/>
        <p:txBody>
          <a:bodyPr>
            <a:noAutofit/>
          </a:bodyPr>
          <a:lstStyle/>
          <a:p>
            <a:r>
              <a:rPr lang="en-US"/>
              <a:t>Create Request for Proposals (RFP) </a:t>
            </a:r>
            <a:br>
              <a:rPr lang="en-US"/>
            </a:br>
            <a:r>
              <a:rPr lang="en-US"/>
              <a:t>(Part 17 of 53)</a:t>
            </a:r>
          </a:p>
        </p:txBody>
      </p:sp>
      <p:sp>
        <p:nvSpPr>
          <p:cNvPr id="8" name="TextBox 7">
            <a:extLst>
              <a:ext uri="{FF2B5EF4-FFF2-40B4-BE49-F238E27FC236}">
                <a16:creationId xmlns:a16="http://schemas.microsoft.com/office/drawing/2014/main" id="{5F6D3367-1269-2225-887A-45AFE7711A06}"/>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19785226-3E6D-FD53-34DC-0BFAA6457B07}"/>
              </a:ext>
            </a:extLst>
          </p:cNvPr>
          <p:cNvSpPr>
            <a:spLocks noGrp="1"/>
          </p:cNvSpPr>
          <p:nvPr>
            <p:ph type="body" sz="quarter" idx="13"/>
          </p:nvPr>
        </p:nvSpPr>
        <p:spPr>
          <a:xfrm>
            <a:off x="838198" y="2358031"/>
            <a:ext cx="11102790" cy="3622500"/>
          </a:xfrm>
        </p:spPr>
        <p:txBody>
          <a:bodyPr>
            <a:normAutofit/>
          </a:bodyPr>
          <a:lstStyle/>
          <a:p>
            <a:pPr marL="742950" indent="-742950">
              <a:buFont typeface="+mj-lt"/>
              <a:buAutoNum type="arabicPeriod" startAt="45"/>
            </a:pPr>
            <a:r>
              <a:rPr lang="en-US"/>
              <a:t>Review and edit </a:t>
            </a:r>
            <a:r>
              <a:rPr lang="en-US" b="1"/>
              <a:t>Description*</a:t>
            </a:r>
            <a:r>
              <a:rPr lang="en-US"/>
              <a:t>. </a:t>
            </a:r>
          </a:p>
          <a:p>
            <a:pPr marL="766763">
              <a:lnSpc>
                <a:spcPct val="100000"/>
              </a:lnSpc>
            </a:pPr>
            <a:r>
              <a:rPr lang="en-US" sz="2800" b="1"/>
              <a:t>Note</a:t>
            </a:r>
            <a:r>
              <a:rPr lang="en-US" sz="2800"/>
              <a:t>: Remove instructions when editing </a:t>
            </a:r>
            <a:r>
              <a:rPr lang="en-US" sz="2800" i="1"/>
              <a:t>Description. </a:t>
            </a:r>
            <a:r>
              <a:rPr lang="en-US" sz="2800"/>
              <a:t>To remove yellow highlighting, select the text and click the </a:t>
            </a:r>
            <a:r>
              <a:rPr lang="en-US" sz="2800" i="1"/>
              <a:t>Paint Bucket </a:t>
            </a:r>
            <a:r>
              <a:rPr lang="en-US" sz="2800"/>
              <a:t>to change the background color. To </a:t>
            </a:r>
            <a:r>
              <a:rPr lang="en-US" sz="2800" i="1"/>
              <a:t>Copy from Library</a:t>
            </a:r>
            <a:r>
              <a:rPr lang="en-US" sz="2800"/>
              <a:t>, follow </a:t>
            </a:r>
            <a:r>
              <a:rPr lang="en-US" sz="2800" i="1"/>
              <a:t>Steps 46 – 49, </a:t>
            </a:r>
            <a:r>
              <a:rPr lang="en-US" sz="2800"/>
              <a:t>or skip to </a:t>
            </a:r>
            <a:r>
              <a:rPr lang="en-US" sz="2800" i="1"/>
              <a:t>Step 50 </a:t>
            </a:r>
            <a:r>
              <a:rPr lang="en-US" sz="2800"/>
              <a:t>to add </a:t>
            </a:r>
            <a:r>
              <a:rPr lang="en-US" sz="2800" i="1"/>
              <a:t>Stage Description. </a:t>
            </a:r>
            <a:r>
              <a:rPr lang="en-US" sz="2800"/>
              <a:t> </a:t>
            </a:r>
          </a:p>
        </p:txBody>
      </p:sp>
      <p:pic>
        <p:nvPicPr>
          <p:cNvPr id="16" name="Picture 15">
            <a:extLst>
              <a:ext uri="{FF2B5EF4-FFF2-40B4-BE49-F238E27FC236}">
                <a16:creationId xmlns:a16="http://schemas.microsoft.com/office/drawing/2014/main" id="{98EE6335-622F-1E3A-FA0F-CD0665EDBB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8009" y="4886084"/>
            <a:ext cx="8229600" cy="3828594"/>
          </a:xfrm>
          <a:prstGeom prst="rect">
            <a:avLst/>
          </a:prstGeom>
          <a:ln w="12700">
            <a:solidFill>
              <a:schemeClr val="tx1"/>
            </a:solidFill>
          </a:ln>
        </p:spPr>
      </p:pic>
      <p:sp>
        <p:nvSpPr>
          <p:cNvPr id="19" name="Text Placeholder 18">
            <a:extLst>
              <a:ext uri="{FF2B5EF4-FFF2-40B4-BE49-F238E27FC236}">
                <a16:creationId xmlns:a16="http://schemas.microsoft.com/office/drawing/2014/main" id="{274FCFB3-1559-C46E-994F-F27CE3E5E9D8}"/>
              </a:ext>
            </a:extLst>
          </p:cNvPr>
          <p:cNvSpPr>
            <a:spLocks noGrp="1"/>
          </p:cNvSpPr>
          <p:nvPr>
            <p:ph type="body" sz="quarter" idx="14"/>
          </p:nvPr>
        </p:nvSpPr>
        <p:spPr/>
        <p:txBody>
          <a:bodyPr/>
          <a:lstStyle/>
          <a:p>
            <a:pPr marL="742950" indent="-742950">
              <a:buFont typeface="+mj-lt"/>
              <a:buAutoNum type="arabicPeriod" startAt="46"/>
            </a:pPr>
            <a:r>
              <a:rPr lang="en-US"/>
              <a:t>To </a:t>
            </a:r>
            <a:r>
              <a:rPr lang="en-US" b="1"/>
              <a:t>Copy Description from Library</a:t>
            </a:r>
            <a:r>
              <a:rPr lang="en-US"/>
              <a:t>, click </a:t>
            </a:r>
            <a:r>
              <a:rPr lang="en-US" b="1"/>
              <a:t>Copy from Library</a:t>
            </a:r>
            <a:r>
              <a:rPr lang="en-US"/>
              <a:t>. </a:t>
            </a:r>
          </a:p>
          <a:p>
            <a:pPr marL="819150"/>
            <a:r>
              <a:rPr lang="en-US" sz="2800" b="1"/>
              <a:t>Note</a:t>
            </a:r>
            <a:r>
              <a:rPr lang="en-US" sz="2800"/>
              <a:t>:</a:t>
            </a:r>
            <a:r>
              <a:rPr lang="en-US" sz="2800" b="1"/>
              <a:t> </a:t>
            </a:r>
            <a:r>
              <a:rPr lang="en-US" sz="2800"/>
              <a:t>Click </a:t>
            </a:r>
            <a:r>
              <a:rPr lang="en-US" sz="2800" i="1"/>
              <a:t>magnifying glass </a:t>
            </a:r>
            <a:r>
              <a:rPr lang="en-US" sz="2800"/>
              <a:t>to display more options. </a:t>
            </a:r>
          </a:p>
          <a:p>
            <a:pPr marL="571500" indent="-571500">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DB2F968E-6887-E2A2-CEEA-5400A2E70F02}"/>
              </a:ext>
              <a:ext uri="{C183D7F6-B498-43B3-948B-1728B52AA6E4}">
                <adec:decorative xmlns:adec="http://schemas.microsoft.com/office/drawing/2017/decorative" val="1"/>
              </a:ext>
            </a:extLst>
          </p:cNvPr>
          <p:cNvSpPr/>
          <p:nvPr/>
        </p:nvSpPr>
        <p:spPr>
          <a:xfrm>
            <a:off x="2334256" y="6482728"/>
            <a:ext cx="7774944" cy="1094939"/>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2F8FF0-E69A-42D7-2805-16B181AB20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10784460"/>
            <a:ext cx="10058400" cy="4679392"/>
          </a:xfrm>
          <a:prstGeom prst="rect">
            <a:avLst/>
          </a:prstGeom>
          <a:ln w="12700">
            <a:solidFill>
              <a:schemeClr val="tx1"/>
            </a:solidFill>
          </a:ln>
        </p:spPr>
      </p:pic>
      <p:sp>
        <p:nvSpPr>
          <p:cNvPr id="6" name="Rectangle 5">
            <a:extLst>
              <a:ext uri="{FF2B5EF4-FFF2-40B4-BE49-F238E27FC236}">
                <a16:creationId xmlns:a16="http://schemas.microsoft.com/office/drawing/2014/main" id="{409DB955-CC74-A317-7CFF-A36E2101297A}"/>
              </a:ext>
              <a:ext uri="{C183D7F6-B498-43B3-948B-1728B52AA6E4}">
                <adec:decorative xmlns:adec="http://schemas.microsoft.com/office/drawing/2017/decorative" val="1"/>
              </a:ext>
            </a:extLst>
          </p:cNvPr>
          <p:cNvSpPr/>
          <p:nvPr/>
        </p:nvSpPr>
        <p:spPr>
          <a:xfrm>
            <a:off x="9982198" y="11312488"/>
            <a:ext cx="1034564" cy="277402"/>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89535909-E5B2-922F-1B47-05B146F0629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E557754E-BDF8-7EEE-FE08-2CAA6FF9C27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DDFC52F-145D-C26A-F48C-7807897B326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18</a:t>
            </a:fld>
            <a:endParaRPr lang="en-US"/>
          </a:p>
        </p:txBody>
      </p:sp>
    </p:spTree>
    <p:extLst>
      <p:ext uri="{BB962C8B-B14F-4D97-AF65-F5344CB8AC3E}">
        <p14:creationId xmlns:p14="http://schemas.microsoft.com/office/powerpoint/2010/main" val="51423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75FF-6962-C29C-CF27-DAF3622B9A0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E988075B-1AD2-2F89-759C-76443BB5A448}"/>
              </a:ext>
            </a:extLst>
          </p:cNvPr>
          <p:cNvSpPr>
            <a:spLocks noGrp="1"/>
          </p:cNvSpPr>
          <p:nvPr>
            <p:ph type="title"/>
          </p:nvPr>
        </p:nvSpPr>
        <p:spPr/>
        <p:txBody>
          <a:bodyPr>
            <a:noAutofit/>
          </a:bodyPr>
          <a:lstStyle/>
          <a:p>
            <a:r>
              <a:rPr lang="en-US"/>
              <a:t>Create Request for Proposals (RFP) </a:t>
            </a:r>
            <a:br>
              <a:rPr lang="en-US"/>
            </a:br>
            <a:r>
              <a:rPr lang="en-US"/>
              <a:t>(Part 18 of 53)</a:t>
            </a:r>
          </a:p>
        </p:txBody>
      </p:sp>
      <p:sp>
        <p:nvSpPr>
          <p:cNvPr id="8" name="TextBox 7">
            <a:extLst>
              <a:ext uri="{FF2B5EF4-FFF2-40B4-BE49-F238E27FC236}">
                <a16:creationId xmlns:a16="http://schemas.microsoft.com/office/drawing/2014/main" id="{40D218A7-2704-4FD8-5E87-AFE861C7DDD8}"/>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2219A88C-CA1E-EEE2-EE76-8DA309D1658E}"/>
              </a:ext>
            </a:extLst>
          </p:cNvPr>
          <p:cNvSpPr>
            <a:spLocks noGrp="1"/>
          </p:cNvSpPr>
          <p:nvPr>
            <p:ph type="body" sz="quarter" idx="13"/>
          </p:nvPr>
        </p:nvSpPr>
        <p:spPr/>
        <p:txBody>
          <a:bodyPr>
            <a:normAutofit/>
          </a:bodyPr>
          <a:lstStyle/>
          <a:p>
            <a:pPr marL="742950" indent="-742950">
              <a:buFont typeface="+mj-lt"/>
              <a:buAutoNum type="arabicPeriod" startAt="47"/>
            </a:pPr>
            <a:r>
              <a:rPr lang="en-US"/>
              <a:t>Select </a:t>
            </a:r>
            <a:r>
              <a:rPr lang="en-US" b="1"/>
              <a:t>Library*</a:t>
            </a:r>
            <a:r>
              <a:rPr lang="en-US"/>
              <a:t>. </a:t>
            </a:r>
          </a:p>
          <a:p>
            <a:pPr marL="790575"/>
            <a:r>
              <a:rPr lang="en-US" sz="2800" b="1"/>
              <a:t>Note</a:t>
            </a:r>
            <a:r>
              <a:rPr lang="en-US" sz="2800"/>
              <a:t>:</a:t>
            </a:r>
            <a:r>
              <a:rPr lang="en-US" sz="2800" b="1"/>
              <a:t> </a:t>
            </a:r>
            <a:r>
              <a:rPr lang="en-US" sz="2800"/>
              <a:t>Click </a:t>
            </a:r>
            <a:r>
              <a:rPr lang="en-US" sz="2800" i="1"/>
              <a:t>magnifying glass </a:t>
            </a:r>
            <a:r>
              <a:rPr lang="en-US" sz="2800"/>
              <a:t>to display more options. </a:t>
            </a:r>
          </a:p>
        </p:txBody>
      </p:sp>
      <p:pic>
        <p:nvPicPr>
          <p:cNvPr id="6" name="Picture 5">
            <a:extLst>
              <a:ext uri="{FF2B5EF4-FFF2-40B4-BE49-F238E27FC236}">
                <a16:creationId xmlns:a16="http://schemas.microsoft.com/office/drawing/2014/main" id="{83E1FC32-0A4D-3D3C-8641-CBE1AEBB4CDC}"/>
              </a:ext>
              <a:ext uri="{C183D7F6-B498-43B3-948B-1728B52AA6E4}">
                <adec:decorative xmlns:adec="http://schemas.microsoft.com/office/drawing/2017/decorative" val="1"/>
              </a:ext>
            </a:extLst>
          </p:cNvPr>
          <p:cNvPicPr>
            <a:picLocks noChangeAspect="1"/>
          </p:cNvPicPr>
          <p:nvPr/>
        </p:nvPicPr>
        <p:blipFill>
          <a:blip r:embed="rId3"/>
          <a:srcRect l="1197"/>
          <a:stretch>
            <a:fillRect/>
          </a:stretch>
        </p:blipFill>
        <p:spPr>
          <a:xfrm>
            <a:off x="1066799" y="3973926"/>
            <a:ext cx="10058400" cy="4465846"/>
          </a:xfrm>
          <a:prstGeom prst="rect">
            <a:avLst/>
          </a:prstGeom>
          <a:ln w="12700">
            <a:solidFill>
              <a:schemeClr val="tx1"/>
            </a:solidFill>
          </a:ln>
        </p:spPr>
      </p:pic>
      <p:sp>
        <p:nvSpPr>
          <p:cNvPr id="5" name="Text Placeholder 4">
            <a:extLst>
              <a:ext uri="{FF2B5EF4-FFF2-40B4-BE49-F238E27FC236}">
                <a16:creationId xmlns:a16="http://schemas.microsoft.com/office/drawing/2014/main" id="{B9A65765-82E1-6772-67BF-E880050618BE}"/>
              </a:ext>
            </a:extLst>
          </p:cNvPr>
          <p:cNvSpPr>
            <a:spLocks noGrp="1"/>
          </p:cNvSpPr>
          <p:nvPr>
            <p:ph type="body" sz="quarter" idx="14"/>
          </p:nvPr>
        </p:nvSpPr>
        <p:spPr/>
        <p:txBody>
          <a:bodyPr/>
          <a:lstStyle/>
          <a:p>
            <a:pPr marL="742950" indent="-742950">
              <a:buFont typeface="+mj-lt"/>
              <a:buAutoNum type="arabicPeriod" startAt="48"/>
            </a:pPr>
            <a:r>
              <a:rPr lang="en-US"/>
              <a:t>Click </a:t>
            </a:r>
            <a:r>
              <a:rPr lang="en-US" b="1"/>
              <a:t>Select </a:t>
            </a:r>
            <a:r>
              <a:rPr lang="en-US"/>
              <a:t>to add </a:t>
            </a:r>
            <a:r>
              <a:rPr lang="en-US" b="1"/>
              <a:t>Description Content</a:t>
            </a:r>
            <a:r>
              <a:rPr lang="en-US"/>
              <a:t>.</a:t>
            </a:r>
          </a:p>
        </p:txBody>
      </p:sp>
      <p:pic>
        <p:nvPicPr>
          <p:cNvPr id="9" name="Picture 8">
            <a:extLst>
              <a:ext uri="{FF2B5EF4-FFF2-40B4-BE49-F238E27FC236}">
                <a16:creationId xmlns:a16="http://schemas.microsoft.com/office/drawing/2014/main" id="{6B65EDFB-BD87-2E3B-09E2-614F411EDF48}"/>
              </a:ext>
              <a:ext uri="{C183D7F6-B498-43B3-948B-1728B52AA6E4}">
                <adec:decorative xmlns:adec="http://schemas.microsoft.com/office/drawing/2017/decorative" val="1"/>
              </a:ext>
            </a:extLst>
          </p:cNvPr>
          <p:cNvPicPr>
            <a:picLocks noChangeAspect="1"/>
          </p:cNvPicPr>
          <p:nvPr/>
        </p:nvPicPr>
        <p:blipFill>
          <a:blip r:embed="rId4"/>
          <a:srcRect t="2462" b="1"/>
          <a:stretch>
            <a:fillRect/>
          </a:stretch>
        </p:blipFill>
        <p:spPr>
          <a:xfrm>
            <a:off x="1066799" y="9894962"/>
            <a:ext cx="10058400" cy="5422933"/>
          </a:xfrm>
          <a:prstGeom prst="rect">
            <a:avLst/>
          </a:prstGeom>
          <a:ln w="12700">
            <a:solidFill>
              <a:schemeClr val="tx1"/>
            </a:solidFill>
          </a:ln>
        </p:spPr>
      </p:pic>
      <p:sp>
        <p:nvSpPr>
          <p:cNvPr id="10" name="Rectangle 9">
            <a:extLst>
              <a:ext uri="{FF2B5EF4-FFF2-40B4-BE49-F238E27FC236}">
                <a16:creationId xmlns:a16="http://schemas.microsoft.com/office/drawing/2014/main" id="{9CF16534-CF74-F145-22C3-3E37E2611FF2}"/>
              </a:ext>
              <a:ext uri="{C183D7F6-B498-43B3-948B-1728B52AA6E4}">
                <adec:decorative xmlns:adec="http://schemas.microsoft.com/office/drawing/2017/decorative" val="1"/>
              </a:ext>
            </a:extLst>
          </p:cNvPr>
          <p:cNvSpPr/>
          <p:nvPr/>
        </p:nvSpPr>
        <p:spPr>
          <a:xfrm>
            <a:off x="10210800" y="12467727"/>
            <a:ext cx="618067" cy="342340"/>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7709BE0-A763-08E9-40A1-81980CC1EAA9}"/>
              </a:ext>
              <a:ext uri="{C183D7F6-B498-43B3-948B-1728B52AA6E4}">
                <adec:decorative xmlns:adec="http://schemas.microsoft.com/office/drawing/2017/decorative" val="1"/>
              </a:ext>
            </a:extLst>
          </p:cNvPr>
          <p:cNvSpPr/>
          <p:nvPr/>
        </p:nvSpPr>
        <p:spPr>
          <a:xfrm>
            <a:off x="4963064" y="6211681"/>
            <a:ext cx="4525493" cy="604768"/>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5A6D703-D5F2-FB11-FE4B-C83F65AEFFD1}"/>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B9A41CF9-0E34-7EE8-113A-5560AA5E34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48158DA-AFF4-5638-2D7D-736BC7487CF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19</a:t>
            </a:fld>
            <a:endParaRPr lang="en-US"/>
          </a:p>
        </p:txBody>
      </p:sp>
    </p:spTree>
    <p:extLst>
      <p:ext uri="{BB962C8B-B14F-4D97-AF65-F5344CB8AC3E}">
        <p14:creationId xmlns:p14="http://schemas.microsoft.com/office/powerpoint/2010/main" val="282619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Autofit/>
          </a:bodyPr>
          <a:lstStyle/>
          <a:p>
            <a:r>
              <a:rPr lang="en-US"/>
              <a:t>Create Request for Proposals (RFP) </a:t>
            </a:r>
            <a:br>
              <a:rPr lang="en-US"/>
            </a:br>
            <a:r>
              <a:rPr lang="en-US"/>
              <a:t>(Part 1 of 53)</a:t>
            </a: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a:pPr>
            <a:r>
              <a:rPr lang="en-US">
                <a:latin typeface="Arial"/>
                <a:cs typeface="Arial"/>
              </a:rPr>
              <a:t>Click the </a:t>
            </a:r>
            <a:r>
              <a:rPr lang="en-US" b="1">
                <a:latin typeface="Arial"/>
                <a:cs typeface="Arial"/>
              </a:rPr>
              <a:t>Global Navigation Menu</a:t>
            </a:r>
            <a:r>
              <a:rPr lang="en-US">
                <a:latin typeface="Arial"/>
                <a:cs typeface="Arial"/>
              </a:rPr>
              <a:t>.</a:t>
            </a:r>
          </a:p>
          <a:p>
            <a:pPr marL="736600"/>
            <a:r>
              <a:rPr lang="en-US" sz="2800" b="1">
                <a:latin typeface="Arial"/>
                <a:cs typeface="Arial"/>
              </a:rPr>
              <a:t>Note</a:t>
            </a:r>
            <a:r>
              <a:rPr lang="en-US" sz="2800">
                <a:latin typeface="Arial"/>
                <a:cs typeface="Arial"/>
              </a:rPr>
              <a:t>: </a:t>
            </a:r>
            <a:r>
              <a:rPr lang="en-US" sz="2800" i="1">
                <a:latin typeface="Arial"/>
                <a:cs typeface="Arial"/>
              </a:rPr>
              <a:t>University System of Georgia (USG) </a:t>
            </a:r>
            <a:r>
              <a:rPr lang="en-US" sz="2800">
                <a:latin typeface="Arial"/>
                <a:cs typeface="Arial"/>
              </a:rPr>
              <a:t>and</a:t>
            </a:r>
            <a:r>
              <a:rPr lang="en-US" sz="2800" i="1">
                <a:latin typeface="Arial"/>
                <a:cs typeface="Arial"/>
              </a:rPr>
              <a:t> GDOT </a:t>
            </a:r>
            <a:r>
              <a:rPr lang="en-US" sz="2800">
                <a:latin typeface="Arial"/>
                <a:cs typeface="Arial"/>
              </a:rPr>
              <a:t>users complete local logon and then proceed to </a:t>
            </a:r>
            <a:r>
              <a:rPr lang="en-US" sz="2800" i="1">
                <a:latin typeface="Arial"/>
                <a:cs typeface="Arial"/>
              </a:rPr>
              <a:t>Step 4</a:t>
            </a:r>
            <a:r>
              <a:rPr lang="en-US" sz="2800">
                <a:latin typeface="Arial"/>
                <a:cs typeface="Arial"/>
              </a:rPr>
              <a:t>.</a:t>
            </a:r>
          </a:p>
          <a:p>
            <a:endParaRPr lang="en-US"/>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3119" y="4421251"/>
            <a:ext cx="6400800" cy="3962399"/>
          </a:xfrm>
          <a:prstGeom prst="rect">
            <a:avLst/>
          </a:prstGeom>
          <a:ln w="12700">
            <a:solidFill>
              <a:schemeClr val="tx1"/>
            </a:solidFill>
          </a:ln>
        </p:spPr>
      </p:pic>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 </a:t>
            </a:r>
            <a:r>
              <a:rPr lang="en-US" b="1"/>
              <a:t>Contracts &amp; Supplier Management</a:t>
            </a:r>
            <a:r>
              <a:rPr lang="en-US"/>
              <a:t>.</a:t>
            </a:r>
          </a:p>
        </p:txBody>
      </p:sp>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5598" y="10188115"/>
            <a:ext cx="6400800" cy="4883211"/>
          </a:xfrm>
          <a:prstGeom prst="rect">
            <a:avLst/>
          </a:prstGeom>
          <a:ln w="12700">
            <a:solidFill>
              <a:schemeClr val="tx1"/>
            </a:solidFill>
          </a:ln>
        </p:spPr>
      </p:pic>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930910" y="4448515"/>
            <a:ext cx="236220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93492" y="13897970"/>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E739-62D6-9588-0CC7-7AE605BE2164}"/>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5EC7623-C636-BBEF-A1A2-B128ACDC05A6}"/>
              </a:ext>
            </a:extLst>
          </p:cNvPr>
          <p:cNvSpPr>
            <a:spLocks noGrp="1"/>
          </p:cNvSpPr>
          <p:nvPr>
            <p:ph type="title"/>
          </p:nvPr>
        </p:nvSpPr>
        <p:spPr/>
        <p:txBody>
          <a:bodyPr>
            <a:noAutofit/>
          </a:bodyPr>
          <a:lstStyle/>
          <a:p>
            <a:r>
              <a:rPr lang="en-US"/>
              <a:t>Create Request for Proposals (RFP) </a:t>
            </a:r>
            <a:br>
              <a:rPr lang="en-US"/>
            </a:br>
            <a:r>
              <a:rPr lang="en-US"/>
              <a:t>(Part 19 of 53)</a:t>
            </a:r>
          </a:p>
        </p:txBody>
      </p:sp>
      <p:sp>
        <p:nvSpPr>
          <p:cNvPr id="8" name="TextBox 7">
            <a:extLst>
              <a:ext uri="{FF2B5EF4-FFF2-40B4-BE49-F238E27FC236}">
                <a16:creationId xmlns:a16="http://schemas.microsoft.com/office/drawing/2014/main" id="{736E758E-914A-C7FD-B740-40C989F5C07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8876CDD9-AC62-89D6-AC79-D9E997F0BFDA}"/>
              </a:ext>
            </a:extLst>
          </p:cNvPr>
          <p:cNvSpPr>
            <a:spLocks noGrp="1"/>
          </p:cNvSpPr>
          <p:nvPr>
            <p:ph type="body" sz="quarter" idx="13"/>
          </p:nvPr>
        </p:nvSpPr>
        <p:spPr/>
        <p:txBody>
          <a:bodyPr>
            <a:normAutofit/>
          </a:bodyPr>
          <a:lstStyle/>
          <a:p>
            <a:pPr marL="742950" indent="-742950">
              <a:buFont typeface="+mj-lt"/>
              <a:buAutoNum type="arabicPeriod" startAt="49"/>
            </a:pPr>
            <a:r>
              <a:rPr lang="en-US"/>
              <a:t>Review added </a:t>
            </a:r>
            <a:r>
              <a:rPr lang="en-US" b="1"/>
              <a:t>Description</a:t>
            </a:r>
            <a:r>
              <a:rPr lang="en-US"/>
              <a:t>.</a:t>
            </a:r>
          </a:p>
          <a:p>
            <a:pPr marL="742950" indent="-742950">
              <a:buFont typeface="+mj-lt"/>
              <a:buAutoNum type="arabicPeriod" startAt="49"/>
            </a:pPr>
            <a:r>
              <a:rPr lang="en-US"/>
              <a:t>Enter </a:t>
            </a:r>
            <a:r>
              <a:rPr lang="en-US" b="1"/>
              <a:t>Stage Description </a:t>
            </a:r>
            <a:r>
              <a:rPr lang="en-US"/>
              <a:t>(Optional).</a:t>
            </a:r>
          </a:p>
          <a:p>
            <a:pPr marL="766763"/>
            <a:r>
              <a:rPr lang="en-US" sz="2800" b="1"/>
              <a:t>Note</a:t>
            </a:r>
            <a:r>
              <a:rPr lang="en-US" sz="2800"/>
              <a:t>:</a:t>
            </a:r>
            <a:r>
              <a:rPr lang="en-US" sz="2800" b="1"/>
              <a:t> </a:t>
            </a:r>
            <a:r>
              <a:rPr lang="en-US" sz="2800"/>
              <a:t>Populate this field only if there is a stage included in the event. </a:t>
            </a:r>
          </a:p>
          <a:p>
            <a:pPr marL="762000" indent="-742950">
              <a:buFont typeface="+mj-lt"/>
              <a:buAutoNum type="arabicPeriod" startAt="51"/>
            </a:pPr>
            <a:r>
              <a:rPr lang="en-US"/>
              <a:t>Click </a:t>
            </a:r>
            <a:r>
              <a:rPr lang="en-US" b="1"/>
              <a:t>Save Progress </a:t>
            </a:r>
            <a:r>
              <a:rPr lang="en-US"/>
              <a:t>and </a:t>
            </a:r>
            <a:r>
              <a:rPr lang="en-US" b="1"/>
              <a:t>Next</a:t>
            </a:r>
            <a:r>
              <a:rPr lang="en-US"/>
              <a:t>. </a:t>
            </a:r>
          </a:p>
          <a:p>
            <a:pPr marL="576263"/>
            <a:endParaRPr lang="en-US" sz="2800"/>
          </a:p>
        </p:txBody>
      </p:sp>
      <p:pic>
        <p:nvPicPr>
          <p:cNvPr id="17" name="Picture 16">
            <a:extLst>
              <a:ext uri="{FF2B5EF4-FFF2-40B4-BE49-F238E27FC236}">
                <a16:creationId xmlns:a16="http://schemas.microsoft.com/office/drawing/2014/main" id="{88FFB986-2CFA-A323-D6B4-5C20674F63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6508527"/>
            <a:ext cx="10058400" cy="8517192"/>
          </a:xfrm>
          <a:prstGeom prst="rect">
            <a:avLst/>
          </a:prstGeom>
          <a:ln w="12700">
            <a:solidFill>
              <a:schemeClr val="tx1"/>
            </a:solidFill>
          </a:ln>
        </p:spPr>
      </p:pic>
      <p:sp>
        <p:nvSpPr>
          <p:cNvPr id="5" name="Oval 4">
            <a:extLst>
              <a:ext uri="{FF2B5EF4-FFF2-40B4-BE49-F238E27FC236}">
                <a16:creationId xmlns:a16="http://schemas.microsoft.com/office/drawing/2014/main" id="{4C025024-EA67-62E0-640E-AA1F57752D82}"/>
              </a:ext>
              <a:ext uri="{C183D7F6-B498-43B3-948B-1728B52AA6E4}">
                <adec:decorative xmlns:adec="http://schemas.microsoft.com/office/drawing/2017/decorative" val="1"/>
              </a:ext>
            </a:extLst>
          </p:cNvPr>
          <p:cNvSpPr>
            <a:spLocks noChangeAspect="1"/>
          </p:cNvSpPr>
          <p:nvPr/>
        </p:nvSpPr>
        <p:spPr>
          <a:xfrm>
            <a:off x="5848489" y="1025055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50</a:t>
            </a:r>
          </a:p>
        </p:txBody>
      </p:sp>
      <p:sp>
        <p:nvSpPr>
          <p:cNvPr id="15" name="Rectangle 14">
            <a:extLst>
              <a:ext uri="{FF2B5EF4-FFF2-40B4-BE49-F238E27FC236}">
                <a16:creationId xmlns:a16="http://schemas.microsoft.com/office/drawing/2014/main" id="{3E1B4DE7-7C2E-818A-4C9A-6B547D541494}"/>
              </a:ext>
              <a:ext uri="{C183D7F6-B498-43B3-948B-1728B52AA6E4}">
                <adec:decorative xmlns:adec="http://schemas.microsoft.com/office/drawing/2017/decorative" val="1"/>
              </a:ext>
            </a:extLst>
          </p:cNvPr>
          <p:cNvSpPr/>
          <p:nvPr/>
        </p:nvSpPr>
        <p:spPr>
          <a:xfrm>
            <a:off x="1337084" y="10799191"/>
            <a:ext cx="9761307" cy="197291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F0A6B0-6E2C-92F0-04B8-B1FD51F3937C}"/>
              </a:ext>
              <a:ext uri="{C183D7F6-B498-43B3-948B-1728B52AA6E4}">
                <adec:decorative xmlns:adec="http://schemas.microsoft.com/office/drawing/2017/decorative" val="1"/>
              </a:ext>
            </a:extLst>
          </p:cNvPr>
          <p:cNvSpPr/>
          <p:nvPr/>
        </p:nvSpPr>
        <p:spPr>
          <a:xfrm>
            <a:off x="9206396" y="14648872"/>
            <a:ext cx="1891995" cy="376847"/>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206D810-9BF0-E7E9-6D25-54AC3441A183}"/>
              </a:ext>
              <a:ext uri="{C183D7F6-B498-43B3-948B-1728B52AA6E4}">
                <adec:decorative xmlns:adec="http://schemas.microsoft.com/office/drawing/2017/decorative" val="1"/>
              </a:ext>
            </a:extLst>
          </p:cNvPr>
          <p:cNvSpPr>
            <a:spLocks noChangeAspect="1"/>
          </p:cNvSpPr>
          <p:nvPr/>
        </p:nvSpPr>
        <p:spPr>
          <a:xfrm>
            <a:off x="10068815" y="1410023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51</a:t>
            </a:r>
          </a:p>
        </p:txBody>
      </p:sp>
      <p:sp>
        <p:nvSpPr>
          <p:cNvPr id="19" name="Rectangle 18">
            <a:extLst>
              <a:ext uri="{FF2B5EF4-FFF2-40B4-BE49-F238E27FC236}">
                <a16:creationId xmlns:a16="http://schemas.microsoft.com/office/drawing/2014/main" id="{7634218A-C084-B80A-6693-2EF1F33B3210}"/>
              </a:ext>
              <a:ext uri="{C183D7F6-B498-43B3-948B-1728B52AA6E4}">
                <adec:decorative xmlns:adec="http://schemas.microsoft.com/office/drawing/2017/decorative" val="1"/>
              </a:ext>
            </a:extLst>
          </p:cNvPr>
          <p:cNvSpPr/>
          <p:nvPr/>
        </p:nvSpPr>
        <p:spPr>
          <a:xfrm>
            <a:off x="1390702" y="7887894"/>
            <a:ext cx="9761307" cy="197291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B54BB1-8EA5-A1B5-4464-0A38EA4C77C4}"/>
              </a:ext>
              <a:ext uri="{C183D7F6-B498-43B3-948B-1728B52AA6E4}">
                <adec:decorative xmlns:adec="http://schemas.microsoft.com/office/drawing/2017/decorative" val="1"/>
              </a:ext>
            </a:extLst>
          </p:cNvPr>
          <p:cNvSpPr>
            <a:spLocks noChangeAspect="1"/>
          </p:cNvSpPr>
          <p:nvPr/>
        </p:nvSpPr>
        <p:spPr>
          <a:xfrm>
            <a:off x="5848489" y="733925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49</a:t>
            </a:r>
          </a:p>
        </p:txBody>
      </p:sp>
      <p:sp>
        <p:nvSpPr>
          <p:cNvPr id="2" name="Date Placeholder 1">
            <a:extLst>
              <a:ext uri="{FF2B5EF4-FFF2-40B4-BE49-F238E27FC236}">
                <a16:creationId xmlns:a16="http://schemas.microsoft.com/office/drawing/2014/main" id="{7CBDAC99-E2CC-C89E-58D8-2BD3F3659C7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027F9C27-6410-A43A-B1AA-0532013BC96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1E355C2-EFD9-8BDA-96FF-F494632A229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20</a:t>
            </a:fld>
            <a:endParaRPr lang="en-US"/>
          </a:p>
        </p:txBody>
      </p:sp>
    </p:spTree>
    <p:extLst>
      <p:ext uri="{BB962C8B-B14F-4D97-AF65-F5344CB8AC3E}">
        <p14:creationId xmlns:p14="http://schemas.microsoft.com/office/powerpoint/2010/main" val="342295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25A0-860D-5233-C2B5-B2A27B5BBD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0F6D38E-506C-3C64-A34A-87115C0AE1B9}"/>
              </a:ext>
            </a:extLst>
          </p:cNvPr>
          <p:cNvSpPr>
            <a:spLocks noGrp="1"/>
          </p:cNvSpPr>
          <p:nvPr>
            <p:ph type="title"/>
          </p:nvPr>
        </p:nvSpPr>
        <p:spPr>
          <a:xfrm>
            <a:off x="838199" y="792147"/>
            <a:ext cx="10515600" cy="1072743"/>
          </a:xfrm>
        </p:spPr>
        <p:txBody>
          <a:bodyPr>
            <a:noAutofit/>
          </a:bodyPr>
          <a:lstStyle/>
          <a:p>
            <a:r>
              <a:rPr lang="en-US"/>
              <a:t>Create Request for Proposals (RFP) </a:t>
            </a:r>
            <a:br>
              <a:rPr lang="en-US"/>
            </a:br>
            <a:r>
              <a:rPr lang="en-US"/>
              <a:t>(Part 20 of 53)</a:t>
            </a:r>
          </a:p>
        </p:txBody>
      </p:sp>
      <p:sp>
        <p:nvSpPr>
          <p:cNvPr id="8" name="TextBox 7">
            <a:extLst>
              <a:ext uri="{FF2B5EF4-FFF2-40B4-BE49-F238E27FC236}">
                <a16:creationId xmlns:a16="http://schemas.microsoft.com/office/drawing/2014/main" id="{D7AAB7B1-A92D-19F0-38DC-42FB5D9D591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25E61790-1470-A31D-A643-3DFCDA218776}"/>
              </a:ext>
            </a:extLst>
          </p:cNvPr>
          <p:cNvSpPr>
            <a:spLocks noGrp="1"/>
          </p:cNvSpPr>
          <p:nvPr>
            <p:ph type="body" sz="quarter" idx="13"/>
          </p:nvPr>
        </p:nvSpPr>
        <p:spPr/>
        <p:txBody>
          <a:bodyPr>
            <a:normAutofit/>
          </a:bodyPr>
          <a:lstStyle/>
          <a:p>
            <a:pPr marL="742950" indent="-742950">
              <a:buFont typeface="+mj-lt"/>
              <a:buAutoNum type="arabicPeriod" startAt="52"/>
            </a:pPr>
            <a:r>
              <a:rPr lang="en-US"/>
              <a:t>Click </a:t>
            </a:r>
            <a:r>
              <a:rPr lang="en-US" b="1"/>
              <a:t>Actions </a:t>
            </a:r>
            <a:r>
              <a:rPr lang="en-US"/>
              <a:t>to edit or delete a </a:t>
            </a:r>
            <a:r>
              <a:rPr lang="en-US" b="1"/>
              <a:t>Prerequisite</a:t>
            </a:r>
            <a:r>
              <a:rPr lang="en-US"/>
              <a:t> (Optional). </a:t>
            </a:r>
          </a:p>
          <a:p>
            <a:pPr marL="766763"/>
            <a:r>
              <a:rPr lang="en-US" sz="2800" b="1"/>
              <a:t>Note: </a:t>
            </a:r>
            <a:r>
              <a:rPr lang="en-US" sz="2800"/>
              <a:t>All template populated </a:t>
            </a:r>
            <a:r>
              <a:rPr lang="en-US" sz="2800" i="1"/>
              <a:t>Prerequisites </a:t>
            </a:r>
            <a:r>
              <a:rPr lang="en-US" sz="2800"/>
              <a:t>should be reviewed by </a:t>
            </a:r>
            <a:r>
              <a:rPr lang="en-US" sz="2800" i="1"/>
              <a:t>Sourcing Event Buyers </a:t>
            </a:r>
            <a:r>
              <a:rPr lang="en-US" sz="2800"/>
              <a:t>to ensure language and attachments are correct in accordance with what they are sourcing. </a:t>
            </a:r>
          </a:p>
          <a:p>
            <a:endParaRPr lang="en-US"/>
          </a:p>
        </p:txBody>
      </p:sp>
      <p:pic>
        <p:nvPicPr>
          <p:cNvPr id="25" name="Picture 24">
            <a:extLst>
              <a:ext uri="{FF2B5EF4-FFF2-40B4-BE49-F238E27FC236}">
                <a16:creationId xmlns:a16="http://schemas.microsoft.com/office/drawing/2014/main" id="{B2AD95F0-CDD6-7800-6A12-55CDFCEDF9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5384863"/>
            <a:ext cx="10058400" cy="2618978"/>
          </a:xfrm>
          <a:prstGeom prst="rect">
            <a:avLst/>
          </a:prstGeom>
        </p:spPr>
      </p:pic>
      <p:sp>
        <p:nvSpPr>
          <p:cNvPr id="10" name="Text Placeholder 9">
            <a:extLst>
              <a:ext uri="{FF2B5EF4-FFF2-40B4-BE49-F238E27FC236}">
                <a16:creationId xmlns:a16="http://schemas.microsoft.com/office/drawing/2014/main" id="{49CC8538-4B7B-2AD2-8DA7-95BBCB8E9200}"/>
              </a:ext>
            </a:extLst>
          </p:cNvPr>
          <p:cNvSpPr>
            <a:spLocks noGrp="1"/>
          </p:cNvSpPr>
          <p:nvPr>
            <p:ph type="body" sz="quarter" idx="14"/>
          </p:nvPr>
        </p:nvSpPr>
        <p:spPr>
          <a:xfrm>
            <a:off x="838199" y="8961247"/>
            <a:ext cx="10569221" cy="6053667"/>
          </a:xfrm>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53"/>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 Prerequisite </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(Optional).</a:t>
            </a:r>
          </a:p>
          <a:p>
            <a:pPr marL="754063" lvl="0" defTabSz="914400">
              <a:lnSpc>
                <a:spcPct val="100000"/>
              </a:lnSpc>
              <a:spcBef>
                <a:spcPts val="0"/>
              </a:spcBef>
              <a:defRPr/>
            </a:pPr>
            <a:r>
              <a:rPr lang="en-US" sz="2800" b="1"/>
              <a:t>Note</a:t>
            </a:r>
            <a:r>
              <a:rPr lang="en-US" sz="2800"/>
              <a:t>:</a:t>
            </a:r>
            <a:r>
              <a:rPr lang="en-US" sz="2800" b="1"/>
              <a:t> </a:t>
            </a:r>
            <a:r>
              <a:rPr lang="en-US" sz="2800"/>
              <a:t>If selecting </a:t>
            </a:r>
            <a:r>
              <a:rPr lang="en-US" sz="2800" i="1"/>
              <a:t>Add New Prerequisite</a:t>
            </a:r>
            <a:r>
              <a:rPr lang="en-US" sz="2800"/>
              <a:t>, follow </a:t>
            </a:r>
            <a:r>
              <a:rPr lang="en-US" sz="2800" i="1"/>
              <a:t>Steps 54 – 69 </a:t>
            </a:r>
            <a:r>
              <a:rPr lang="en-US" sz="2800"/>
              <a:t>and then skip to </a:t>
            </a:r>
            <a:r>
              <a:rPr lang="en-US" sz="2800" i="1"/>
              <a:t>Step 77 </a:t>
            </a:r>
            <a:r>
              <a:rPr lang="en-US" sz="2800"/>
              <a:t>to </a:t>
            </a:r>
            <a:r>
              <a:rPr lang="en-US" sz="2800" i="1"/>
              <a:t>Add Attachment</a:t>
            </a:r>
            <a:r>
              <a:rPr lang="en-US" sz="2800"/>
              <a:t>. If selecting </a:t>
            </a:r>
            <a:r>
              <a:rPr lang="en-US" sz="2800" i="1"/>
              <a:t>Add from Library</a:t>
            </a:r>
            <a:r>
              <a:rPr lang="en-US" sz="2800"/>
              <a:t>, follow </a:t>
            </a:r>
            <a:r>
              <a:rPr lang="en-US" sz="2800" i="1"/>
              <a:t>Steps 70 – 76</a:t>
            </a:r>
            <a:r>
              <a:rPr lang="en-US" sz="2800"/>
              <a:t>.</a:t>
            </a:r>
            <a:endParaRPr lang="en-US">
              <a:solidFill>
                <a:prstClr val="black"/>
              </a:solidFill>
            </a:endParaRPr>
          </a:p>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54"/>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Select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 New Prerequisite</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26" name="Picture 25">
            <a:extLst>
              <a:ext uri="{FF2B5EF4-FFF2-40B4-BE49-F238E27FC236}">
                <a16:creationId xmlns:a16="http://schemas.microsoft.com/office/drawing/2014/main" id="{4CB90248-7DBE-A5F4-AEE8-62DCDB75D9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3310" y="12582021"/>
            <a:ext cx="10058400" cy="2609609"/>
          </a:xfrm>
          <a:prstGeom prst="rect">
            <a:avLst/>
          </a:prstGeom>
        </p:spPr>
      </p:pic>
      <p:sp>
        <p:nvSpPr>
          <p:cNvPr id="17" name="Rectangle 16">
            <a:extLst>
              <a:ext uri="{FF2B5EF4-FFF2-40B4-BE49-F238E27FC236}">
                <a16:creationId xmlns:a16="http://schemas.microsoft.com/office/drawing/2014/main" id="{5D8BF99B-2F9D-0863-6ECC-16C75DBE0889}"/>
              </a:ext>
              <a:ext uri="{C183D7F6-B498-43B3-948B-1728B52AA6E4}">
                <adec:decorative xmlns:adec="http://schemas.microsoft.com/office/drawing/2017/decorative" val="1"/>
              </a:ext>
            </a:extLst>
          </p:cNvPr>
          <p:cNvSpPr/>
          <p:nvPr/>
        </p:nvSpPr>
        <p:spPr>
          <a:xfrm>
            <a:off x="1225412" y="13451302"/>
            <a:ext cx="1540731" cy="23508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B7E35B4-DC18-90E3-870B-8A2DFB368C46}"/>
              </a:ext>
              <a:ext uri="{C183D7F6-B498-43B3-948B-1728B52AA6E4}">
                <adec:decorative xmlns:adec="http://schemas.microsoft.com/office/drawing/2017/decorative" val="1"/>
              </a:ext>
            </a:extLst>
          </p:cNvPr>
          <p:cNvSpPr/>
          <p:nvPr/>
        </p:nvSpPr>
        <p:spPr>
          <a:xfrm>
            <a:off x="1177204" y="13133172"/>
            <a:ext cx="1141551" cy="2727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1B7002-13A3-3C87-23A4-AAE39DBDFEFB}"/>
              </a:ext>
              <a:ext uri="{C183D7F6-B498-43B3-948B-1728B52AA6E4}">
                <adec:decorative xmlns:adec="http://schemas.microsoft.com/office/drawing/2017/decorative" val="1"/>
              </a:ext>
            </a:extLst>
          </p:cNvPr>
          <p:cNvSpPr>
            <a:spLocks noChangeAspect="1"/>
          </p:cNvSpPr>
          <p:nvPr/>
        </p:nvSpPr>
        <p:spPr>
          <a:xfrm>
            <a:off x="2766862" y="133381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54</a:t>
            </a:r>
          </a:p>
        </p:txBody>
      </p:sp>
      <p:sp>
        <p:nvSpPr>
          <p:cNvPr id="20" name="Oval 19">
            <a:extLst>
              <a:ext uri="{FF2B5EF4-FFF2-40B4-BE49-F238E27FC236}">
                <a16:creationId xmlns:a16="http://schemas.microsoft.com/office/drawing/2014/main" id="{142FA27F-BE30-BC0F-5718-6BA280682016}"/>
              </a:ext>
              <a:ext uri="{C183D7F6-B498-43B3-948B-1728B52AA6E4}">
                <adec:decorative xmlns:adec="http://schemas.microsoft.com/office/drawing/2017/decorative" val="1"/>
              </a:ext>
            </a:extLst>
          </p:cNvPr>
          <p:cNvSpPr>
            <a:spLocks noChangeAspect="1"/>
          </p:cNvSpPr>
          <p:nvPr/>
        </p:nvSpPr>
        <p:spPr>
          <a:xfrm>
            <a:off x="2318755" y="129765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53</a:t>
            </a:r>
          </a:p>
        </p:txBody>
      </p:sp>
      <p:sp>
        <p:nvSpPr>
          <p:cNvPr id="23" name="Rectangle 22">
            <a:extLst>
              <a:ext uri="{FF2B5EF4-FFF2-40B4-BE49-F238E27FC236}">
                <a16:creationId xmlns:a16="http://schemas.microsoft.com/office/drawing/2014/main" id="{13178239-9962-089D-125A-15DF12002AFE}"/>
              </a:ext>
              <a:ext uri="{C183D7F6-B498-43B3-948B-1728B52AA6E4}">
                <adec:decorative xmlns:adec="http://schemas.microsoft.com/office/drawing/2017/decorative" val="1"/>
              </a:ext>
            </a:extLst>
          </p:cNvPr>
          <p:cNvSpPr/>
          <p:nvPr/>
        </p:nvSpPr>
        <p:spPr>
          <a:xfrm>
            <a:off x="9599611" y="6694352"/>
            <a:ext cx="652878" cy="26061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132E5C18-A5EF-C3C2-2D25-A10BE877CD9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FC01F52D-3619-EF0A-8A46-D643FE00AAB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DA37112-7D38-E619-3D32-FCB3B398A24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21</a:t>
            </a:fld>
            <a:endParaRPr lang="en-US"/>
          </a:p>
        </p:txBody>
      </p:sp>
    </p:spTree>
    <p:extLst>
      <p:ext uri="{BB962C8B-B14F-4D97-AF65-F5344CB8AC3E}">
        <p14:creationId xmlns:p14="http://schemas.microsoft.com/office/powerpoint/2010/main" val="404842698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C7ACB-5618-E3CF-9C4D-1BC89B0EB9B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CB5805B-2986-9F48-3137-30FD25E7CE58}"/>
              </a:ext>
            </a:extLst>
          </p:cNvPr>
          <p:cNvSpPr>
            <a:spLocks noGrp="1"/>
          </p:cNvSpPr>
          <p:nvPr>
            <p:ph type="title"/>
          </p:nvPr>
        </p:nvSpPr>
        <p:spPr/>
        <p:txBody>
          <a:bodyPr>
            <a:noAutofit/>
          </a:bodyPr>
          <a:lstStyle/>
          <a:p>
            <a:r>
              <a:rPr lang="en-US"/>
              <a:t>Create Request for Proposals (RFP) </a:t>
            </a:r>
            <a:br>
              <a:rPr lang="en-US"/>
            </a:br>
            <a:r>
              <a:rPr lang="en-US"/>
              <a:t>(Part 21 of 53)</a:t>
            </a:r>
          </a:p>
        </p:txBody>
      </p:sp>
      <p:sp>
        <p:nvSpPr>
          <p:cNvPr id="8" name="TextBox 7">
            <a:extLst>
              <a:ext uri="{FF2B5EF4-FFF2-40B4-BE49-F238E27FC236}">
                <a16:creationId xmlns:a16="http://schemas.microsoft.com/office/drawing/2014/main" id="{3926311B-4BA1-88CE-DC38-E3B0B264CF6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A8AB8ED0-C520-2308-99C1-5F6DB7EE9A52}"/>
              </a:ext>
            </a:extLst>
          </p:cNvPr>
          <p:cNvSpPr>
            <a:spLocks noGrp="1"/>
          </p:cNvSpPr>
          <p:nvPr>
            <p:ph type="body" sz="quarter" idx="13"/>
          </p:nvPr>
        </p:nvSpPr>
        <p:spPr>
          <a:xfrm>
            <a:off x="838198" y="2358030"/>
            <a:ext cx="10941425" cy="6053667"/>
          </a:xfrm>
        </p:spPr>
        <p:txBody>
          <a:bodyPr/>
          <a:lstStyle/>
          <a:p>
            <a:pPr marL="742950" indent="-742950">
              <a:buFont typeface="+mj-lt"/>
              <a:buAutoNum type="arabicPeriod" startAt="55"/>
            </a:pPr>
            <a:r>
              <a:rPr lang="en-US"/>
              <a:t>Enter </a:t>
            </a:r>
            <a:r>
              <a:rPr lang="en-US" b="1"/>
              <a:t>Instructions to supplier</a:t>
            </a:r>
            <a:r>
              <a:rPr lang="en-US"/>
              <a:t>*.</a:t>
            </a:r>
          </a:p>
          <a:p>
            <a:pPr marL="742950" indent="-742950">
              <a:buFont typeface="+mj-lt"/>
              <a:buAutoNum type="arabicPeriod" startAt="55"/>
            </a:pPr>
            <a:r>
              <a:rPr lang="en-US"/>
              <a:t>Select </a:t>
            </a:r>
            <a:r>
              <a:rPr lang="en-US" b="1"/>
              <a:t>Prerequisite Content</a:t>
            </a:r>
            <a:r>
              <a:rPr lang="en-US"/>
              <a:t>*. </a:t>
            </a:r>
          </a:p>
          <a:p>
            <a:pPr marL="819150"/>
            <a:r>
              <a:rPr lang="en-US" sz="2800" b="1"/>
              <a:t>Note</a:t>
            </a:r>
            <a:r>
              <a:rPr lang="en-US" sz="2800"/>
              <a:t>:</a:t>
            </a:r>
            <a:r>
              <a:rPr lang="en-US" sz="2800" b="1"/>
              <a:t> </a:t>
            </a:r>
            <a:r>
              <a:rPr lang="en-US" sz="2800"/>
              <a:t>If selecting </a:t>
            </a:r>
            <a:r>
              <a:rPr lang="en-US" sz="2800" i="1"/>
              <a:t>Enter text directly</a:t>
            </a:r>
            <a:r>
              <a:rPr lang="en-US" sz="2800"/>
              <a:t>, follow </a:t>
            </a:r>
            <a:r>
              <a:rPr lang="en-US" sz="2800" i="1"/>
              <a:t>Steps 57 – 60</a:t>
            </a:r>
            <a:r>
              <a:rPr lang="en-US" sz="2800"/>
              <a:t>, skip to </a:t>
            </a:r>
            <a:r>
              <a:rPr lang="en-US" sz="2800" i="1"/>
              <a:t>Steps 68 - 69, </a:t>
            </a:r>
            <a:r>
              <a:rPr lang="en-US" sz="2800"/>
              <a:t>and skip to </a:t>
            </a:r>
            <a:r>
              <a:rPr lang="en-US" sz="2800" i="1"/>
              <a:t>Step 76</a:t>
            </a:r>
            <a:r>
              <a:rPr lang="en-US" sz="2800"/>
              <a:t>. To </a:t>
            </a:r>
            <a:r>
              <a:rPr lang="en-US" sz="2800" i="1"/>
              <a:t>Attach File</a:t>
            </a:r>
            <a:r>
              <a:rPr lang="en-US" sz="2800"/>
              <a:t>, skip to Step 61. </a:t>
            </a:r>
          </a:p>
          <a:p>
            <a:pPr marL="742950" indent="-742950">
              <a:buFont typeface="+mj-lt"/>
              <a:buAutoNum type="arabicPeriod" startAt="57"/>
            </a:pPr>
            <a:r>
              <a:rPr lang="en-US"/>
              <a:t>Click </a:t>
            </a:r>
            <a:r>
              <a:rPr lang="en-US" b="1"/>
              <a:t>Edit</a:t>
            </a:r>
            <a:r>
              <a:rPr lang="en-US"/>
              <a:t>. </a:t>
            </a:r>
          </a:p>
        </p:txBody>
      </p:sp>
      <p:pic>
        <p:nvPicPr>
          <p:cNvPr id="21" name="Picture 20">
            <a:extLst>
              <a:ext uri="{FF2B5EF4-FFF2-40B4-BE49-F238E27FC236}">
                <a16:creationId xmlns:a16="http://schemas.microsoft.com/office/drawing/2014/main" id="{5A424581-4A65-358F-9073-36571EFDB91A}"/>
              </a:ext>
              <a:ext uri="{C183D7F6-B498-43B3-948B-1728B52AA6E4}">
                <adec:decorative xmlns:adec="http://schemas.microsoft.com/office/drawing/2017/decorative" val="1"/>
              </a:ext>
            </a:extLst>
          </p:cNvPr>
          <p:cNvPicPr>
            <a:picLocks noChangeAspect="1"/>
          </p:cNvPicPr>
          <p:nvPr/>
        </p:nvPicPr>
        <p:blipFill>
          <a:blip r:embed="rId3"/>
          <a:srcRect b="54749"/>
          <a:stretch>
            <a:fillRect/>
          </a:stretch>
        </p:blipFill>
        <p:spPr>
          <a:xfrm>
            <a:off x="1093609" y="5630180"/>
            <a:ext cx="10058400" cy="2760346"/>
          </a:xfrm>
          <a:prstGeom prst="rect">
            <a:avLst/>
          </a:prstGeom>
          <a:ln w="12700">
            <a:solidFill>
              <a:schemeClr val="tx1"/>
            </a:solidFill>
          </a:ln>
        </p:spPr>
      </p:pic>
      <p:sp>
        <p:nvSpPr>
          <p:cNvPr id="22" name="Text Placeholder 21">
            <a:extLst>
              <a:ext uri="{FF2B5EF4-FFF2-40B4-BE49-F238E27FC236}">
                <a16:creationId xmlns:a16="http://schemas.microsoft.com/office/drawing/2014/main" id="{4D231C24-71E7-2934-DD2B-7ABDB5D561F1}"/>
              </a:ext>
            </a:extLst>
          </p:cNvPr>
          <p:cNvSpPr>
            <a:spLocks noGrp="1"/>
          </p:cNvSpPr>
          <p:nvPr>
            <p:ph type="body" sz="quarter" idx="14"/>
          </p:nvPr>
        </p:nvSpPr>
        <p:spPr/>
        <p:txBody>
          <a:bodyPr/>
          <a:lstStyle/>
          <a:p>
            <a:pPr marL="742950" indent="-742950">
              <a:buFont typeface="+mj-lt"/>
              <a:buAutoNum type="arabicPeriod" startAt="58"/>
            </a:pPr>
            <a:r>
              <a:rPr lang="en-US"/>
              <a:t>Enter </a:t>
            </a:r>
            <a:r>
              <a:rPr lang="en-US" b="1"/>
              <a:t>Title*</a:t>
            </a:r>
            <a:r>
              <a:rPr lang="en-US"/>
              <a:t>.</a:t>
            </a:r>
          </a:p>
          <a:p>
            <a:pPr marL="742950" indent="-742950">
              <a:buFont typeface="+mj-lt"/>
              <a:buAutoNum type="arabicPeriod" startAt="58"/>
            </a:pPr>
            <a:r>
              <a:rPr lang="en-US"/>
              <a:t>Enter </a:t>
            </a:r>
            <a:r>
              <a:rPr lang="en-US" b="1"/>
              <a:t>Prerequisite Content</a:t>
            </a:r>
            <a:r>
              <a:rPr lang="en-US"/>
              <a:t>.</a:t>
            </a:r>
          </a:p>
          <a:p>
            <a:pPr marL="742950" indent="-742950">
              <a:buFont typeface="+mj-lt"/>
              <a:buAutoNum type="arabicPeriod" startAt="58"/>
            </a:pPr>
            <a:r>
              <a:rPr lang="en-US"/>
              <a:t>Click </a:t>
            </a:r>
            <a:r>
              <a:rPr lang="en-US" b="1"/>
              <a:t>Done</a:t>
            </a:r>
            <a:r>
              <a:rPr lang="en-US"/>
              <a:t>. </a:t>
            </a:r>
          </a:p>
        </p:txBody>
      </p:sp>
      <p:pic>
        <p:nvPicPr>
          <p:cNvPr id="24" name="Picture 23">
            <a:extLst>
              <a:ext uri="{FF2B5EF4-FFF2-40B4-BE49-F238E27FC236}">
                <a16:creationId xmlns:a16="http://schemas.microsoft.com/office/drawing/2014/main" id="{F3E9C912-DDE2-30E8-63C0-D86F90850C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399" y="11149760"/>
            <a:ext cx="7315200" cy="4314092"/>
          </a:xfrm>
          <a:prstGeom prst="rect">
            <a:avLst/>
          </a:prstGeom>
          <a:ln w="12700">
            <a:solidFill>
              <a:schemeClr val="tx1"/>
            </a:solidFill>
          </a:ln>
        </p:spPr>
      </p:pic>
      <p:sp>
        <p:nvSpPr>
          <p:cNvPr id="25" name="Rectangle 24">
            <a:extLst>
              <a:ext uri="{FF2B5EF4-FFF2-40B4-BE49-F238E27FC236}">
                <a16:creationId xmlns:a16="http://schemas.microsoft.com/office/drawing/2014/main" id="{9F5712DB-9478-61AB-E7B3-9F124D4190F7}"/>
              </a:ext>
              <a:ext uri="{C183D7F6-B498-43B3-948B-1728B52AA6E4}">
                <adec:decorative xmlns:adec="http://schemas.microsoft.com/office/drawing/2017/decorative" val="1"/>
              </a:ext>
            </a:extLst>
          </p:cNvPr>
          <p:cNvSpPr/>
          <p:nvPr/>
        </p:nvSpPr>
        <p:spPr>
          <a:xfrm>
            <a:off x="3317683" y="7665988"/>
            <a:ext cx="3284595" cy="35646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1228A9-A102-0895-4234-FEE747D7FD4F}"/>
              </a:ext>
              <a:ext uri="{C183D7F6-B498-43B3-948B-1728B52AA6E4}">
                <adec:decorative xmlns:adec="http://schemas.microsoft.com/office/drawing/2017/decorative" val="1"/>
              </a:ext>
            </a:extLst>
          </p:cNvPr>
          <p:cNvSpPr/>
          <p:nvPr/>
        </p:nvSpPr>
        <p:spPr>
          <a:xfrm>
            <a:off x="3317684" y="6601519"/>
            <a:ext cx="2027468" cy="7880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4043B3-5961-F9DA-1D83-D925A2B33D9B}"/>
              </a:ext>
              <a:ext uri="{C183D7F6-B498-43B3-948B-1728B52AA6E4}">
                <adec:decorative xmlns:adec="http://schemas.microsoft.com/office/drawing/2017/decorative" val="1"/>
              </a:ext>
            </a:extLst>
          </p:cNvPr>
          <p:cNvSpPr/>
          <p:nvPr/>
        </p:nvSpPr>
        <p:spPr>
          <a:xfrm>
            <a:off x="4488562" y="8046823"/>
            <a:ext cx="388238" cy="25207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B1B28A-CC78-7BA2-1410-C724B9111E20}"/>
              </a:ext>
              <a:ext uri="{C183D7F6-B498-43B3-948B-1728B52AA6E4}">
                <adec:decorative xmlns:adec="http://schemas.microsoft.com/office/drawing/2017/decorative" val="1"/>
              </a:ext>
            </a:extLst>
          </p:cNvPr>
          <p:cNvSpPr>
            <a:spLocks noChangeAspect="1"/>
          </p:cNvSpPr>
          <p:nvPr/>
        </p:nvSpPr>
        <p:spPr>
          <a:xfrm>
            <a:off x="6602278" y="756989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56</a:t>
            </a:r>
          </a:p>
        </p:txBody>
      </p:sp>
      <p:sp>
        <p:nvSpPr>
          <p:cNvPr id="29" name="Oval 28">
            <a:extLst>
              <a:ext uri="{FF2B5EF4-FFF2-40B4-BE49-F238E27FC236}">
                <a16:creationId xmlns:a16="http://schemas.microsoft.com/office/drawing/2014/main" id="{29A2FB22-F45E-D63A-889D-C900A8EFA5C4}"/>
              </a:ext>
              <a:ext uri="{C183D7F6-B498-43B3-948B-1728B52AA6E4}">
                <adec:decorative xmlns:adec="http://schemas.microsoft.com/office/drawing/2017/decorative" val="1"/>
              </a:ext>
            </a:extLst>
          </p:cNvPr>
          <p:cNvSpPr>
            <a:spLocks noChangeAspect="1"/>
          </p:cNvSpPr>
          <p:nvPr/>
        </p:nvSpPr>
        <p:spPr>
          <a:xfrm>
            <a:off x="5345152" y="67212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55</a:t>
            </a:r>
          </a:p>
        </p:txBody>
      </p:sp>
      <p:sp>
        <p:nvSpPr>
          <p:cNvPr id="30" name="Oval 29">
            <a:extLst>
              <a:ext uri="{FF2B5EF4-FFF2-40B4-BE49-F238E27FC236}">
                <a16:creationId xmlns:a16="http://schemas.microsoft.com/office/drawing/2014/main" id="{06C62349-21CA-370F-94DD-0838421897C6}"/>
              </a:ext>
              <a:ext uri="{C183D7F6-B498-43B3-948B-1728B52AA6E4}">
                <adec:decorative xmlns:adec="http://schemas.microsoft.com/office/drawing/2017/decorative" val="1"/>
              </a:ext>
            </a:extLst>
          </p:cNvPr>
          <p:cNvSpPr>
            <a:spLocks noChangeAspect="1"/>
          </p:cNvSpPr>
          <p:nvPr/>
        </p:nvSpPr>
        <p:spPr>
          <a:xfrm>
            <a:off x="4411340" y="828512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57</a:t>
            </a:r>
          </a:p>
        </p:txBody>
      </p:sp>
      <p:sp>
        <p:nvSpPr>
          <p:cNvPr id="31" name="Rectangle 30">
            <a:extLst>
              <a:ext uri="{FF2B5EF4-FFF2-40B4-BE49-F238E27FC236}">
                <a16:creationId xmlns:a16="http://schemas.microsoft.com/office/drawing/2014/main" id="{06467C71-53BE-8AC3-96F7-4543E49ED788}"/>
              </a:ext>
              <a:ext uri="{C183D7F6-B498-43B3-948B-1728B52AA6E4}">
                <adec:decorative xmlns:adec="http://schemas.microsoft.com/office/drawing/2017/decorative" val="1"/>
              </a:ext>
            </a:extLst>
          </p:cNvPr>
          <p:cNvSpPr/>
          <p:nvPr/>
        </p:nvSpPr>
        <p:spPr>
          <a:xfrm>
            <a:off x="2655213" y="13364657"/>
            <a:ext cx="6635744" cy="10779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B537DA8-B3E9-B024-89F0-F90718D08123}"/>
              </a:ext>
              <a:ext uri="{C183D7F6-B498-43B3-948B-1728B52AA6E4}">
                <adec:decorative xmlns:adec="http://schemas.microsoft.com/office/drawing/2017/decorative" val="1"/>
              </a:ext>
            </a:extLst>
          </p:cNvPr>
          <p:cNvSpPr/>
          <p:nvPr/>
        </p:nvSpPr>
        <p:spPr>
          <a:xfrm>
            <a:off x="4667694" y="12083142"/>
            <a:ext cx="3170020" cy="32384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01F71F-B7BF-5C83-ECD2-0FE398CA2E2A}"/>
              </a:ext>
              <a:ext uri="{C183D7F6-B498-43B3-948B-1728B52AA6E4}">
                <adec:decorative xmlns:adec="http://schemas.microsoft.com/office/drawing/2017/decorative" val="1"/>
              </a:ext>
            </a:extLst>
          </p:cNvPr>
          <p:cNvSpPr/>
          <p:nvPr/>
        </p:nvSpPr>
        <p:spPr>
          <a:xfrm>
            <a:off x="8213270" y="14997794"/>
            <a:ext cx="634093" cy="33607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20F66F-28C8-E0A7-5C76-1413CFF02324}"/>
              </a:ext>
              <a:ext uri="{C183D7F6-B498-43B3-948B-1728B52AA6E4}">
                <adec:decorative xmlns:adec="http://schemas.microsoft.com/office/drawing/2017/decorative" val="1"/>
              </a:ext>
            </a:extLst>
          </p:cNvPr>
          <p:cNvSpPr>
            <a:spLocks noChangeAspect="1"/>
          </p:cNvSpPr>
          <p:nvPr/>
        </p:nvSpPr>
        <p:spPr>
          <a:xfrm>
            <a:off x="7837714" y="119711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58</a:t>
            </a:r>
          </a:p>
        </p:txBody>
      </p:sp>
      <p:sp>
        <p:nvSpPr>
          <p:cNvPr id="35" name="Oval 34">
            <a:extLst>
              <a:ext uri="{FF2B5EF4-FFF2-40B4-BE49-F238E27FC236}">
                <a16:creationId xmlns:a16="http://schemas.microsoft.com/office/drawing/2014/main" id="{D3AE8FF0-FC49-078B-5E06-BB397FE9948D}"/>
              </a:ext>
              <a:ext uri="{C183D7F6-B498-43B3-948B-1728B52AA6E4}">
                <adec:decorative xmlns:adec="http://schemas.microsoft.com/office/drawing/2017/decorative" val="1"/>
              </a:ext>
            </a:extLst>
          </p:cNvPr>
          <p:cNvSpPr>
            <a:spLocks noChangeAspect="1"/>
          </p:cNvSpPr>
          <p:nvPr/>
        </p:nvSpPr>
        <p:spPr>
          <a:xfrm>
            <a:off x="5821679" y="144464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59</a:t>
            </a:r>
          </a:p>
        </p:txBody>
      </p:sp>
      <p:sp>
        <p:nvSpPr>
          <p:cNvPr id="36" name="Oval 35">
            <a:extLst>
              <a:ext uri="{FF2B5EF4-FFF2-40B4-BE49-F238E27FC236}">
                <a16:creationId xmlns:a16="http://schemas.microsoft.com/office/drawing/2014/main" id="{6C1CD163-1FE9-A94E-3A2D-A5BB6F1C4C92}"/>
              </a:ext>
              <a:ext uri="{C183D7F6-B498-43B3-948B-1728B52AA6E4}">
                <adec:decorative xmlns:adec="http://schemas.microsoft.com/office/drawing/2017/decorative" val="1"/>
              </a:ext>
            </a:extLst>
          </p:cNvPr>
          <p:cNvSpPr>
            <a:spLocks noChangeAspect="1"/>
          </p:cNvSpPr>
          <p:nvPr/>
        </p:nvSpPr>
        <p:spPr>
          <a:xfrm>
            <a:off x="7664630" y="1490583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60</a:t>
            </a:r>
          </a:p>
        </p:txBody>
      </p:sp>
      <p:sp>
        <p:nvSpPr>
          <p:cNvPr id="2" name="Date Placeholder 1">
            <a:extLst>
              <a:ext uri="{FF2B5EF4-FFF2-40B4-BE49-F238E27FC236}">
                <a16:creationId xmlns:a16="http://schemas.microsoft.com/office/drawing/2014/main" id="{56B698F3-B0A0-6DC8-3B70-9B0D6200817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8F17F7F4-0626-2E8C-D70D-3F6108D0F06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E2DD51F-D3F4-A7A3-4839-AC997BE2D92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22</a:t>
            </a:fld>
            <a:endParaRPr lang="en-US"/>
          </a:p>
        </p:txBody>
      </p:sp>
    </p:spTree>
    <p:extLst>
      <p:ext uri="{BB962C8B-B14F-4D97-AF65-F5344CB8AC3E}">
        <p14:creationId xmlns:p14="http://schemas.microsoft.com/office/powerpoint/2010/main" val="270484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71C43-D874-D9C2-3DA7-4140FB30326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A5A14D1-636E-93A7-8CBC-DF60C0EA3984}"/>
              </a:ext>
            </a:extLst>
          </p:cNvPr>
          <p:cNvSpPr>
            <a:spLocks noGrp="1"/>
          </p:cNvSpPr>
          <p:nvPr>
            <p:ph type="title"/>
          </p:nvPr>
        </p:nvSpPr>
        <p:spPr>
          <a:xfrm>
            <a:off x="838199" y="792148"/>
            <a:ext cx="10515600" cy="1129492"/>
          </a:xfrm>
        </p:spPr>
        <p:txBody>
          <a:bodyPr>
            <a:noAutofit/>
          </a:bodyPr>
          <a:lstStyle/>
          <a:p>
            <a:r>
              <a:rPr lang="en-US"/>
              <a:t>Create Request for Proposals (RFP) </a:t>
            </a:r>
            <a:br>
              <a:rPr lang="en-US"/>
            </a:br>
            <a:r>
              <a:rPr lang="en-US"/>
              <a:t>(Part 22 of 53)</a:t>
            </a:r>
          </a:p>
        </p:txBody>
      </p:sp>
      <p:sp>
        <p:nvSpPr>
          <p:cNvPr id="8" name="TextBox 7">
            <a:extLst>
              <a:ext uri="{FF2B5EF4-FFF2-40B4-BE49-F238E27FC236}">
                <a16:creationId xmlns:a16="http://schemas.microsoft.com/office/drawing/2014/main" id="{28FDFCA4-0FD1-1A27-40B9-4FBB02B55B98}"/>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FEDB7231-F727-FD25-0D5C-491FBFCBD33A}"/>
              </a:ext>
            </a:extLst>
          </p:cNvPr>
          <p:cNvSpPr>
            <a:spLocks noGrp="1"/>
          </p:cNvSpPr>
          <p:nvPr>
            <p:ph type="body" sz="quarter" idx="13"/>
          </p:nvPr>
        </p:nvSpPr>
        <p:spPr>
          <a:xfrm>
            <a:off x="838199" y="2178148"/>
            <a:ext cx="10569221" cy="6534659"/>
          </a:xfrm>
        </p:spPr>
        <p:txBody>
          <a:bodyPr>
            <a:normAutofit/>
          </a:bodyPr>
          <a:lstStyle/>
          <a:p>
            <a:pPr marL="742950" indent="-742950">
              <a:buFont typeface="+mj-lt"/>
              <a:buAutoNum type="arabicPeriod" startAt="61"/>
            </a:pPr>
            <a:r>
              <a:rPr lang="en-US"/>
              <a:t>If attaching file, enter </a:t>
            </a:r>
            <a:r>
              <a:rPr lang="en-US" b="1"/>
              <a:t>Display Name*</a:t>
            </a:r>
            <a:r>
              <a:rPr lang="en-US"/>
              <a:t>.</a:t>
            </a:r>
          </a:p>
          <a:p>
            <a:pPr marL="742950" indent="-742950">
              <a:buFont typeface="+mj-lt"/>
              <a:buAutoNum type="arabicPeriod" startAt="61"/>
            </a:pPr>
            <a:r>
              <a:rPr lang="en-US"/>
              <a:t>Click </a:t>
            </a:r>
            <a:r>
              <a:rPr lang="en-US" b="1"/>
              <a:t>Select file </a:t>
            </a:r>
            <a:r>
              <a:rPr lang="en-US"/>
              <a:t>to attach </a:t>
            </a:r>
            <a:r>
              <a:rPr lang="en-US" b="1"/>
              <a:t>File*</a:t>
            </a:r>
            <a:r>
              <a:rPr lang="en-US"/>
              <a:t>.</a:t>
            </a:r>
          </a:p>
          <a:p>
            <a:pPr marL="742950" indent="-742950">
              <a:buFont typeface="+mj-lt"/>
              <a:buAutoNum type="arabicPeriod" startAt="61"/>
            </a:pPr>
            <a:r>
              <a:rPr lang="en-US"/>
              <a:t>Enter </a:t>
            </a:r>
            <a:r>
              <a:rPr lang="en-US" b="1"/>
              <a:t>Comments</a:t>
            </a:r>
            <a:r>
              <a:rPr lang="en-US"/>
              <a:t> (Optional). </a:t>
            </a:r>
          </a:p>
          <a:p>
            <a:pPr marL="742950" indent="-742950">
              <a:buFont typeface="+mj-lt"/>
              <a:buAutoNum type="arabicPeriod" startAt="61"/>
            </a:pPr>
            <a:r>
              <a:rPr lang="en-US"/>
              <a:t>Select </a:t>
            </a:r>
            <a:r>
              <a:rPr lang="en-US" b="1"/>
              <a:t>Type*</a:t>
            </a:r>
            <a:r>
              <a:rPr lang="en-US"/>
              <a:t>.</a:t>
            </a:r>
          </a:p>
          <a:p>
            <a:pPr marL="742950" indent="-742950">
              <a:buFont typeface="+mj-lt"/>
              <a:buAutoNum type="arabicPeriod" startAt="61"/>
            </a:pPr>
            <a:r>
              <a:rPr lang="en-US"/>
              <a:t>Enter </a:t>
            </a:r>
            <a:r>
              <a:rPr lang="en-US" b="1"/>
              <a:t>Certification Text*</a:t>
            </a:r>
            <a:r>
              <a:rPr lang="en-US"/>
              <a:t>.</a:t>
            </a:r>
          </a:p>
          <a:p>
            <a:pPr marL="757238"/>
            <a:r>
              <a:rPr lang="en-US" sz="2800" b="1"/>
              <a:t>Note</a:t>
            </a:r>
            <a:r>
              <a:rPr lang="en-US" sz="2800"/>
              <a:t>:</a:t>
            </a:r>
            <a:r>
              <a:rPr lang="en-US" sz="2800" b="1"/>
              <a:t> </a:t>
            </a:r>
            <a:r>
              <a:rPr lang="en-US" sz="2800" i="1"/>
              <a:t>Certification Text </a:t>
            </a:r>
            <a:r>
              <a:rPr lang="en-US" sz="2800"/>
              <a:t>will auto-populate but can be edited. </a:t>
            </a:r>
          </a:p>
          <a:p>
            <a:pPr marL="742950" indent="-742950">
              <a:buFont typeface="+mj-lt"/>
              <a:buAutoNum type="arabicPeriod" startAt="66"/>
            </a:pPr>
            <a:r>
              <a:rPr lang="en-US"/>
              <a:t>Click </a:t>
            </a:r>
            <a:r>
              <a:rPr lang="en-US" b="1"/>
              <a:t>Supplier Must Also Upload a File checkbox</a:t>
            </a:r>
            <a:r>
              <a:rPr lang="en-US"/>
              <a:t> (Optional). </a:t>
            </a:r>
          </a:p>
          <a:p>
            <a:pPr marL="812800"/>
            <a:r>
              <a:rPr lang="en-US" sz="2800" b="1"/>
              <a:t>Note</a:t>
            </a:r>
            <a:r>
              <a:rPr lang="en-US" sz="2800"/>
              <a:t>:</a:t>
            </a:r>
            <a:r>
              <a:rPr lang="en-US" sz="2800" b="1"/>
              <a:t> </a:t>
            </a:r>
            <a:r>
              <a:rPr lang="en-US" sz="2800"/>
              <a:t>If checked, </a:t>
            </a:r>
            <a:r>
              <a:rPr lang="en-US" sz="2800" i="1"/>
              <a:t>Enable Confidential Mode option</a:t>
            </a:r>
            <a:r>
              <a:rPr lang="en-US" sz="2800"/>
              <a:t> will display. </a:t>
            </a:r>
          </a:p>
          <a:p>
            <a:pPr marL="742950" indent="-742950">
              <a:buFont typeface="+mj-lt"/>
              <a:buAutoNum type="arabicPeriod" startAt="67"/>
            </a:pPr>
            <a:r>
              <a:rPr lang="en-US"/>
              <a:t>Click </a:t>
            </a:r>
            <a:r>
              <a:rPr lang="en-US" b="1"/>
              <a:t>Show Display Position Options</a:t>
            </a:r>
            <a:r>
              <a:rPr lang="en-US"/>
              <a:t>.</a:t>
            </a:r>
          </a:p>
          <a:p>
            <a:pPr marL="742950" indent="-742950">
              <a:buFont typeface="Arial" panose="020B0604020202020204" pitchFamily="34" charset="0"/>
              <a:buChar char="•"/>
            </a:pPr>
            <a:endParaRPr lang="en-US"/>
          </a:p>
        </p:txBody>
      </p:sp>
      <p:pic>
        <p:nvPicPr>
          <p:cNvPr id="21" name="Picture 20">
            <a:extLst>
              <a:ext uri="{FF2B5EF4-FFF2-40B4-BE49-F238E27FC236}">
                <a16:creationId xmlns:a16="http://schemas.microsoft.com/office/drawing/2014/main" id="{2BCF9A55-7B3C-CE4F-69DE-C60A4BBD868D}"/>
              </a:ext>
              <a:ext uri="{C183D7F6-B498-43B3-948B-1728B52AA6E4}">
                <adec:decorative xmlns:adec="http://schemas.microsoft.com/office/drawing/2017/decorative" val="1"/>
              </a:ext>
            </a:extLst>
          </p:cNvPr>
          <p:cNvPicPr>
            <a:picLocks noChangeAspect="1"/>
          </p:cNvPicPr>
          <p:nvPr/>
        </p:nvPicPr>
        <p:blipFill>
          <a:blip r:embed="rId3"/>
          <a:srcRect b="1649"/>
          <a:stretch>
            <a:fillRect/>
          </a:stretch>
        </p:blipFill>
        <p:spPr>
          <a:xfrm>
            <a:off x="1093609" y="8686882"/>
            <a:ext cx="10058400" cy="6776970"/>
          </a:xfrm>
          <a:prstGeom prst="rect">
            <a:avLst/>
          </a:prstGeom>
          <a:ln w="12700">
            <a:solidFill>
              <a:schemeClr val="tx1"/>
            </a:solidFill>
          </a:ln>
        </p:spPr>
      </p:pic>
      <p:sp>
        <p:nvSpPr>
          <p:cNvPr id="23" name="Rectangle 22">
            <a:extLst>
              <a:ext uri="{FF2B5EF4-FFF2-40B4-BE49-F238E27FC236}">
                <a16:creationId xmlns:a16="http://schemas.microsoft.com/office/drawing/2014/main" id="{1C156714-6A2B-AFC8-4459-C706B6526AB1}"/>
              </a:ext>
              <a:ext uri="{C183D7F6-B498-43B3-948B-1728B52AA6E4}">
                <adec:decorative xmlns:adec="http://schemas.microsoft.com/office/drawing/2017/decorative" val="1"/>
              </a:ext>
            </a:extLst>
          </p:cNvPr>
          <p:cNvSpPr/>
          <p:nvPr/>
        </p:nvSpPr>
        <p:spPr>
          <a:xfrm>
            <a:off x="3538677" y="9457069"/>
            <a:ext cx="3221357" cy="35382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252295-E5C4-0E6F-95C8-A987BC1F84D2}"/>
              </a:ext>
              <a:ext uri="{C183D7F6-B498-43B3-948B-1728B52AA6E4}">
                <adec:decorative xmlns:adec="http://schemas.microsoft.com/office/drawing/2017/decorative" val="1"/>
              </a:ext>
            </a:extLst>
          </p:cNvPr>
          <p:cNvSpPr/>
          <p:nvPr/>
        </p:nvSpPr>
        <p:spPr>
          <a:xfrm>
            <a:off x="3611845" y="10106888"/>
            <a:ext cx="1071926" cy="29267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5BE872-1021-0530-8C18-F415C937C059}"/>
              </a:ext>
              <a:ext uri="{C183D7F6-B498-43B3-948B-1728B52AA6E4}">
                <adec:decorative xmlns:adec="http://schemas.microsoft.com/office/drawing/2017/decorative" val="1"/>
              </a:ext>
            </a:extLst>
          </p:cNvPr>
          <p:cNvSpPr/>
          <p:nvPr/>
        </p:nvSpPr>
        <p:spPr>
          <a:xfrm>
            <a:off x="3538677" y="10938822"/>
            <a:ext cx="3221357" cy="81954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F60D4DF-7835-3895-A192-BAD46C664BB4}"/>
              </a:ext>
              <a:ext uri="{C183D7F6-B498-43B3-948B-1728B52AA6E4}">
                <adec:decorative xmlns:adec="http://schemas.microsoft.com/office/drawing/2017/decorative" val="1"/>
              </a:ext>
            </a:extLst>
          </p:cNvPr>
          <p:cNvSpPr/>
          <p:nvPr/>
        </p:nvSpPr>
        <p:spPr>
          <a:xfrm>
            <a:off x="3328079" y="12244047"/>
            <a:ext cx="1910127" cy="30560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41F629-7A44-BFCE-5D91-97E9818AE401}"/>
              </a:ext>
              <a:ext uri="{C183D7F6-B498-43B3-948B-1728B52AA6E4}">
                <adec:decorative xmlns:adec="http://schemas.microsoft.com/office/drawing/2017/decorative" val="1"/>
              </a:ext>
            </a:extLst>
          </p:cNvPr>
          <p:cNvSpPr/>
          <p:nvPr/>
        </p:nvSpPr>
        <p:spPr>
          <a:xfrm>
            <a:off x="3310997" y="12739059"/>
            <a:ext cx="2014630" cy="7651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B1A373-3A45-A115-D13C-095F9F37E853}"/>
              </a:ext>
              <a:ext uri="{C183D7F6-B498-43B3-948B-1728B52AA6E4}">
                <adec:decorative xmlns:adec="http://schemas.microsoft.com/office/drawing/2017/decorative" val="1"/>
              </a:ext>
            </a:extLst>
          </p:cNvPr>
          <p:cNvSpPr/>
          <p:nvPr/>
        </p:nvSpPr>
        <p:spPr>
          <a:xfrm>
            <a:off x="3273984" y="13800908"/>
            <a:ext cx="2521905" cy="20900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80B0E8-9B99-53B8-2D6B-69EB5199BE70}"/>
              </a:ext>
              <a:ext uri="{C183D7F6-B498-43B3-948B-1728B52AA6E4}">
                <adec:decorative xmlns:adec="http://schemas.microsoft.com/office/drawing/2017/decorative" val="1"/>
              </a:ext>
            </a:extLst>
          </p:cNvPr>
          <p:cNvSpPr/>
          <p:nvPr/>
        </p:nvSpPr>
        <p:spPr>
          <a:xfrm>
            <a:off x="1255872" y="14484914"/>
            <a:ext cx="2282805" cy="20900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CC30529-518F-F657-B7F4-FBB4745DD395}"/>
              </a:ext>
              <a:ext uri="{C183D7F6-B498-43B3-948B-1728B52AA6E4}">
                <adec:decorative xmlns:adec="http://schemas.microsoft.com/office/drawing/2017/decorative" val="1"/>
              </a:ext>
            </a:extLst>
          </p:cNvPr>
          <p:cNvSpPr>
            <a:spLocks noChangeAspect="1"/>
          </p:cNvSpPr>
          <p:nvPr/>
        </p:nvSpPr>
        <p:spPr>
          <a:xfrm>
            <a:off x="6762043" y="93596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61</a:t>
            </a:r>
          </a:p>
        </p:txBody>
      </p:sp>
      <p:sp>
        <p:nvSpPr>
          <p:cNvPr id="31" name="Oval 30">
            <a:extLst>
              <a:ext uri="{FF2B5EF4-FFF2-40B4-BE49-F238E27FC236}">
                <a16:creationId xmlns:a16="http://schemas.microsoft.com/office/drawing/2014/main" id="{D7464111-40D9-9B7E-79DF-5FF0339702E1}"/>
              </a:ext>
              <a:ext uri="{C183D7F6-B498-43B3-948B-1728B52AA6E4}">
                <adec:decorative xmlns:adec="http://schemas.microsoft.com/office/drawing/2017/decorative" val="1"/>
              </a:ext>
            </a:extLst>
          </p:cNvPr>
          <p:cNvSpPr>
            <a:spLocks noChangeAspect="1"/>
          </p:cNvSpPr>
          <p:nvPr/>
        </p:nvSpPr>
        <p:spPr>
          <a:xfrm>
            <a:off x="3053759" y="99897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62</a:t>
            </a:r>
          </a:p>
        </p:txBody>
      </p:sp>
      <p:sp>
        <p:nvSpPr>
          <p:cNvPr id="33" name="Oval 32">
            <a:extLst>
              <a:ext uri="{FF2B5EF4-FFF2-40B4-BE49-F238E27FC236}">
                <a16:creationId xmlns:a16="http://schemas.microsoft.com/office/drawing/2014/main" id="{390AC9EA-694F-5131-EBDE-910908142419}"/>
              </a:ext>
              <a:ext uri="{C183D7F6-B498-43B3-948B-1728B52AA6E4}">
                <adec:decorative xmlns:adec="http://schemas.microsoft.com/office/drawing/2017/decorative" val="1"/>
              </a:ext>
            </a:extLst>
          </p:cNvPr>
          <p:cNvSpPr>
            <a:spLocks noChangeAspect="1"/>
          </p:cNvSpPr>
          <p:nvPr/>
        </p:nvSpPr>
        <p:spPr>
          <a:xfrm>
            <a:off x="6762043" y="110742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63</a:t>
            </a:r>
          </a:p>
        </p:txBody>
      </p:sp>
      <p:sp>
        <p:nvSpPr>
          <p:cNvPr id="34" name="Oval 33">
            <a:extLst>
              <a:ext uri="{FF2B5EF4-FFF2-40B4-BE49-F238E27FC236}">
                <a16:creationId xmlns:a16="http://schemas.microsoft.com/office/drawing/2014/main" id="{B966687E-E4C3-54EC-1970-89C75F9BA9A1}"/>
              </a:ext>
              <a:ext uri="{C183D7F6-B498-43B3-948B-1728B52AA6E4}">
                <adec:decorative xmlns:adec="http://schemas.microsoft.com/office/drawing/2017/decorative" val="1"/>
              </a:ext>
            </a:extLst>
          </p:cNvPr>
          <p:cNvSpPr>
            <a:spLocks noChangeAspect="1"/>
          </p:cNvSpPr>
          <p:nvPr/>
        </p:nvSpPr>
        <p:spPr>
          <a:xfrm>
            <a:off x="5325627" y="1284732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65</a:t>
            </a:r>
          </a:p>
        </p:txBody>
      </p:sp>
      <p:sp>
        <p:nvSpPr>
          <p:cNvPr id="35" name="Oval 34">
            <a:extLst>
              <a:ext uri="{FF2B5EF4-FFF2-40B4-BE49-F238E27FC236}">
                <a16:creationId xmlns:a16="http://schemas.microsoft.com/office/drawing/2014/main" id="{DF51F213-AAD5-9CBD-6178-D98834DF0A41}"/>
              </a:ext>
              <a:ext uri="{C183D7F6-B498-43B3-948B-1728B52AA6E4}">
                <adec:decorative xmlns:adec="http://schemas.microsoft.com/office/drawing/2017/decorative" val="1"/>
              </a:ext>
            </a:extLst>
          </p:cNvPr>
          <p:cNvSpPr>
            <a:spLocks noChangeAspect="1"/>
          </p:cNvSpPr>
          <p:nvPr/>
        </p:nvSpPr>
        <p:spPr>
          <a:xfrm>
            <a:off x="5257800" y="1213628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64</a:t>
            </a:r>
          </a:p>
        </p:txBody>
      </p:sp>
      <p:sp>
        <p:nvSpPr>
          <p:cNvPr id="36" name="Oval 35">
            <a:extLst>
              <a:ext uri="{FF2B5EF4-FFF2-40B4-BE49-F238E27FC236}">
                <a16:creationId xmlns:a16="http://schemas.microsoft.com/office/drawing/2014/main" id="{E5FC7B49-25A4-FCE8-2648-A9AF232F077F}"/>
              </a:ext>
              <a:ext uri="{C183D7F6-B498-43B3-948B-1728B52AA6E4}">
                <adec:decorative xmlns:adec="http://schemas.microsoft.com/office/drawing/2017/decorative" val="1"/>
              </a:ext>
            </a:extLst>
          </p:cNvPr>
          <p:cNvSpPr>
            <a:spLocks noChangeAspect="1"/>
          </p:cNvSpPr>
          <p:nvPr/>
        </p:nvSpPr>
        <p:spPr>
          <a:xfrm>
            <a:off x="5806440" y="1364694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66</a:t>
            </a:r>
          </a:p>
        </p:txBody>
      </p:sp>
      <p:sp>
        <p:nvSpPr>
          <p:cNvPr id="37" name="Oval 36">
            <a:extLst>
              <a:ext uri="{FF2B5EF4-FFF2-40B4-BE49-F238E27FC236}">
                <a16:creationId xmlns:a16="http://schemas.microsoft.com/office/drawing/2014/main" id="{ECE31538-6AA1-F439-2FF0-A19BBB63D885}"/>
              </a:ext>
              <a:ext uri="{C183D7F6-B498-43B3-948B-1728B52AA6E4}">
                <adec:decorative xmlns:adec="http://schemas.microsoft.com/office/drawing/2017/decorative" val="1"/>
              </a:ext>
            </a:extLst>
          </p:cNvPr>
          <p:cNvSpPr>
            <a:spLocks noChangeAspect="1"/>
          </p:cNvSpPr>
          <p:nvPr/>
        </p:nvSpPr>
        <p:spPr>
          <a:xfrm>
            <a:off x="2209800" y="139212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67</a:t>
            </a:r>
          </a:p>
        </p:txBody>
      </p:sp>
      <p:sp>
        <p:nvSpPr>
          <p:cNvPr id="2" name="Date Placeholder 1">
            <a:extLst>
              <a:ext uri="{FF2B5EF4-FFF2-40B4-BE49-F238E27FC236}">
                <a16:creationId xmlns:a16="http://schemas.microsoft.com/office/drawing/2014/main" id="{B3786839-B835-6841-A8F2-8A3369A17B3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D36B1737-8313-36EC-2EB4-3985B705D9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B06BC83-9EEB-62EA-37B1-548CAD76C96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23</a:t>
            </a:fld>
            <a:endParaRPr lang="en-US"/>
          </a:p>
        </p:txBody>
      </p:sp>
    </p:spTree>
    <p:extLst>
      <p:ext uri="{BB962C8B-B14F-4D97-AF65-F5344CB8AC3E}">
        <p14:creationId xmlns:p14="http://schemas.microsoft.com/office/powerpoint/2010/main" val="95737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7B5F-EBD2-84BB-4C5C-E905C1D20E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F9D33A-33E0-0E49-77BA-026F43C84CF1}"/>
              </a:ext>
            </a:extLst>
          </p:cNvPr>
          <p:cNvSpPr>
            <a:spLocks noGrp="1"/>
          </p:cNvSpPr>
          <p:nvPr>
            <p:ph type="title"/>
          </p:nvPr>
        </p:nvSpPr>
        <p:spPr>
          <a:xfrm>
            <a:off x="838199" y="792147"/>
            <a:ext cx="10515600" cy="1232625"/>
          </a:xfrm>
        </p:spPr>
        <p:txBody>
          <a:bodyPr>
            <a:noAutofit/>
          </a:bodyPr>
          <a:lstStyle/>
          <a:p>
            <a:r>
              <a:rPr lang="en-US"/>
              <a:t>Create Request for Proposals (RFP) </a:t>
            </a:r>
            <a:br>
              <a:rPr lang="en-US"/>
            </a:br>
            <a:r>
              <a:rPr lang="en-US"/>
              <a:t>(Part 23 of 53)</a:t>
            </a:r>
          </a:p>
        </p:txBody>
      </p:sp>
      <p:sp>
        <p:nvSpPr>
          <p:cNvPr id="8" name="TextBox 7">
            <a:extLst>
              <a:ext uri="{FF2B5EF4-FFF2-40B4-BE49-F238E27FC236}">
                <a16:creationId xmlns:a16="http://schemas.microsoft.com/office/drawing/2014/main" id="{AF46900A-C787-BF6B-D5F4-825D6A82D1CA}"/>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0ECA6F02-40F8-C4C5-05FB-CEAFE4D28B4B}"/>
              </a:ext>
            </a:extLst>
          </p:cNvPr>
          <p:cNvSpPr>
            <a:spLocks noGrp="1"/>
          </p:cNvSpPr>
          <p:nvPr>
            <p:ph type="body" sz="quarter" idx="13"/>
          </p:nvPr>
        </p:nvSpPr>
        <p:spPr/>
        <p:txBody>
          <a:bodyPr/>
          <a:lstStyle/>
          <a:p>
            <a:pPr marL="742950" indent="-742950">
              <a:buFont typeface="+mj-lt"/>
              <a:buAutoNum type="arabicPeriod" startAt="68"/>
            </a:pPr>
            <a:r>
              <a:rPr lang="en-US"/>
              <a:t>Select </a:t>
            </a:r>
            <a:r>
              <a:rPr lang="en-US" b="1"/>
              <a:t>Display Order</a:t>
            </a:r>
            <a:r>
              <a:rPr lang="en-US"/>
              <a:t>*.</a:t>
            </a:r>
          </a:p>
          <a:p>
            <a:pPr marL="742950" indent="-742950">
              <a:buFont typeface="+mj-lt"/>
              <a:buAutoNum type="arabicPeriod" startAt="68"/>
            </a:pPr>
            <a:r>
              <a:rPr lang="en-US"/>
              <a:t>Click </a:t>
            </a:r>
            <a:r>
              <a:rPr lang="en-US" b="1"/>
              <a:t>Save Changes</a:t>
            </a:r>
            <a:r>
              <a:rPr lang="en-US"/>
              <a:t>.</a:t>
            </a:r>
          </a:p>
          <a:p>
            <a:pPr marL="747713">
              <a:lnSpc>
                <a:spcPct val="100000"/>
              </a:lnSpc>
            </a:pPr>
            <a:r>
              <a:rPr lang="en-US" sz="2800" b="1"/>
              <a:t>Note</a:t>
            </a:r>
            <a:r>
              <a:rPr lang="en-US" sz="2800"/>
              <a:t>: Repeat the steps above to add additional custom prerequisites.</a:t>
            </a:r>
          </a:p>
        </p:txBody>
      </p:sp>
      <p:pic>
        <p:nvPicPr>
          <p:cNvPr id="6" name="Picture 5">
            <a:extLst>
              <a:ext uri="{FF2B5EF4-FFF2-40B4-BE49-F238E27FC236}">
                <a16:creationId xmlns:a16="http://schemas.microsoft.com/office/drawing/2014/main" id="{FBCB0A91-C7B3-ABEA-9903-C303CC5B0F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003" t="69165" r="882" b="824"/>
          <a:stretch>
            <a:fillRect/>
          </a:stretch>
        </p:blipFill>
        <p:spPr>
          <a:xfrm>
            <a:off x="1066799" y="4967557"/>
            <a:ext cx="10058400" cy="2829449"/>
          </a:xfrm>
          <a:prstGeom prst="rect">
            <a:avLst/>
          </a:prstGeom>
          <a:ln w="12700">
            <a:solidFill>
              <a:schemeClr val="tx1"/>
            </a:solidFill>
          </a:ln>
        </p:spPr>
      </p:pic>
      <p:sp>
        <p:nvSpPr>
          <p:cNvPr id="7" name="Text Placeholder 6">
            <a:extLst>
              <a:ext uri="{FF2B5EF4-FFF2-40B4-BE49-F238E27FC236}">
                <a16:creationId xmlns:a16="http://schemas.microsoft.com/office/drawing/2014/main" id="{8E40D06B-4AEF-FF2F-6259-37D48D466FA7}"/>
              </a:ext>
            </a:extLst>
          </p:cNvPr>
          <p:cNvSpPr>
            <a:spLocks noGrp="1"/>
          </p:cNvSpPr>
          <p:nvPr>
            <p:ph type="body" sz="quarter" idx="14"/>
          </p:nvPr>
        </p:nvSpPr>
        <p:spPr/>
        <p:txBody>
          <a:bodyPr/>
          <a:lstStyle/>
          <a:p>
            <a:pPr marL="742950" indent="-742950">
              <a:buFont typeface="+mj-lt"/>
              <a:buAutoNum type="arabicPeriod" startAt="70"/>
            </a:pPr>
            <a:r>
              <a:rPr lang="en-US"/>
              <a:t>Click </a:t>
            </a:r>
            <a:r>
              <a:rPr lang="en-US" b="1"/>
              <a:t>Add Prerequisite</a:t>
            </a:r>
            <a:r>
              <a:rPr lang="en-US"/>
              <a:t>. </a:t>
            </a:r>
          </a:p>
          <a:p>
            <a:pPr marL="742950" indent="-742950">
              <a:buFont typeface="+mj-lt"/>
              <a:buAutoNum type="arabicPeriod" startAt="70"/>
            </a:pPr>
            <a:r>
              <a:rPr lang="en-US"/>
              <a:t>Select </a:t>
            </a:r>
            <a:r>
              <a:rPr lang="en-US" b="1"/>
              <a:t>Add from Library</a:t>
            </a:r>
            <a:r>
              <a:rPr lang="en-US"/>
              <a:t>. </a:t>
            </a:r>
          </a:p>
        </p:txBody>
      </p:sp>
      <p:pic>
        <p:nvPicPr>
          <p:cNvPr id="19" name="Picture 18">
            <a:extLst>
              <a:ext uri="{FF2B5EF4-FFF2-40B4-BE49-F238E27FC236}">
                <a16:creationId xmlns:a16="http://schemas.microsoft.com/office/drawing/2014/main" id="{7E9D23F3-82CF-222C-29D0-76AC097297E3}"/>
              </a:ext>
              <a:ext uri="{C183D7F6-B498-43B3-948B-1728B52AA6E4}">
                <adec:decorative xmlns:adec="http://schemas.microsoft.com/office/drawing/2017/decorative" val="1"/>
              </a:ext>
            </a:extLst>
          </p:cNvPr>
          <p:cNvPicPr>
            <a:picLocks noChangeAspect="1"/>
          </p:cNvPicPr>
          <p:nvPr/>
        </p:nvPicPr>
        <p:blipFill>
          <a:blip r:embed="rId4"/>
          <a:srcRect b="42443"/>
          <a:stretch>
            <a:fillRect/>
          </a:stretch>
        </p:blipFill>
        <p:spPr>
          <a:xfrm>
            <a:off x="1100723" y="10783513"/>
            <a:ext cx="10058400" cy="2583336"/>
          </a:xfrm>
          <a:prstGeom prst="rect">
            <a:avLst/>
          </a:prstGeom>
          <a:ln w="12700">
            <a:solidFill>
              <a:schemeClr val="tx1"/>
            </a:solidFill>
          </a:ln>
        </p:spPr>
      </p:pic>
      <p:sp>
        <p:nvSpPr>
          <p:cNvPr id="11" name="Rectangle 10">
            <a:extLst>
              <a:ext uri="{FF2B5EF4-FFF2-40B4-BE49-F238E27FC236}">
                <a16:creationId xmlns:a16="http://schemas.microsoft.com/office/drawing/2014/main" id="{4F6DF712-E19C-36D0-6296-65BF99E0718F}"/>
              </a:ext>
              <a:ext uri="{C183D7F6-B498-43B3-948B-1728B52AA6E4}">
                <adec:decorative xmlns:adec="http://schemas.microsoft.com/office/drawing/2017/decorative" val="1"/>
              </a:ext>
            </a:extLst>
          </p:cNvPr>
          <p:cNvSpPr/>
          <p:nvPr/>
        </p:nvSpPr>
        <p:spPr>
          <a:xfrm>
            <a:off x="4358311" y="6023800"/>
            <a:ext cx="6555079" cy="52905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DB57F2-BE21-A130-9D0F-B0012F19FFC3}"/>
              </a:ext>
              <a:ext uri="{C183D7F6-B498-43B3-948B-1728B52AA6E4}">
                <adec:decorative xmlns:adec="http://schemas.microsoft.com/office/drawing/2017/decorative" val="1"/>
              </a:ext>
            </a:extLst>
          </p:cNvPr>
          <p:cNvSpPr/>
          <p:nvPr/>
        </p:nvSpPr>
        <p:spPr>
          <a:xfrm>
            <a:off x="7840191" y="7080043"/>
            <a:ext cx="1954973" cy="52905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8422316-2D86-FE5B-EB15-DBFEFC3B86C1}"/>
              </a:ext>
              <a:ext uri="{C183D7F6-B498-43B3-948B-1728B52AA6E4}">
                <adec:decorative xmlns:adec="http://schemas.microsoft.com/office/drawing/2017/decorative" val="1"/>
              </a:ext>
            </a:extLst>
          </p:cNvPr>
          <p:cNvSpPr/>
          <p:nvPr/>
        </p:nvSpPr>
        <p:spPr>
          <a:xfrm>
            <a:off x="1264776" y="11918887"/>
            <a:ext cx="1568959" cy="27290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2F4597-AE1A-8B92-3BF3-9F043A95E1A3}"/>
              </a:ext>
              <a:ext uri="{C183D7F6-B498-43B3-948B-1728B52AA6E4}">
                <adec:decorative xmlns:adec="http://schemas.microsoft.com/office/drawing/2017/decorative" val="1"/>
              </a:ext>
            </a:extLst>
          </p:cNvPr>
          <p:cNvSpPr>
            <a:spLocks noChangeAspect="1"/>
          </p:cNvSpPr>
          <p:nvPr/>
        </p:nvSpPr>
        <p:spPr>
          <a:xfrm>
            <a:off x="3809671" y="600421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68</a:t>
            </a:r>
          </a:p>
        </p:txBody>
      </p:sp>
      <p:sp>
        <p:nvSpPr>
          <p:cNvPr id="13" name="Oval 12">
            <a:extLst>
              <a:ext uri="{FF2B5EF4-FFF2-40B4-BE49-F238E27FC236}">
                <a16:creationId xmlns:a16="http://schemas.microsoft.com/office/drawing/2014/main" id="{99F001B2-3560-61C9-161B-8FC29F2066C1}"/>
              </a:ext>
              <a:ext uri="{C183D7F6-B498-43B3-948B-1728B52AA6E4}">
                <adec:decorative xmlns:adec="http://schemas.microsoft.com/office/drawing/2017/decorative" val="1"/>
              </a:ext>
            </a:extLst>
          </p:cNvPr>
          <p:cNvSpPr>
            <a:spLocks noChangeAspect="1"/>
          </p:cNvSpPr>
          <p:nvPr/>
        </p:nvSpPr>
        <p:spPr>
          <a:xfrm>
            <a:off x="7291551" y="70702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69</a:t>
            </a:r>
          </a:p>
        </p:txBody>
      </p:sp>
      <p:sp>
        <p:nvSpPr>
          <p:cNvPr id="14" name="Rectangle 13">
            <a:extLst>
              <a:ext uri="{FF2B5EF4-FFF2-40B4-BE49-F238E27FC236}">
                <a16:creationId xmlns:a16="http://schemas.microsoft.com/office/drawing/2014/main" id="{BF8BBF63-0AAE-1312-AE76-AD96A5A33BDA}"/>
              </a:ext>
              <a:ext uri="{C183D7F6-B498-43B3-948B-1728B52AA6E4}">
                <adec:decorative xmlns:adec="http://schemas.microsoft.com/office/drawing/2017/decorative" val="1"/>
              </a:ext>
            </a:extLst>
          </p:cNvPr>
          <p:cNvSpPr/>
          <p:nvPr/>
        </p:nvSpPr>
        <p:spPr>
          <a:xfrm>
            <a:off x="1249440" y="11338034"/>
            <a:ext cx="1089125" cy="27290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975521-BD8C-752D-6156-274CF4545AAF}"/>
              </a:ext>
              <a:ext uri="{C183D7F6-B498-43B3-948B-1728B52AA6E4}">
                <adec:decorative xmlns:adec="http://schemas.microsoft.com/office/drawing/2017/decorative" val="1"/>
              </a:ext>
            </a:extLst>
          </p:cNvPr>
          <p:cNvSpPr>
            <a:spLocks noChangeAspect="1"/>
          </p:cNvSpPr>
          <p:nvPr/>
        </p:nvSpPr>
        <p:spPr>
          <a:xfrm>
            <a:off x="2338565" y="1121333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70</a:t>
            </a:r>
          </a:p>
        </p:txBody>
      </p:sp>
      <p:sp>
        <p:nvSpPr>
          <p:cNvPr id="18" name="Oval 17">
            <a:extLst>
              <a:ext uri="{FF2B5EF4-FFF2-40B4-BE49-F238E27FC236}">
                <a16:creationId xmlns:a16="http://schemas.microsoft.com/office/drawing/2014/main" id="{F0B631C4-0846-42A0-CEBF-A21D65131FFA}"/>
              </a:ext>
              <a:ext uri="{C183D7F6-B498-43B3-948B-1728B52AA6E4}">
                <adec:decorative xmlns:adec="http://schemas.microsoft.com/office/drawing/2017/decorative" val="1"/>
              </a:ext>
            </a:extLst>
          </p:cNvPr>
          <p:cNvSpPr>
            <a:spLocks noChangeAspect="1"/>
          </p:cNvSpPr>
          <p:nvPr/>
        </p:nvSpPr>
        <p:spPr>
          <a:xfrm>
            <a:off x="2821939" y="1179125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71</a:t>
            </a:r>
          </a:p>
        </p:txBody>
      </p:sp>
      <p:sp>
        <p:nvSpPr>
          <p:cNvPr id="2" name="Date Placeholder 1">
            <a:extLst>
              <a:ext uri="{FF2B5EF4-FFF2-40B4-BE49-F238E27FC236}">
                <a16:creationId xmlns:a16="http://schemas.microsoft.com/office/drawing/2014/main" id="{7071C6C7-7C5E-C737-45CB-129698EF1BF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7F096A09-85B3-22AE-B117-C0870F28C2E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AC00D12-9A96-E14F-4CD8-A3B0348443C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24</a:t>
            </a:fld>
            <a:endParaRPr lang="en-US"/>
          </a:p>
        </p:txBody>
      </p:sp>
    </p:spTree>
    <p:extLst>
      <p:ext uri="{BB962C8B-B14F-4D97-AF65-F5344CB8AC3E}">
        <p14:creationId xmlns:p14="http://schemas.microsoft.com/office/powerpoint/2010/main" val="23349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371C-9DAC-7E43-17D7-5B43DC30A5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8C7FC7-6A8E-E3DD-F74A-D6CFFC9DC56F}"/>
              </a:ext>
            </a:extLst>
          </p:cNvPr>
          <p:cNvSpPr>
            <a:spLocks noGrp="1"/>
          </p:cNvSpPr>
          <p:nvPr>
            <p:ph type="title"/>
          </p:nvPr>
        </p:nvSpPr>
        <p:spPr>
          <a:xfrm>
            <a:off x="838199" y="792147"/>
            <a:ext cx="10515600" cy="1072743"/>
          </a:xfrm>
        </p:spPr>
        <p:txBody>
          <a:bodyPr>
            <a:noAutofit/>
          </a:bodyPr>
          <a:lstStyle/>
          <a:p>
            <a:r>
              <a:rPr lang="en-US"/>
              <a:t>Create Request for Proposals (RFP) </a:t>
            </a:r>
            <a:br>
              <a:rPr lang="en-US"/>
            </a:br>
            <a:r>
              <a:rPr lang="en-US"/>
              <a:t>(Part 24 of 53)</a:t>
            </a:r>
          </a:p>
        </p:txBody>
      </p:sp>
      <p:sp>
        <p:nvSpPr>
          <p:cNvPr id="8" name="TextBox 7">
            <a:extLst>
              <a:ext uri="{FF2B5EF4-FFF2-40B4-BE49-F238E27FC236}">
                <a16:creationId xmlns:a16="http://schemas.microsoft.com/office/drawing/2014/main" id="{6865C2A3-1850-A496-0C24-139E60F53BE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9F76E2DE-CDD9-1EA9-E6BA-5B98B5810BD8}"/>
              </a:ext>
            </a:extLst>
          </p:cNvPr>
          <p:cNvSpPr>
            <a:spLocks noGrp="1"/>
          </p:cNvSpPr>
          <p:nvPr>
            <p:ph type="body" sz="quarter" idx="13"/>
          </p:nvPr>
        </p:nvSpPr>
        <p:spPr/>
        <p:txBody>
          <a:bodyPr/>
          <a:lstStyle/>
          <a:p>
            <a:pPr marL="742950" indent="-742950">
              <a:buFont typeface="+mj-lt"/>
              <a:buAutoNum type="arabicPeriod" startAt="72"/>
            </a:pPr>
            <a:r>
              <a:rPr lang="en-US"/>
              <a:t>Click </a:t>
            </a:r>
            <a:r>
              <a:rPr lang="en-US" b="1"/>
              <a:t>magnifying glass </a:t>
            </a:r>
            <a:r>
              <a:rPr lang="en-US"/>
              <a:t>to select </a:t>
            </a:r>
            <a:r>
              <a:rPr lang="en-US" b="1"/>
              <a:t>Library*</a:t>
            </a:r>
            <a:r>
              <a:rPr lang="en-US"/>
              <a:t>. </a:t>
            </a:r>
          </a:p>
          <a:p>
            <a:pPr marL="806450"/>
            <a:r>
              <a:rPr lang="en-US" sz="2800" b="1"/>
              <a:t>Note</a:t>
            </a:r>
            <a:r>
              <a:rPr lang="en-US" sz="2800"/>
              <a:t>:</a:t>
            </a:r>
            <a:r>
              <a:rPr lang="en-US" sz="2800" b="1"/>
              <a:t> </a:t>
            </a:r>
            <a:r>
              <a:rPr lang="en-US" sz="2800"/>
              <a:t>If selecting </a:t>
            </a:r>
            <a:r>
              <a:rPr lang="en-US" sz="2800" i="1"/>
              <a:t>Library</a:t>
            </a:r>
            <a:r>
              <a:rPr lang="en-US" sz="2800"/>
              <a:t> from dropdown, skip to </a:t>
            </a:r>
            <a:r>
              <a:rPr lang="en-US" sz="2800" i="1"/>
              <a:t>Step 74</a:t>
            </a:r>
            <a:r>
              <a:rPr lang="en-US" sz="2800"/>
              <a:t>. </a:t>
            </a:r>
            <a:endParaRPr lang="en-US" sz="2800" i="1"/>
          </a:p>
        </p:txBody>
      </p:sp>
      <p:pic>
        <p:nvPicPr>
          <p:cNvPr id="11" name="Picture 10">
            <a:extLst>
              <a:ext uri="{FF2B5EF4-FFF2-40B4-BE49-F238E27FC236}">
                <a16:creationId xmlns:a16="http://schemas.microsoft.com/office/drawing/2014/main" id="{21382D95-CD10-6817-1F5B-9CA8864646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09" y="4059150"/>
            <a:ext cx="9144000" cy="4352547"/>
          </a:xfrm>
          <a:prstGeom prst="rect">
            <a:avLst/>
          </a:prstGeom>
          <a:ln>
            <a:solidFill>
              <a:schemeClr val="tx1"/>
            </a:solidFill>
          </a:ln>
        </p:spPr>
      </p:pic>
      <p:sp>
        <p:nvSpPr>
          <p:cNvPr id="7" name="Text Placeholder 6">
            <a:extLst>
              <a:ext uri="{FF2B5EF4-FFF2-40B4-BE49-F238E27FC236}">
                <a16:creationId xmlns:a16="http://schemas.microsoft.com/office/drawing/2014/main" id="{AAD3DB5E-635F-705D-0395-5E8E5CA58033}"/>
              </a:ext>
            </a:extLst>
          </p:cNvPr>
          <p:cNvSpPr>
            <a:spLocks noGrp="1"/>
          </p:cNvSpPr>
          <p:nvPr>
            <p:ph type="body" sz="quarter" idx="14"/>
          </p:nvPr>
        </p:nvSpPr>
        <p:spPr/>
        <p:txBody>
          <a:bodyPr/>
          <a:lstStyle/>
          <a:p>
            <a:pPr marL="742950" indent="-742950">
              <a:buFont typeface="+mj-lt"/>
              <a:buAutoNum type="arabicPeriod" startAt="73"/>
            </a:pPr>
            <a:r>
              <a:rPr lang="en-US"/>
              <a:t>Click </a:t>
            </a:r>
            <a:r>
              <a:rPr lang="en-US" b="1"/>
              <a:t>Select </a:t>
            </a:r>
            <a:r>
              <a:rPr lang="en-US"/>
              <a:t>for the desired library.</a:t>
            </a:r>
          </a:p>
        </p:txBody>
      </p:sp>
      <p:pic>
        <p:nvPicPr>
          <p:cNvPr id="6" name="Picture 5">
            <a:extLst>
              <a:ext uri="{FF2B5EF4-FFF2-40B4-BE49-F238E27FC236}">
                <a16:creationId xmlns:a16="http://schemas.microsoft.com/office/drawing/2014/main" id="{2E141D66-C901-4BCA-3E6A-815D82A84B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399" y="9865836"/>
            <a:ext cx="7315200" cy="5598017"/>
          </a:xfrm>
          <a:prstGeom prst="rect">
            <a:avLst/>
          </a:prstGeom>
          <a:ln w="12700">
            <a:solidFill>
              <a:schemeClr val="tx1"/>
            </a:solidFill>
          </a:ln>
        </p:spPr>
      </p:pic>
      <p:sp>
        <p:nvSpPr>
          <p:cNvPr id="14" name="Rectangle 13">
            <a:extLst>
              <a:ext uri="{FF2B5EF4-FFF2-40B4-BE49-F238E27FC236}">
                <a16:creationId xmlns:a16="http://schemas.microsoft.com/office/drawing/2014/main" id="{333614A4-FCD0-EEC4-3032-72AD67014A73}"/>
              </a:ext>
              <a:ext uri="{C183D7F6-B498-43B3-948B-1728B52AA6E4}">
                <adec:decorative xmlns:adec="http://schemas.microsoft.com/office/drawing/2017/decorative" val="1"/>
              </a:ext>
            </a:extLst>
          </p:cNvPr>
          <p:cNvSpPr/>
          <p:nvPr/>
        </p:nvSpPr>
        <p:spPr>
          <a:xfrm>
            <a:off x="8610597" y="6096000"/>
            <a:ext cx="543341" cy="54333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CEDE45-A0B7-914F-3AA7-571E3497DD3C}"/>
              </a:ext>
              <a:ext uri="{C183D7F6-B498-43B3-948B-1728B52AA6E4}">
                <adec:decorative xmlns:adec="http://schemas.microsoft.com/office/drawing/2017/decorative" val="1"/>
              </a:ext>
            </a:extLst>
          </p:cNvPr>
          <p:cNvSpPr/>
          <p:nvPr/>
        </p:nvSpPr>
        <p:spPr>
          <a:xfrm>
            <a:off x="8715028" y="12264900"/>
            <a:ext cx="655175" cy="39577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B03D924-B375-C59F-BAE8-6A0E09229E0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CD3A5AA5-635F-F247-D6DC-D2F7A4174E4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A129CED-38A0-FDC6-DB2D-357BB036944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25</a:t>
            </a:fld>
            <a:endParaRPr lang="en-US"/>
          </a:p>
        </p:txBody>
      </p:sp>
    </p:spTree>
    <p:extLst>
      <p:ext uri="{BB962C8B-B14F-4D97-AF65-F5344CB8AC3E}">
        <p14:creationId xmlns:p14="http://schemas.microsoft.com/office/powerpoint/2010/main" val="410013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B62D-7B0F-B4CE-23B9-EEDBDC945F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7333674-83D6-782D-F466-D81F900C89C3}"/>
              </a:ext>
            </a:extLst>
          </p:cNvPr>
          <p:cNvSpPr>
            <a:spLocks noGrp="1"/>
          </p:cNvSpPr>
          <p:nvPr>
            <p:ph type="title"/>
          </p:nvPr>
        </p:nvSpPr>
        <p:spPr/>
        <p:txBody>
          <a:bodyPr>
            <a:noAutofit/>
          </a:bodyPr>
          <a:lstStyle/>
          <a:p>
            <a:r>
              <a:rPr lang="en-US"/>
              <a:t>Create Request for Proposals (RFP) </a:t>
            </a:r>
            <a:br>
              <a:rPr lang="en-US"/>
            </a:br>
            <a:r>
              <a:rPr lang="en-US"/>
              <a:t>(Part 25 of 53)</a:t>
            </a:r>
          </a:p>
        </p:txBody>
      </p:sp>
      <p:sp>
        <p:nvSpPr>
          <p:cNvPr id="8" name="TextBox 7">
            <a:extLst>
              <a:ext uri="{FF2B5EF4-FFF2-40B4-BE49-F238E27FC236}">
                <a16:creationId xmlns:a16="http://schemas.microsoft.com/office/drawing/2014/main" id="{42475E18-B9F0-84C9-DC74-524B21E4473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780FD8A7-0789-9889-D5E4-0C4119F8633A}"/>
              </a:ext>
            </a:extLst>
          </p:cNvPr>
          <p:cNvSpPr>
            <a:spLocks noGrp="1"/>
          </p:cNvSpPr>
          <p:nvPr>
            <p:ph type="body" sz="quarter" idx="13"/>
          </p:nvPr>
        </p:nvSpPr>
        <p:spPr/>
        <p:txBody>
          <a:bodyPr/>
          <a:lstStyle/>
          <a:p>
            <a:pPr marL="742950" indent="-742950">
              <a:buFont typeface="+mj-lt"/>
              <a:buAutoNum type="arabicPeriod" startAt="74"/>
            </a:pPr>
            <a:r>
              <a:rPr lang="en-US"/>
              <a:t>Check </a:t>
            </a:r>
            <a:r>
              <a:rPr lang="en-US" b="1"/>
              <a:t>Prerequisite</a:t>
            </a:r>
            <a:r>
              <a:rPr lang="en-US"/>
              <a:t> box.</a:t>
            </a:r>
          </a:p>
          <a:p>
            <a:pPr marL="819150"/>
            <a:r>
              <a:rPr lang="en-US" sz="2800" b="1"/>
              <a:t>Note</a:t>
            </a:r>
            <a:r>
              <a:rPr lang="en-US" sz="2800"/>
              <a:t>:</a:t>
            </a:r>
            <a:r>
              <a:rPr lang="en-US" sz="2800" b="1"/>
              <a:t> </a:t>
            </a:r>
            <a:r>
              <a:rPr lang="en-US" sz="2800"/>
              <a:t>Multiple </a:t>
            </a:r>
            <a:r>
              <a:rPr lang="en-US" sz="2800" i="1"/>
              <a:t>Prerequisites</a:t>
            </a:r>
            <a:r>
              <a:rPr lang="en-US" sz="2800"/>
              <a:t> can be selected. </a:t>
            </a:r>
          </a:p>
          <a:p>
            <a:pPr marL="742950" indent="-742950">
              <a:buFont typeface="+mj-lt"/>
              <a:buAutoNum type="arabicPeriod" startAt="75"/>
            </a:pPr>
            <a:r>
              <a:rPr lang="en-US"/>
              <a:t>Click </a:t>
            </a:r>
            <a:r>
              <a:rPr lang="en-US" b="1"/>
              <a:t>Add Selected Prerequisites</a:t>
            </a:r>
            <a:r>
              <a:rPr lang="en-US"/>
              <a:t>.</a:t>
            </a:r>
          </a:p>
        </p:txBody>
      </p:sp>
      <p:pic>
        <p:nvPicPr>
          <p:cNvPr id="20" name="Picture 19">
            <a:extLst>
              <a:ext uri="{FF2B5EF4-FFF2-40B4-BE49-F238E27FC236}">
                <a16:creationId xmlns:a16="http://schemas.microsoft.com/office/drawing/2014/main" id="{55AB02AC-9092-DC5E-AD3D-0CA6939AD8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599" y="4211437"/>
            <a:ext cx="6400800" cy="4541279"/>
          </a:xfrm>
          <a:prstGeom prst="rect">
            <a:avLst/>
          </a:prstGeom>
        </p:spPr>
      </p:pic>
      <p:sp>
        <p:nvSpPr>
          <p:cNvPr id="11" name="Text Placeholder 10">
            <a:extLst>
              <a:ext uri="{FF2B5EF4-FFF2-40B4-BE49-F238E27FC236}">
                <a16:creationId xmlns:a16="http://schemas.microsoft.com/office/drawing/2014/main" id="{C6088300-0EB9-0578-3FDF-87070188FB42}"/>
              </a:ext>
            </a:extLst>
          </p:cNvPr>
          <p:cNvSpPr>
            <a:spLocks noGrp="1"/>
          </p:cNvSpPr>
          <p:nvPr>
            <p:ph type="body" sz="quarter" idx="14"/>
          </p:nvPr>
        </p:nvSpPr>
        <p:spPr/>
        <p:txBody>
          <a:bodyPr/>
          <a:lstStyle/>
          <a:p>
            <a:pPr marL="742950" indent="-742950">
              <a:buFont typeface="+mj-lt"/>
              <a:buAutoNum type="arabicPeriod" startAt="76"/>
            </a:pPr>
            <a:r>
              <a:rPr lang="en-US"/>
              <a:t>Click </a:t>
            </a:r>
            <a:r>
              <a:rPr lang="en-US" b="1"/>
              <a:t>Save Progress</a:t>
            </a:r>
            <a:r>
              <a:rPr lang="en-US"/>
              <a:t> and </a:t>
            </a:r>
            <a:r>
              <a:rPr lang="en-US" b="1"/>
              <a:t>Next</a:t>
            </a:r>
            <a:r>
              <a:rPr lang="en-US"/>
              <a:t>.</a:t>
            </a:r>
          </a:p>
          <a:p>
            <a:pPr marL="571500" indent="-571500">
              <a:buFont typeface="Arial" panose="020B0604020202020204" pitchFamily="34" charset="0"/>
              <a:buChar char="•"/>
            </a:pPr>
            <a:endParaRPr lang="en-US"/>
          </a:p>
        </p:txBody>
      </p:sp>
      <p:sp>
        <p:nvSpPr>
          <p:cNvPr id="15" name="Rectangle 14">
            <a:extLst>
              <a:ext uri="{FF2B5EF4-FFF2-40B4-BE49-F238E27FC236}">
                <a16:creationId xmlns:a16="http://schemas.microsoft.com/office/drawing/2014/main" id="{C02DFD3E-5DF4-ECBA-0365-8DFE4A0E1D53}"/>
              </a:ext>
              <a:ext uri="{C183D7F6-B498-43B3-948B-1728B52AA6E4}">
                <adec:decorative xmlns:adec="http://schemas.microsoft.com/office/drawing/2017/decorative" val="1"/>
              </a:ext>
            </a:extLst>
          </p:cNvPr>
          <p:cNvSpPr/>
          <p:nvPr/>
        </p:nvSpPr>
        <p:spPr>
          <a:xfrm>
            <a:off x="8767050" y="5953081"/>
            <a:ext cx="376950" cy="164041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5DFABE-5387-DF1B-437B-D6582DF04667}"/>
              </a:ext>
              <a:ext uri="{C183D7F6-B498-43B3-948B-1728B52AA6E4}">
                <adec:decorative xmlns:adec="http://schemas.microsoft.com/office/drawing/2017/decorative" val="1"/>
              </a:ext>
            </a:extLst>
          </p:cNvPr>
          <p:cNvSpPr/>
          <p:nvPr/>
        </p:nvSpPr>
        <p:spPr>
          <a:xfrm>
            <a:off x="6563474" y="8229600"/>
            <a:ext cx="1891413" cy="3335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2C736E3-2FB2-1423-075F-E296BBB90058}"/>
              </a:ext>
              <a:ext uri="{C183D7F6-B498-43B3-948B-1728B52AA6E4}">
                <adec:decorative xmlns:adec="http://schemas.microsoft.com/office/drawing/2017/decorative" val="1"/>
              </a:ext>
            </a:extLst>
          </p:cNvPr>
          <p:cNvSpPr>
            <a:spLocks noChangeAspect="1"/>
          </p:cNvSpPr>
          <p:nvPr/>
        </p:nvSpPr>
        <p:spPr>
          <a:xfrm>
            <a:off x="8218410" y="649896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74</a:t>
            </a:r>
          </a:p>
        </p:txBody>
      </p:sp>
      <p:sp>
        <p:nvSpPr>
          <p:cNvPr id="7" name="Oval 6">
            <a:extLst>
              <a:ext uri="{FF2B5EF4-FFF2-40B4-BE49-F238E27FC236}">
                <a16:creationId xmlns:a16="http://schemas.microsoft.com/office/drawing/2014/main" id="{F285305E-F200-7E2D-5D70-D2430AA15CC5}"/>
              </a:ext>
              <a:ext uri="{C183D7F6-B498-43B3-948B-1728B52AA6E4}">
                <adec:decorative xmlns:adec="http://schemas.microsoft.com/office/drawing/2017/decorative" val="1"/>
              </a:ext>
            </a:extLst>
          </p:cNvPr>
          <p:cNvSpPr>
            <a:spLocks noChangeAspect="1"/>
          </p:cNvSpPr>
          <p:nvPr/>
        </p:nvSpPr>
        <p:spPr>
          <a:xfrm>
            <a:off x="6014834" y="81280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75</a:t>
            </a:r>
          </a:p>
        </p:txBody>
      </p:sp>
      <p:pic>
        <p:nvPicPr>
          <p:cNvPr id="12" name="Picture 11">
            <a:extLst>
              <a:ext uri="{FF2B5EF4-FFF2-40B4-BE49-F238E27FC236}">
                <a16:creationId xmlns:a16="http://schemas.microsoft.com/office/drawing/2014/main" id="{B4B7D2BA-4C79-7DB2-B692-D263BF81F8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t="77146"/>
          <a:stretch/>
        </p:blipFill>
        <p:spPr>
          <a:xfrm>
            <a:off x="1093609" y="11222894"/>
            <a:ext cx="10058400" cy="1643195"/>
          </a:xfrm>
          <a:prstGeom prst="rect">
            <a:avLst/>
          </a:prstGeom>
          <a:ln>
            <a:solidFill>
              <a:schemeClr val="tx1"/>
            </a:solidFill>
          </a:ln>
        </p:spPr>
      </p:pic>
      <p:sp>
        <p:nvSpPr>
          <p:cNvPr id="13" name="Rectangle 12">
            <a:extLst>
              <a:ext uri="{FF2B5EF4-FFF2-40B4-BE49-F238E27FC236}">
                <a16:creationId xmlns:a16="http://schemas.microsoft.com/office/drawing/2014/main" id="{0B9C3F6E-2421-4482-8148-8A4D1663AE84}"/>
              </a:ext>
              <a:ext uri="{C183D7F6-B498-43B3-948B-1728B52AA6E4}">
                <adec:decorative xmlns:adec="http://schemas.microsoft.com/office/drawing/2017/decorative" val="1"/>
              </a:ext>
            </a:extLst>
          </p:cNvPr>
          <p:cNvSpPr/>
          <p:nvPr/>
        </p:nvSpPr>
        <p:spPr>
          <a:xfrm>
            <a:off x="9144000" y="12496076"/>
            <a:ext cx="1761893" cy="37001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7056BE5-C4E3-E844-34C3-20D6284D2056}"/>
              </a:ext>
              <a:ext uri="{C183D7F6-B498-43B3-948B-1728B52AA6E4}">
                <adec:decorative xmlns:adec="http://schemas.microsoft.com/office/drawing/2017/decorative" val="1"/>
              </a:ext>
            </a:extLst>
          </p:cNvPr>
          <p:cNvSpPr>
            <a:spLocks noChangeAspect="1"/>
          </p:cNvSpPr>
          <p:nvPr/>
        </p:nvSpPr>
        <p:spPr>
          <a:xfrm>
            <a:off x="9812695" y="1194743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76</a:t>
            </a:r>
          </a:p>
        </p:txBody>
      </p:sp>
      <p:sp>
        <p:nvSpPr>
          <p:cNvPr id="2" name="Date Placeholder 1">
            <a:extLst>
              <a:ext uri="{FF2B5EF4-FFF2-40B4-BE49-F238E27FC236}">
                <a16:creationId xmlns:a16="http://schemas.microsoft.com/office/drawing/2014/main" id="{BBAC3593-2AB4-9E39-1D29-BADFCB28C8E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A835EB5B-0E4A-904E-AEA0-BC06301035A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CB73BF9-A38C-6937-26E4-F52AE5E5D98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26</a:t>
            </a:fld>
            <a:endParaRPr lang="en-US"/>
          </a:p>
        </p:txBody>
      </p:sp>
    </p:spTree>
    <p:extLst>
      <p:ext uri="{BB962C8B-B14F-4D97-AF65-F5344CB8AC3E}">
        <p14:creationId xmlns:p14="http://schemas.microsoft.com/office/powerpoint/2010/main" val="160306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295B6-98DF-0262-048D-0E6BCEEBD472}"/>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D2EE56EF-8E42-06CD-E2D0-19E3C1923AF8}"/>
              </a:ext>
            </a:extLst>
          </p:cNvPr>
          <p:cNvSpPr>
            <a:spLocks noGrp="1"/>
          </p:cNvSpPr>
          <p:nvPr>
            <p:ph type="title"/>
          </p:nvPr>
        </p:nvSpPr>
        <p:spPr/>
        <p:txBody>
          <a:bodyPr>
            <a:noAutofit/>
          </a:bodyPr>
          <a:lstStyle/>
          <a:p>
            <a:r>
              <a:rPr lang="en-US"/>
              <a:t>Create Request for Proposals (RFP) </a:t>
            </a:r>
            <a:br>
              <a:rPr lang="en-US"/>
            </a:br>
            <a:r>
              <a:rPr lang="en-US"/>
              <a:t>(Part 26 of 53)</a:t>
            </a:r>
          </a:p>
        </p:txBody>
      </p:sp>
      <p:sp>
        <p:nvSpPr>
          <p:cNvPr id="8" name="TextBox 7">
            <a:extLst>
              <a:ext uri="{FF2B5EF4-FFF2-40B4-BE49-F238E27FC236}">
                <a16:creationId xmlns:a16="http://schemas.microsoft.com/office/drawing/2014/main" id="{061AC3F4-95C9-DB36-00DC-94369D5E542A}"/>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119E17A3-CDAB-80DC-F035-6AC0FCBDAF8C}"/>
              </a:ext>
            </a:extLst>
          </p:cNvPr>
          <p:cNvSpPr>
            <a:spLocks noGrp="1"/>
          </p:cNvSpPr>
          <p:nvPr>
            <p:ph type="body" sz="quarter" idx="13"/>
          </p:nvPr>
        </p:nvSpPr>
        <p:spPr/>
        <p:txBody>
          <a:bodyPr/>
          <a:lstStyle/>
          <a:p>
            <a:pPr marL="742950" indent="-742950">
              <a:buFont typeface="+mj-lt"/>
              <a:buAutoNum type="arabicPeriod" startAt="77"/>
            </a:pPr>
            <a:r>
              <a:rPr lang="en-US"/>
              <a:t>Click </a:t>
            </a:r>
            <a:r>
              <a:rPr lang="en-US" b="1"/>
              <a:t>Actions </a:t>
            </a:r>
            <a:r>
              <a:rPr lang="en-US"/>
              <a:t>to edit or delete an attachment (Optional). </a:t>
            </a:r>
          </a:p>
        </p:txBody>
      </p:sp>
      <p:pic>
        <p:nvPicPr>
          <p:cNvPr id="10" name="Picture 9">
            <a:extLst>
              <a:ext uri="{FF2B5EF4-FFF2-40B4-BE49-F238E27FC236}">
                <a16:creationId xmlns:a16="http://schemas.microsoft.com/office/drawing/2014/main" id="{EC523758-3C8B-60FD-D17F-40B982A203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4648288"/>
            <a:ext cx="10058400" cy="2710927"/>
          </a:xfrm>
          <a:prstGeom prst="rect">
            <a:avLst/>
          </a:prstGeom>
          <a:ln w="12700">
            <a:solidFill>
              <a:schemeClr val="tx1"/>
            </a:solidFill>
          </a:ln>
        </p:spPr>
      </p:pic>
      <p:sp>
        <p:nvSpPr>
          <p:cNvPr id="20" name="Text Placeholder 19">
            <a:extLst>
              <a:ext uri="{FF2B5EF4-FFF2-40B4-BE49-F238E27FC236}">
                <a16:creationId xmlns:a16="http://schemas.microsoft.com/office/drawing/2014/main" id="{4DB3D0E1-8104-4A44-D935-F286D67E41D6}"/>
              </a:ext>
            </a:extLst>
          </p:cNvPr>
          <p:cNvSpPr>
            <a:spLocks noGrp="1"/>
          </p:cNvSpPr>
          <p:nvPr>
            <p:ph type="body" sz="quarter" idx="14"/>
          </p:nvPr>
        </p:nvSpPr>
        <p:spPr>
          <a:xfrm>
            <a:off x="838199" y="9017659"/>
            <a:ext cx="10569221" cy="3071193"/>
          </a:xfrm>
        </p:spPr>
        <p:txBody>
          <a:bodyPr>
            <a:normAutofit/>
          </a:bodyPr>
          <a:lstStyle/>
          <a:p>
            <a:pPr marL="742950" lvl="0" indent="-742950">
              <a:buFont typeface="+mj-lt"/>
              <a:buAutoNum type="arabicPeriod" startAt="78"/>
              <a:defRPr/>
            </a:pPr>
            <a:r>
              <a:rPr lang="en-US">
                <a:solidFill>
                  <a:prstClr val="black"/>
                </a:solidFill>
              </a:rPr>
              <a:t>Click </a:t>
            </a:r>
            <a:r>
              <a:rPr lang="en-US" b="1">
                <a:solidFill>
                  <a:prstClr val="black"/>
                </a:solidFill>
              </a:rPr>
              <a:t>Add Attachment</a:t>
            </a:r>
            <a:r>
              <a:rPr lang="en-US">
                <a:solidFill>
                  <a:prstClr val="black"/>
                </a:solidFill>
              </a:rPr>
              <a:t>.</a:t>
            </a:r>
          </a:p>
          <a:p>
            <a:pPr marL="819150">
              <a:defRPr/>
            </a:pPr>
            <a:r>
              <a:rPr lang="en-US" sz="2800" b="1">
                <a:solidFill>
                  <a:prstClr val="black"/>
                </a:solidFill>
              </a:rPr>
              <a:t>Note</a:t>
            </a:r>
            <a:r>
              <a:rPr lang="en-US" sz="2800">
                <a:solidFill>
                  <a:prstClr val="black"/>
                </a:solidFill>
              </a:rPr>
              <a:t>:</a:t>
            </a:r>
            <a:r>
              <a:rPr lang="en-US" sz="2800" b="1">
                <a:solidFill>
                  <a:prstClr val="black"/>
                </a:solidFill>
              </a:rPr>
              <a:t> </a:t>
            </a:r>
            <a:r>
              <a:rPr lang="en-US" sz="2800">
                <a:solidFill>
                  <a:prstClr val="black"/>
                </a:solidFill>
              </a:rPr>
              <a:t>Follow </a:t>
            </a:r>
            <a:r>
              <a:rPr lang="en-US" sz="2800" i="1">
                <a:solidFill>
                  <a:prstClr val="black"/>
                </a:solidFill>
              </a:rPr>
              <a:t>Steps 79 – 92 </a:t>
            </a:r>
            <a:r>
              <a:rPr lang="en-US" sz="2800">
                <a:solidFill>
                  <a:prstClr val="black"/>
                </a:solidFill>
              </a:rPr>
              <a:t>and skip to </a:t>
            </a:r>
            <a:r>
              <a:rPr lang="en-US" sz="2800" i="1">
                <a:solidFill>
                  <a:prstClr val="black"/>
                </a:solidFill>
              </a:rPr>
              <a:t>Step 97 </a:t>
            </a:r>
            <a:r>
              <a:rPr lang="en-US" sz="2800">
                <a:solidFill>
                  <a:prstClr val="black"/>
                </a:solidFill>
              </a:rPr>
              <a:t>if adding </a:t>
            </a:r>
            <a:r>
              <a:rPr lang="en-US" sz="2800" i="1">
                <a:solidFill>
                  <a:prstClr val="black"/>
                </a:solidFill>
              </a:rPr>
              <a:t>Buyer Attachments</a:t>
            </a:r>
            <a:r>
              <a:rPr lang="en-US" sz="2800">
                <a:solidFill>
                  <a:prstClr val="black"/>
                </a:solidFill>
              </a:rPr>
              <a:t> or skip to </a:t>
            </a:r>
            <a:r>
              <a:rPr lang="en-US" sz="2800" i="1">
                <a:solidFill>
                  <a:prstClr val="black"/>
                </a:solidFill>
              </a:rPr>
              <a:t>Step 93 </a:t>
            </a:r>
            <a:r>
              <a:rPr lang="en-US" sz="2800">
                <a:solidFill>
                  <a:prstClr val="black"/>
                </a:solidFill>
              </a:rPr>
              <a:t>to </a:t>
            </a:r>
            <a:r>
              <a:rPr lang="en-US" sz="2800" i="1">
                <a:solidFill>
                  <a:prstClr val="black"/>
                </a:solidFill>
              </a:rPr>
              <a:t>Add from Library</a:t>
            </a:r>
            <a:r>
              <a:rPr lang="en-US" sz="2800">
                <a:solidFill>
                  <a:prstClr val="black"/>
                </a:solidFill>
              </a:rPr>
              <a:t>. </a:t>
            </a:r>
            <a:r>
              <a:rPr lang="en-US" sz="2800"/>
              <a:t>Following your organization's guidance, upload any relevant files to the event. If no files to add, skip to </a:t>
            </a:r>
            <a:r>
              <a:rPr lang="en-US" sz="2800" i="1"/>
              <a:t>Step 98. </a:t>
            </a:r>
            <a:endParaRPr lang="en-US" sz="2800">
              <a:solidFill>
                <a:prstClr val="black"/>
              </a:solidFill>
            </a:endParaRPr>
          </a:p>
          <a:p>
            <a:pPr marL="766763" lvl="0" indent="-742950">
              <a:buFont typeface="+mj-lt"/>
              <a:buAutoNum type="arabicPeriod" startAt="79"/>
              <a:defRPr/>
            </a:pPr>
            <a:r>
              <a:rPr lang="en-US">
                <a:solidFill>
                  <a:prstClr val="black"/>
                </a:solidFill>
              </a:rPr>
              <a:t>Select </a:t>
            </a:r>
            <a:r>
              <a:rPr lang="en-US" b="1">
                <a:solidFill>
                  <a:prstClr val="black"/>
                </a:solidFill>
              </a:rPr>
              <a:t>Add New Attachment</a:t>
            </a:r>
            <a:r>
              <a:rPr lang="en-US">
                <a:solidFill>
                  <a:prstClr val="black"/>
                </a:solidFill>
              </a:rPr>
              <a:t>. </a:t>
            </a:r>
          </a:p>
          <a:p>
            <a:pPr marL="23813" lvl="0">
              <a:defRPr/>
            </a:pPr>
            <a:endParaRPr lang="en-US">
              <a:solidFill>
                <a:prstClr val="black"/>
              </a:solidFill>
            </a:endParaRPr>
          </a:p>
          <a:p>
            <a:endParaRPr lang="en-US"/>
          </a:p>
        </p:txBody>
      </p:sp>
      <p:pic>
        <p:nvPicPr>
          <p:cNvPr id="12" name="Picture 11">
            <a:extLst>
              <a:ext uri="{FF2B5EF4-FFF2-40B4-BE49-F238E27FC236}">
                <a16:creationId xmlns:a16="http://schemas.microsoft.com/office/drawing/2014/main" id="{DFB803B6-5E8B-E8F9-E2B4-58B3D9ACA7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609" y="12208151"/>
            <a:ext cx="10058400" cy="1697570"/>
          </a:xfrm>
          <a:prstGeom prst="rect">
            <a:avLst/>
          </a:prstGeom>
          <a:ln w="12700">
            <a:solidFill>
              <a:schemeClr val="tx1"/>
            </a:solidFill>
          </a:ln>
        </p:spPr>
      </p:pic>
      <p:sp>
        <p:nvSpPr>
          <p:cNvPr id="24" name="Rectangle 23">
            <a:extLst>
              <a:ext uri="{FF2B5EF4-FFF2-40B4-BE49-F238E27FC236}">
                <a16:creationId xmlns:a16="http://schemas.microsoft.com/office/drawing/2014/main" id="{688650D6-123F-07C2-6EE4-42D6E12F4CC1}"/>
              </a:ext>
              <a:ext uri="{C183D7F6-B498-43B3-948B-1728B52AA6E4}">
                <adec:decorative xmlns:adec="http://schemas.microsoft.com/office/drawing/2017/decorative" val="1"/>
              </a:ext>
            </a:extLst>
          </p:cNvPr>
          <p:cNvSpPr/>
          <p:nvPr/>
        </p:nvSpPr>
        <p:spPr>
          <a:xfrm>
            <a:off x="1280839" y="13050422"/>
            <a:ext cx="1538110" cy="2643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59FC25-D8CC-D05C-10FB-F4F24B73D402}"/>
              </a:ext>
              <a:ext uri="{C183D7F6-B498-43B3-948B-1728B52AA6E4}">
                <adec:decorative xmlns:adec="http://schemas.microsoft.com/office/drawing/2017/decorative" val="1"/>
              </a:ext>
            </a:extLst>
          </p:cNvPr>
          <p:cNvSpPr/>
          <p:nvPr/>
        </p:nvSpPr>
        <p:spPr>
          <a:xfrm>
            <a:off x="1233628" y="12692686"/>
            <a:ext cx="1111753" cy="27033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2FF3B6D-238C-F88C-C284-0F559977813F}"/>
              </a:ext>
              <a:ext uri="{C183D7F6-B498-43B3-948B-1728B52AA6E4}">
                <adec:decorative xmlns:adec="http://schemas.microsoft.com/office/drawing/2017/decorative" val="1"/>
              </a:ext>
            </a:extLst>
          </p:cNvPr>
          <p:cNvSpPr>
            <a:spLocks noChangeAspect="1"/>
          </p:cNvSpPr>
          <p:nvPr/>
        </p:nvSpPr>
        <p:spPr>
          <a:xfrm>
            <a:off x="684988" y="1255353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78</a:t>
            </a:r>
          </a:p>
        </p:txBody>
      </p:sp>
      <p:sp>
        <p:nvSpPr>
          <p:cNvPr id="9" name="Oval 8">
            <a:extLst>
              <a:ext uri="{FF2B5EF4-FFF2-40B4-BE49-F238E27FC236}">
                <a16:creationId xmlns:a16="http://schemas.microsoft.com/office/drawing/2014/main" id="{FE714064-4BBA-C048-1DEC-03DA259025EB}"/>
              </a:ext>
              <a:ext uri="{C183D7F6-B498-43B3-948B-1728B52AA6E4}">
                <adec:decorative xmlns:adec="http://schemas.microsoft.com/office/drawing/2017/decorative" val="1"/>
              </a:ext>
            </a:extLst>
          </p:cNvPr>
          <p:cNvSpPr>
            <a:spLocks noChangeAspect="1"/>
          </p:cNvSpPr>
          <p:nvPr/>
        </p:nvSpPr>
        <p:spPr>
          <a:xfrm>
            <a:off x="2818949" y="1290829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79</a:t>
            </a:r>
          </a:p>
        </p:txBody>
      </p:sp>
      <p:sp>
        <p:nvSpPr>
          <p:cNvPr id="11" name="Rectangle 10">
            <a:extLst>
              <a:ext uri="{FF2B5EF4-FFF2-40B4-BE49-F238E27FC236}">
                <a16:creationId xmlns:a16="http://schemas.microsoft.com/office/drawing/2014/main" id="{107B2777-64C7-6C20-BADB-DE40F4606DF2}"/>
              </a:ext>
              <a:ext uri="{C183D7F6-B498-43B3-948B-1728B52AA6E4}">
                <adec:decorative xmlns:adec="http://schemas.microsoft.com/office/drawing/2017/decorative" val="1"/>
              </a:ext>
            </a:extLst>
          </p:cNvPr>
          <p:cNvSpPr/>
          <p:nvPr/>
        </p:nvSpPr>
        <p:spPr>
          <a:xfrm>
            <a:off x="9659922" y="6018415"/>
            <a:ext cx="663446" cy="22652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374E02B-5D08-44BD-3B60-2809B74F3CE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27</a:t>
            </a:fld>
            <a:endParaRPr lang="en-US"/>
          </a:p>
        </p:txBody>
      </p:sp>
      <p:sp>
        <p:nvSpPr>
          <p:cNvPr id="2" name="Date Placeholder 1">
            <a:extLst>
              <a:ext uri="{FF2B5EF4-FFF2-40B4-BE49-F238E27FC236}">
                <a16:creationId xmlns:a16="http://schemas.microsoft.com/office/drawing/2014/main" id="{2A29483E-06FC-9D9F-705E-323E8DF9539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4F230A9D-78C3-1F31-C77F-9EDC05BC6F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Tree>
    <p:extLst>
      <p:ext uri="{BB962C8B-B14F-4D97-AF65-F5344CB8AC3E}">
        <p14:creationId xmlns:p14="http://schemas.microsoft.com/office/powerpoint/2010/main" val="426841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0ECF0-4855-D2FA-10B6-06EB6DB845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EED793-8540-FC81-3435-F2100E87C13C}"/>
              </a:ext>
            </a:extLst>
          </p:cNvPr>
          <p:cNvSpPr>
            <a:spLocks noGrp="1"/>
          </p:cNvSpPr>
          <p:nvPr>
            <p:ph type="title"/>
          </p:nvPr>
        </p:nvSpPr>
        <p:spPr/>
        <p:txBody>
          <a:bodyPr>
            <a:noAutofit/>
          </a:bodyPr>
          <a:lstStyle/>
          <a:p>
            <a:r>
              <a:rPr lang="en-US"/>
              <a:t>Create Request for Proposals (RFP) </a:t>
            </a:r>
            <a:br>
              <a:rPr lang="en-US"/>
            </a:br>
            <a:r>
              <a:rPr lang="en-US"/>
              <a:t>(Part 27 of 53)</a:t>
            </a:r>
          </a:p>
        </p:txBody>
      </p:sp>
      <p:sp>
        <p:nvSpPr>
          <p:cNvPr id="11" name="TextBox 10">
            <a:extLst>
              <a:ext uri="{FF2B5EF4-FFF2-40B4-BE49-F238E27FC236}">
                <a16:creationId xmlns:a16="http://schemas.microsoft.com/office/drawing/2014/main" id="{A8CC308F-0A11-952C-440B-4F7A408FA539}"/>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D469B1B-9F4F-7F56-25B7-27C1E6539AF7}"/>
              </a:ext>
            </a:extLst>
          </p:cNvPr>
          <p:cNvSpPr>
            <a:spLocks noGrp="1"/>
          </p:cNvSpPr>
          <p:nvPr>
            <p:ph type="body" sz="quarter" idx="13"/>
          </p:nvPr>
        </p:nvSpPr>
        <p:spPr>
          <a:xfrm>
            <a:off x="838199" y="2270113"/>
            <a:ext cx="10569221" cy="6053667"/>
          </a:xfrm>
        </p:spPr>
        <p:txBody>
          <a:bodyPr vert="horz" lIns="91440" tIns="45720" rIns="91440" bIns="45720" rtlCol="0" anchor="t">
            <a:normAutofit/>
          </a:bodyPr>
          <a:lstStyle/>
          <a:p>
            <a:pPr marL="742950" indent="-742950" fontAlgn="base">
              <a:buFont typeface="+mj-lt"/>
              <a:buAutoNum type="arabicPeriod" startAt="80"/>
            </a:pPr>
            <a:r>
              <a:rPr lang="en-US"/>
              <a:t>Select </a:t>
            </a:r>
            <a:r>
              <a:rPr lang="en-US" b="1"/>
              <a:t>Attachment Type*</a:t>
            </a:r>
            <a:r>
              <a:rPr lang="en-US"/>
              <a:t>.</a:t>
            </a:r>
          </a:p>
          <a:p>
            <a:pPr marL="741363" fontAlgn="base"/>
            <a:r>
              <a:rPr lang="en-US" sz="2800" b="1"/>
              <a:t>Note</a:t>
            </a:r>
            <a:r>
              <a:rPr lang="en-US" sz="2800"/>
              <a:t>:</a:t>
            </a:r>
            <a:r>
              <a:rPr lang="en-US" sz="2800" b="1"/>
              <a:t> </a:t>
            </a:r>
            <a:r>
              <a:rPr lang="en-US" sz="2800"/>
              <a:t>If selecting </a:t>
            </a:r>
            <a:r>
              <a:rPr lang="en-US" sz="2800" i="1"/>
              <a:t>File</a:t>
            </a:r>
            <a:r>
              <a:rPr lang="en-US" sz="2800"/>
              <a:t>, follow </a:t>
            </a:r>
            <a:r>
              <a:rPr lang="en-US" sz="2800" i="1"/>
              <a:t>Steps 81 – 87 </a:t>
            </a:r>
            <a:r>
              <a:rPr lang="en-US" sz="2800"/>
              <a:t>then skip to </a:t>
            </a:r>
            <a:r>
              <a:rPr lang="en-US" sz="2800" i="1"/>
              <a:t>Step 98</a:t>
            </a:r>
            <a:r>
              <a:rPr lang="en-US" sz="2800"/>
              <a:t>. If selecting </a:t>
            </a:r>
            <a:r>
              <a:rPr lang="en-US" sz="2800" i="1"/>
              <a:t>Link,</a:t>
            </a:r>
            <a:r>
              <a:rPr lang="en-US" sz="2800"/>
              <a:t> skip to </a:t>
            </a:r>
            <a:r>
              <a:rPr lang="en-US" sz="2800" i="1"/>
              <a:t>Step 88</a:t>
            </a:r>
            <a:r>
              <a:rPr lang="en-US" sz="2800"/>
              <a:t>. </a:t>
            </a:r>
          </a:p>
          <a:p>
            <a:pPr marL="742950" indent="-742950" fontAlgn="base">
              <a:buFont typeface="+mj-lt"/>
              <a:buAutoNum type="arabicPeriod" startAt="81"/>
            </a:pPr>
            <a:r>
              <a:rPr lang="en-US"/>
              <a:t>Click </a:t>
            </a:r>
            <a:r>
              <a:rPr lang="en-US" b="1"/>
              <a:t>Select files… </a:t>
            </a:r>
            <a:r>
              <a:rPr lang="en-US"/>
              <a:t>to upload </a:t>
            </a:r>
            <a:r>
              <a:rPr lang="en-US" b="1"/>
              <a:t>File*</a:t>
            </a:r>
            <a:r>
              <a:rPr lang="en-US"/>
              <a:t>. </a:t>
            </a:r>
            <a:endParaRPr lang="en-US" sz="3000">
              <a:solidFill>
                <a:srgbClr val="000000"/>
              </a:solidFill>
            </a:endParaRPr>
          </a:p>
          <a:p>
            <a:pPr marL="742950" indent="-742950">
              <a:buFont typeface="Arial" panose="020B0604020202020204" pitchFamily="34" charset="0"/>
              <a:buChar char="•"/>
            </a:pPr>
            <a:endParaRPr lang="en-US" sz="3000">
              <a:solidFill>
                <a:srgbClr val="000000"/>
              </a:solidFill>
            </a:endParaRPr>
          </a:p>
          <a:p>
            <a:endParaRPr lang="en-US"/>
          </a:p>
          <a:p>
            <a:pPr marL="0" indent="0">
              <a:buNone/>
            </a:pPr>
            <a:endParaRPr lang="en-US"/>
          </a:p>
        </p:txBody>
      </p:sp>
      <p:pic>
        <p:nvPicPr>
          <p:cNvPr id="14" name="Picture 13">
            <a:extLst>
              <a:ext uri="{FF2B5EF4-FFF2-40B4-BE49-F238E27FC236}">
                <a16:creationId xmlns:a16="http://schemas.microsoft.com/office/drawing/2014/main" id="{9F023FC0-6F67-6999-FD8F-5D969FF23CED}"/>
              </a:ext>
              <a:ext uri="{C183D7F6-B498-43B3-948B-1728B52AA6E4}">
                <adec:decorative xmlns:adec="http://schemas.microsoft.com/office/drawing/2017/decorative" val="1"/>
              </a:ext>
            </a:extLst>
          </p:cNvPr>
          <p:cNvPicPr>
            <a:picLocks/>
          </p:cNvPicPr>
          <p:nvPr/>
        </p:nvPicPr>
        <p:blipFill>
          <a:blip r:embed="rId3"/>
          <a:stretch>
            <a:fillRect/>
          </a:stretch>
        </p:blipFill>
        <p:spPr>
          <a:xfrm>
            <a:off x="2465209" y="4577347"/>
            <a:ext cx="7315200" cy="4114800"/>
          </a:xfrm>
          <a:prstGeom prst="rect">
            <a:avLst/>
          </a:prstGeom>
          <a:ln w="12700">
            <a:solidFill>
              <a:srgbClr val="242424"/>
            </a:solidFill>
          </a:ln>
        </p:spPr>
      </p:pic>
      <p:sp>
        <p:nvSpPr>
          <p:cNvPr id="15" name="Text Placeholder 14">
            <a:extLst>
              <a:ext uri="{FF2B5EF4-FFF2-40B4-BE49-F238E27FC236}">
                <a16:creationId xmlns:a16="http://schemas.microsoft.com/office/drawing/2014/main" id="{B5DAE09A-FBF8-35BE-0E18-6166F524D983}"/>
              </a:ext>
            </a:extLst>
          </p:cNvPr>
          <p:cNvSpPr>
            <a:spLocks noGrp="1"/>
          </p:cNvSpPr>
          <p:nvPr>
            <p:ph type="body" sz="quarter" idx="14"/>
          </p:nvPr>
        </p:nvSpPr>
        <p:spPr/>
        <p:txBody>
          <a:bodyPr/>
          <a:lstStyle/>
          <a:p>
            <a:pPr marL="742950" indent="-742950">
              <a:buFont typeface="+mj-lt"/>
              <a:buAutoNum type="arabicPeriod" startAt="82"/>
            </a:pPr>
            <a:r>
              <a:rPr lang="en-US">
                <a:solidFill>
                  <a:srgbClr val="000000"/>
                </a:solidFill>
              </a:rPr>
              <a:t>Select the applicable </a:t>
            </a:r>
            <a:r>
              <a:rPr lang="en-US" b="1">
                <a:solidFill>
                  <a:srgbClr val="000000"/>
                </a:solidFill>
              </a:rPr>
              <a:t>File</a:t>
            </a:r>
            <a:r>
              <a:rPr lang="en-US">
                <a:solidFill>
                  <a:srgbClr val="000000"/>
                </a:solidFill>
              </a:rPr>
              <a:t> from local computer.</a:t>
            </a:r>
          </a:p>
          <a:p>
            <a:pPr marL="742950" indent="-742950">
              <a:buFont typeface="+mj-lt"/>
              <a:buAutoNum type="arabicPeriod" startAt="82"/>
            </a:pPr>
            <a:r>
              <a:rPr lang="en-US">
                <a:solidFill>
                  <a:srgbClr val="000000"/>
                </a:solidFill>
              </a:rPr>
              <a:t>Click </a:t>
            </a:r>
            <a:r>
              <a:rPr lang="en-US" b="1">
                <a:solidFill>
                  <a:srgbClr val="000000"/>
                </a:solidFill>
              </a:rPr>
              <a:t>Open</a:t>
            </a:r>
            <a:r>
              <a:rPr lang="en-US">
                <a:solidFill>
                  <a:srgbClr val="000000"/>
                </a:solidFill>
              </a:rPr>
              <a:t>.</a:t>
            </a:r>
          </a:p>
          <a:p>
            <a:endParaRPr lang="en-US"/>
          </a:p>
        </p:txBody>
      </p:sp>
      <p:pic>
        <p:nvPicPr>
          <p:cNvPr id="16" name="Picture 15">
            <a:extLst>
              <a:ext uri="{FF2B5EF4-FFF2-40B4-BE49-F238E27FC236}">
                <a16:creationId xmlns:a16="http://schemas.microsoft.com/office/drawing/2014/main" id="{EE011CD5-69CA-6E35-5532-879D03FA73EE}"/>
              </a:ext>
              <a:ext uri="{C183D7F6-B498-43B3-948B-1728B52AA6E4}">
                <adec:decorative xmlns:adec="http://schemas.microsoft.com/office/drawing/2017/decorative" val="1"/>
              </a:ext>
            </a:extLst>
          </p:cNvPr>
          <p:cNvPicPr>
            <a:picLocks/>
          </p:cNvPicPr>
          <p:nvPr/>
        </p:nvPicPr>
        <p:blipFill>
          <a:blip r:embed="rId4"/>
          <a:stretch>
            <a:fillRect/>
          </a:stretch>
        </p:blipFill>
        <p:spPr>
          <a:xfrm>
            <a:off x="1828801" y="10395902"/>
            <a:ext cx="9144000" cy="4572000"/>
          </a:xfrm>
          <a:prstGeom prst="rect">
            <a:avLst/>
          </a:prstGeom>
          <a:ln w="12700">
            <a:solidFill>
              <a:schemeClr val="tx1"/>
            </a:solidFill>
          </a:ln>
        </p:spPr>
      </p:pic>
      <p:sp>
        <p:nvSpPr>
          <p:cNvPr id="17" name="Rectangle 16">
            <a:extLst>
              <a:ext uri="{FF2B5EF4-FFF2-40B4-BE49-F238E27FC236}">
                <a16:creationId xmlns:a16="http://schemas.microsoft.com/office/drawing/2014/main" id="{14EAFA5B-22FB-EB3F-4888-CA7F08DDE8DA}"/>
              </a:ext>
              <a:ext uri="{C183D7F6-B498-43B3-948B-1728B52AA6E4}">
                <adec:decorative xmlns:adec="http://schemas.microsoft.com/office/drawing/2017/decorative" val="1"/>
              </a:ext>
            </a:extLst>
          </p:cNvPr>
          <p:cNvSpPr/>
          <p:nvPr/>
        </p:nvSpPr>
        <p:spPr>
          <a:xfrm>
            <a:off x="4929625" y="5583618"/>
            <a:ext cx="1672348" cy="4306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7393FC0-2292-ADCA-37DD-10B854CFE2F9}"/>
              </a:ext>
              <a:ext uri="{C183D7F6-B498-43B3-948B-1728B52AA6E4}">
                <adec:decorative xmlns:adec="http://schemas.microsoft.com/office/drawing/2017/decorative" val="1"/>
              </a:ext>
            </a:extLst>
          </p:cNvPr>
          <p:cNvSpPr/>
          <p:nvPr/>
        </p:nvSpPr>
        <p:spPr>
          <a:xfrm>
            <a:off x="5151422" y="6468825"/>
            <a:ext cx="1231271" cy="3318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C7E1C4C-219A-C439-B121-611726FD5E8B}"/>
              </a:ext>
              <a:ext uri="{C183D7F6-B498-43B3-948B-1728B52AA6E4}">
                <adec:decorative xmlns:adec="http://schemas.microsoft.com/office/drawing/2017/decorative" val="1"/>
              </a:ext>
            </a:extLst>
          </p:cNvPr>
          <p:cNvSpPr>
            <a:spLocks noChangeAspect="1"/>
          </p:cNvSpPr>
          <p:nvPr/>
        </p:nvSpPr>
        <p:spPr>
          <a:xfrm>
            <a:off x="4393374" y="556521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89</a:t>
            </a:r>
          </a:p>
        </p:txBody>
      </p:sp>
      <p:sp>
        <p:nvSpPr>
          <p:cNvPr id="21" name="Oval 20">
            <a:extLst>
              <a:ext uri="{FF2B5EF4-FFF2-40B4-BE49-F238E27FC236}">
                <a16:creationId xmlns:a16="http://schemas.microsoft.com/office/drawing/2014/main" id="{E287F242-C12E-F21A-FE61-A79647DFD6B2}"/>
              </a:ext>
              <a:ext uri="{C183D7F6-B498-43B3-948B-1728B52AA6E4}">
                <adec:decorative xmlns:adec="http://schemas.microsoft.com/office/drawing/2017/decorative" val="1"/>
              </a:ext>
            </a:extLst>
          </p:cNvPr>
          <p:cNvSpPr>
            <a:spLocks noChangeAspect="1"/>
          </p:cNvSpPr>
          <p:nvPr/>
        </p:nvSpPr>
        <p:spPr>
          <a:xfrm>
            <a:off x="4602782" y="634605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81</a:t>
            </a:r>
          </a:p>
        </p:txBody>
      </p:sp>
      <p:sp>
        <p:nvSpPr>
          <p:cNvPr id="23" name="Rectangle 22">
            <a:extLst>
              <a:ext uri="{FF2B5EF4-FFF2-40B4-BE49-F238E27FC236}">
                <a16:creationId xmlns:a16="http://schemas.microsoft.com/office/drawing/2014/main" id="{347E8D3B-8917-8FA2-C4E2-35D36ADFD0C4}"/>
              </a:ext>
              <a:ext uri="{C183D7F6-B498-43B3-948B-1728B52AA6E4}">
                <adec:decorative xmlns:adec="http://schemas.microsoft.com/office/drawing/2017/decorative" val="1"/>
              </a:ext>
            </a:extLst>
          </p:cNvPr>
          <p:cNvSpPr/>
          <p:nvPr/>
        </p:nvSpPr>
        <p:spPr>
          <a:xfrm>
            <a:off x="3760022" y="12866641"/>
            <a:ext cx="2005778" cy="74021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82BBA9F-405F-30B1-196C-E152DD5A9C3E}"/>
              </a:ext>
              <a:ext uri="{C183D7F6-B498-43B3-948B-1728B52AA6E4}">
                <adec:decorative xmlns:adec="http://schemas.microsoft.com/office/drawing/2017/decorative" val="1"/>
              </a:ext>
            </a:extLst>
          </p:cNvPr>
          <p:cNvSpPr/>
          <p:nvPr/>
        </p:nvSpPr>
        <p:spPr>
          <a:xfrm>
            <a:off x="7960423" y="14445375"/>
            <a:ext cx="1300350" cy="3483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C2157B4-A8AC-FF1D-F3B5-E54EA7FE30EC}"/>
              </a:ext>
              <a:ext uri="{C183D7F6-B498-43B3-948B-1728B52AA6E4}">
                <adec:decorative xmlns:adec="http://schemas.microsoft.com/office/drawing/2017/decorative" val="1"/>
              </a:ext>
            </a:extLst>
          </p:cNvPr>
          <p:cNvSpPr>
            <a:spLocks noChangeAspect="1"/>
          </p:cNvSpPr>
          <p:nvPr/>
        </p:nvSpPr>
        <p:spPr>
          <a:xfrm>
            <a:off x="3211382" y="129624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82</a:t>
            </a:r>
          </a:p>
        </p:txBody>
      </p:sp>
      <p:sp>
        <p:nvSpPr>
          <p:cNvPr id="26" name="Oval 25">
            <a:extLst>
              <a:ext uri="{FF2B5EF4-FFF2-40B4-BE49-F238E27FC236}">
                <a16:creationId xmlns:a16="http://schemas.microsoft.com/office/drawing/2014/main" id="{51A83246-440A-2B5D-301A-9C93ABEBF5E0}"/>
              </a:ext>
              <a:ext uri="{C183D7F6-B498-43B3-948B-1728B52AA6E4}">
                <adec:decorative xmlns:adec="http://schemas.microsoft.com/office/drawing/2017/decorative" val="1"/>
              </a:ext>
            </a:extLst>
          </p:cNvPr>
          <p:cNvSpPr>
            <a:spLocks noChangeAspect="1"/>
          </p:cNvSpPr>
          <p:nvPr/>
        </p:nvSpPr>
        <p:spPr>
          <a:xfrm>
            <a:off x="8336278" y="147970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83</a:t>
            </a:r>
          </a:p>
        </p:txBody>
      </p:sp>
      <p:sp>
        <p:nvSpPr>
          <p:cNvPr id="2" name="Date Placeholder 1">
            <a:extLst>
              <a:ext uri="{FF2B5EF4-FFF2-40B4-BE49-F238E27FC236}">
                <a16:creationId xmlns:a16="http://schemas.microsoft.com/office/drawing/2014/main" id="{AD2690A8-B746-7ED5-61A8-D8CEEA565093}"/>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3/17/2026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6EEADF5-8341-3B11-FB15-4609D01D42C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3DB332F2-2DC0-EE9E-817F-7446B9E8A8D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3835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B126-55D7-24D8-FCD0-31BF5FB1F5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A01AE7-1E50-15A5-9022-AA1EF28F05CA}"/>
              </a:ext>
            </a:extLst>
          </p:cNvPr>
          <p:cNvSpPr>
            <a:spLocks noGrp="1"/>
          </p:cNvSpPr>
          <p:nvPr>
            <p:ph type="title"/>
          </p:nvPr>
        </p:nvSpPr>
        <p:spPr/>
        <p:txBody>
          <a:bodyPr>
            <a:noAutofit/>
          </a:bodyPr>
          <a:lstStyle/>
          <a:p>
            <a:r>
              <a:rPr lang="en-US"/>
              <a:t>Create Request for Proposals (RFP)</a:t>
            </a:r>
            <a:br>
              <a:rPr lang="en-US"/>
            </a:br>
            <a:r>
              <a:rPr lang="en-US"/>
              <a:t>(Part 28 of 53)</a:t>
            </a:r>
          </a:p>
        </p:txBody>
      </p:sp>
      <p:sp>
        <p:nvSpPr>
          <p:cNvPr id="11" name="TextBox 10">
            <a:extLst>
              <a:ext uri="{FF2B5EF4-FFF2-40B4-BE49-F238E27FC236}">
                <a16:creationId xmlns:a16="http://schemas.microsoft.com/office/drawing/2014/main" id="{73454EE1-BC06-21F2-5B58-A76669E48A18}"/>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14758D5-445F-554F-D268-EFFE95A47320}"/>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84"/>
            </a:pPr>
            <a:r>
              <a:rPr lang="en-US">
                <a:solidFill>
                  <a:srgbClr val="000000"/>
                </a:solidFill>
              </a:rPr>
              <a:t>Confirm that the uploaded </a:t>
            </a:r>
            <a:r>
              <a:rPr lang="en-US" b="1">
                <a:solidFill>
                  <a:srgbClr val="000000"/>
                </a:solidFill>
              </a:rPr>
              <a:t>File* </a:t>
            </a:r>
            <a:r>
              <a:rPr lang="en-US">
                <a:solidFill>
                  <a:srgbClr val="000000"/>
                </a:solidFill>
              </a:rPr>
              <a:t>was added.</a:t>
            </a:r>
          </a:p>
          <a:p>
            <a:pPr marL="742950" indent="-742950" fontAlgn="base">
              <a:buFont typeface="+mj-lt"/>
              <a:buAutoNum type="arabicPeriod" startAt="84"/>
            </a:pPr>
            <a:r>
              <a:rPr lang="en-US"/>
              <a:t>Enter </a:t>
            </a:r>
            <a:r>
              <a:rPr lang="en-US" b="1"/>
              <a:t>Comments</a:t>
            </a:r>
            <a:r>
              <a:rPr lang="en-US"/>
              <a:t> (Optional). </a:t>
            </a:r>
          </a:p>
          <a:p>
            <a:pPr marL="742950" indent="-742950" fontAlgn="base">
              <a:buFont typeface="+mj-lt"/>
              <a:buAutoNum type="arabicPeriod" startAt="84"/>
            </a:pPr>
            <a:r>
              <a:rPr lang="en-US"/>
              <a:t>Select </a:t>
            </a:r>
            <a:r>
              <a:rPr lang="en-US" b="1"/>
              <a:t>Display Order*</a:t>
            </a:r>
            <a:r>
              <a:rPr lang="en-US"/>
              <a:t>. </a:t>
            </a:r>
          </a:p>
          <a:p>
            <a:pPr marL="742950" indent="-742950" fontAlgn="base">
              <a:buFont typeface="+mj-lt"/>
              <a:buAutoNum type="arabicPeriod" startAt="84"/>
            </a:pPr>
            <a:r>
              <a:rPr lang="en-US"/>
              <a:t>Click </a:t>
            </a:r>
            <a:r>
              <a:rPr lang="en-US" b="1"/>
              <a:t>Save Changes</a:t>
            </a:r>
            <a:r>
              <a:rPr lang="en-US"/>
              <a:t>.</a:t>
            </a:r>
          </a:p>
          <a:p>
            <a:pPr marL="742950" fontAlgn="base"/>
            <a:r>
              <a:rPr lang="en-US" sz="2800" b="1">
                <a:solidFill>
                  <a:srgbClr val="000000"/>
                </a:solidFill>
              </a:rPr>
              <a:t>Note</a:t>
            </a:r>
            <a:r>
              <a:rPr lang="en-US" sz="2800">
                <a:solidFill>
                  <a:srgbClr val="000000"/>
                </a:solidFill>
              </a:rPr>
              <a:t>:</a:t>
            </a:r>
            <a:r>
              <a:rPr lang="en-US" sz="2800" b="1">
                <a:solidFill>
                  <a:srgbClr val="000000"/>
                </a:solidFill>
              </a:rPr>
              <a:t> </a:t>
            </a:r>
            <a:r>
              <a:rPr lang="en-US" sz="2800">
                <a:solidFill>
                  <a:srgbClr val="000000"/>
                </a:solidFill>
              </a:rPr>
              <a:t>Skip to </a:t>
            </a:r>
            <a:r>
              <a:rPr lang="en-US" sz="2800" i="1">
                <a:solidFill>
                  <a:srgbClr val="000000"/>
                </a:solidFill>
              </a:rPr>
              <a:t>Step 99 </a:t>
            </a:r>
            <a:r>
              <a:rPr lang="en-US" sz="2800">
                <a:solidFill>
                  <a:srgbClr val="000000"/>
                </a:solidFill>
              </a:rPr>
              <a:t>to </a:t>
            </a:r>
            <a:r>
              <a:rPr lang="en-US" sz="2800" i="1">
                <a:solidFill>
                  <a:srgbClr val="000000"/>
                </a:solidFill>
              </a:rPr>
              <a:t>Add Question</a:t>
            </a:r>
            <a:r>
              <a:rPr lang="en-US" sz="2800">
                <a:solidFill>
                  <a:srgbClr val="000000"/>
                </a:solidFill>
              </a:rPr>
              <a:t>.</a:t>
            </a:r>
          </a:p>
          <a:p>
            <a:pPr marL="742950" indent="-742950">
              <a:buFont typeface="Arial" panose="020B0604020202020204" pitchFamily="34" charset="0"/>
              <a:buChar char="•"/>
            </a:pPr>
            <a:endParaRPr lang="en-US">
              <a:solidFill>
                <a:srgbClr val="000000"/>
              </a:solidFill>
            </a:endParaRPr>
          </a:p>
          <a:p>
            <a:pPr marL="0" indent="0">
              <a:buNone/>
            </a:pPr>
            <a:endParaRPr lang="en-US"/>
          </a:p>
        </p:txBody>
      </p:sp>
      <p:pic>
        <p:nvPicPr>
          <p:cNvPr id="7" name="Picture 6">
            <a:extLst>
              <a:ext uri="{FF2B5EF4-FFF2-40B4-BE49-F238E27FC236}">
                <a16:creationId xmlns:a16="http://schemas.microsoft.com/office/drawing/2014/main" id="{C1B3E885-453B-9030-B073-6F214DADDA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609" y="6281249"/>
            <a:ext cx="10058400" cy="6986016"/>
          </a:xfrm>
          <a:prstGeom prst="rect">
            <a:avLst/>
          </a:prstGeom>
          <a:ln w="12700">
            <a:solidFill>
              <a:schemeClr val="tx1"/>
            </a:solidFill>
          </a:ln>
        </p:spPr>
      </p:pic>
      <p:sp>
        <p:nvSpPr>
          <p:cNvPr id="17" name="Rectangle 16">
            <a:extLst>
              <a:ext uri="{FF2B5EF4-FFF2-40B4-BE49-F238E27FC236}">
                <a16:creationId xmlns:a16="http://schemas.microsoft.com/office/drawing/2014/main" id="{702C27C8-0314-D1C7-02B9-5A1C1D2FD154}"/>
              </a:ext>
              <a:ext uri="{C183D7F6-B498-43B3-948B-1728B52AA6E4}">
                <adec:decorative xmlns:adec="http://schemas.microsoft.com/office/drawing/2017/decorative" val="1"/>
              </a:ext>
            </a:extLst>
          </p:cNvPr>
          <p:cNvSpPr/>
          <p:nvPr/>
        </p:nvSpPr>
        <p:spPr>
          <a:xfrm flipH="1">
            <a:off x="4102405" y="8986606"/>
            <a:ext cx="5301789" cy="6631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8F97856-8E0C-C7E4-9897-B6F5772AC97F}"/>
              </a:ext>
              <a:ext uri="{C183D7F6-B498-43B3-948B-1728B52AA6E4}">
                <adec:decorative xmlns:adec="http://schemas.microsoft.com/office/drawing/2017/decorative" val="1"/>
              </a:ext>
            </a:extLst>
          </p:cNvPr>
          <p:cNvSpPr/>
          <p:nvPr/>
        </p:nvSpPr>
        <p:spPr>
          <a:xfrm flipH="1">
            <a:off x="8212778" y="12554029"/>
            <a:ext cx="1667201" cy="5003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1723893-3729-2C09-32AB-D4BD14153417}"/>
              </a:ext>
              <a:ext uri="{C183D7F6-B498-43B3-948B-1728B52AA6E4}">
                <adec:decorative xmlns:adec="http://schemas.microsoft.com/office/drawing/2017/decorative" val="1"/>
              </a:ext>
            </a:extLst>
          </p:cNvPr>
          <p:cNvSpPr>
            <a:spLocks noChangeAspect="1"/>
          </p:cNvSpPr>
          <p:nvPr/>
        </p:nvSpPr>
        <p:spPr>
          <a:xfrm>
            <a:off x="3548981" y="904385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84</a:t>
            </a:r>
          </a:p>
        </p:txBody>
      </p:sp>
      <p:sp>
        <p:nvSpPr>
          <p:cNvPr id="24" name="Rectangle 23">
            <a:extLst>
              <a:ext uri="{FF2B5EF4-FFF2-40B4-BE49-F238E27FC236}">
                <a16:creationId xmlns:a16="http://schemas.microsoft.com/office/drawing/2014/main" id="{65D2EA0D-83FA-62E7-4707-21EADA54F867}"/>
              </a:ext>
              <a:ext uri="{C183D7F6-B498-43B3-948B-1728B52AA6E4}">
                <adec:decorative xmlns:adec="http://schemas.microsoft.com/office/drawing/2017/decorative" val="1"/>
              </a:ext>
            </a:extLst>
          </p:cNvPr>
          <p:cNvSpPr/>
          <p:nvPr/>
        </p:nvSpPr>
        <p:spPr>
          <a:xfrm flipH="1">
            <a:off x="4097621" y="10151472"/>
            <a:ext cx="4429344" cy="106665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AAB034D-5B31-4A75-E3E3-B1447DE2B764}"/>
              </a:ext>
              <a:ext uri="{C183D7F6-B498-43B3-948B-1728B52AA6E4}">
                <adec:decorative xmlns:adec="http://schemas.microsoft.com/office/drawing/2017/decorative" val="1"/>
              </a:ext>
            </a:extLst>
          </p:cNvPr>
          <p:cNvSpPr/>
          <p:nvPr/>
        </p:nvSpPr>
        <p:spPr>
          <a:xfrm flipH="1">
            <a:off x="4124007" y="11617501"/>
            <a:ext cx="6796753" cy="4332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A8E8486B-6414-E25E-3A10-CE29A0469664}"/>
              </a:ext>
              <a:ext uri="{C183D7F6-B498-43B3-948B-1728B52AA6E4}">
                <adec:decorative xmlns:adec="http://schemas.microsoft.com/office/drawing/2017/decorative" val="1"/>
              </a:ext>
            </a:extLst>
          </p:cNvPr>
          <p:cNvSpPr>
            <a:spLocks noChangeAspect="1"/>
          </p:cNvSpPr>
          <p:nvPr/>
        </p:nvSpPr>
        <p:spPr>
          <a:xfrm>
            <a:off x="7664138" y="1252987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87</a:t>
            </a:r>
          </a:p>
        </p:txBody>
      </p:sp>
      <p:sp>
        <p:nvSpPr>
          <p:cNvPr id="10" name="Oval 9">
            <a:extLst>
              <a:ext uri="{FF2B5EF4-FFF2-40B4-BE49-F238E27FC236}">
                <a16:creationId xmlns:a16="http://schemas.microsoft.com/office/drawing/2014/main" id="{462BAD66-F88D-60D2-2C63-EF3D44F95CB3}"/>
              </a:ext>
              <a:ext uri="{C183D7F6-B498-43B3-948B-1728B52AA6E4}">
                <adec:decorative xmlns:adec="http://schemas.microsoft.com/office/drawing/2017/decorative" val="1"/>
              </a:ext>
            </a:extLst>
          </p:cNvPr>
          <p:cNvSpPr>
            <a:spLocks noChangeAspect="1"/>
          </p:cNvSpPr>
          <p:nvPr/>
        </p:nvSpPr>
        <p:spPr>
          <a:xfrm>
            <a:off x="3575367" y="115598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86</a:t>
            </a:r>
          </a:p>
        </p:txBody>
      </p:sp>
      <p:sp>
        <p:nvSpPr>
          <p:cNvPr id="12" name="Oval 11">
            <a:extLst>
              <a:ext uri="{FF2B5EF4-FFF2-40B4-BE49-F238E27FC236}">
                <a16:creationId xmlns:a16="http://schemas.microsoft.com/office/drawing/2014/main" id="{B55FEF3D-1E2E-6955-5634-3DDAE17F6D35}"/>
              </a:ext>
              <a:ext uri="{C183D7F6-B498-43B3-948B-1728B52AA6E4}">
                <adec:decorative xmlns:adec="http://schemas.microsoft.com/office/drawing/2017/decorative" val="1"/>
              </a:ext>
            </a:extLst>
          </p:cNvPr>
          <p:cNvSpPr>
            <a:spLocks noChangeAspect="1"/>
          </p:cNvSpPr>
          <p:nvPr/>
        </p:nvSpPr>
        <p:spPr>
          <a:xfrm>
            <a:off x="3548981" y="1041047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85</a:t>
            </a:r>
          </a:p>
        </p:txBody>
      </p:sp>
      <p:sp>
        <p:nvSpPr>
          <p:cNvPr id="2" name="Date Placeholder 1">
            <a:extLst>
              <a:ext uri="{FF2B5EF4-FFF2-40B4-BE49-F238E27FC236}">
                <a16:creationId xmlns:a16="http://schemas.microsoft.com/office/drawing/2014/main" id="{BFDE204D-1830-E7C8-B7E8-E74C3414FC8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3/17/2026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0D72FA00-4476-61FE-8C67-5010EC4854B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1088AC52-2B3C-4B63-825C-30A7ACE67A7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2983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Autofit/>
          </a:bodyPr>
          <a:lstStyle/>
          <a:p>
            <a:r>
              <a:rPr lang="en-US"/>
              <a:t>Create Request for Proposals (RFP) </a:t>
            </a:r>
            <a:br>
              <a:rPr lang="en-US"/>
            </a:br>
            <a:r>
              <a:rPr lang="en-US"/>
              <a:t>(Part 2 of 53)</a:t>
            </a:r>
            <a:endParaRPr lang="en-US">
              <a:latin typeface="Arial"/>
              <a:cs typeface="Arial"/>
            </a:endParaRP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6053667"/>
          </a:xfrm>
        </p:spPr>
        <p:txBody>
          <a:bodyPr vert="horz" lIns="91440" tIns="45720" rIns="91440" bIns="45720" rtlCol="0" anchor="t">
            <a:normAutofit/>
          </a:bodyPr>
          <a:lstStyle/>
          <a:p>
            <a:pPr marL="742950" indent="-742950">
              <a:buFont typeface="+mj-lt"/>
              <a:buAutoNum type="arabicPeriod" startAt="3"/>
            </a:pPr>
            <a:r>
              <a:rPr lang="en-US"/>
              <a:t>Click </a:t>
            </a:r>
            <a:r>
              <a:rPr lang="en-US" b="1"/>
              <a:t>Sign On</a:t>
            </a:r>
            <a:r>
              <a:rPr lang="en-US"/>
              <a:t>.</a:t>
            </a:r>
          </a:p>
          <a:p>
            <a:pPr marL="803275">
              <a:tabLst>
                <a:tab pos="803275" algn="l"/>
              </a:tabLst>
            </a:pPr>
            <a:r>
              <a:rPr lang="en-US" sz="2800" b="1">
                <a:latin typeface="Arial"/>
                <a:cs typeface="Arial"/>
              </a:rPr>
              <a:t>Note</a:t>
            </a:r>
            <a:r>
              <a:rPr lang="en-US" sz="2800">
                <a:latin typeface="Arial"/>
                <a:cs typeface="Arial"/>
              </a:rPr>
              <a:t>: The system utilizes Single Sign-On (SSO) capabilities and no log in information is required.</a:t>
            </a:r>
          </a:p>
          <a:p>
            <a:endParaRPr lang="en-US"/>
          </a:p>
          <a:p>
            <a:endParaRPr lang="en-US"/>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4521268"/>
            <a:ext cx="10058400" cy="3917568"/>
          </a:xfrm>
          <a:prstGeom prst="rect">
            <a:avLst/>
          </a:prstGeom>
          <a:ln w="12700">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a:latin typeface="Arial"/>
                <a:cs typeface="Arial"/>
              </a:rPr>
              <a:t>Click </a:t>
            </a:r>
            <a:r>
              <a:rPr lang="en-US" b="1">
                <a:latin typeface="Arial"/>
                <a:cs typeface="Arial"/>
              </a:rPr>
              <a:t>Sourcing</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Sourcing Events</a:t>
            </a:r>
            <a:r>
              <a:rPr lang="en-US">
                <a:latin typeface="Arial"/>
                <a:cs typeface="Arial"/>
              </a:rPr>
              <a:t>.</a:t>
            </a:r>
            <a:endParaRPr lang="en-US" b="1">
              <a:latin typeface="Arial"/>
              <a:cs typeface="Arial"/>
            </a:endParaRPr>
          </a:p>
          <a:p>
            <a:pPr marL="742950" indent="-742950">
              <a:buFont typeface="+mj-lt"/>
              <a:buAutoNum type="arabicPeriod" startAt="4"/>
            </a:pPr>
            <a:r>
              <a:rPr lang="en-US">
                <a:latin typeface="Arial"/>
                <a:cs typeface="Arial"/>
              </a:rPr>
              <a:t>Click</a:t>
            </a:r>
            <a:r>
              <a:rPr lang="en-US" b="1">
                <a:latin typeface="Arial"/>
                <a:cs typeface="Arial"/>
              </a:rPr>
              <a:t> Create New Event</a:t>
            </a:r>
            <a:r>
              <a:rPr lang="en-US">
                <a:latin typeface="Arial"/>
                <a:cs typeface="Arial"/>
              </a:rPr>
              <a:t>.</a:t>
            </a:r>
            <a:endParaRPr lang="en-US" b="1">
              <a:latin typeface="Arial"/>
              <a:cs typeface="Arial"/>
            </a:endParaRPr>
          </a:p>
          <a:p>
            <a:endParaRPr lang="en-US" sz="3600"/>
          </a:p>
          <a:p>
            <a:pPr marL="0" indent="0">
              <a:buNone/>
            </a:pPr>
            <a:endParaRPr lang="en-US"/>
          </a:p>
        </p:txBody>
      </p:sp>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676400" y="7366001"/>
            <a:ext cx="915669" cy="5283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2E66559-16FE-E92D-8F83-BE67B4EB41DC}"/>
              </a:ext>
              <a:ext uri="{C183D7F6-B498-43B3-948B-1728B52AA6E4}">
                <adec:decorative xmlns:adec="http://schemas.microsoft.com/office/drawing/2017/decorative" val="1"/>
              </a:ext>
            </a:extLst>
          </p:cNvPr>
          <p:cNvPicPr>
            <a:picLocks noChangeAspect="1"/>
          </p:cNvPicPr>
          <p:nvPr/>
        </p:nvPicPr>
        <p:blipFill>
          <a:blip r:embed="rId5"/>
          <a:srcRect t="2425" r="1129" b="29989"/>
          <a:stretch>
            <a:fillRect/>
          </a:stretch>
        </p:blipFill>
        <p:spPr>
          <a:xfrm>
            <a:off x="1066799" y="11201419"/>
            <a:ext cx="10058400" cy="4158567"/>
          </a:xfrm>
          <a:prstGeom prst="rect">
            <a:avLst/>
          </a:prstGeom>
          <a:ln w="12700">
            <a:solidFill>
              <a:schemeClr val="tx1"/>
            </a:solidFill>
          </a:ln>
        </p:spPr>
      </p:pic>
      <p:sp>
        <p:nvSpPr>
          <p:cNvPr id="15" name="Rectangle 14">
            <a:extLst>
              <a:ext uri="{FF2B5EF4-FFF2-40B4-BE49-F238E27FC236}">
                <a16:creationId xmlns:a16="http://schemas.microsoft.com/office/drawing/2014/main" id="{09B6EF3B-EA86-BB38-0708-6C7470546C6A}"/>
              </a:ext>
              <a:ext uri="{C183D7F6-B498-43B3-948B-1728B52AA6E4}">
                <adec:decorative xmlns:adec="http://schemas.microsoft.com/office/drawing/2017/decorative" val="1"/>
              </a:ext>
            </a:extLst>
          </p:cNvPr>
          <p:cNvSpPr/>
          <p:nvPr/>
        </p:nvSpPr>
        <p:spPr>
          <a:xfrm>
            <a:off x="1066799" y="11218721"/>
            <a:ext cx="1036959" cy="93141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84DB21-2A3D-8BC6-D00A-53A75537E734}"/>
              </a:ext>
              <a:ext uri="{C183D7F6-B498-43B3-948B-1728B52AA6E4}">
                <adec:decorative xmlns:adec="http://schemas.microsoft.com/office/drawing/2017/decorative" val="1"/>
              </a:ext>
            </a:extLst>
          </p:cNvPr>
          <p:cNvSpPr>
            <a:spLocks noChangeAspect="1"/>
          </p:cNvSpPr>
          <p:nvPr/>
        </p:nvSpPr>
        <p:spPr>
          <a:xfrm>
            <a:off x="518159" y="114101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
        <p:nvSpPr>
          <p:cNvPr id="17" name="Rectangle 16">
            <a:extLst>
              <a:ext uri="{FF2B5EF4-FFF2-40B4-BE49-F238E27FC236}">
                <a16:creationId xmlns:a16="http://schemas.microsoft.com/office/drawing/2014/main" id="{2378ECEE-A028-B970-110E-E4301E146931}"/>
              </a:ext>
              <a:ext uri="{C183D7F6-B498-43B3-948B-1728B52AA6E4}">
                <adec:decorative xmlns:adec="http://schemas.microsoft.com/office/drawing/2017/decorative" val="1"/>
              </a:ext>
            </a:extLst>
          </p:cNvPr>
          <p:cNvSpPr/>
          <p:nvPr/>
        </p:nvSpPr>
        <p:spPr>
          <a:xfrm>
            <a:off x="2336800" y="12150137"/>
            <a:ext cx="2216594" cy="342522"/>
          </a:xfrm>
          <a:prstGeom prst="rect">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D11ACDE-F1C6-6285-3F32-0AFF290881B7}"/>
              </a:ext>
              <a:ext uri="{C183D7F6-B498-43B3-948B-1728B52AA6E4}">
                <adec:decorative xmlns:adec="http://schemas.microsoft.com/office/drawing/2017/decorative" val="1"/>
              </a:ext>
            </a:extLst>
          </p:cNvPr>
          <p:cNvSpPr>
            <a:spLocks noChangeAspect="1"/>
          </p:cNvSpPr>
          <p:nvPr/>
        </p:nvSpPr>
        <p:spPr>
          <a:xfrm>
            <a:off x="4532584" y="12038401"/>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5</a:t>
            </a:r>
          </a:p>
        </p:txBody>
      </p:sp>
      <p:sp>
        <p:nvSpPr>
          <p:cNvPr id="20" name="Rectangle 19">
            <a:extLst>
              <a:ext uri="{FF2B5EF4-FFF2-40B4-BE49-F238E27FC236}">
                <a16:creationId xmlns:a16="http://schemas.microsoft.com/office/drawing/2014/main" id="{CBECD5F0-3DE4-309A-884D-3669061D7EE0}"/>
              </a:ext>
              <a:ext uri="{C183D7F6-B498-43B3-948B-1728B52AA6E4}">
                <adec:decorative xmlns:adec="http://schemas.microsoft.com/office/drawing/2017/decorative" val="1"/>
              </a:ext>
            </a:extLst>
          </p:cNvPr>
          <p:cNvSpPr/>
          <p:nvPr/>
        </p:nvSpPr>
        <p:spPr>
          <a:xfrm>
            <a:off x="6659306" y="13121646"/>
            <a:ext cx="2216594" cy="342522"/>
          </a:xfrm>
          <a:prstGeom prst="rect">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B732B8-2C45-4083-6787-D50C098C75D1}"/>
              </a:ext>
              <a:ext uri="{C183D7F6-B498-43B3-948B-1728B52AA6E4}">
                <adec:decorative xmlns:adec="http://schemas.microsoft.com/office/drawing/2017/decorative" val="1"/>
              </a:ext>
            </a:extLst>
          </p:cNvPr>
          <p:cNvSpPr>
            <a:spLocks noChangeAspect="1"/>
          </p:cNvSpPr>
          <p:nvPr/>
        </p:nvSpPr>
        <p:spPr>
          <a:xfrm>
            <a:off x="8891300" y="1301858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6</a:t>
            </a:r>
          </a:p>
        </p:txBody>
      </p:sp>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3/17/2026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28048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9CA9B-D92F-BB79-9797-897E82167293}"/>
            </a:ext>
          </a:extLst>
        </p:cNvPr>
        <p:cNvGrpSpPr/>
        <p:nvPr/>
      </p:nvGrpSpPr>
      <p:grpSpPr>
        <a:xfrm>
          <a:off x="0" y="0"/>
          <a:ext cx="0" cy="0"/>
          <a:chOff x="0" y="0"/>
          <a:chExt cx="0" cy="0"/>
        </a:xfrm>
      </p:grpSpPr>
      <p:sp>
        <p:nvSpPr>
          <p:cNvPr id="15" name="Title 8">
            <a:extLst>
              <a:ext uri="{FF2B5EF4-FFF2-40B4-BE49-F238E27FC236}">
                <a16:creationId xmlns:a16="http://schemas.microsoft.com/office/drawing/2014/main" id="{A9776EBC-DAF1-9653-BD4F-D98E718B5567}"/>
              </a:ext>
            </a:extLst>
          </p:cNvPr>
          <p:cNvSpPr>
            <a:spLocks noGrp="1"/>
          </p:cNvSpPr>
          <p:nvPr>
            <p:ph type="title"/>
          </p:nvPr>
        </p:nvSpPr>
        <p:spPr>
          <a:xfrm>
            <a:off x="838199" y="679325"/>
            <a:ext cx="10515600" cy="1072743"/>
          </a:xfrm>
        </p:spPr>
        <p:txBody>
          <a:bodyPr>
            <a:noAutofit/>
          </a:bodyPr>
          <a:lstStyle/>
          <a:p>
            <a:r>
              <a:rPr lang="en-US"/>
              <a:t>Create Request for Proposals (RFP) </a:t>
            </a:r>
            <a:br>
              <a:rPr lang="en-US"/>
            </a:br>
            <a:r>
              <a:rPr lang="en-US"/>
              <a:t>(Part 29 of 53)</a:t>
            </a:r>
          </a:p>
        </p:txBody>
      </p:sp>
      <p:sp>
        <p:nvSpPr>
          <p:cNvPr id="11" name="TextBox 10">
            <a:extLst>
              <a:ext uri="{FF2B5EF4-FFF2-40B4-BE49-F238E27FC236}">
                <a16:creationId xmlns:a16="http://schemas.microsoft.com/office/drawing/2014/main" id="{346C8B26-6D39-71FE-97A7-08EC36036FD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654E8EA-F2F9-8C69-81A5-785591BBBB1D}"/>
              </a:ext>
            </a:extLst>
          </p:cNvPr>
          <p:cNvSpPr>
            <a:spLocks noGrp="1"/>
          </p:cNvSpPr>
          <p:nvPr>
            <p:ph type="body" sz="quarter" idx="13"/>
          </p:nvPr>
        </p:nvSpPr>
        <p:spPr>
          <a:xfrm>
            <a:off x="838199" y="2241048"/>
            <a:ext cx="10569221" cy="6053667"/>
          </a:xfrm>
        </p:spPr>
        <p:txBody>
          <a:bodyPr vert="horz" lIns="91440" tIns="45720" rIns="91440" bIns="45720" rtlCol="0" anchor="t">
            <a:normAutofit/>
          </a:bodyPr>
          <a:lstStyle/>
          <a:p>
            <a:pPr marL="742950" indent="-742950">
              <a:buFont typeface="+mj-lt"/>
              <a:buAutoNum type="arabicPeriod" startAt="88"/>
            </a:pPr>
            <a:r>
              <a:rPr lang="en-US"/>
              <a:t>Select </a:t>
            </a:r>
            <a:r>
              <a:rPr lang="en-US" b="1"/>
              <a:t>Link</a:t>
            </a:r>
            <a:r>
              <a:rPr lang="en-US"/>
              <a:t> as </a:t>
            </a:r>
            <a:r>
              <a:rPr lang="en-US" b="1"/>
              <a:t>Attachment Type*</a:t>
            </a:r>
            <a:r>
              <a:rPr lang="en-US"/>
              <a:t>.</a:t>
            </a:r>
          </a:p>
          <a:p>
            <a:pPr marL="742950" indent="-742950">
              <a:buFont typeface="+mj-lt"/>
              <a:buAutoNum type="arabicPeriod" startAt="88"/>
            </a:pPr>
            <a:r>
              <a:rPr lang="en-US"/>
              <a:t>Enter </a:t>
            </a:r>
            <a:r>
              <a:rPr lang="en-US" b="1"/>
              <a:t>Name</a:t>
            </a:r>
            <a:r>
              <a:rPr lang="en-US"/>
              <a:t>.</a:t>
            </a:r>
          </a:p>
          <a:p>
            <a:pPr marL="742950" indent="-742950">
              <a:buFont typeface="+mj-lt"/>
              <a:buAutoNum type="arabicPeriod" startAt="88"/>
            </a:pPr>
            <a:r>
              <a:rPr lang="en-US"/>
              <a:t>Enter </a:t>
            </a:r>
            <a:r>
              <a:rPr lang="en-US" b="1"/>
              <a:t>URL*</a:t>
            </a:r>
            <a:r>
              <a:rPr lang="en-US"/>
              <a:t>.</a:t>
            </a:r>
          </a:p>
          <a:p>
            <a:pPr marL="742950" indent="-742950">
              <a:buFont typeface="+mj-lt"/>
              <a:buAutoNum type="arabicPeriod" startAt="88"/>
            </a:pPr>
            <a:r>
              <a:rPr lang="en-US"/>
              <a:t>Select </a:t>
            </a:r>
            <a:r>
              <a:rPr lang="en-US" b="1"/>
              <a:t>Display Order*</a:t>
            </a:r>
            <a:r>
              <a:rPr lang="en-US"/>
              <a:t>.</a:t>
            </a:r>
            <a:r>
              <a:rPr lang="en-US" b="1"/>
              <a:t> </a:t>
            </a:r>
          </a:p>
          <a:p>
            <a:pPr marL="742950" indent="-742950">
              <a:buFont typeface="+mj-lt"/>
              <a:buAutoNum type="arabicPeriod" startAt="88"/>
            </a:pPr>
            <a:r>
              <a:rPr lang="en-US"/>
              <a:t>Click </a:t>
            </a:r>
            <a:r>
              <a:rPr lang="en-US" b="1"/>
              <a:t>Save Changes</a:t>
            </a:r>
            <a:r>
              <a:rPr lang="en-US"/>
              <a:t>. </a:t>
            </a:r>
          </a:p>
          <a:p>
            <a:pPr marL="742950" indent="-742950">
              <a:buFont typeface="Arial" panose="020B0604020202020204" pitchFamily="34" charset="0"/>
              <a:buChar char="•"/>
            </a:pPr>
            <a:endParaRPr lang="en-US">
              <a:solidFill>
                <a:srgbClr val="000000"/>
              </a:solidFill>
            </a:endParaRPr>
          </a:p>
          <a:p>
            <a:pPr marL="0" indent="0">
              <a:buNone/>
            </a:pPr>
            <a:endParaRPr lang="en-US"/>
          </a:p>
        </p:txBody>
      </p:sp>
      <p:pic>
        <p:nvPicPr>
          <p:cNvPr id="9" name="Picture 8">
            <a:extLst>
              <a:ext uri="{FF2B5EF4-FFF2-40B4-BE49-F238E27FC236}">
                <a16:creationId xmlns:a16="http://schemas.microsoft.com/office/drawing/2014/main" id="{A4625E37-AEF3-107D-C9D7-0C9E185F55DC}"/>
              </a:ext>
              <a:ext uri="{C183D7F6-B498-43B3-948B-1728B52AA6E4}">
                <adec:decorative xmlns:adec="http://schemas.microsoft.com/office/drawing/2017/decorative" val="1"/>
              </a:ext>
            </a:extLst>
          </p:cNvPr>
          <p:cNvPicPr>
            <a:picLocks noChangeAspect="1"/>
          </p:cNvPicPr>
          <p:nvPr/>
        </p:nvPicPr>
        <p:blipFill>
          <a:blip r:embed="rId4"/>
          <a:srcRect t="2826" b="3877"/>
          <a:stretch>
            <a:fillRect/>
          </a:stretch>
        </p:blipFill>
        <p:spPr>
          <a:xfrm>
            <a:off x="2465209" y="5445203"/>
            <a:ext cx="7315200" cy="3269475"/>
          </a:xfrm>
          <a:prstGeom prst="rect">
            <a:avLst/>
          </a:prstGeom>
          <a:ln w="12700">
            <a:solidFill>
              <a:schemeClr val="tx1"/>
            </a:solidFill>
          </a:ln>
        </p:spPr>
      </p:pic>
      <p:sp>
        <p:nvSpPr>
          <p:cNvPr id="16" name="Text Placeholder 15">
            <a:extLst>
              <a:ext uri="{FF2B5EF4-FFF2-40B4-BE49-F238E27FC236}">
                <a16:creationId xmlns:a16="http://schemas.microsoft.com/office/drawing/2014/main" id="{4EE9A7AD-BF96-0430-2638-6D99354FDA06}"/>
              </a:ext>
            </a:extLst>
          </p:cNvPr>
          <p:cNvSpPr>
            <a:spLocks noGrp="1"/>
          </p:cNvSpPr>
          <p:nvPr>
            <p:ph type="body" sz="quarter" idx="14"/>
          </p:nvPr>
        </p:nvSpPr>
        <p:spPr/>
        <p:txBody>
          <a:bodyPr/>
          <a:lstStyle/>
          <a:p>
            <a:pPr marL="766763" lvl="0" indent="-742950">
              <a:buFont typeface="+mj-lt"/>
              <a:buAutoNum type="arabicPeriod" startAt="93"/>
              <a:defRPr/>
            </a:pPr>
            <a:r>
              <a:rPr lang="en-US">
                <a:solidFill>
                  <a:prstClr val="black"/>
                </a:solidFill>
              </a:rPr>
              <a:t>To </a:t>
            </a:r>
            <a:r>
              <a:rPr lang="en-US" b="1">
                <a:solidFill>
                  <a:prstClr val="black"/>
                </a:solidFill>
              </a:rPr>
              <a:t>Add Attachment </a:t>
            </a:r>
            <a:r>
              <a:rPr lang="en-US">
                <a:solidFill>
                  <a:prstClr val="black"/>
                </a:solidFill>
              </a:rPr>
              <a:t>from </a:t>
            </a:r>
            <a:r>
              <a:rPr lang="en-US" b="1">
                <a:solidFill>
                  <a:prstClr val="black"/>
                </a:solidFill>
              </a:rPr>
              <a:t>Library</a:t>
            </a:r>
            <a:r>
              <a:rPr lang="en-US">
                <a:solidFill>
                  <a:prstClr val="black"/>
                </a:solidFill>
              </a:rPr>
              <a:t>, select </a:t>
            </a:r>
            <a:r>
              <a:rPr lang="en-US" b="1">
                <a:solidFill>
                  <a:prstClr val="black"/>
                </a:solidFill>
              </a:rPr>
              <a:t>Add from Library</a:t>
            </a:r>
            <a:r>
              <a:rPr lang="en-US">
                <a:solidFill>
                  <a:prstClr val="black"/>
                </a:solidFill>
              </a:rPr>
              <a:t>. </a:t>
            </a:r>
          </a:p>
        </p:txBody>
      </p:sp>
      <p:sp>
        <p:nvSpPr>
          <p:cNvPr id="23" name="Rectangle 22">
            <a:extLst>
              <a:ext uri="{FF2B5EF4-FFF2-40B4-BE49-F238E27FC236}">
                <a16:creationId xmlns:a16="http://schemas.microsoft.com/office/drawing/2014/main" id="{BDFC49E0-5055-9090-19A0-842257721225}"/>
              </a:ext>
              <a:ext uri="{C183D7F6-B498-43B3-948B-1728B52AA6E4}">
                <adec:decorative xmlns:adec="http://schemas.microsoft.com/office/drawing/2017/decorative" val="1"/>
              </a:ext>
            </a:extLst>
          </p:cNvPr>
          <p:cNvSpPr/>
          <p:nvPr/>
        </p:nvSpPr>
        <p:spPr>
          <a:xfrm flipH="1">
            <a:off x="4667691" y="7638323"/>
            <a:ext cx="4953679" cy="3451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6C1FDC5-339C-C2DB-6B1B-68E7428DD5CD}"/>
              </a:ext>
              <a:ext uri="{C183D7F6-B498-43B3-948B-1728B52AA6E4}">
                <adec:decorative xmlns:adec="http://schemas.microsoft.com/office/drawing/2017/decorative" val="1"/>
              </a:ext>
            </a:extLst>
          </p:cNvPr>
          <p:cNvSpPr/>
          <p:nvPr/>
        </p:nvSpPr>
        <p:spPr>
          <a:xfrm flipH="1">
            <a:off x="4667692" y="7164169"/>
            <a:ext cx="3485706" cy="3451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3BA897-E542-B33B-434A-5669B808F05C}"/>
              </a:ext>
              <a:ext uri="{C183D7F6-B498-43B3-948B-1728B52AA6E4}">
                <adec:decorative xmlns:adec="http://schemas.microsoft.com/office/drawing/2017/decorative" val="1"/>
              </a:ext>
            </a:extLst>
          </p:cNvPr>
          <p:cNvSpPr/>
          <p:nvPr/>
        </p:nvSpPr>
        <p:spPr>
          <a:xfrm flipH="1">
            <a:off x="4667693" y="6753562"/>
            <a:ext cx="3171941" cy="3153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274109E-EEB3-2C29-4748-F9F374E209A2}"/>
              </a:ext>
              <a:ext uri="{C183D7F6-B498-43B3-948B-1728B52AA6E4}">
                <adec:decorative xmlns:adec="http://schemas.microsoft.com/office/drawing/2017/decorative" val="1"/>
              </a:ext>
            </a:extLst>
          </p:cNvPr>
          <p:cNvSpPr/>
          <p:nvPr/>
        </p:nvSpPr>
        <p:spPr>
          <a:xfrm flipH="1">
            <a:off x="4605897" y="6212365"/>
            <a:ext cx="1422868" cy="3451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AF09567-DFEB-0418-B083-0F505CA97325}"/>
              </a:ext>
              <a:ext uri="{C183D7F6-B498-43B3-948B-1728B52AA6E4}">
                <adec:decorative xmlns:adec="http://schemas.microsoft.com/office/drawing/2017/decorative" val="1"/>
              </a:ext>
            </a:extLst>
          </p:cNvPr>
          <p:cNvSpPr/>
          <p:nvPr/>
        </p:nvSpPr>
        <p:spPr>
          <a:xfrm flipH="1">
            <a:off x="7638297" y="8324194"/>
            <a:ext cx="1230038" cy="3451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1129F06-4887-F1AC-5444-3C627F348084}"/>
              </a:ext>
              <a:ext uri="{C183D7F6-B498-43B3-948B-1728B52AA6E4}">
                <adec:decorative xmlns:adec="http://schemas.microsoft.com/office/drawing/2017/decorative" val="1"/>
              </a:ext>
            </a:extLst>
          </p:cNvPr>
          <p:cNvSpPr>
            <a:spLocks noChangeAspect="1"/>
          </p:cNvSpPr>
          <p:nvPr/>
        </p:nvSpPr>
        <p:spPr>
          <a:xfrm>
            <a:off x="4119051" y="753655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91</a:t>
            </a:r>
          </a:p>
        </p:txBody>
      </p:sp>
      <p:sp>
        <p:nvSpPr>
          <p:cNvPr id="18" name="Oval 17">
            <a:extLst>
              <a:ext uri="{FF2B5EF4-FFF2-40B4-BE49-F238E27FC236}">
                <a16:creationId xmlns:a16="http://schemas.microsoft.com/office/drawing/2014/main" id="{071ED6AA-C40B-FD73-3472-32510B2DFC10}"/>
              </a:ext>
              <a:ext uri="{C183D7F6-B498-43B3-948B-1728B52AA6E4}">
                <adec:decorative xmlns:adec="http://schemas.microsoft.com/office/drawing/2017/decorative" val="1"/>
              </a:ext>
            </a:extLst>
          </p:cNvPr>
          <p:cNvSpPr>
            <a:spLocks noChangeAspect="1"/>
          </p:cNvSpPr>
          <p:nvPr/>
        </p:nvSpPr>
        <p:spPr>
          <a:xfrm>
            <a:off x="6028765" y="60989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88</a:t>
            </a:r>
          </a:p>
        </p:txBody>
      </p:sp>
      <p:sp>
        <p:nvSpPr>
          <p:cNvPr id="19" name="Oval 18">
            <a:extLst>
              <a:ext uri="{FF2B5EF4-FFF2-40B4-BE49-F238E27FC236}">
                <a16:creationId xmlns:a16="http://schemas.microsoft.com/office/drawing/2014/main" id="{45A2BEED-88CE-7702-697C-29CC0979EF3F}"/>
              </a:ext>
              <a:ext uri="{C183D7F6-B498-43B3-948B-1728B52AA6E4}">
                <adec:decorative xmlns:adec="http://schemas.microsoft.com/office/drawing/2017/decorative" val="1"/>
              </a:ext>
            </a:extLst>
          </p:cNvPr>
          <p:cNvSpPr>
            <a:spLocks noChangeAspect="1"/>
          </p:cNvSpPr>
          <p:nvPr/>
        </p:nvSpPr>
        <p:spPr>
          <a:xfrm>
            <a:off x="4119051" y="66155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89</a:t>
            </a:r>
          </a:p>
        </p:txBody>
      </p:sp>
      <p:sp>
        <p:nvSpPr>
          <p:cNvPr id="20" name="Oval 19">
            <a:extLst>
              <a:ext uri="{FF2B5EF4-FFF2-40B4-BE49-F238E27FC236}">
                <a16:creationId xmlns:a16="http://schemas.microsoft.com/office/drawing/2014/main" id="{76919E43-A9C4-8231-572A-53E8327201D4}"/>
              </a:ext>
              <a:ext uri="{C183D7F6-B498-43B3-948B-1728B52AA6E4}">
                <adec:decorative xmlns:adec="http://schemas.microsoft.com/office/drawing/2017/decorative" val="1"/>
              </a:ext>
            </a:extLst>
          </p:cNvPr>
          <p:cNvSpPr>
            <a:spLocks noChangeAspect="1"/>
          </p:cNvSpPr>
          <p:nvPr/>
        </p:nvSpPr>
        <p:spPr>
          <a:xfrm>
            <a:off x="8153398" y="705271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90</a:t>
            </a:r>
          </a:p>
        </p:txBody>
      </p:sp>
      <p:sp>
        <p:nvSpPr>
          <p:cNvPr id="21" name="Oval 20">
            <a:extLst>
              <a:ext uri="{FF2B5EF4-FFF2-40B4-BE49-F238E27FC236}">
                <a16:creationId xmlns:a16="http://schemas.microsoft.com/office/drawing/2014/main" id="{CB7C5503-EF88-CDED-43EE-25382BB0435E}"/>
              </a:ext>
              <a:ext uri="{C183D7F6-B498-43B3-948B-1728B52AA6E4}">
                <adec:decorative xmlns:adec="http://schemas.microsoft.com/office/drawing/2017/decorative" val="1"/>
              </a:ext>
            </a:extLst>
          </p:cNvPr>
          <p:cNvSpPr>
            <a:spLocks noChangeAspect="1"/>
          </p:cNvSpPr>
          <p:nvPr/>
        </p:nvSpPr>
        <p:spPr>
          <a:xfrm>
            <a:off x="7089657" y="82202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92</a:t>
            </a:r>
          </a:p>
        </p:txBody>
      </p:sp>
      <p:pic>
        <p:nvPicPr>
          <p:cNvPr id="22" name="Picture 21">
            <a:extLst>
              <a:ext uri="{FF2B5EF4-FFF2-40B4-BE49-F238E27FC236}">
                <a16:creationId xmlns:a16="http://schemas.microsoft.com/office/drawing/2014/main" id="{5F79A31B-D212-1C91-87CC-A65DFC4499FE}"/>
              </a:ext>
              <a:ext uri="{C183D7F6-B498-43B3-948B-1728B52AA6E4}">
                <adec:decorative xmlns:adec="http://schemas.microsoft.com/office/drawing/2017/decorative" val="1"/>
              </a:ext>
            </a:extLst>
          </p:cNvPr>
          <p:cNvPicPr>
            <a:picLocks noChangeAspect="1"/>
          </p:cNvPicPr>
          <p:nvPr/>
        </p:nvPicPr>
        <p:blipFill>
          <a:blip r:embed="rId5"/>
          <a:srcRect r="50267"/>
          <a:stretch>
            <a:fillRect/>
          </a:stretch>
        </p:blipFill>
        <p:spPr>
          <a:xfrm>
            <a:off x="1093609" y="10907798"/>
            <a:ext cx="10058400" cy="3413319"/>
          </a:xfrm>
          <a:prstGeom prst="rect">
            <a:avLst/>
          </a:prstGeom>
          <a:ln w="12700">
            <a:solidFill>
              <a:schemeClr val="tx1"/>
            </a:solidFill>
          </a:ln>
        </p:spPr>
      </p:pic>
      <p:sp>
        <p:nvSpPr>
          <p:cNvPr id="24" name="Rectangle 23">
            <a:extLst>
              <a:ext uri="{FF2B5EF4-FFF2-40B4-BE49-F238E27FC236}">
                <a16:creationId xmlns:a16="http://schemas.microsoft.com/office/drawing/2014/main" id="{FF424263-5417-CB9B-E82A-CDFB8F6C3419}"/>
              </a:ext>
              <a:ext uri="{C183D7F6-B498-43B3-948B-1728B52AA6E4}">
                <adec:decorative xmlns:adec="http://schemas.microsoft.com/office/drawing/2017/decorative" val="1"/>
              </a:ext>
            </a:extLst>
          </p:cNvPr>
          <p:cNvSpPr/>
          <p:nvPr/>
        </p:nvSpPr>
        <p:spPr>
          <a:xfrm>
            <a:off x="1610983" y="13098844"/>
            <a:ext cx="2260542" cy="52039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27E9F4B-DE18-3A51-8076-AB42290CB37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3/17/2026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56D0C0D2-1BE2-5998-27F2-AD25EE11806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750CF82F-E4B3-C3A4-A574-9ED1CE67581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12656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CDAF0-9C95-4EA6-7DE2-D3D974575B40}"/>
            </a:ext>
          </a:extLst>
        </p:cNvPr>
        <p:cNvGrpSpPr/>
        <p:nvPr/>
      </p:nvGrpSpPr>
      <p:grpSpPr>
        <a:xfrm>
          <a:off x="0" y="0"/>
          <a:ext cx="0" cy="0"/>
          <a:chOff x="0" y="0"/>
          <a:chExt cx="0" cy="0"/>
        </a:xfrm>
      </p:grpSpPr>
      <p:sp>
        <p:nvSpPr>
          <p:cNvPr id="10" name="Title 8">
            <a:extLst>
              <a:ext uri="{FF2B5EF4-FFF2-40B4-BE49-F238E27FC236}">
                <a16:creationId xmlns:a16="http://schemas.microsoft.com/office/drawing/2014/main" id="{EEC7E075-4EA0-BC96-4FAE-DF62AA5BA1C7}"/>
              </a:ext>
            </a:extLst>
          </p:cNvPr>
          <p:cNvSpPr>
            <a:spLocks noGrp="1"/>
          </p:cNvSpPr>
          <p:nvPr>
            <p:ph type="title"/>
          </p:nvPr>
        </p:nvSpPr>
        <p:spPr>
          <a:xfrm>
            <a:off x="838199" y="679325"/>
            <a:ext cx="10515600" cy="1072743"/>
          </a:xfrm>
        </p:spPr>
        <p:txBody>
          <a:bodyPr>
            <a:noAutofit/>
          </a:bodyPr>
          <a:lstStyle/>
          <a:p>
            <a:r>
              <a:rPr lang="en-US"/>
              <a:t>Create Request for Proposals (RFP) </a:t>
            </a:r>
            <a:br>
              <a:rPr lang="en-US"/>
            </a:br>
            <a:r>
              <a:rPr lang="en-US"/>
              <a:t>(Part 30 of 53)</a:t>
            </a:r>
          </a:p>
        </p:txBody>
      </p:sp>
      <p:sp>
        <p:nvSpPr>
          <p:cNvPr id="8" name="TextBox 7">
            <a:extLst>
              <a:ext uri="{FF2B5EF4-FFF2-40B4-BE49-F238E27FC236}">
                <a16:creationId xmlns:a16="http://schemas.microsoft.com/office/drawing/2014/main" id="{7127DA79-4C7A-BEF8-7A25-D3E6FB7EE56D}"/>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5">
            <a:extLst>
              <a:ext uri="{FF2B5EF4-FFF2-40B4-BE49-F238E27FC236}">
                <a16:creationId xmlns:a16="http://schemas.microsoft.com/office/drawing/2014/main" id="{A062ECE8-76C6-9614-C9EF-E65FC91778E2}"/>
              </a:ext>
            </a:extLst>
          </p:cNvPr>
          <p:cNvSpPr>
            <a:spLocks noGrp="1"/>
          </p:cNvSpPr>
          <p:nvPr>
            <p:ph type="body" sz="quarter" idx="13"/>
          </p:nvPr>
        </p:nvSpPr>
        <p:spPr/>
        <p:txBody>
          <a:bodyPr/>
          <a:lstStyle/>
          <a:p>
            <a:pPr marL="742950" lvl="0" indent="-742950">
              <a:buFont typeface="+mj-lt"/>
              <a:buAutoNum type="arabicPeriod" startAt="94"/>
              <a:defRPr/>
            </a:pPr>
            <a:r>
              <a:rPr lang="en-US">
                <a:solidFill>
                  <a:prstClr val="black"/>
                </a:solidFill>
              </a:rPr>
              <a:t>Select </a:t>
            </a:r>
            <a:r>
              <a:rPr lang="en-US" b="1">
                <a:solidFill>
                  <a:prstClr val="black"/>
                </a:solidFill>
              </a:rPr>
              <a:t>Library*</a:t>
            </a:r>
            <a:r>
              <a:rPr lang="en-US">
                <a:solidFill>
                  <a:prstClr val="black"/>
                </a:solidFill>
              </a:rPr>
              <a:t>.</a:t>
            </a:r>
          </a:p>
          <a:p>
            <a:pPr marL="741363" lvl="0">
              <a:defRPr/>
            </a:pPr>
            <a:r>
              <a:rPr lang="en-US" sz="2800" b="1">
                <a:solidFill>
                  <a:prstClr val="black"/>
                </a:solidFill>
              </a:rPr>
              <a:t>Note: </a:t>
            </a:r>
            <a:r>
              <a:rPr lang="en-US" sz="2800">
                <a:solidFill>
                  <a:prstClr val="black"/>
                </a:solidFill>
              </a:rPr>
              <a:t>Use </a:t>
            </a:r>
            <a:r>
              <a:rPr lang="en-US" sz="2800" i="1">
                <a:solidFill>
                  <a:prstClr val="black"/>
                </a:solidFill>
              </a:rPr>
              <a:t>magnifying glass </a:t>
            </a:r>
            <a:r>
              <a:rPr lang="en-US" sz="2800">
                <a:solidFill>
                  <a:prstClr val="black"/>
                </a:solidFill>
              </a:rPr>
              <a:t>to search for </a:t>
            </a:r>
            <a:r>
              <a:rPr lang="en-US" sz="2800" i="1">
                <a:solidFill>
                  <a:prstClr val="black"/>
                </a:solidFill>
              </a:rPr>
              <a:t>Library</a:t>
            </a:r>
            <a:r>
              <a:rPr lang="en-US" sz="2800">
                <a:solidFill>
                  <a:prstClr val="black"/>
                </a:solidFill>
              </a:rPr>
              <a:t>. </a:t>
            </a:r>
          </a:p>
        </p:txBody>
      </p:sp>
      <p:pic>
        <p:nvPicPr>
          <p:cNvPr id="5" name="Picture 4">
            <a:extLst>
              <a:ext uri="{FF2B5EF4-FFF2-40B4-BE49-F238E27FC236}">
                <a16:creationId xmlns:a16="http://schemas.microsoft.com/office/drawing/2014/main" id="{F16C720C-8922-9AEA-7046-C6A5E80975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3989777"/>
            <a:ext cx="9144000" cy="4376057"/>
          </a:xfrm>
          <a:prstGeom prst="rect">
            <a:avLst/>
          </a:prstGeom>
          <a:ln w="12700">
            <a:solidFill>
              <a:schemeClr val="tx1"/>
            </a:solidFill>
          </a:ln>
        </p:spPr>
      </p:pic>
      <p:sp>
        <p:nvSpPr>
          <p:cNvPr id="20" name="Text Placeholder 19">
            <a:extLst>
              <a:ext uri="{FF2B5EF4-FFF2-40B4-BE49-F238E27FC236}">
                <a16:creationId xmlns:a16="http://schemas.microsoft.com/office/drawing/2014/main" id="{19BD6676-CC63-CAFD-A4AF-7ADCF16C6D7F}"/>
              </a:ext>
            </a:extLst>
          </p:cNvPr>
          <p:cNvSpPr>
            <a:spLocks noGrp="1"/>
          </p:cNvSpPr>
          <p:nvPr>
            <p:ph type="body" sz="quarter" idx="14"/>
          </p:nvPr>
        </p:nvSpPr>
        <p:spPr>
          <a:xfrm>
            <a:off x="838199" y="9017659"/>
            <a:ext cx="10569221" cy="3071193"/>
          </a:xfrm>
        </p:spPr>
        <p:txBody>
          <a:bodyPr>
            <a:normAutofit/>
          </a:bodyPr>
          <a:lstStyle/>
          <a:p>
            <a:pPr marL="742950" lvl="0" indent="-742950">
              <a:buFont typeface="+mj-lt"/>
              <a:buAutoNum type="arabicPeriod" startAt="95"/>
              <a:defRPr/>
            </a:pPr>
            <a:r>
              <a:rPr lang="en-US">
                <a:solidFill>
                  <a:prstClr val="black"/>
                </a:solidFill>
              </a:rPr>
              <a:t>Check box to </a:t>
            </a:r>
            <a:r>
              <a:rPr lang="en-US" b="1">
                <a:solidFill>
                  <a:prstClr val="black"/>
                </a:solidFill>
              </a:rPr>
              <a:t>Add Attachments</a:t>
            </a:r>
            <a:r>
              <a:rPr lang="en-US">
                <a:solidFill>
                  <a:prstClr val="black"/>
                </a:solidFill>
              </a:rPr>
              <a:t>. </a:t>
            </a:r>
          </a:p>
          <a:p>
            <a:pPr marL="766763" lvl="0">
              <a:defRPr/>
            </a:pPr>
            <a:r>
              <a:rPr lang="en-US" sz="2800" b="1">
                <a:solidFill>
                  <a:prstClr val="black"/>
                </a:solidFill>
              </a:rPr>
              <a:t>Note: </a:t>
            </a:r>
            <a:r>
              <a:rPr lang="en-US" sz="2800">
                <a:solidFill>
                  <a:prstClr val="black"/>
                </a:solidFill>
              </a:rPr>
              <a:t>Multiple </a:t>
            </a:r>
            <a:r>
              <a:rPr lang="en-US" sz="2800" i="1">
                <a:solidFill>
                  <a:prstClr val="black"/>
                </a:solidFill>
              </a:rPr>
              <a:t>Attachments</a:t>
            </a:r>
            <a:r>
              <a:rPr lang="en-US" sz="2800">
                <a:solidFill>
                  <a:prstClr val="black"/>
                </a:solidFill>
              </a:rPr>
              <a:t> can be selected. </a:t>
            </a:r>
          </a:p>
          <a:p>
            <a:pPr marL="742950" lvl="0" indent="-742950">
              <a:buFont typeface="+mj-lt"/>
              <a:buAutoNum type="arabicPeriod" startAt="96"/>
              <a:defRPr/>
            </a:pPr>
            <a:r>
              <a:rPr lang="en-US">
                <a:solidFill>
                  <a:prstClr val="black"/>
                </a:solidFill>
              </a:rPr>
              <a:t>Click </a:t>
            </a:r>
            <a:r>
              <a:rPr lang="en-US" b="1">
                <a:solidFill>
                  <a:prstClr val="black"/>
                </a:solidFill>
              </a:rPr>
              <a:t>Add Selected Attachments</a:t>
            </a:r>
            <a:r>
              <a:rPr lang="en-US">
                <a:solidFill>
                  <a:prstClr val="black"/>
                </a:solidFill>
              </a:rPr>
              <a:t>.</a:t>
            </a:r>
          </a:p>
          <a:p>
            <a:pPr marL="23813" lvl="0">
              <a:defRPr/>
            </a:pPr>
            <a:endParaRPr lang="en-US">
              <a:solidFill>
                <a:prstClr val="black"/>
              </a:solidFill>
            </a:endParaRPr>
          </a:p>
          <a:p>
            <a:endParaRPr lang="en-US"/>
          </a:p>
        </p:txBody>
      </p:sp>
      <p:pic>
        <p:nvPicPr>
          <p:cNvPr id="11" name="Picture 10">
            <a:extLst>
              <a:ext uri="{FF2B5EF4-FFF2-40B4-BE49-F238E27FC236}">
                <a16:creationId xmlns:a16="http://schemas.microsoft.com/office/drawing/2014/main" id="{CC4DB335-2E3B-4166-CCF8-65069971AB88}"/>
              </a:ext>
              <a:ext uri="{C183D7F6-B498-43B3-948B-1728B52AA6E4}">
                <adec:decorative xmlns:adec="http://schemas.microsoft.com/office/drawing/2017/decorative" val="1"/>
              </a:ext>
            </a:extLst>
          </p:cNvPr>
          <p:cNvPicPr>
            <a:picLocks noChangeAspect="1"/>
          </p:cNvPicPr>
          <p:nvPr/>
        </p:nvPicPr>
        <p:blipFill>
          <a:blip r:embed="rId4"/>
          <a:srcRect t="2775"/>
          <a:stretch>
            <a:fillRect/>
          </a:stretch>
        </p:blipFill>
        <p:spPr>
          <a:xfrm>
            <a:off x="3836809" y="10968160"/>
            <a:ext cx="4572000" cy="4424177"/>
          </a:xfrm>
          <a:prstGeom prst="rect">
            <a:avLst/>
          </a:prstGeom>
          <a:ln w="12700">
            <a:solidFill>
              <a:schemeClr val="tx1"/>
            </a:solidFill>
          </a:ln>
        </p:spPr>
      </p:pic>
      <p:sp>
        <p:nvSpPr>
          <p:cNvPr id="24" name="Rectangle 23">
            <a:extLst>
              <a:ext uri="{FF2B5EF4-FFF2-40B4-BE49-F238E27FC236}">
                <a16:creationId xmlns:a16="http://schemas.microsoft.com/office/drawing/2014/main" id="{BA4C0738-8D9D-05D2-FAEF-4127AAA12E58}"/>
              </a:ext>
              <a:ext uri="{C183D7F6-B498-43B3-948B-1728B52AA6E4}">
                <adec:decorative xmlns:adec="http://schemas.microsoft.com/office/drawing/2017/decorative" val="1"/>
              </a:ext>
            </a:extLst>
          </p:cNvPr>
          <p:cNvSpPr/>
          <p:nvPr/>
        </p:nvSpPr>
        <p:spPr>
          <a:xfrm>
            <a:off x="6009950" y="14993095"/>
            <a:ext cx="1673054" cy="31267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B00E49-2681-F2D6-AF4F-36A4E7515249}"/>
              </a:ext>
              <a:ext uri="{C183D7F6-B498-43B3-948B-1728B52AA6E4}">
                <adec:decorative xmlns:adec="http://schemas.microsoft.com/office/drawing/2017/decorative" val="1"/>
              </a:ext>
            </a:extLst>
          </p:cNvPr>
          <p:cNvSpPr>
            <a:spLocks noChangeAspect="1"/>
          </p:cNvSpPr>
          <p:nvPr/>
        </p:nvSpPr>
        <p:spPr>
          <a:xfrm>
            <a:off x="7430649" y="1323822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95</a:t>
            </a:r>
          </a:p>
        </p:txBody>
      </p:sp>
      <p:sp>
        <p:nvSpPr>
          <p:cNvPr id="9" name="Oval 8">
            <a:extLst>
              <a:ext uri="{FF2B5EF4-FFF2-40B4-BE49-F238E27FC236}">
                <a16:creationId xmlns:a16="http://schemas.microsoft.com/office/drawing/2014/main" id="{BE0EF54C-66D5-6A72-6C92-6B41F800393D}"/>
              </a:ext>
              <a:ext uri="{C183D7F6-B498-43B3-948B-1728B52AA6E4}">
                <adec:decorative xmlns:adec="http://schemas.microsoft.com/office/drawing/2017/decorative" val="1"/>
              </a:ext>
            </a:extLst>
          </p:cNvPr>
          <p:cNvSpPr>
            <a:spLocks noChangeAspect="1"/>
          </p:cNvSpPr>
          <p:nvPr/>
        </p:nvSpPr>
        <p:spPr>
          <a:xfrm>
            <a:off x="6572157" y="1444445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96</a:t>
            </a:r>
          </a:p>
        </p:txBody>
      </p:sp>
      <p:sp>
        <p:nvSpPr>
          <p:cNvPr id="13" name="Rectangle 12">
            <a:extLst>
              <a:ext uri="{FF2B5EF4-FFF2-40B4-BE49-F238E27FC236}">
                <a16:creationId xmlns:a16="http://schemas.microsoft.com/office/drawing/2014/main" id="{FAE65FAE-F0FE-14C3-8539-52C1907203EE}"/>
              </a:ext>
              <a:ext uri="{C183D7F6-B498-43B3-948B-1728B52AA6E4}">
                <adec:decorative xmlns:adec="http://schemas.microsoft.com/office/drawing/2017/decorative" val="1"/>
              </a:ext>
            </a:extLst>
          </p:cNvPr>
          <p:cNvSpPr/>
          <p:nvPr/>
        </p:nvSpPr>
        <p:spPr>
          <a:xfrm>
            <a:off x="7979289" y="12481157"/>
            <a:ext cx="265922" cy="19632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508625-6071-A086-3AE1-333CE71F5172}"/>
              </a:ext>
              <a:ext uri="{C183D7F6-B498-43B3-948B-1728B52AA6E4}">
                <adec:decorative xmlns:adec="http://schemas.microsoft.com/office/drawing/2017/decorative" val="1"/>
              </a:ext>
            </a:extLst>
          </p:cNvPr>
          <p:cNvSpPr/>
          <p:nvPr/>
        </p:nvSpPr>
        <p:spPr>
          <a:xfrm flipH="1">
            <a:off x="4667691" y="6005251"/>
            <a:ext cx="4073352" cy="5350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DF22C869-613A-8DEE-7E5F-3DF898DC4E3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A9F2792D-D654-B43A-8ECC-50CD9F403F9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Slide Number Placeholder 3">
            <a:extLst>
              <a:ext uri="{FF2B5EF4-FFF2-40B4-BE49-F238E27FC236}">
                <a16:creationId xmlns:a16="http://schemas.microsoft.com/office/drawing/2014/main" id="{F5A1F7D0-3752-6737-D6EC-DE4BA392CA4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31</a:t>
            </a:fld>
            <a:endParaRPr lang="en-US"/>
          </a:p>
        </p:txBody>
      </p:sp>
    </p:spTree>
    <p:extLst>
      <p:ext uri="{BB962C8B-B14F-4D97-AF65-F5344CB8AC3E}">
        <p14:creationId xmlns:p14="http://schemas.microsoft.com/office/powerpoint/2010/main" val="252551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7F5A-7837-9132-91F8-4E6C7578EE11}"/>
            </a:ext>
          </a:extLst>
        </p:cNvPr>
        <p:cNvGrpSpPr/>
        <p:nvPr/>
      </p:nvGrpSpPr>
      <p:grpSpPr>
        <a:xfrm>
          <a:off x="0" y="0"/>
          <a:ext cx="0" cy="0"/>
          <a:chOff x="0" y="0"/>
          <a:chExt cx="0" cy="0"/>
        </a:xfrm>
      </p:grpSpPr>
      <p:sp>
        <p:nvSpPr>
          <p:cNvPr id="15" name="Title 8">
            <a:extLst>
              <a:ext uri="{FF2B5EF4-FFF2-40B4-BE49-F238E27FC236}">
                <a16:creationId xmlns:a16="http://schemas.microsoft.com/office/drawing/2014/main" id="{9E9E638E-FE94-853B-FDD9-9C056E8B2EBB}"/>
              </a:ext>
            </a:extLst>
          </p:cNvPr>
          <p:cNvSpPr>
            <a:spLocks noGrp="1"/>
          </p:cNvSpPr>
          <p:nvPr>
            <p:ph type="title"/>
          </p:nvPr>
        </p:nvSpPr>
        <p:spPr/>
        <p:txBody>
          <a:bodyPr>
            <a:noAutofit/>
          </a:bodyPr>
          <a:lstStyle/>
          <a:p>
            <a:r>
              <a:rPr lang="en-US"/>
              <a:t>Create Request for Proposals (RFP) </a:t>
            </a:r>
            <a:br>
              <a:rPr lang="en-US"/>
            </a:br>
            <a:r>
              <a:rPr lang="en-US"/>
              <a:t>(Part 31 of 53)</a:t>
            </a:r>
          </a:p>
        </p:txBody>
      </p:sp>
      <p:sp>
        <p:nvSpPr>
          <p:cNvPr id="11" name="TextBox 10">
            <a:extLst>
              <a:ext uri="{FF2B5EF4-FFF2-40B4-BE49-F238E27FC236}">
                <a16:creationId xmlns:a16="http://schemas.microsoft.com/office/drawing/2014/main" id="{591493FB-8032-A341-3807-B5F782698AA3}"/>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18CB76B9-C216-F692-52AB-792642EF4A6B}"/>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97"/>
            </a:pPr>
            <a:r>
              <a:rPr lang="en-US"/>
              <a:t>Review </a:t>
            </a:r>
            <a:r>
              <a:rPr lang="en-US" b="1"/>
              <a:t>Buyer Attachments</a:t>
            </a:r>
            <a:r>
              <a:rPr lang="en-US"/>
              <a:t>.</a:t>
            </a:r>
          </a:p>
          <a:p>
            <a:pPr marL="742950" indent="-742950">
              <a:buFont typeface="+mj-lt"/>
              <a:buAutoNum type="arabicPeriod" startAt="97"/>
            </a:pPr>
            <a:r>
              <a:rPr lang="en-US"/>
              <a:t>Click </a:t>
            </a:r>
            <a:r>
              <a:rPr lang="en-US" b="1"/>
              <a:t>Next</a:t>
            </a:r>
            <a:r>
              <a:rPr lang="en-US"/>
              <a:t>.</a:t>
            </a:r>
          </a:p>
          <a:p>
            <a:pPr marL="742950" indent="-742950">
              <a:buFont typeface="Arial" panose="020B0604020202020204" pitchFamily="34" charset="0"/>
              <a:buChar char="•"/>
            </a:pPr>
            <a:endParaRPr lang="en-US"/>
          </a:p>
          <a:p>
            <a:pPr marL="742950" indent="-742950">
              <a:buFont typeface="Arial" panose="020B0604020202020204" pitchFamily="34" charset="0"/>
              <a:buChar char="•"/>
            </a:pPr>
            <a:endParaRPr lang="en-US">
              <a:solidFill>
                <a:srgbClr val="000000"/>
              </a:solidFill>
            </a:endParaRPr>
          </a:p>
          <a:p>
            <a:pPr marL="0" indent="0">
              <a:buNone/>
            </a:pPr>
            <a:endParaRPr lang="en-US"/>
          </a:p>
        </p:txBody>
      </p:sp>
      <p:pic>
        <p:nvPicPr>
          <p:cNvPr id="5" name="Picture 4">
            <a:extLst>
              <a:ext uri="{FF2B5EF4-FFF2-40B4-BE49-F238E27FC236}">
                <a16:creationId xmlns:a16="http://schemas.microsoft.com/office/drawing/2014/main" id="{214D9BAB-9249-E786-9F48-637945BCAC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4232008"/>
            <a:ext cx="10058400" cy="4305822"/>
          </a:xfrm>
          <a:prstGeom prst="rect">
            <a:avLst/>
          </a:prstGeom>
          <a:ln w="12700">
            <a:solidFill>
              <a:schemeClr val="tx1"/>
            </a:solidFill>
          </a:ln>
        </p:spPr>
      </p:pic>
      <p:sp>
        <p:nvSpPr>
          <p:cNvPr id="7" name="Text Placeholder 6">
            <a:extLst>
              <a:ext uri="{FF2B5EF4-FFF2-40B4-BE49-F238E27FC236}">
                <a16:creationId xmlns:a16="http://schemas.microsoft.com/office/drawing/2014/main" id="{FEC7BE39-0AF2-F43C-40FA-C2B4471E16F3}"/>
              </a:ext>
            </a:extLst>
          </p:cNvPr>
          <p:cNvSpPr>
            <a:spLocks noGrp="1"/>
          </p:cNvSpPr>
          <p:nvPr>
            <p:ph type="body" sz="quarter" idx="14"/>
          </p:nvPr>
        </p:nvSpPr>
        <p:spPr/>
        <p:txBody>
          <a:bodyPr/>
          <a:lstStyle/>
          <a:p>
            <a:pPr marL="742950" indent="-742950">
              <a:buFont typeface="+mj-lt"/>
              <a:buAutoNum type="arabicPeriod" startAt="99"/>
            </a:pPr>
            <a:r>
              <a:rPr lang="en-US"/>
              <a:t>Click </a:t>
            </a:r>
            <a:r>
              <a:rPr lang="en-US" b="1"/>
              <a:t>Next</a:t>
            </a:r>
            <a:r>
              <a:rPr lang="en-US"/>
              <a:t>.</a:t>
            </a:r>
          </a:p>
          <a:p>
            <a:pPr marL="819150"/>
            <a:r>
              <a:rPr lang="en-US" sz="2800" b="1"/>
              <a:t>Note</a:t>
            </a:r>
            <a:r>
              <a:rPr lang="en-US" sz="2800"/>
              <a:t>: All event types are set up to allow suppliers to upload attachments.</a:t>
            </a:r>
          </a:p>
          <a:p>
            <a:endParaRPr lang="en-US"/>
          </a:p>
        </p:txBody>
      </p:sp>
      <p:sp>
        <p:nvSpPr>
          <p:cNvPr id="13" name="Rectangle 12">
            <a:extLst>
              <a:ext uri="{FF2B5EF4-FFF2-40B4-BE49-F238E27FC236}">
                <a16:creationId xmlns:a16="http://schemas.microsoft.com/office/drawing/2014/main" id="{D3CD1213-9216-0942-2B22-343D32D8700B}"/>
              </a:ext>
              <a:ext uri="{C183D7F6-B498-43B3-948B-1728B52AA6E4}">
                <adec:decorative xmlns:adec="http://schemas.microsoft.com/office/drawing/2017/decorative" val="1"/>
              </a:ext>
            </a:extLst>
          </p:cNvPr>
          <p:cNvSpPr/>
          <p:nvPr/>
        </p:nvSpPr>
        <p:spPr>
          <a:xfrm flipH="1">
            <a:off x="1204075" y="5466130"/>
            <a:ext cx="9821276" cy="19278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1958422-32C2-EAB9-4072-4C2FC2126487}"/>
              </a:ext>
              <a:ext uri="{C183D7F6-B498-43B3-948B-1728B52AA6E4}">
                <adec:decorative xmlns:adec="http://schemas.microsoft.com/office/drawing/2017/decorative" val="1"/>
              </a:ext>
            </a:extLst>
          </p:cNvPr>
          <p:cNvSpPr/>
          <p:nvPr/>
        </p:nvSpPr>
        <p:spPr>
          <a:xfrm>
            <a:off x="10294882" y="8166538"/>
            <a:ext cx="626315" cy="29529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424E55-8E39-A76C-26BE-DC9CBDE70F7A}"/>
              </a:ext>
              <a:ext uri="{C183D7F6-B498-43B3-948B-1728B52AA6E4}">
                <adec:decorative xmlns:adec="http://schemas.microsoft.com/office/drawing/2017/decorative" val="1"/>
              </a:ext>
            </a:extLst>
          </p:cNvPr>
          <p:cNvSpPr>
            <a:spLocks noChangeAspect="1"/>
          </p:cNvSpPr>
          <p:nvPr/>
        </p:nvSpPr>
        <p:spPr>
          <a:xfrm>
            <a:off x="5966772" y="739402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97</a:t>
            </a:r>
          </a:p>
        </p:txBody>
      </p:sp>
      <p:sp>
        <p:nvSpPr>
          <p:cNvPr id="20" name="Oval 19">
            <a:extLst>
              <a:ext uri="{FF2B5EF4-FFF2-40B4-BE49-F238E27FC236}">
                <a16:creationId xmlns:a16="http://schemas.microsoft.com/office/drawing/2014/main" id="{EFD4779D-DEB8-E480-A3BE-16AFEA18D0A4}"/>
              </a:ext>
              <a:ext uri="{C183D7F6-B498-43B3-948B-1728B52AA6E4}">
                <adec:decorative xmlns:adec="http://schemas.microsoft.com/office/drawing/2017/decorative" val="1"/>
              </a:ext>
            </a:extLst>
          </p:cNvPr>
          <p:cNvSpPr>
            <a:spLocks noChangeAspect="1"/>
          </p:cNvSpPr>
          <p:nvPr/>
        </p:nvSpPr>
        <p:spPr>
          <a:xfrm>
            <a:off x="10294882" y="76138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a:latin typeface="Arial" panose="020B0604020202020204" pitchFamily="34" charset="0"/>
                <a:cs typeface="Arial" panose="020B0604020202020204" pitchFamily="34" charset="0"/>
              </a:rPr>
              <a:t>98</a:t>
            </a:r>
          </a:p>
        </p:txBody>
      </p:sp>
      <p:pic>
        <p:nvPicPr>
          <p:cNvPr id="8" name="Picture 7">
            <a:extLst>
              <a:ext uri="{FF2B5EF4-FFF2-40B4-BE49-F238E27FC236}">
                <a16:creationId xmlns:a16="http://schemas.microsoft.com/office/drawing/2014/main" id="{C83852B0-ED4A-B774-1731-53223C7A96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99" y="11193496"/>
            <a:ext cx="10058400" cy="2986392"/>
          </a:xfrm>
          <a:prstGeom prst="rect">
            <a:avLst/>
          </a:prstGeom>
          <a:ln>
            <a:solidFill>
              <a:schemeClr val="tx1"/>
            </a:solidFill>
          </a:ln>
        </p:spPr>
      </p:pic>
      <p:sp>
        <p:nvSpPr>
          <p:cNvPr id="9" name="Rectangle 8">
            <a:extLst>
              <a:ext uri="{FF2B5EF4-FFF2-40B4-BE49-F238E27FC236}">
                <a16:creationId xmlns:a16="http://schemas.microsoft.com/office/drawing/2014/main" id="{1B5ACCA8-4B6F-3437-B160-0CB4E201BC59}"/>
              </a:ext>
              <a:ext uri="{C183D7F6-B498-43B3-948B-1728B52AA6E4}">
                <adec:decorative xmlns:adec="http://schemas.microsoft.com/office/drawing/2017/decorative" val="1"/>
              </a:ext>
            </a:extLst>
          </p:cNvPr>
          <p:cNvSpPr/>
          <p:nvPr/>
        </p:nvSpPr>
        <p:spPr>
          <a:xfrm>
            <a:off x="10298768" y="13839913"/>
            <a:ext cx="645028" cy="30683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B43A95B-3C8F-9D12-D535-890502A93F45}"/>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3/17/2026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DFEC493C-AEDE-50C8-2EA1-90DA10A24F0F}"/>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02CD8B13-982E-8A34-3E7C-ACF214A493F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996985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ACAD-46CC-36D4-B591-5F37078FB3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49E1AF-C29C-ACD7-3424-2F669954B327}"/>
              </a:ext>
            </a:extLst>
          </p:cNvPr>
          <p:cNvSpPr>
            <a:spLocks noGrp="1"/>
          </p:cNvSpPr>
          <p:nvPr>
            <p:ph type="title"/>
          </p:nvPr>
        </p:nvSpPr>
        <p:spPr/>
        <p:txBody>
          <a:bodyPr>
            <a:noAutofit/>
          </a:bodyPr>
          <a:lstStyle/>
          <a:p>
            <a:r>
              <a:rPr lang="en-US"/>
              <a:t>Create Request for Proposals (RFP) </a:t>
            </a:r>
            <a:br>
              <a:rPr lang="en-US"/>
            </a:br>
            <a:r>
              <a:rPr lang="en-US"/>
              <a:t>(Part 32 of 53)</a:t>
            </a:r>
          </a:p>
        </p:txBody>
      </p:sp>
      <p:sp>
        <p:nvSpPr>
          <p:cNvPr id="8" name="TextBox 7">
            <a:extLst>
              <a:ext uri="{FF2B5EF4-FFF2-40B4-BE49-F238E27FC236}">
                <a16:creationId xmlns:a16="http://schemas.microsoft.com/office/drawing/2014/main" id="{D82E622C-2BAD-5F86-F82C-B74349915B5A}"/>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E74D2689-7B99-2859-FB7D-8DFBFED97E0E}"/>
              </a:ext>
            </a:extLst>
          </p:cNvPr>
          <p:cNvSpPr>
            <a:spLocks noGrp="1"/>
          </p:cNvSpPr>
          <p:nvPr>
            <p:ph type="body" sz="quarter" idx="13"/>
          </p:nvPr>
        </p:nvSpPr>
        <p:spPr/>
        <p:txBody>
          <a:bodyPr/>
          <a:lstStyle/>
          <a:p>
            <a:pPr marL="19050" indent="952500">
              <a:buFont typeface="+mj-lt"/>
              <a:buAutoNum type="arabicPeriod" startAt="100"/>
            </a:pPr>
            <a:r>
              <a:rPr lang="en-US"/>
              <a:t>To </a:t>
            </a:r>
            <a:r>
              <a:rPr lang="en-US" b="1"/>
              <a:t>Edit</a:t>
            </a:r>
            <a:r>
              <a:rPr lang="en-US"/>
              <a:t> or </a:t>
            </a:r>
            <a:r>
              <a:rPr lang="en-US" b="1"/>
              <a:t>Delete</a:t>
            </a:r>
            <a:r>
              <a:rPr lang="en-US"/>
              <a:t> prepopulated question     </a:t>
            </a:r>
          </a:p>
          <a:p>
            <a:pPr marL="19050"/>
            <a:r>
              <a:rPr lang="en-US"/>
              <a:t>        groups, click </a:t>
            </a:r>
            <a:r>
              <a:rPr lang="en-US" b="1"/>
              <a:t>Actions </a:t>
            </a:r>
            <a:r>
              <a:rPr lang="en-US"/>
              <a:t>(Optional).</a:t>
            </a:r>
          </a:p>
          <a:p>
            <a:pPr marL="971550" indent="-971550">
              <a:buFont typeface="+mj-lt"/>
              <a:buAutoNum type="arabicPeriod" startAt="101"/>
            </a:pPr>
            <a:r>
              <a:rPr lang="en-US"/>
              <a:t>Click </a:t>
            </a:r>
            <a:r>
              <a:rPr lang="en-US" b="1"/>
              <a:t>Page Title </a:t>
            </a:r>
            <a:r>
              <a:rPr lang="en-US"/>
              <a:t>hyperlink to view questions.</a:t>
            </a:r>
          </a:p>
          <a:p>
            <a:pPr marL="963613"/>
            <a:r>
              <a:rPr lang="en-US" sz="2800" b="1">
                <a:solidFill>
                  <a:prstClr val="black"/>
                </a:solidFill>
              </a:rPr>
              <a:t>Note</a:t>
            </a:r>
            <a:r>
              <a:rPr lang="en-US" sz="2800">
                <a:solidFill>
                  <a:prstClr val="black"/>
                </a:solidFill>
              </a:rPr>
              <a:t>: Review the chart to learn more about </a:t>
            </a:r>
            <a:r>
              <a:rPr lang="en-US" sz="2800" i="1">
                <a:solidFill>
                  <a:prstClr val="black"/>
                </a:solidFill>
              </a:rPr>
              <a:t>Event Questions</a:t>
            </a:r>
            <a:r>
              <a:rPr lang="en-US" sz="2800">
                <a:solidFill>
                  <a:prstClr val="black"/>
                </a:solidFill>
              </a:rPr>
              <a:t>.</a:t>
            </a:r>
            <a:r>
              <a:rPr lang="en-US" sz="2800"/>
              <a:t>   </a:t>
            </a:r>
          </a:p>
          <a:p>
            <a:pPr marL="742950" indent="-742950">
              <a:buFont typeface="+mj-lt"/>
              <a:buAutoNum type="arabicPeriod" startAt="65"/>
            </a:pPr>
            <a:endParaRPr lang="en-US"/>
          </a:p>
        </p:txBody>
      </p:sp>
      <p:pic>
        <p:nvPicPr>
          <p:cNvPr id="10" name="Picture 9">
            <a:extLst>
              <a:ext uri="{FF2B5EF4-FFF2-40B4-BE49-F238E27FC236}">
                <a16:creationId xmlns:a16="http://schemas.microsoft.com/office/drawing/2014/main" id="{054BA51F-EAE8-67D6-7A0B-2EE42C98C7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5384863"/>
            <a:ext cx="10058400" cy="3260626"/>
          </a:xfrm>
          <a:prstGeom prst="rect">
            <a:avLst/>
          </a:prstGeom>
          <a:ln w="12700">
            <a:solidFill>
              <a:schemeClr val="tx1"/>
            </a:solidFill>
          </a:ln>
        </p:spPr>
      </p:pic>
      <p:sp>
        <p:nvSpPr>
          <p:cNvPr id="13" name="Rectangle 12">
            <a:extLst>
              <a:ext uri="{FF2B5EF4-FFF2-40B4-BE49-F238E27FC236}">
                <a16:creationId xmlns:a16="http://schemas.microsoft.com/office/drawing/2014/main" id="{A24A3F03-8EC5-1967-D8EA-229809E433FC}"/>
              </a:ext>
              <a:ext uri="{C183D7F6-B498-43B3-948B-1728B52AA6E4}">
                <adec:decorative xmlns:adec="http://schemas.microsoft.com/office/drawing/2017/decorative" val="1"/>
              </a:ext>
            </a:extLst>
          </p:cNvPr>
          <p:cNvSpPr/>
          <p:nvPr/>
        </p:nvSpPr>
        <p:spPr>
          <a:xfrm>
            <a:off x="10253054" y="7015176"/>
            <a:ext cx="693222" cy="33069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78CC1C-176D-7692-53F8-7B64731513C1}"/>
              </a:ext>
              <a:ext uri="{C183D7F6-B498-43B3-948B-1728B52AA6E4}">
                <adec:decorative xmlns:adec="http://schemas.microsoft.com/office/drawing/2017/decorative" val="1"/>
              </a:ext>
            </a:extLst>
          </p:cNvPr>
          <p:cNvSpPr/>
          <p:nvPr/>
        </p:nvSpPr>
        <p:spPr>
          <a:xfrm>
            <a:off x="1592335" y="7015176"/>
            <a:ext cx="1989065" cy="23896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18ACB2-4C3B-9567-B171-7B7B1D9EE9BA}"/>
              </a:ext>
              <a:ext uri="{C183D7F6-B498-43B3-948B-1728B52AA6E4}">
                <adec:decorative xmlns:adec="http://schemas.microsoft.com/office/drawing/2017/decorative" val="1"/>
              </a:ext>
            </a:extLst>
          </p:cNvPr>
          <p:cNvSpPr>
            <a:spLocks noChangeAspect="1"/>
          </p:cNvSpPr>
          <p:nvPr/>
        </p:nvSpPr>
        <p:spPr>
          <a:xfrm>
            <a:off x="10325345" y="64665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100</a:t>
            </a:r>
          </a:p>
        </p:txBody>
      </p:sp>
      <p:sp>
        <p:nvSpPr>
          <p:cNvPr id="17" name="Oval 16">
            <a:extLst>
              <a:ext uri="{FF2B5EF4-FFF2-40B4-BE49-F238E27FC236}">
                <a16:creationId xmlns:a16="http://schemas.microsoft.com/office/drawing/2014/main" id="{E0E58CC3-80A4-7A7D-AE3C-9650CC24F080}"/>
              </a:ext>
              <a:ext uri="{C183D7F6-B498-43B3-948B-1728B52AA6E4}">
                <adec:decorative xmlns:adec="http://schemas.microsoft.com/office/drawing/2017/decorative" val="1"/>
              </a:ext>
            </a:extLst>
          </p:cNvPr>
          <p:cNvSpPr>
            <a:spLocks noChangeAspect="1"/>
          </p:cNvSpPr>
          <p:nvPr/>
        </p:nvSpPr>
        <p:spPr>
          <a:xfrm>
            <a:off x="3562490" y="68603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101</a:t>
            </a:r>
          </a:p>
        </p:txBody>
      </p:sp>
      <p:sp>
        <p:nvSpPr>
          <p:cNvPr id="3" name="Footer Placeholder 2">
            <a:extLst>
              <a:ext uri="{FF2B5EF4-FFF2-40B4-BE49-F238E27FC236}">
                <a16:creationId xmlns:a16="http://schemas.microsoft.com/office/drawing/2014/main" id="{BABB2F38-C0B7-1390-5272-126328B7E31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02362213-C7F5-F1D7-26AA-2BDF564768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Slide Number Placeholder 3">
            <a:extLst>
              <a:ext uri="{FF2B5EF4-FFF2-40B4-BE49-F238E27FC236}">
                <a16:creationId xmlns:a16="http://schemas.microsoft.com/office/drawing/2014/main" id="{5A9371CB-58A2-9F3D-E3C6-FEC1189AFAF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33</a:t>
            </a:fld>
            <a:endParaRPr lang="en-US"/>
          </a:p>
        </p:txBody>
      </p:sp>
    </p:spTree>
    <p:extLst>
      <p:ext uri="{BB962C8B-B14F-4D97-AF65-F5344CB8AC3E}">
        <p14:creationId xmlns:p14="http://schemas.microsoft.com/office/powerpoint/2010/main" val="1971881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2C21A-283F-FC12-645F-C50A1B7B954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2F78528-0833-CBEF-28AA-824DB28EE47B}"/>
              </a:ext>
            </a:extLst>
          </p:cNvPr>
          <p:cNvSpPr>
            <a:spLocks noGrp="1"/>
          </p:cNvSpPr>
          <p:nvPr>
            <p:ph type="title"/>
          </p:nvPr>
        </p:nvSpPr>
        <p:spPr>
          <a:xfrm>
            <a:off x="838199" y="792147"/>
            <a:ext cx="10515600" cy="1132983"/>
          </a:xfrm>
        </p:spPr>
        <p:txBody>
          <a:bodyPr>
            <a:noAutofit/>
          </a:bodyPr>
          <a:lstStyle/>
          <a:p>
            <a:r>
              <a:rPr lang="en-US"/>
              <a:t>Create Request for Proposals (RFP) </a:t>
            </a:r>
            <a:br>
              <a:rPr lang="en-US"/>
            </a:br>
            <a:r>
              <a:rPr lang="en-US"/>
              <a:t>(Part 33 of 53)</a:t>
            </a:r>
            <a:endParaRPr lang="en-US" b="0"/>
          </a:p>
        </p:txBody>
      </p:sp>
      <p:sp>
        <p:nvSpPr>
          <p:cNvPr id="8" name="TextBox 7">
            <a:extLst>
              <a:ext uri="{FF2B5EF4-FFF2-40B4-BE49-F238E27FC236}">
                <a16:creationId xmlns:a16="http://schemas.microsoft.com/office/drawing/2014/main" id="{3285FB9E-89C2-EB4B-DE4B-D5F72AA7A48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aphicFrame>
        <p:nvGraphicFramePr>
          <p:cNvPr id="14" name="Table 13">
            <a:extLst>
              <a:ext uri="{FF2B5EF4-FFF2-40B4-BE49-F238E27FC236}">
                <a16:creationId xmlns:a16="http://schemas.microsoft.com/office/drawing/2014/main" id="{AA0F04BB-6A03-8AC7-56EE-6E03E7F0F0AA}"/>
              </a:ext>
            </a:extLst>
          </p:cNvPr>
          <p:cNvGraphicFramePr>
            <a:graphicFrameLocks/>
          </p:cNvGraphicFramePr>
          <p:nvPr/>
        </p:nvGraphicFramePr>
        <p:xfrm>
          <a:off x="1066799" y="2578919"/>
          <a:ext cx="10058400" cy="12221892"/>
        </p:xfrm>
        <a:graphic>
          <a:graphicData uri="http://schemas.openxmlformats.org/drawingml/2006/table">
            <a:tbl>
              <a:tblPr firstRow="1" bandRow="1"/>
              <a:tblGrid>
                <a:gridCol w="4558497">
                  <a:extLst>
                    <a:ext uri="{9D8B030D-6E8A-4147-A177-3AD203B41FA5}">
                      <a16:colId xmlns:a16="http://schemas.microsoft.com/office/drawing/2014/main" val="3344469958"/>
                    </a:ext>
                  </a:extLst>
                </a:gridCol>
                <a:gridCol w="5499903">
                  <a:extLst>
                    <a:ext uri="{9D8B030D-6E8A-4147-A177-3AD203B41FA5}">
                      <a16:colId xmlns:a16="http://schemas.microsoft.com/office/drawing/2014/main" val="3852811794"/>
                    </a:ext>
                  </a:extLst>
                </a:gridCol>
              </a:tblGrid>
              <a:tr h="597158">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endParaRPr lang="en-US" sz="32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endParaRPr lang="en-US" sz="32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4198842363"/>
                  </a:ext>
                </a:extLst>
              </a:tr>
              <a:tr h="597158">
                <a:tc>
                  <a:txBody>
                    <a:bodyPr/>
                    <a:lstStyle/>
                    <a:p>
                      <a:endParaRPr lang="en-US" sz="320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E7E7E7"/>
                    </a:solidFill>
                  </a:tcPr>
                </a:tc>
                <a:tc>
                  <a:txBody>
                    <a:bodyPr/>
                    <a:lstStyle/>
                    <a:p>
                      <a:endParaRPr lang="en-US" sz="320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886665334"/>
                  </a:ext>
                </a:extLst>
              </a:tr>
              <a:tr h="597158">
                <a:tc>
                  <a:txBody>
                    <a:bodyPr/>
                    <a:lstStyle/>
                    <a:p>
                      <a:endParaRPr lang="en-US" sz="320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CBCBCB"/>
                    </a:solidFill>
                  </a:tcPr>
                </a:tc>
                <a:tc>
                  <a:txBody>
                    <a:bodyPr/>
                    <a:lstStyle/>
                    <a:p>
                      <a:endParaRPr lang="en-US" sz="320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3191060899"/>
                  </a:ext>
                </a:extLst>
              </a:tr>
              <a:tr h="597158">
                <a:tc>
                  <a:txBody>
                    <a:bodyPr/>
                    <a:lstStyle/>
                    <a:p>
                      <a:endParaRPr lang="en-US" sz="320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E7E7E7"/>
                    </a:solidFill>
                  </a:tcPr>
                </a:tc>
                <a:tc>
                  <a:txBody>
                    <a:bodyPr/>
                    <a:lstStyle/>
                    <a:p>
                      <a:endParaRPr lang="en-US" sz="3200">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80195663"/>
                  </a:ext>
                </a:extLst>
              </a:tr>
              <a:tr h="305846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4107013512"/>
                  </a:ext>
                </a:extLst>
              </a:tr>
              <a:tr h="2357203">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272646099"/>
                  </a:ext>
                </a:extLst>
              </a:tr>
              <a:tr h="930429">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867891357"/>
                  </a:ext>
                </a:extLst>
              </a:tr>
              <a:tr h="1241195">
                <a:tc gridSpan="2">
                  <a:txBody>
                    <a:body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hMerge="1">
                  <a:txBody>
                    <a:bodyPr/>
                    <a:lstStyle/>
                    <a:p>
                      <a:endParaRPr lang="en-US" sz="240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755649629"/>
                  </a:ext>
                </a:extLst>
              </a:tr>
            </a:tbl>
          </a:graphicData>
        </a:graphic>
      </p:graphicFrame>
      <p:sp>
        <p:nvSpPr>
          <p:cNvPr id="25" name="TextBox 24">
            <a:extLst>
              <a:ext uri="{FF2B5EF4-FFF2-40B4-BE49-F238E27FC236}">
                <a16:creationId xmlns:a16="http://schemas.microsoft.com/office/drawing/2014/main" id="{8A018389-E6D8-7E3A-0CB8-631197EE176C}"/>
              </a:ext>
            </a:extLst>
          </p:cNvPr>
          <p:cNvSpPr txBox="1">
            <a:spLocks/>
          </p:cNvSpPr>
          <p:nvPr/>
        </p:nvSpPr>
        <p:spPr>
          <a:xfrm>
            <a:off x="1130461" y="2586927"/>
            <a:ext cx="4504482" cy="523220"/>
          </a:xfrm>
          <a:prstGeom prst="rect">
            <a:avLst/>
          </a:prstGeom>
          <a:noFill/>
        </p:spPr>
        <p:txBody>
          <a:bodyPr wrap="square" rtlCol="0">
            <a:spAutoFit/>
          </a:bodyPr>
          <a:lstStyle/>
          <a:p>
            <a:r>
              <a:rPr lang="en-US" sz="2800" b="1">
                <a:solidFill>
                  <a:prstClr val="white"/>
                </a:solidFill>
                <a:latin typeface="Arial" panose="020B0604020202020204" pitchFamily="34" charset="0"/>
                <a:cs typeface="Arial" panose="020B0604020202020204" pitchFamily="34" charset="0"/>
              </a:rPr>
              <a:t>Event Questions </a:t>
            </a:r>
          </a:p>
        </p:txBody>
      </p:sp>
      <p:sp>
        <p:nvSpPr>
          <p:cNvPr id="26" name="TextBox 25">
            <a:extLst>
              <a:ext uri="{FF2B5EF4-FFF2-40B4-BE49-F238E27FC236}">
                <a16:creationId xmlns:a16="http://schemas.microsoft.com/office/drawing/2014/main" id="{54D97C14-A34B-56D5-7124-30D25D3DF2EF}"/>
              </a:ext>
            </a:extLst>
          </p:cNvPr>
          <p:cNvSpPr txBox="1">
            <a:spLocks/>
          </p:cNvSpPr>
          <p:nvPr/>
        </p:nvSpPr>
        <p:spPr>
          <a:xfrm>
            <a:off x="5613723" y="2598634"/>
            <a:ext cx="5469037" cy="523220"/>
          </a:xfrm>
          <a:prstGeom prst="rect">
            <a:avLst/>
          </a:prstGeom>
          <a:noFill/>
        </p:spPr>
        <p:txBody>
          <a:bodyPr wrap="square" rtlCol="0">
            <a:spAutoFit/>
          </a:bodyPr>
          <a:lstStyle/>
          <a:p>
            <a:r>
              <a:rPr lang="en-US" sz="2800" b="1">
                <a:solidFill>
                  <a:prstClr val="white"/>
                </a:solidFill>
                <a:latin typeface="Arial" panose="020B0604020202020204" pitchFamily="34" charset="0"/>
                <a:cs typeface="Arial" panose="020B0604020202020204" pitchFamily="34" charset="0"/>
              </a:rPr>
              <a:t>Description</a:t>
            </a:r>
          </a:p>
        </p:txBody>
      </p:sp>
      <p:sp>
        <p:nvSpPr>
          <p:cNvPr id="7" name="TextBox 6">
            <a:extLst>
              <a:ext uri="{FF2B5EF4-FFF2-40B4-BE49-F238E27FC236}">
                <a16:creationId xmlns:a16="http://schemas.microsoft.com/office/drawing/2014/main" id="{4BE206DE-EAD2-A25C-C373-33453A7243ED}"/>
              </a:ext>
            </a:extLst>
          </p:cNvPr>
          <p:cNvSpPr txBox="1">
            <a:spLocks/>
          </p:cNvSpPr>
          <p:nvPr/>
        </p:nvSpPr>
        <p:spPr>
          <a:xfrm>
            <a:off x="1059402" y="3172193"/>
            <a:ext cx="4504483"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Add New Question</a:t>
            </a:r>
          </a:p>
        </p:txBody>
      </p:sp>
      <p:sp>
        <p:nvSpPr>
          <p:cNvPr id="22" name="TextBox 21">
            <a:extLst>
              <a:ext uri="{FF2B5EF4-FFF2-40B4-BE49-F238E27FC236}">
                <a16:creationId xmlns:a16="http://schemas.microsoft.com/office/drawing/2014/main" id="{C94B55BD-04D9-A436-88FF-3A12F4BA87E6}"/>
              </a:ext>
            </a:extLst>
          </p:cNvPr>
          <p:cNvSpPr txBox="1">
            <a:spLocks/>
          </p:cNvSpPr>
          <p:nvPr/>
        </p:nvSpPr>
        <p:spPr>
          <a:xfrm>
            <a:off x="5642419" y="3205720"/>
            <a:ext cx="5440341"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Enter a custom question.</a:t>
            </a:r>
          </a:p>
        </p:txBody>
      </p:sp>
      <p:sp>
        <p:nvSpPr>
          <p:cNvPr id="13" name="TextBox 12">
            <a:extLst>
              <a:ext uri="{FF2B5EF4-FFF2-40B4-BE49-F238E27FC236}">
                <a16:creationId xmlns:a16="http://schemas.microsoft.com/office/drawing/2014/main" id="{D185D5BF-F05A-BAE0-FBB9-2A23BBBAE880}"/>
              </a:ext>
            </a:extLst>
          </p:cNvPr>
          <p:cNvSpPr txBox="1">
            <a:spLocks/>
          </p:cNvSpPr>
          <p:nvPr/>
        </p:nvSpPr>
        <p:spPr>
          <a:xfrm>
            <a:off x="1059402" y="3795777"/>
            <a:ext cx="4504483"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Add from Library</a:t>
            </a:r>
          </a:p>
        </p:txBody>
      </p:sp>
      <p:sp>
        <p:nvSpPr>
          <p:cNvPr id="23" name="TextBox 22">
            <a:extLst>
              <a:ext uri="{FF2B5EF4-FFF2-40B4-BE49-F238E27FC236}">
                <a16:creationId xmlns:a16="http://schemas.microsoft.com/office/drawing/2014/main" id="{0D354C2A-C20A-56FC-6527-43254977AEF5}"/>
              </a:ext>
            </a:extLst>
          </p:cNvPr>
          <p:cNvSpPr txBox="1">
            <a:spLocks/>
          </p:cNvSpPr>
          <p:nvPr/>
        </p:nvSpPr>
        <p:spPr>
          <a:xfrm>
            <a:off x="5642419" y="3814929"/>
            <a:ext cx="4504483"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Select standard questions.</a:t>
            </a:r>
          </a:p>
        </p:txBody>
      </p:sp>
      <p:sp>
        <p:nvSpPr>
          <p:cNvPr id="15" name="TextBox 14">
            <a:extLst>
              <a:ext uri="{FF2B5EF4-FFF2-40B4-BE49-F238E27FC236}">
                <a16:creationId xmlns:a16="http://schemas.microsoft.com/office/drawing/2014/main" id="{BDCA0C3A-74DE-9255-CA96-C2BF1E668DB2}"/>
              </a:ext>
            </a:extLst>
          </p:cNvPr>
          <p:cNvSpPr txBox="1">
            <a:spLocks/>
          </p:cNvSpPr>
          <p:nvPr/>
        </p:nvSpPr>
        <p:spPr>
          <a:xfrm>
            <a:off x="1059402" y="4402616"/>
            <a:ext cx="4504483"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Import from File</a:t>
            </a:r>
          </a:p>
        </p:txBody>
      </p:sp>
      <p:sp>
        <p:nvSpPr>
          <p:cNvPr id="24" name="TextBox 23">
            <a:extLst>
              <a:ext uri="{FF2B5EF4-FFF2-40B4-BE49-F238E27FC236}">
                <a16:creationId xmlns:a16="http://schemas.microsoft.com/office/drawing/2014/main" id="{54F96BEE-5E4F-40FB-462B-ACB128CA81EE}"/>
              </a:ext>
            </a:extLst>
          </p:cNvPr>
          <p:cNvSpPr txBox="1">
            <a:spLocks/>
          </p:cNvSpPr>
          <p:nvPr/>
        </p:nvSpPr>
        <p:spPr>
          <a:xfrm>
            <a:off x="5642419" y="4395653"/>
            <a:ext cx="4504483" cy="830997"/>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Upload previously prepared questions.</a:t>
            </a:r>
          </a:p>
        </p:txBody>
      </p:sp>
      <p:sp>
        <p:nvSpPr>
          <p:cNvPr id="17" name="TextBox 16">
            <a:extLst>
              <a:ext uri="{FF2B5EF4-FFF2-40B4-BE49-F238E27FC236}">
                <a16:creationId xmlns:a16="http://schemas.microsoft.com/office/drawing/2014/main" id="{5345AB66-B879-5134-6C6A-9C68B0EC6920}"/>
              </a:ext>
            </a:extLst>
          </p:cNvPr>
          <p:cNvSpPr txBox="1">
            <a:spLocks/>
          </p:cNvSpPr>
          <p:nvPr/>
        </p:nvSpPr>
        <p:spPr>
          <a:xfrm>
            <a:off x="1059402" y="5537217"/>
            <a:ext cx="4504483"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Question Page</a:t>
            </a:r>
          </a:p>
        </p:txBody>
      </p:sp>
      <p:sp>
        <p:nvSpPr>
          <p:cNvPr id="18" name="TextBox 17">
            <a:extLst>
              <a:ext uri="{FF2B5EF4-FFF2-40B4-BE49-F238E27FC236}">
                <a16:creationId xmlns:a16="http://schemas.microsoft.com/office/drawing/2014/main" id="{C634245A-2060-CFAC-B188-6D02B9747275}"/>
              </a:ext>
            </a:extLst>
          </p:cNvPr>
          <p:cNvSpPr txBox="1">
            <a:spLocks/>
          </p:cNvSpPr>
          <p:nvPr/>
        </p:nvSpPr>
        <p:spPr>
          <a:xfrm>
            <a:off x="5642419" y="5484118"/>
            <a:ext cx="5440341" cy="3046988"/>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Questions can be organized into separate pages. The RFP Template includes four pre-populated question pages: </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Supplier General Information</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Mandatory Requirements</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Mandatory Scored Questions</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Additional Scored questions</a:t>
            </a:r>
          </a:p>
        </p:txBody>
      </p:sp>
      <p:sp>
        <p:nvSpPr>
          <p:cNvPr id="19" name="TextBox 18">
            <a:extLst>
              <a:ext uri="{FF2B5EF4-FFF2-40B4-BE49-F238E27FC236}">
                <a16:creationId xmlns:a16="http://schemas.microsoft.com/office/drawing/2014/main" id="{5B754876-65A7-3A91-85CA-2AF70C94B4B0}"/>
              </a:ext>
            </a:extLst>
          </p:cNvPr>
          <p:cNvSpPr txBox="1">
            <a:spLocks/>
          </p:cNvSpPr>
          <p:nvPr/>
        </p:nvSpPr>
        <p:spPr>
          <a:xfrm>
            <a:off x="1059402" y="8501267"/>
            <a:ext cx="4536312" cy="461665"/>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Question Group</a:t>
            </a:r>
          </a:p>
        </p:txBody>
      </p:sp>
      <p:sp>
        <p:nvSpPr>
          <p:cNvPr id="20" name="TextBox 19">
            <a:extLst>
              <a:ext uri="{FF2B5EF4-FFF2-40B4-BE49-F238E27FC236}">
                <a16:creationId xmlns:a16="http://schemas.microsoft.com/office/drawing/2014/main" id="{10A5A3AC-5B94-E17E-994C-F23BE65FA1CC}"/>
              </a:ext>
            </a:extLst>
          </p:cNvPr>
          <p:cNvSpPr txBox="1">
            <a:spLocks/>
          </p:cNvSpPr>
          <p:nvPr/>
        </p:nvSpPr>
        <p:spPr>
          <a:xfrm>
            <a:off x="5642419" y="8509503"/>
            <a:ext cx="5448901" cy="1938992"/>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Within each page, questions can be further grouped into sections with titles based on user-defined criteria. Instructions for each group can also be entered.</a:t>
            </a:r>
          </a:p>
        </p:txBody>
      </p:sp>
      <p:sp>
        <p:nvSpPr>
          <p:cNvPr id="5" name="TextBox 4">
            <a:extLst>
              <a:ext uri="{FF2B5EF4-FFF2-40B4-BE49-F238E27FC236}">
                <a16:creationId xmlns:a16="http://schemas.microsoft.com/office/drawing/2014/main" id="{7F0EF0E1-F252-BCFB-F863-E004DBE7693C}"/>
              </a:ext>
            </a:extLst>
          </p:cNvPr>
          <p:cNvSpPr txBox="1">
            <a:spLocks/>
          </p:cNvSpPr>
          <p:nvPr/>
        </p:nvSpPr>
        <p:spPr>
          <a:xfrm>
            <a:off x="1059402" y="10890801"/>
            <a:ext cx="4504482" cy="830997"/>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Block Questions with Supplier Profile Content</a:t>
            </a:r>
          </a:p>
        </p:txBody>
      </p:sp>
      <p:sp>
        <p:nvSpPr>
          <p:cNvPr id="6" name="TextBox 5">
            <a:extLst>
              <a:ext uri="{FF2B5EF4-FFF2-40B4-BE49-F238E27FC236}">
                <a16:creationId xmlns:a16="http://schemas.microsoft.com/office/drawing/2014/main" id="{B4DF3ECF-30BD-D45F-8687-531924B71FF6}"/>
              </a:ext>
            </a:extLst>
          </p:cNvPr>
          <p:cNvSpPr txBox="1">
            <a:spLocks/>
          </p:cNvSpPr>
          <p:nvPr/>
        </p:nvSpPr>
        <p:spPr>
          <a:xfrm>
            <a:off x="5642419" y="10881394"/>
            <a:ext cx="5490256" cy="830997"/>
          </a:xfrm>
          <a:prstGeom prst="rect">
            <a:avLst/>
          </a:prstGeom>
          <a:noFill/>
        </p:spPr>
        <p:txBody>
          <a:bodyPr wrap="square" rtlCol="0">
            <a:spAutoFit/>
          </a:bodyPr>
          <a:lstStyle/>
          <a:p>
            <a:r>
              <a:rPr lang="en-US" sz="2400">
                <a:solidFill>
                  <a:prstClr val="black"/>
                </a:solidFill>
                <a:latin typeface="Arial" panose="020B0604020202020204" pitchFamily="34" charset="0"/>
                <a:cs typeface="Arial" panose="020B0604020202020204" pitchFamily="34" charset="0"/>
              </a:rPr>
              <a:t>Questions from Supplier Profile Content can be added in groups. </a:t>
            </a:r>
          </a:p>
        </p:txBody>
      </p:sp>
      <p:sp>
        <p:nvSpPr>
          <p:cNvPr id="10" name="TextBox 9">
            <a:extLst>
              <a:ext uri="{FF2B5EF4-FFF2-40B4-BE49-F238E27FC236}">
                <a16:creationId xmlns:a16="http://schemas.microsoft.com/office/drawing/2014/main" id="{86E60A9B-9A2D-3157-E7E1-D6E2658C3E3C}"/>
              </a:ext>
            </a:extLst>
          </p:cNvPr>
          <p:cNvSpPr txBox="1">
            <a:spLocks/>
          </p:cNvSpPr>
          <p:nvPr/>
        </p:nvSpPr>
        <p:spPr>
          <a:xfrm>
            <a:off x="1099156" y="11771464"/>
            <a:ext cx="9976653" cy="2308324"/>
          </a:xfrm>
          <a:prstGeom prst="rect">
            <a:avLst/>
          </a:prstGeom>
          <a:noFill/>
        </p:spPr>
        <p:txBody>
          <a:bodyPr wrap="square" rtlCol="0">
            <a:spAutoFit/>
          </a:bodyPr>
          <a:lstStyle/>
          <a:p>
            <a:r>
              <a:rPr lang="en-US" sz="2400" b="1">
                <a:solidFill>
                  <a:prstClr val="black"/>
                </a:solidFill>
                <a:latin typeface="Arial" panose="020B0604020202020204" pitchFamily="34" charset="0"/>
                <a:cs typeface="Arial" panose="020B0604020202020204" pitchFamily="34" charset="0"/>
              </a:rPr>
              <a:t>Note</a:t>
            </a:r>
            <a:r>
              <a:rPr lang="en-US" sz="2400">
                <a:solidFill>
                  <a:prstClr val="black"/>
                </a:solidFill>
                <a:latin typeface="Arial" panose="020B0604020202020204" pitchFamily="34" charset="0"/>
                <a:cs typeface="Arial" panose="020B0604020202020204" pitchFamily="34" charset="0"/>
              </a:rPr>
              <a:t>: Users can organize their questions and groups freely.</a:t>
            </a:r>
          </a:p>
          <a:p>
            <a:endParaRPr lang="en-US" sz="2400">
              <a:solidFill>
                <a:prstClr val="black"/>
              </a:solidFill>
              <a:latin typeface="Arial" panose="020B0604020202020204" pitchFamily="34" charset="0"/>
              <a:cs typeface="Arial" panose="020B0604020202020204" pitchFamily="34" charset="0"/>
            </a:endParaRPr>
          </a:p>
          <a:p>
            <a:r>
              <a:rPr lang="en-US" sz="2400">
                <a:solidFill>
                  <a:prstClr val="black"/>
                </a:solidFill>
                <a:latin typeface="Arial" panose="020B0604020202020204" pitchFamily="34" charset="0"/>
                <a:cs typeface="Arial" panose="020B0604020202020204" pitchFamily="34" charset="0"/>
              </a:rPr>
              <a:t>Options:</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Group questions in sections under a single page.</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Place each group on a separate page.</a:t>
            </a:r>
          </a:p>
          <a:p>
            <a:pPr marL="342900" indent="-342900">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Have all questions in a single page without groups.</a:t>
            </a:r>
          </a:p>
        </p:txBody>
      </p:sp>
      <p:sp>
        <p:nvSpPr>
          <p:cNvPr id="2" name="Date Placeholder 1">
            <a:extLst>
              <a:ext uri="{FF2B5EF4-FFF2-40B4-BE49-F238E27FC236}">
                <a16:creationId xmlns:a16="http://schemas.microsoft.com/office/drawing/2014/main" id="{849DABE3-9CF5-C8A0-7B98-0B299AB270D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7E367406-D510-2918-092D-CE9FFD0CCE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427C3F7-2C06-0919-74FE-EA5FEBE22F3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34</a:t>
            </a:fld>
            <a:endParaRPr lang="en-US"/>
          </a:p>
        </p:txBody>
      </p:sp>
    </p:spTree>
    <p:extLst>
      <p:ext uri="{BB962C8B-B14F-4D97-AF65-F5344CB8AC3E}">
        <p14:creationId xmlns:p14="http://schemas.microsoft.com/office/powerpoint/2010/main" val="1963120890"/>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8EB42-5EAA-F4D8-A419-A64F9A5E56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E5C11F-0107-3A27-6597-A0010FCCCFFC}"/>
              </a:ext>
            </a:extLst>
          </p:cNvPr>
          <p:cNvSpPr>
            <a:spLocks noGrp="1"/>
          </p:cNvSpPr>
          <p:nvPr>
            <p:ph type="title"/>
          </p:nvPr>
        </p:nvSpPr>
        <p:spPr/>
        <p:txBody>
          <a:bodyPr>
            <a:noAutofit/>
          </a:bodyPr>
          <a:lstStyle/>
          <a:p>
            <a:r>
              <a:rPr lang="en-US"/>
              <a:t>Create Request for Proposals (RFP) </a:t>
            </a:r>
            <a:br>
              <a:rPr lang="en-US"/>
            </a:br>
            <a:r>
              <a:rPr lang="en-US"/>
              <a:t>(Part 34 of 53)</a:t>
            </a:r>
          </a:p>
        </p:txBody>
      </p:sp>
      <p:sp>
        <p:nvSpPr>
          <p:cNvPr id="8" name="TextBox 7">
            <a:extLst>
              <a:ext uri="{FF2B5EF4-FFF2-40B4-BE49-F238E27FC236}">
                <a16:creationId xmlns:a16="http://schemas.microsoft.com/office/drawing/2014/main" id="{C364006A-F72C-2119-C75D-ADB4B4F19B0A}"/>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2725983D-9300-194E-47B6-21E161D51FB3}"/>
              </a:ext>
            </a:extLst>
          </p:cNvPr>
          <p:cNvSpPr>
            <a:spLocks noGrp="1"/>
          </p:cNvSpPr>
          <p:nvPr>
            <p:ph type="body" sz="quarter" idx="13"/>
          </p:nvPr>
        </p:nvSpPr>
        <p:spPr/>
        <p:txBody>
          <a:bodyPr/>
          <a:lstStyle/>
          <a:p>
            <a:pPr marL="1028700" lvl="0" indent="-1028700">
              <a:buFont typeface="+mj-lt"/>
              <a:buAutoNum type="arabicPeriod" startAt="102"/>
              <a:defRPr/>
            </a:pPr>
            <a:r>
              <a:rPr lang="en-US">
                <a:solidFill>
                  <a:prstClr val="black"/>
                </a:solidFill>
              </a:rPr>
              <a:t>Click </a:t>
            </a:r>
            <a:r>
              <a:rPr lang="en-US" b="1">
                <a:solidFill>
                  <a:prstClr val="black"/>
                </a:solidFill>
              </a:rPr>
              <a:t>Add Question</a:t>
            </a:r>
            <a:r>
              <a:rPr lang="en-US">
                <a:solidFill>
                  <a:prstClr val="black"/>
                </a:solidFill>
              </a:rPr>
              <a:t>.</a:t>
            </a:r>
          </a:p>
          <a:p>
            <a:pPr marL="1028700" lvl="0" indent="-1028700">
              <a:buFont typeface="+mj-lt"/>
              <a:buAutoNum type="arabicPeriod" startAt="102"/>
              <a:defRPr/>
            </a:pPr>
            <a:r>
              <a:rPr lang="en-US">
                <a:solidFill>
                  <a:prstClr val="black"/>
                </a:solidFill>
              </a:rPr>
              <a:t>To add a custom question, select </a:t>
            </a:r>
            <a:r>
              <a:rPr lang="en-US" b="1">
                <a:solidFill>
                  <a:prstClr val="black"/>
                </a:solidFill>
              </a:rPr>
              <a:t>Add New Question</a:t>
            </a:r>
            <a:r>
              <a:rPr lang="en-US">
                <a:solidFill>
                  <a:prstClr val="black"/>
                </a:solidFill>
              </a:rPr>
              <a:t>. </a:t>
            </a:r>
          </a:p>
          <a:p>
            <a:pPr marL="1028700" lvl="0">
              <a:defRPr/>
            </a:pPr>
            <a:r>
              <a:rPr lang="en-US" sz="2800" b="1">
                <a:solidFill>
                  <a:prstClr val="black"/>
                </a:solidFill>
              </a:rPr>
              <a:t>Note</a:t>
            </a:r>
            <a:r>
              <a:rPr lang="en-US" sz="2800">
                <a:solidFill>
                  <a:prstClr val="black"/>
                </a:solidFill>
              </a:rPr>
              <a:t>: To </a:t>
            </a:r>
            <a:r>
              <a:rPr lang="en-US" sz="2800" i="1">
                <a:solidFill>
                  <a:prstClr val="black"/>
                </a:solidFill>
              </a:rPr>
              <a:t>Add New Question</a:t>
            </a:r>
            <a:r>
              <a:rPr lang="en-US" sz="2800">
                <a:solidFill>
                  <a:prstClr val="black"/>
                </a:solidFill>
              </a:rPr>
              <a:t>, follow </a:t>
            </a:r>
            <a:r>
              <a:rPr lang="en-US" sz="2800" i="1">
                <a:solidFill>
                  <a:prstClr val="black"/>
                </a:solidFill>
              </a:rPr>
              <a:t>Steps 104 – 109 </a:t>
            </a:r>
            <a:r>
              <a:rPr lang="en-US" sz="2800">
                <a:solidFill>
                  <a:prstClr val="black"/>
                </a:solidFill>
              </a:rPr>
              <a:t>and skip to </a:t>
            </a:r>
            <a:r>
              <a:rPr lang="en-US" sz="2800" i="1">
                <a:solidFill>
                  <a:prstClr val="black"/>
                </a:solidFill>
              </a:rPr>
              <a:t>Step 116</a:t>
            </a:r>
            <a:r>
              <a:rPr lang="en-US" sz="2800">
                <a:solidFill>
                  <a:prstClr val="black"/>
                </a:solidFill>
              </a:rPr>
              <a:t>. To </a:t>
            </a:r>
            <a:r>
              <a:rPr lang="en-US" sz="2800" i="1">
                <a:solidFill>
                  <a:prstClr val="black"/>
                </a:solidFill>
              </a:rPr>
              <a:t>Add Questions from Library</a:t>
            </a:r>
            <a:r>
              <a:rPr lang="en-US" sz="2800">
                <a:solidFill>
                  <a:prstClr val="black"/>
                </a:solidFill>
              </a:rPr>
              <a:t>, follow </a:t>
            </a:r>
            <a:r>
              <a:rPr lang="en-US" sz="2800" i="1">
                <a:solidFill>
                  <a:prstClr val="black"/>
                </a:solidFill>
              </a:rPr>
              <a:t>Steps 110 – 116.</a:t>
            </a:r>
            <a:r>
              <a:rPr lang="en-US" sz="2800">
                <a:solidFill>
                  <a:prstClr val="black"/>
                </a:solidFill>
              </a:rPr>
              <a:t> </a:t>
            </a:r>
          </a:p>
        </p:txBody>
      </p:sp>
      <p:pic>
        <p:nvPicPr>
          <p:cNvPr id="10" name="Picture 9">
            <a:extLst>
              <a:ext uri="{FF2B5EF4-FFF2-40B4-BE49-F238E27FC236}">
                <a16:creationId xmlns:a16="http://schemas.microsoft.com/office/drawing/2014/main" id="{7D1ED0B0-E63F-9F10-8A68-02EE8543AF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3914" y="6280484"/>
            <a:ext cx="10058400" cy="3879336"/>
          </a:xfrm>
          <a:prstGeom prst="rect">
            <a:avLst/>
          </a:prstGeom>
          <a:ln w="12700">
            <a:solidFill>
              <a:schemeClr val="tx1"/>
            </a:solidFill>
          </a:ln>
        </p:spPr>
      </p:pic>
      <p:sp>
        <p:nvSpPr>
          <p:cNvPr id="5" name="Rectangle 4">
            <a:extLst>
              <a:ext uri="{FF2B5EF4-FFF2-40B4-BE49-F238E27FC236}">
                <a16:creationId xmlns:a16="http://schemas.microsoft.com/office/drawing/2014/main" id="{F3824055-F865-D85D-F576-960EB7FA4B07}"/>
              </a:ext>
              <a:ext uri="{C183D7F6-B498-43B3-948B-1728B52AA6E4}">
                <adec:decorative xmlns:adec="http://schemas.microsoft.com/office/drawing/2017/decorative" val="1"/>
              </a:ext>
            </a:extLst>
          </p:cNvPr>
          <p:cNvSpPr/>
          <p:nvPr/>
        </p:nvSpPr>
        <p:spPr>
          <a:xfrm>
            <a:off x="1144841" y="9332658"/>
            <a:ext cx="990379" cy="2569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5245AD-6262-6118-DB16-6D2B3A9EC0C7}"/>
              </a:ext>
              <a:ext uri="{C183D7F6-B498-43B3-948B-1728B52AA6E4}">
                <adec:decorative xmlns:adec="http://schemas.microsoft.com/office/drawing/2017/decorative" val="1"/>
              </a:ext>
            </a:extLst>
          </p:cNvPr>
          <p:cNvSpPr/>
          <p:nvPr/>
        </p:nvSpPr>
        <p:spPr>
          <a:xfrm>
            <a:off x="1180945" y="8434787"/>
            <a:ext cx="2437743" cy="32766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0A56C5-DF3E-94E2-6B6A-BABDCB6442C2}"/>
              </a:ext>
              <a:ext uri="{C183D7F6-B498-43B3-948B-1728B52AA6E4}">
                <adec:decorative xmlns:adec="http://schemas.microsoft.com/office/drawing/2017/decorative" val="1"/>
              </a:ext>
            </a:extLst>
          </p:cNvPr>
          <p:cNvSpPr>
            <a:spLocks noChangeAspect="1"/>
          </p:cNvSpPr>
          <p:nvPr/>
        </p:nvSpPr>
        <p:spPr>
          <a:xfrm>
            <a:off x="3618688" y="832353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103</a:t>
            </a:r>
          </a:p>
        </p:txBody>
      </p:sp>
      <p:sp>
        <p:nvSpPr>
          <p:cNvPr id="17" name="Oval 16">
            <a:extLst>
              <a:ext uri="{FF2B5EF4-FFF2-40B4-BE49-F238E27FC236}">
                <a16:creationId xmlns:a16="http://schemas.microsoft.com/office/drawing/2014/main" id="{807EC25C-1FC0-0FD4-A59C-FD0D339B99F6}"/>
              </a:ext>
              <a:ext uri="{C183D7F6-B498-43B3-948B-1728B52AA6E4}">
                <adec:decorative xmlns:adec="http://schemas.microsoft.com/office/drawing/2017/decorative" val="1"/>
              </a:ext>
            </a:extLst>
          </p:cNvPr>
          <p:cNvSpPr>
            <a:spLocks noChangeAspect="1"/>
          </p:cNvSpPr>
          <p:nvPr/>
        </p:nvSpPr>
        <p:spPr>
          <a:xfrm>
            <a:off x="1303967" y="959332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102</a:t>
            </a:r>
          </a:p>
        </p:txBody>
      </p:sp>
      <p:sp>
        <p:nvSpPr>
          <p:cNvPr id="2" name="Date Placeholder 1">
            <a:extLst>
              <a:ext uri="{FF2B5EF4-FFF2-40B4-BE49-F238E27FC236}">
                <a16:creationId xmlns:a16="http://schemas.microsoft.com/office/drawing/2014/main" id="{CE1D54CF-AA18-E8E6-D46B-A6BEA9E9135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1AF59C77-AE17-ADA6-47D4-1024C055DC4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626FAB5-7B74-D0AC-C9CC-4D59EA49EB7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35</a:t>
            </a:fld>
            <a:endParaRPr lang="en-US"/>
          </a:p>
        </p:txBody>
      </p:sp>
    </p:spTree>
    <p:extLst>
      <p:ext uri="{BB962C8B-B14F-4D97-AF65-F5344CB8AC3E}">
        <p14:creationId xmlns:p14="http://schemas.microsoft.com/office/powerpoint/2010/main" val="2835996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A72B-0725-4F7E-B60E-74B0ED087B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88542D-D85D-6E94-F1B5-59EA20664FB9}"/>
              </a:ext>
            </a:extLst>
          </p:cNvPr>
          <p:cNvSpPr>
            <a:spLocks noGrp="1"/>
          </p:cNvSpPr>
          <p:nvPr>
            <p:ph type="title"/>
          </p:nvPr>
        </p:nvSpPr>
        <p:spPr>
          <a:xfrm>
            <a:off x="838199" y="792148"/>
            <a:ext cx="10515600" cy="1156968"/>
          </a:xfrm>
        </p:spPr>
        <p:txBody>
          <a:bodyPr>
            <a:noAutofit/>
          </a:bodyPr>
          <a:lstStyle/>
          <a:p>
            <a:r>
              <a:rPr lang="en-US"/>
              <a:t>Create Request for Proposals (RFP) </a:t>
            </a:r>
            <a:br>
              <a:rPr lang="en-US"/>
            </a:br>
            <a:r>
              <a:rPr lang="en-US"/>
              <a:t>(Part 35 of 53)</a:t>
            </a:r>
          </a:p>
        </p:txBody>
      </p:sp>
      <p:sp>
        <p:nvSpPr>
          <p:cNvPr id="8" name="TextBox 7">
            <a:extLst>
              <a:ext uri="{FF2B5EF4-FFF2-40B4-BE49-F238E27FC236}">
                <a16:creationId xmlns:a16="http://schemas.microsoft.com/office/drawing/2014/main" id="{44EFF99C-92AE-8005-0CFF-B5B7B9FC7303}"/>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C6620C74-531D-4DB7-9C0F-416247D99839}"/>
              </a:ext>
            </a:extLst>
          </p:cNvPr>
          <p:cNvSpPr>
            <a:spLocks noGrp="1"/>
          </p:cNvSpPr>
          <p:nvPr>
            <p:ph type="body" sz="quarter" idx="13"/>
          </p:nvPr>
        </p:nvSpPr>
        <p:spPr/>
        <p:txBody>
          <a:bodyPr/>
          <a:lstStyle/>
          <a:p>
            <a:pPr marL="1028700" indent="-1028700">
              <a:buFont typeface="+mj-lt"/>
              <a:buAutoNum type="arabicPeriod" startAt="104"/>
            </a:pPr>
            <a:r>
              <a:rPr lang="en-US"/>
              <a:t>Enter </a:t>
            </a:r>
            <a:r>
              <a:rPr lang="en-US" b="1"/>
              <a:t>Question Text</a:t>
            </a:r>
            <a:r>
              <a:rPr lang="en-US"/>
              <a:t>*.</a:t>
            </a:r>
          </a:p>
          <a:p>
            <a:pPr marL="1028700" indent="-1028700">
              <a:buFont typeface="+mj-lt"/>
              <a:buAutoNum type="arabicPeriod" startAt="104"/>
            </a:pPr>
            <a:r>
              <a:rPr lang="en-US"/>
              <a:t>Select </a:t>
            </a:r>
            <a:r>
              <a:rPr lang="en-US" b="1"/>
              <a:t>Response Type</a:t>
            </a:r>
            <a:r>
              <a:rPr lang="en-US"/>
              <a:t>*.</a:t>
            </a:r>
          </a:p>
          <a:p>
            <a:pPr marL="1028700"/>
            <a:r>
              <a:rPr lang="en-US" sz="2800" b="1"/>
              <a:t>Note</a:t>
            </a:r>
            <a:r>
              <a:rPr lang="en-US" sz="2800"/>
              <a:t>:</a:t>
            </a:r>
            <a:r>
              <a:rPr lang="en-US" sz="2800" b="1"/>
              <a:t> </a:t>
            </a:r>
            <a:r>
              <a:rPr lang="en-US" sz="2800"/>
              <a:t>Additional fields may display depending on </a:t>
            </a:r>
            <a:r>
              <a:rPr lang="en-US" sz="2800" i="1"/>
              <a:t>Response Type </a:t>
            </a:r>
            <a:r>
              <a:rPr lang="en-US" sz="2800"/>
              <a:t>selected. </a:t>
            </a:r>
          </a:p>
          <a:p>
            <a:pPr marL="1028700" indent="-1028700">
              <a:buFont typeface="+mj-lt"/>
              <a:buAutoNum type="arabicPeriod" startAt="106"/>
            </a:pPr>
            <a:r>
              <a:rPr lang="en-US"/>
              <a:t>Click </a:t>
            </a:r>
            <a:r>
              <a:rPr lang="en-US" b="1"/>
              <a:t>Supplier Response is Required checkbox</a:t>
            </a:r>
            <a:r>
              <a:rPr lang="en-US"/>
              <a:t> (Optional).</a:t>
            </a:r>
          </a:p>
          <a:p>
            <a:pPr marL="1028700" indent="-1028700">
              <a:buFont typeface="+mj-lt"/>
              <a:buAutoNum type="arabicPeriod" startAt="106"/>
            </a:pPr>
            <a:r>
              <a:rPr lang="en-US"/>
              <a:t>Click </a:t>
            </a:r>
            <a:r>
              <a:rPr lang="en-US" b="1"/>
              <a:t>Upload </a:t>
            </a:r>
            <a:r>
              <a:rPr lang="en-US"/>
              <a:t>to </a:t>
            </a:r>
            <a:r>
              <a:rPr lang="en-US" b="1"/>
              <a:t>Attach File </a:t>
            </a:r>
            <a:r>
              <a:rPr lang="en-US"/>
              <a:t>(Optional).</a:t>
            </a:r>
          </a:p>
          <a:p>
            <a:pPr marL="1028700" indent="-1028700">
              <a:buFont typeface="+mj-lt"/>
              <a:buAutoNum type="arabicPeriod" startAt="106"/>
            </a:pPr>
            <a:r>
              <a:rPr lang="en-US"/>
              <a:t>Select </a:t>
            </a:r>
            <a:r>
              <a:rPr lang="en-US" b="1"/>
              <a:t>Display Order</a:t>
            </a:r>
            <a:r>
              <a:rPr lang="en-US"/>
              <a:t>*.</a:t>
            </a:r>
          </a:p>
          <a:p>
            <a:pPr marL="1028700" indent="-1028700">
              <a:buFont typeface="+mj-lt"/>
              <a:buAutoNum type="arabicPeriod" startAt="106"/>
            </a:pPr>
            <a:r>
              <a:rPr lang="en-US"/>
              <a:t>Click </a:t>
            </a:r>
            <a:r>
              <a:rPr lang="en-US" b="1"/>
              <a:t>Save Changes</a:t>
            </a:r>
            <a:r>
              <a:rPr lang="en-US"/>
              <a:t>.</a:t>
            </a:r>
          </a:p>
        </p:txBody>
      </p:sp>
      <p:pic>
        <p:nvPicPr>
          <p:cNvPr id="13" name="Picture 12">
            <a:extLst>
              <a:ext uri="{FF2B5EF4-FFF2-40B4-BE49-F238E27FC236}">
                <a16:creationId xmlns:a16="http://schemas.microsoft.com/office/drawing/2014/main" id="{EF693B21-82B1-135E-9DD3-C9B4ACD545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37" r="537"/>
          <a:stretch/>
        </p:blipFill>
        <p:spPr>
          <a:xfrm>
            <a:off x="1066800" y="7876718"/>
            <a:ext cx="10058400" cy="6021252"/>
          </a:xfrm>
          <a:prstGeom prst="rect">
            <a:avLst/>
          </a:prstGeom>
          <a:ln w="12700">
            <a:solidFill>
              <a:schemeClr val="tx1"/>
            </a:solidFill>
          </a:ln>
        </p:spPr>
      </p:pic>
      <p:sp>
        <p:nvSpPr>
          <p:cNvPr id="5" name="Rectangle 4">
            <a:extLst>
              <a:ext uri="{FF2B5EF4-FFF2-40B4-BE49-F238E27FC236}">
                <a16:creationId xmlns:a16="http://schemas.microsoft.com/office/drawing/2014/main" id="{EC853B51-02F3-473A-1706-B0570C9C6C28}"/>
              </a:ext>
              <a:ext uri="{C183D7F6-B498-43B3-948B-1728B52AA6E4}">
                <adec:decorative xmlns:adec="http://schemas.microsoft.com/office/drawing/2017/decorative" val="1"/>
              </a:ext>
            </a:extLst>
          </p:cNvPr>
          <p:cNvSpPr/>
          <p:nvPr/>
        </p:nvSpPr>
        <p:spPr>
          <a:xfrm>
            <a:off x="3581400" y="8983579"/>
            <a:ext cx="2009774" cy="148122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640DCC-155E-F4FE-0CC3-F6F0731115EE}"/>
              </a:ext>
              <a:ext uri="{C183D7F6-B498-43B3-948B-1728B52AA6E4}">
                <adec:decorative xmlns:adec="http://schemas.microsoft.com/office/drawing/2017/decorative" val="1"/>
              </a:ext>
            </a:extLst>
          </p:cNvPr>
          <p:cNvSpPr/>
          <p:nvPr/>
        </p:nvSpPr>
        <p:spPr>
          <a:xfrm>
            <a:off x="3581399" y="10804956"/>
            <a:ext cx="2642937" cy="4405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DB80FF-BE82-4C8F-6B70-615128F52DA4}"/>
              </a:ext>
              <a:ext uri="{C183D7F6-B498-43B3-948B-1728B52AA6E4}">
                <adec:decorative xmlns:adec="http://schemas.microsoft.com/office/drawing/2017/decorative" val="1"/>
              </a:ext>
            </a:extLst>
          </p:cNvPr>
          <p:cNvSpPr/>
          <p:nvPr/>
        </p:nvSpPr>
        <p:spPr>
          <a:xfrm>
            <a:off x="3581398" y="11341100"/>
            <a:ext cx="2743201" cy="2726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CCF902-CD5E-C19F-A4FE-861A260703A5}"/>
              </a:ext>
              <a:ext uri="{C183D7F6-B498-43B3-948B-1728B52AA6E4}">
                <adec:decorative xmlns:adec="http://schemas.microsoft.com/office/drawing/2017/decorative" val="1"/>
              </a:ext>
            </a:extLst>
          </p:cNvPr>
          <p:cNvSpPr/>
          <p:nvPr/>
        </p:nvSpPr>
        <p:spPr>
          <a:xfrm>
            <a:off x="4902865" y="11785535"/>
            <a:ext cx="688309" cy="31873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A19EDC-673F-3F67-34FA-24764556E4F2}"/>
              </a:ext>
              <a:ext uri="{C183D7F6-B498-43B3-948B-1728B52AA6E4}">
                <adec:decorative xmlns:adec="http://schemas.microsoft.com/office/drawing/2017/decorative" val="1"/>
              </a:ext>
            </a:extLst>
          </p:cNvPr>
          <p:cNvSpPr/>
          <p:nvPr/>
        </p:nvSpPr>
        <p:spPr>
          <a:xfrm>
            <a:off x="3581399" y="12276007"/>
            <a:ext cx="3667126" cy="4405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ED519F-C553-46D1-FA9F-AF9D32241A2E}"/>
              </a:ext>
              <a:ext uri="{C183D7F6-B498-43B3-948B-1728B52AA6E4}">
                <adec:decorative xmlns:adec="http://schemas.microsoft.com/office/drawing/2017/decorative" val="1"/>
              </a:ext>
            </a:extLst>
          </p:cNvPr>
          <p:cNvSpPr/>
          <p:nvPr/>
        </p:nvSpPr>
        <p:spPr>
          <a:xfrm>
            <a:off x="8629648" y="13285963"/>
            <a:ext cx="1485902" cy="4490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9AC42-6DC7-C730-B979-5C29AB81D745}"/>
              </a:ext>
              <a:ext uri="{C183D7F6-B498-43B3-948B-1728B52AA6E4}">
                <adec:decorative xmlns:adec="http://schemas.microsoft.com/office/drawing/2017/decorative" val="1"/>
              </a:ext>
            </a:extLst>
          </p:cNvPr>
          <p:cNvSpPr>
            <a:spLocks noChangeAspect="1"/>
          </p:cNvSpPr>
          <p:nvPr/>
        </p:nvSpPr>
        <p:spPr>
          <a:xfrm>
            <a:off x="3024859" y="953226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104</a:t>
            </a:r>
          </a:p>
        </p:txBody>
      </p:sp>
      <p:sp>
        <p:nvSpPr>
          <p:cNvPr id="16" name="Oval 15">
            <a:extLst>
              <a:ext uri="{FF2B5EF4-FFF2-40B4-BE49-F238E27FC236}">
                <a16:creationId xmlns:a16="http://schemas.microsoft.com/office/drawing/2014/main" id="{9029A9A6-D948-E6DD-845B-17EEE2184A59}"/>
              </a:ext>
              <a:ext uri="{C183D7F6-B498-43B3-948B-1728B52AA6E4}">
                <adec:decorative xmlns:adec="http://schemas.microsoft.com/office/drawing/2017/decorative" val="1"/>
              </a:ext>
            </a:extLst>
          </p:cNvPr>
          <p:cNvSpPr>
            <a:spLocks noChangeAspect="1"/>
          </p:cNvSpPr>
          <p:nvPr/>
        </p:nvSpPr>
        <p:spPr>
          <a:xfrm>
            <a:off x="3032758" y="1076446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105</a:t>
            </a:r>
          </a:p>
        </p:txBody>
      </p:sp>
      <p:sp>
        <p:nvSpPr>
          <p:cNvPr id="17" name="Oval 16">
            <a:extLst>
              <a:ext uri="{FF2B5EF4-FFF2-40B4-BE49-F238E27FC236}">
                <a16:creationId xmlns:a16="http://schemas.microsoft.com/office/drawing/2014/main" id="{7D08F640-F5DD-BABF-96BA-78FAFBAA1288}"/>
              </a:ext>
              <a:ext uri="{C183D7F6-B498-43B3-948B-1728B52AA6E4}">
                <adec:decorative xmlns:adec="http://schemas.microsoft.com/office/drawing/2017/decorative" val="1"/>
              </a:ext>
            </a:extLst>
          </p:cNvPr>
          <p:cNvSpPr>
            <a:spLocks noChangeAspect="1"/>
          </p:cNvSpPr>
          <p:nvPr/>
        </p:nvSpPr>
        <p:spPr>
          <a:xfrm>
            <a:off x="6280154" y="1118905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106</a:t>
            </a:r>
          </a:p>
        </p:txBody>
      </p:sp>
      <p:sp>
        <p:nvSpPr>
          <p:cNvPr id="18" name="Oval 17">
            <a:extLst>
              <a:ext uri="{FF2B5EF4-FFF2-40B4-BE49-F238E27FC236}">
                <a16:creationId xmlns:a16="http://schemas.microsoft.com/office/drawing/2014/main" id="{79CCE6B9-5585-A374-0A7E-02B4C869CD20}"/>
              </a:ext>
              <a:ext uri="{C183D7F6-B498-43B3-948B-1728B52AA6E4}">
                <adec:decorative xmlns:adec="http://schemas.microsoft.com/office/drawing/2017/decorative" val="1"/>
              </a:ext>
            </a:extLst>
          </p:cNvPr>
          <p:cNvSpPr>
            <a:spLocks noChangeAspect="1"/>
          </p:cNvSpPr>
          <p:nvPr/>
        </p:nvSpPr>
        <p:spPr>
          <a:xfrm>
            <a:off x="5599486" y="1165585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107</a:t>
            </a:r>
          </a:p>
        </p:txBody>
      </p:sp>
      <p:sp>
        <p:nvSpPr>
          <p:cNvPr id="19" name="Oval 18">
            <a:extLst>
              <a:ext uri="{FF2B5EF4-FFF2-40B4-BE49-F238E27FC236}">
                <a16:creationId xmlns:a16="http://schemas.microsoft.com/office/drawing/2014/main" id="{F847184D-9B79-3D61-6DF3-2FED0AB29288}"/>
              </a:ext>
              <a:ext uri="{C183D7F6-B498-43B3-948B-1728B52AA6E4}">
                <adec:decorative xmlns:adec="http://schemas.microsoft.com/office/drawing/2017/decorative" val="1"/>
              </a:ext>
            </a:extLst>
          </p:cNvPr>
          <p:cNvSpPr>
            <a:spLocks noChangeAspect="1"/>
          </p:cNvSpPr>
          <p:nvPr/>
        </p:nvSpPr>
        <p:spPr>
          <a:xfrm>
            <a:off x="3024859" y="122219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108</a:t>
            </a:r>
          </a:p>
        </p:txBody>
      </p:sp>
      <p:sp>
        <p:nvSpPr>
          <p:cNvPr id="20" name="Oval 19">
            <a:extLst>
              <a:ext uri="{FF2B5EF4-FFF2-40B4-BE49-F238E27FC236}">
                <a16:creationId xmlns:a16="http://schemas.microsoft.com/office/drawing/2014/main" id="{300DEDC6-E851-9815-A1B6-920FC2D49F12}"/>
              </a:ext>
              <a:ext uri="{C183D7F6-B498-43B3-948B-1728B52AA6E4}">
                <adec:decorative xmlns:adec="http://schemas.microsoft.com/office/drawing/2017/decorative" val="1"/>
              </a:ext>
            </a:extLst>
          </p:cNvPr>
          <p:cNvSpPr>
            <a:spLocks noChangeAspect="1"/>
          </p:cNvSpPr>
          <p:nvPr/>
        </p:nvSpPr>
        <p:spPr>
          <a:xfrm>
            <a:off x="8071657" y="1323618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109</a:t>
            </a:r>
          </a:p>
        </p:txBody>
      </p:sp>
      <p:sp>
        <p:nvSpPr>
          <p:cNvPr id="2" name="Date Placeholder 1">
            <a:extLst>
              <a:ext uri="{FF2B5EF4-FFF2-40B4-BE49-F238E27FC236}">
                <a16:creationId xmlns:a16="http://schemas.microsoft.com/office/drawing/2014/main" id="{D0557620-86C3-0EBE-3A06-4DEF085B5C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33CE5466-A3D3-C99C-DBDA-B2228C94865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5F4AE2E-6954-F2B9-36DA-AC1D1CACA7B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36</a:t>
            </a:fld>
            <a:endParaRPr lang="en-US"/>
          </a:p>
        </p:txBody>
      </p:sp>
    </p:spTree>
    <p:extLst>
      <p:ext uri="{BB962C8B-B14F-4D97-AF65-F5344CB8AC3E}">
        <p14:creationId xmlns:p14="http://schemas.microsoft.com/office/powerpoint/2010/main" val="1256730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166BF-8E1E-505D-A791-0C0423076D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875A5E6-2E96-A841-4D33-BB6FFC7C57E0}"/>
              </a:ext>
            </a:extLst>
          </p:cNvPr>
          <p:cNvSpPr>
            <a:spLocks noGrp="1"/>
          </p:cNvSpPr>
          <p:nvPr>
            <p:ph type="title"/>
          </p:nvPr>
        </p:nvSpPr>
        <p:spPr/>
        <p:txBody>
          <a:bodyPr>
            <a:noAutofit/>
          </a:bodyPr>
          <a:lstStyle/>
          <a:p>
            <a:r>
              <a:rPr lang="en-US"/>
              <a:t>Create Request for Proposals (RFP) </a:t>
            </a:r>
            <a:br>
              <a:rPr lang="en-US"/>
            </a:br>
            <a:r>
              <a:rPr lang="en-US"/>
              <a:t>(Part 36 of 53)</a:t>
            </a:r>
          </a:p>
        </p:txBody>
      </p:sp>
      <p:sp>
        <p:nvSpPr>
          <p:cNvPr id="8" name="TextBox 7">
            <a:extLst>
              <a:ext uri="{FF2B5EF4-FFF2-40B4-BE49-F238E27FC236}">
                <a16:creationId xmlns:a16="http://schemas.microsoft.com/office/drawing/2014/main" id="{30236644-46FF-8C2B-B192-96667FEA7E1D}"/>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0C5B2B1D-3356-20A8-4D28-BEFF2180519A}"/>
              </a:ext>
            </a:extLst>
          </p:cNvPr>
          <p:cNvSpPr>
            <a:spLocks noGrp="1"/>
          </p:cNvSpPr>
          <p:nvPr>
            <p:ph type="body" sz="quarter" idx="13"/>
          </p:nvPr>
        </p:nvSpPr>
        <p:spPr/>
        <p:txBody>
          <a:bodyPr/>
          <a:lstStyle/>
          <a:p>
            <a:pPr marL="1028700" lvl="0" indent="-1028700">
              <a:buFont typeface="+mj-lt"/>
              <a:buAutoNum type="arabicPeriod" startAt="110"/>
              <a:defRPr/>
            </a:pPr>
            <a:r>
              <a:rPr lang="en-US">
                <a:solidFill>
                  <a:prstClr val="black"/>
                </a:solidFill>
              </a:rPr>
              <a:t>Select </a:t>
            </a:r>
            <a:r>
              <a:rPr lang="en-US" b="1">
                <a:solidFill>
                  <a:prstClr val="black"/>
                </a:solidFill>
              </a:rPr>
              <a:t>Add Question from Library</a:t>
            </a:r>
            <a:r>
              <a:rPr lang="en-US">
                <a:solidFill>
                  <a:prstClr val="black"/>
                </a:solidFill>
              </a:rPr>
              <a:t>. </a:t>
            </a:r>
          </a:p>
          <a:p>
            <a:pPr marL="1028700" lvl="0">
              <a:defRPr/>
            </a:pPr>
            <a:r>
              <a:rPr lang="en-US" sz="2800" b="1">
                <a:solidFill>
                  <a:prstClr val="black"/>
                </a:solidFill>
              </a:rPr>
              <a:t>Note</a:t>
            </a:r>
            <a:r>
              <a:rPr lang="en-US" sz="2800">
                <a:solidFill>
                  <a:prstClr val="black"/>
                </a:solidFill>
              </a:rPr>
              <a:t>: To </a:t>
            </a:r>
            <a:r>
              <a:rPr lang="en-US" sz="2800" i="1">
                <a:solidFill>
                  <a:prstClr val="black"/>
                </a:solidFill>
              </a:rPr>
              <a:t>Add Questions from Library</a:t>
            </a:r>
            <a:r>
              <a:rPr lang="en-US" sz="2800">
                <a:solidFill>
                  <a:prstClr val="black"/>
                </a:solidFill>
              </a:rPr>
              <a:t>, follow </a:t>
            </a:r>
            <a:r>
              <a:rPr lang="en-US" sz="2800" i="1">
                <a:solidFill>
                  <a:prstClr val="black"/>
                </a:solidFill>
              </a:rPr>
              <a:t>Steps 111 – 116.</a:t>
            </a:r>
            <a:r>
              <a:rPr lang="en-US" sz="2800">
                <a:solidFill>
                  <a:prstClr val="black"/>
                </a:solidFill>
              </a:rPr>
              <a:t> </a:t>
            </a:r>
          </a:p>
        </p:txBody>
      </p:sp>
      <p:pic>
        <p:nvPicPr>
          <p:cNvPr id="10" name="Picture 9">
            <a:extLst>
              <a:ext uri="{FF2B5EF4-FFF2-40B4-BE49-F238E27FC236}">
                <a16:creationId xmlns:a16="http://schemas.microsoft.com/office/drawing/2014/main" id="{5A3B961A-42C6-A86F-FD82-10D60CEA2A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4841" y="4432656"/>
            <a:ext cx="10058400" cy="3879336"/>
          </a:xfrm>
          <a:prstGeom prst="rect">
            <a:avLst/>
          </a:prstGeom>
          <a:ln w="12700">
            <a:solidFill>
              <a:schemeClr val="tx1"/>
            </a:solidFill>
          </a:ln>
        </p:spPr>
      </p:pic>
      <p:sp>
        <p:nvSpPr>
          <p:cNvPr id="6" name="Text Placeholder 5">
            <a:extLst>
              <a:ext uri="{FF2B5EF4-FFF2-40B4-BE49-F238E27FC236}">
                <a16:creationId xmlns:a16="http://schemas.microsoft.com/office/drawing/2014/main" id="{7AF1BF19-F01F-0B47-6C8F-BE973BA10CE5}"/>
              </a:ext>
            </a:extLst>
          </p:cNvPr>
          <p:cNvSpPr>
            <a:spLocks noGrp="1"/>
          </p:cNvSpPr>
          <p:nvPr>
            <p:ph type="body" sz="quarter" idx="14"/>
          </p:nvPr>
        </p:nvSpPr>
        <p:spPr/>
        <p:txBody>
          <a:bodyPr/>
          <a:lstStyle/>
          <a:p>
            <a:pPr marL="1028700" indent="-1028700">
              <a:buFont typeface="+mj-lt"/>
              <a:buAutoNum type="arabicPeriod" startAt="111"/>
            </a:pPr>
            <a:r>
              <a:rPr lang="en-US"/>
              <a:t>Select </a:t>
            </a:r>
            <a:r>
              <a:rPr lang="en-US" b="1"/>
              <a:t>Library*</a:t>
            </a:r>
            <a:r>
              <a:rPr lang="en-US"/>
              <a:t>. </a:t>
            </a:r>
          </a:p>
          <a:p>
            <a:pPr marL="1028700"/>
            <a:r>
              <a:rPr lang="en-US" sz="2800" b="1"/>
              <a:t>Note: </a:t>
            </a:r>
            <a:r>
              <a:rPr lang="en-US" sz="2800"/>
              <a:t>Use </a:t>
            </a:r>
            <a:r>
              <a:rPr lang="en-US" sz="2800" i="1"/>
              <a:t>magnifying glass </a:t>
            </a:r>
            <a:r>
              <a:rPr lang="en-US" sz="2800"/>
              <a:t>to search. </a:t>
            </a:r>
          </a:p>
        </p:txBody>
      </p:sp>
      <p:pic>
        <p:nvPicPr>
          <p:cNvPr id="7" name="Picture 6">
            <a:extLst>
              <a:ext uri="{FF2B5EF4-FFF2-40B4-BE49-F238E27FC236}">
                <a16:creationId xmlns:a16="http://schemas.microsoft.com/office/drawing/2014/main" id="{81B86EBE-91D2-84E9-6C1A-F9FD48BACA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8167" y="10860356"/>
            <a:ext cx="10058400" cy="4073031"/>
          </a:xfrm>
          <a:prstGeom prst="rect">
            <a:avLst/>
          </a:prstGeom>
          <a:ln w="12700">
            <a:solidFill>
              <a:schemeClr val="tx1"/>
            </a:solidFill>
          </a:ln>
        </p:spPr>
      </p:pic>
      <p:sp>
        <p:nvSpPr>
          <p:cNvPr id="5" name="Rectangle 4">
            <a:extLst>
              <a:ext uri="{FF2B5EF4-FFF2-40B4-BE49-F238E27FC236}">
                <a16:creationId xmlns:a16="http://schemas.microsoft.com/office/drawing/2014/main" id="{2252935F-24E9-E21B-9CE0-6CE43C5FEED6}"/>
              </a:ext>
              <a:ext uri="{C183D7F6-B498-43B3-948B-1728B52AA6E4}">
                <adec:decorative xmlns:adec="http://schemas.microsoft.com/office/drawing/2017/decorative" val="1"/>
              </a:ext>
            </a:extLst>
          </p:cNvPr>
          <p:cNvSpPr/>
          <p:nvPr/>
        </p:nvSpPr>
        <p:spPr>
          <a:xfrm>
            <a:off x="3086210" y="12173700"/>
            <a:ext cx="2364331" cy="3231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905184-9A86-0B27-EF54-FCAEF9C381B7}"/>
              </a:ext>
              <a:ext uri="{C183D7F6-B498-43B3-948B-1728B52AA6E4}">
                <adec:decorative xmlns:adec="http://schemas.microsoft.com/office/drawing/2017/decorative" val="1"/>
              </a:ext>
            </a:extLst>
          </p:cNvPr>
          <p:cNvSpPr/>
          <p:nvPr/>
        </p:nvSpPr>
        <p:spPr>
          <a:xfrm>
            <a:off x="1288522" y="6905664"/>
            <a:ext cx="2437743" cy="27506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9CEA19A-6AF0-E50E-CB9D-E32BD1CC988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311FC2E3-2DD9-3545-A239-D3E73FEBA1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28882FB-967D-7096-B3FE-A002A500DFA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37</a:t>
            </a:fld>
            <a:endParaRPr lang="en-US"/>
          </a:p>
        </p:txBody>
      </p:sp>
    </p:spTree>
    <p:extLst>
      <p:ext uri="{BB962C8B-B14F-4D97-AF65-F5344CB8AC3E}">
        <p14:creationId xmlns:p14="http://schemas.microsoft.com/office/powerpoint/2010/main" val="32292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1D5D6-A129-3A3F-DE6E-D0D16F6E65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D8127E3-66DA-7C54-1261-7BA3CB255B3E}"/>
              </a:ext>
            </a:extLst>
          </p:cNvPr>
          <p:cNvSpPr>
            <a:spLocks noGrp="1"/>
          </p:cNvSpPr>
          <p:nvPr>
            <p:ph type="title"/>
          </p:nvPr>
        </p:nvSpPr>
        <p:spPr/>
        <p:txBody>
          <a:bodyPr>
            <a:noAutofit/>
          </a:bodyPr>
          <a:lstStyle/>
          <a:p>
            <a:r>
              <a:rPr lang="en-US"/>
              <a:t>Create Request for Proposals (RFP) </a:t>
            </a:r>
            <a:br>
              <a:rPr lang="en-US"/>
            </a:br>
            <a:r>
              <a:rPr lang="en-US"/>
              <a:t>(Part 37 of 53)</a:t>
            </a:r>
          </a:p>
        </p:txBody>
      </p:sp>
      <p:sp>
        <p:nvSpPr>
          <p:cNvPr id="8" name="TextBox 7">
            <a:extLst>
              <a:ext uri="{FF2B5EF4-FFF2-40B4-BE49-F238E27FC236}">
                <a16:creationId xmlns:a16="http://schemas.microsoft.com/office/drawing/2014/main" id="{D7A4F93D-4EAD-C5C5-5040-3E8FF50DD73D}"/>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FB720F23-0767-D224-25D0-D52374A02A29}"/>
              </a:ext>
            </a:extLst>
          </p:cNvPr>
          <p:cNvSpPr>
            <a:spLocks noGrp="1"/>
          </p:cNvSpPr>
          <p:nvPr>
            <p:ph type="body" sz="quarter" idx="13"/>
          </p:nvPr>
        </p:nvSpPr>
        <p:spPr/>
        <p:txBody>
          <a:bodyPr/>
          <a:lstStyle/>
          <a:p>
            <a:pPr marL="1028700" lvl="0" indent="-1028700">
              <a:buFont typeface="+mj-lt"/>
              <a:buAutoNum type="arabicPeriod" startAt="112"/>
              <a:defRPr/>
            </a:pPr>
            <a:r>
              <a:rPr lang="en-US">
                <a:solidFill>
                  <a:prstClr val="black"/>
                </a:solidFill>
              </a:rPr>
              <a:t>Select </a:t>
            </a:r>
            <a:r>
              <a:rPr lang="en-US" b="1">
                <a:solidFill>
                  <a:prstClr val="black"/>
                </a:solidFill>
              </a:rPr>
              <a:t>Question Page </a:t>
            </a:r>
            <a:r>
              <a:rPr lang="en-US">
                <a:solidFill>
                  <a:prstClr val="black"/>
                </a:solidFill>
              </a:rPr>
              <a:t>and </a:t>
            </a:r>
            <a:r>
              <a:rPr lang="en-US" b="1">
                <a:solidFill>
                  <a:prstClr val="black"/>
                </a:solidFill>
              </a:rPr>
              <a:t>Question Group</a:t>
            </a:r>
            <a:r>
              <a:rPr lang="en-US">
                <a:solidFill>
                  <a:prstClr val="black"/>
                </a:solidFill>
              </a:rPr>
              <a:t>. </a:t>
            </a:r>
          </a:p>
          <a:p>
            <a:pPr marL="1028700" lvl="0">
              <a:defRPr/>
            </a:pPr>
            <a:r>
              <a:rPr lang="en-US" sz="2800" b="1">
                <a:solidFill>
                  <a:prstClr val="black"/>
                </a:solidFill>
              </a:rPr>
              <a:t>Note</a:t>
            </a:r>
            <a:r>
              <a:rPr lang="en-US" sz="2800">
                <a:solidFill>
                  <a:prstClr val="black"/>
                </a:solidFill>
              </a:rPr>
              <a:t>:</a:t>
            </a:r>
            <a:r>
              <a:rPr lang="en-US" sz="2800" b="1">
                <a:solidFill>
                  <a:prstClr val="black"/>
                </a:solidFill>
              </a:rPr>
              <a:t> </a:t>
            </a:r>
            <a:r>
              <a:rPr lang="en-US" sz="2800" i="1">
                <a:solidFill>
                  <a:prstClr val="black"/>
                </a:solidFill>
              </a:rPr>
              <a:t>Question Group </a:t>
            </a:r>
            <a:r>
              <a:rPr lang="en-US" sz="2800">
                <a:solidFill>
                  <a:prstClr val="black"/>
                </a:solidFill>
              </a:rPr>
              <a:t>can be filtered by </a:t>
            </a:r>
            <a:r>
              <a:rPr lang="en-US" sz="2800" i="1">
                <a:solidFill>
                  <a:prstClr val="black"/>
                </a:solidFill>
              </a:rPr>
              <a:t>All Groups </a:t>
            </a:r>
            <a:r>
              <a:rPr lang="en-US" sz="2800">
                <a:solidFill>
                  <a:prstClr val="black"/>
                </a:solidFill>
              </a:rPr>
              <a:t>or an individual </a:t>
            </a:r>
            <a:r>
              <a:rPr lang="en-US" sz="2800" i="1">
                <a:solidFill>
                  <a:prstClr val="black"/>
                </a:solidFill>
              </a:rPr>
              <a:t>Question Group</a:t>
            </a:r>
            <a:r>
              <a:rPr lang="en-US" sz="2800">
                <a:solidFill>
                  <a:prstClr val="black"/>
                </a:solidFill>
              </a:rPr>
              <a:t>. </a:t>
            </a:r>
          </a:p>
          <a:p>
            <a:pPr marL="1028700" lvl="0" indent="-1028700">
              <a:buFont typeface="+mj-lt"/>
              <a:buAutoNum type="arabicPeriod" startAt="113"/>
              <a:defRPr/>
            </a:pPr>
            <a:r>
              <a:rPr lang="en-US">
                <a:solidFill>
                  <a:prstClr val="black"/>
                </a:solidFill>
              </a:rPr>
              <a:t>Check applicable </a:t>
            </a:r>
            <a:r>
              <a:rPr lang="en-US" b="1">
                <a:solidFill>
                  <a:prstClr val="black"/>
                </a:solidFill>
              </a:rPr>
              <a:t>Question Name</a:t>
            </a:r>
            <a:r>
              <a:rPr lang="en-US">
                <a:solidFill>
                  <a:prstClr val="black"/>
                </a:solidFill>
              </a:rPr>
              <a:t> box(s)</a:t>
            </a:r>
          </a:p>
        </p:txBody>
      </p:sp>
      <p:pic>
        <p:nvPicPr>
          <p:cNvPr id="6" name="Picture 5">
            <a:extLst>
              <a:ext uri="{FF2B5EF4-FFF2-40B4-BE49-F238E27FC236}">
                <a16:creationId xmlns:a16="http://schemas.microsoft.com/office/drawing/2014/main" id="{20FDA77C-269E-8E9E-3431-B52B5C435571}"/>
              </a:ext>
              <a:ext uri="{C183D7F6-B498-43B3-948B-1728B52AA6E4}">
                <adec:decorative xmlns:adec="http://schemas.microsoft.com/office/drawing/2017/decorative" val="1"/>
              </a:ext>
            </a:extLst>
          </p:cNvPr>
          <p:cNvPicPr>
            <a:picLocks noChangeAspect="1"/>
          </p:cNvPicPr>
          <p:nvPr/>
        </p:nvPicPr>
        <p:blipFill>
          <a:blip r:embed="rId3"/>
          <a:srcRect r="34070" b="10144"/>
          <a:stretch>
            <a:fillRect/>
          </a:stretch>
        </p:blipFill>
        <p:spPr>
          <a:xfrm>
            <a:off x="1144841" y="4582605"/>
            <a:ext cx="10058400" cy="3975242"/>
          </a:xfrm>
          <a:prstGeom prst="rect">
            <a:avLst/>
          </a:prstGeom>
          <a:ln w="12700">
            <a:solidFill>
              <a:schemeClr val="tx1"/>
            </a:solidFill>
          </a:ln>
        </p:spPr>
      </p:pic>
      <p:sp>
        <p:nvSpPr>
          <p:cNvPr id="14" name="Text Placeholder 13">
            <a:extLst>
              <a:ext uri="{FF2B5EF4-FFF2-40B4-BE49-F238E27FC236}">
                <a16:creationId xmlns:a16="http://schemas.microsoft.com/office/drawing/2014/main" id="{5B626E72-96D3-50EA-24DE-CA8EDE52EBE3}"/>
              </a:ext>
            </a:extLst>
          </p:cNvPr>
          <p:cNvSpPr>
            <a:spLocks noGrp="1"/>
          </p:cNvSpPr>
          <p:nvPr>
            <p:ph type="body" sz="quarter" idx="14"/>
          </p:nvPr>
        </p:nvSpPr>
        <p:spPr/>
        <p:txBody>
          <a:bodyPr/>
          <a:lstStyle/>
          <a:p>
            <a:pPr marL="1028700" indent="-1028700">
              <a:buFont typeface="+mj-lt"/>
              <a:buAutoNum type="arabicPeriod" startAt="114"/>
            </a:pPr>
            <a:r>
              <a:rPr lang="en-US"/>
              <a:t>Select </a:t>
            </a:r>
            <a:r>
              <a:rPr lang="en-US" b="1"/>
              <a:t>Show in Question Group</a:t>
            </a:r>
            <a:r>
              <a:rPr lang="en-US"/>
              <a:t>* and preferred </a:t>
            </a:r>
            <a:r>
              <a:rPr lang="en-US" b="1"/>
              <a:t>Display Order*</a:t>
            </a:r>
            <a:r>
              <a:rPr lang="en-US"/>
              <a:t>.</a:t>
            </a:r>
          </a:p>
          <a:p>
            <a:pPr marL="1028700" indent="-1028700">
              <a:buFont typeface="+mj-lt"/>
              <a:buAutoNum type="arabicPeriod" startAt="114"/>
            </a:pPr>
            <a:r>
              <a:rPr lang="en-US"/>
              <a:t>Click </a:t>
            </a:r>
            <a:r>
              <a:rPr lang="en-US" b="1"/>
              <a:t>Add Selected Questions</a:t>
            </a:r>
            <a:r>
              <a:rPr lang="en-US"/>
              <a:t>. </a:t>
            </a:r>
          </a:p>
        </p:txBody>
      </p:sp>
      <p:pic>
        <p:nvPicPr>
          <p:cNvPr id="22" name="Picture 21">
            <a:extLst>
              <a:ext uri="{FF2B5EF4-FFF2-40B4-BE49-F238E27FC236}">
                <a16:creationId xmlns:a16="http://schemas.microsoft.com/office/drawing/2014/main" id="{A216B1FF-297C-69F4-2141-8F9453A151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4841" y="11651710"/>
            <a:ext cx="10058400" cy="2886462"/>
          </a:xfrm>
          <a:prstGeom prst="rect">
            <a:avLst/>
          </a:prstGeom>
          <a:ln w="12700">
            <a:solidFill>
              <a:schemeClr val="tx1"/>
            </a:solidFill>
          </a:ln>
        </p:spPr>
      </p:pic>
      <p:sp>
        <p:nvSpPr>
          <p:cNvPr id="5" name="Rectangle 4">
            <a:extLst>
              <a:ext uri="{FF2B5EF4-FFF2-40B4-BE49-F238E27FC236}">
                <a16:creationId xmlns:a16="http://schemas.microsoft.com/office/drawing/2014/main" id="{2243E7D8-1ED9-ABFF-0AE5-F9BCE0B73967}"/>
              </a:ext>
              <a:ext uri="{C183D7F6-B498-43B3-948B-1728B52AA6E4}">
                <adec:decorative xmlns:adec="http://schemas.microsoft.com/office/drawing/2017/decorative" val="1"/>
              </a:ext>
            </a:extLst>
          </p:cNvPr>
          <p:cNvSpPr/>
          <p:nvPr/>
        </p:nvSpPr>
        <p:spPr>
          <a:xfrm>
            <a:off x="2430910" y="13491515"/>
            <a:ext cx="2859547" cy="5486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C6B8C7-9067-B99E-1BC9-2CA61D046D81}"/>
              </a:ext>
              <a:ext uri="{C183D7F6-B498-43B3-948B-1728B52AA6E4}">
                <adec:decorative xmlns:adec="http://schemas.microsoft.com/office/drawing/2017/decorative" val="1"/>
              </a:ext>
            </a:extLst>
          </p:cNvPr>
          <p:cNvSpPr>
            <a:spLocks noChangeAspect="1"/>
          </p:cNvSpPr>
          <p:nvPr/>
        </p:nvSpPr>
        <p:spPr>
          <a:xfrm>
            <a:off x="5290457" y="135078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114</a:t>
            </a:r>
          </a:p>
        </p:txBody>
      </p:sp>
      <p:sp>
        <p:nvSpPr>
          <p:cNvPr id="24" name="Rectangle 23">
            <a:extLst>
              <a:ext uri="{FF2B5EF4-FFF2-40B4-BE49-F238E27FC236}">
                <a16:creationId xmlns:a16="http://schemas.microsoft.com/office/drawing/2014/main" id="{E8660E43-8DD5-7131-ACA8-5D1F3C5B3C49}"/>
              </a:ext>
              <a:ext uri="{C183D7F6-B498-43B3-948B-1728B52AA6E4}">
                <adec:decorative xmlns:adec="http://schemas.microsoft.com/office/drawing/2017/decorative" val="1"/>
              </a:ext>
            </a:extLst>
          </p:cNvPr>
          <p:cNvSpPr/>
          <p:nvPr/>
        </p:nvSpPr>
        <p:spPr>
          <a:xfrm>
            <a:off x="9525283" y="14205857"/>
            <a:ext cx="1125611" cy="22436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95C51CB-1D89-BEE6-AA63-27B4B4E562CC}"/>
              </a:ext>
              <a:ext uri="{C183D7F6-B498-43B3-948B-1728B52AA6E4}">
                <adec:decorative xmlns:adec="http://schemas.microsoft.com/office/drawing/2017/decorative" val="1"/>
              </a:ext>
            </a:extLst>
          </p:cNvPr>
          <p:cNvSpPr>
            <a:spLocks noChangeAspect="1"/>
          </p:cNvSpPr>
          <p:nvPr/>
        </p:nvSpPr>
        <p:spPr>
          <a:xfrm>
            <a:off x="9813768" y="136628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115</a:t>
            </a:r>
          </a:p>
        </p:txBody>
      </p:sp>
      <p:sp>
        <p:nvSpPr>
          <p:cNvPr id="18" name="Rectangle 17">
            <a:extLst>
              <a:ext uri="{FF2B5EF4-FFF2-40B4-BE49-F238E27FC236}">
                <a16:creationId xmlns:a16="http://schemas.microsoft.com/office/drawing/2014/main" id="{61C32AA8-4C3D-32D1-C4C1-36A327DA88C4}"/>
              </a:ext>
              <a:ext uri="{C183D7F6-B498-43B3-948B-1728B52AA6E4}">
                <adec:decorative xmlns:adec="http://schemas.microsoft.com/office/drawing/2017/decorative" val="1"/>
              </a:ext>
            </a:extLst>
          </p:cNvPr>
          <p:cNvSpPr/>
          <p:nvPr/>
        </p:nvSpPr>
        <p:spPr>
          <a:xfrm>
            <a:off x="3581400" y="6720890"/>
            <a:ext cx="5029198" cy="8801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FAA0F6-1C95-E036-8D13-D3E10E1D9EE1}"/>
              </a:ext>
              <a:ext uri="{C183D7F6-B498-43B3-948B-1728B52AA6E4}">
                <adec:decorative xmlns:adec="http://schemas.microsoft.com/office/drawing/2017/decorative" val="1"/>
              </a:ext>
            </a:extLst>
          </p:cNvPr>
          <p:cNvSpPr>
            <a:spLocks noChangeAspect="1"/>
          </p:cNvSpPr>
          <p:nvPr/>
        </p:nvSpPr>
        <p:spPr>
          <a:xfrm>
            <a:off x="8610598" y="686962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112</a:t>
            </a:r>
          </a:p>
        </p:txBody>
      </p:sp>
      <p:sp>
        <p:nvSpPr>
          <p:cNvPr id="20" name="Rectangle 19">
            <a:extLst>
              <a:ext uri="{FF2B5EF4-FFF2-40B4-BE49-F238E27FC236}">
                <a16:creationId xmlns:a16="http://schemas.microsoft.com/office/drawing/2014/main" id="{5EA10317-8AA2-CB21-6307-F715400F7636}"/>
              </a:ext>
              <a:ext uri="{C183D7F6-B498-43B3-948B-1728B52AA6E4}">
                <adec:decorative xmlns:adec="http://schemas.microsoft.com/office/drawing/2017/decorative" val="1"/>
              </a:ext>
            </a:extLst>
          </p:cNvPr>
          <p:cNvSpPr/>
          <p:nvPr/>
        </p:nvSpPr>
        <p:spPr>
          <a:xfrm>
            <a:off x="1468581" y="7934325"/>
            <a:ext cx="693593" cy="62352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35D496-6AAF-F5D4-00AF-0A03B4388C81}"/>
              </a:ext>
              <a:ext uri="{C183D7F6-B498-43B3-948B-1728B52AA6E4}">
                <adec:decorative xmlns:adec="http://schemas.microsoft.com/office/drawing/2017/decorative" val="1"/>
              </a:ext>
            </a:extLst>
          </p:cNvPr>
          <p:cNvSpPr>
            <a:spLocks noChangeAspect="1"/>
          </p:cNvSpPr>
          <p:nvPr/>
        </p:nvSpPr>
        <p:spPr>
          <a:xfrm>
            <a:off x="919941" y="79481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113</a:t>
            </a:r>
          </a:p>
        </p:txBody>
      </p:sp>
      <p:sp>
        <p:nvSpPr>
          <p:cNvPr id="2" name="Date Placeholder 1">
            <a:extLst>
              <a:ext uri="{FF2B5EF4-FFF2-40B4-BE49-F238E27FC236}">
                <a16:creationId xmlns:a16="http://schemas.microsoft.com/office/drawing/2014/main" id="{EAE09AEA-43AC-4E0F-09D3-B45F929E88A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55915BA8-1ADE-F848-6E23-14C7C70556F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6D039DA-5636-66B6-047B-225DE16B20C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38</a:t>
            </a:fld>
            <a:endParaRPr lang="en-US"/>
          </a:p>
        </p:txBody>
      </p:sp>
    </p:spTree>
    <p:extLst>
      <p:ext uri="{BB962C8B-B14F-4D97-AF65-F5344CB8AC3E}">
        <p14:creationId xmlns:p14="http://schemas.microsoft.com/office/powerpoint/2010/main" val="388336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133F8-5313-1E8F-903D-595AA5FB7E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E69C3D-EE40-CEEE-04D1-D29B991849AB}"/>
              </a:ext>
            </a:extLst>
          </p:cNvPr>
          <p:cNvSpPr>
            <a:spLocks noGrp="1"/>
          </p:cNvSpPr>
          <p:nvPr>
            <p:ph type="title"/>
          </p:nvPr>
        </p:nvSpPr>
        <p:spPr/>
        <p:txBody>
          <a:bodyPr>
            <a:noAutofit/>
          </a:bodyPr>
          <a:lstStyle/>
          <a:p>
            <a:r>
              <a:rPr lang="en-US"/>
              <a:t>Create Request for Proposals (RFP) </a:t>
            </a:r>
            <a:br>
              <a:rPr lang="en-US"/>
            </a:br>
            <a:r>
              <a:rPr lang="en-US"/>
              <a:t>(Part 38 of 53)</a:t>
            </a:r>
          </a:p>
        </p:txBody>
      </p:sp>
      <p:sp>
        <p:nvSpPr>
          <p:cNvPr id="8" name="TextBox 7">
            <a:extLst>
              <a:ext uri="{FF2B5EF4-FFF2-40B4-BE49-F238E27FC236}">
                <a16:creationId xmlns:a16="http://schemas.microsoft.com/office/drawing/2014/main" id="{9DFBB82D-3364-F6D4-B96E-1F50AF04A48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2E35612D-878F-4C29-144C-43B002B71C63}"/>
              </a:ext>
            </a:extLst>
          </p:cNvPr>
          <p:cNvSpPr>
            <a:spLocks noGrp="1"/>
          </p:cNvSpPr>
          <p:nvPr>
            <p:ph type="body" sz="quarter" idx="13"/>
          </p:nvPr>
        </p:nvSpPr>
        <p:spPr/>
        <p:txBody>
          <a:bodyPr>
            <a:normAutofit/>
          </a:bodyPr>
          <a:lstStyle/>
          <a:p>
            <a:pPr marL="1028700" indent="-1028700">
              <a:buFont typeface="+mj-lt"/>
              <a:buAutoNum type="arabicPeriod" startAt="116"/>
            </a:pPr>
            <a:r>
              <a:rPr lang="en-US"/>
              <a:t>Review added </a:t>
            </a:r>
            <a:r>
              <a:rPr lang="en-US" b="1"/>
              <a:t>Question</a:t>
            </a:r>
            <a:r>
              <a:rPr lang="en-US"/>
              <a:t> and click</a:t>
            </a:r>
            <a:r>
              <a:rPr lang="en-US" b="1"/>
              <a:t> Next</a:t>
            </a:r>
            <a:r>
              <a:rPr lang="en-US"/>
              <a:t>.</a:t>
            </a:r>
            <a:r>
              <a:rPr lang="en-US" b="1"/>
              <a:t> </a:t>
            </a:r>
            <a:endParaRPr lang="en-US" sz="2800"/>
          </a:p>
        </p:txBody>
      </p:sp>
      <p:pic>
        <p:nvPicPr>
          <p:cNvPr id="14" name="Picture 13">
            <a:extLst>
              <a:ext uri="{FF2B5EF4-FFF2-40B4-BE49-F238E27FC236}">
                <a16:creationId xmlns:a16="http://schemas.microsoft.com/office/drawing/2014/main" id="{D933054A-4E1C-6BCA-362A-B430877E4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0270" y="4122199"/>
            <a:ext cx="10058400" cy="2757028"/>
          </a:xfrm>
          <a:prstGeom prst="rect">
            <a:avLst/>
          </a:prstGeom>
          <a:ln w="12700">
            <a:solidFill>
              <a:schemeClr val="tx1"/>
            </a:solidFill>
          </a:ln>
        </p:spPr>
      </p:pic>
      <p:sp>
        <p:nvSpPr>
          <p:cNvPr id="13" name="Text Placeholder 12">
            <a:extLst>
              <a:ext uri="{FF2B5EF4-FFF2-40B4-BE49-F238E27FC236}">
                <a16:creationId xmlns:a16="http://schemas.microsoft.com/office/drawing/2014/main" id="{7B4AF7CB-8FFC-B77C-A255-6CC54F100A4E}"/>
              </a:ext>
            </a:extLst>
          </p:cNvPr>
          <p:cNvSpPr>
            <a:spLocks noGrp="1"/>
          </p:cNvSpPr>
          <p:nvPr>
            <p:ph type="body" sz="quarter" idx="14"/>
          </p:nvPr>
        </p:nvSpPr>
        <p:spPr/>
        <p:txBody>
          <a:bodyPr/>
          <a:lstStyle/>
          <a:p>
            <a:pPr marL="1028700" indent="-1028700">
              <a:buFont typeface="+mj-lt"/>
              <a:buAutoNum type="arabicPeriod" startAt="117"/>
            </a:pPr>
            <a:r>
              <a:rPr lang="en-US"/>
              <a:t>Click</a:t>
            </a:r>
            <a:r>
              <a:rPr lang="en-US" b="1"/>
              <a:t> Create Additional Field </a:t>
            </a:r>
            <a:r>
              <a:rPr lang="en-US"/>
              <a:t>(Optional) and select </a:t>
            </a:r>
            <a:r>
              <a:rPr lang="en-US" b="1"/>
              <a:t>Create Additional Field </a:t>
            </a:r>
            <a:r>
              <a:rPr lang="en-US"/>
              <a:t>to create a custom question.</a:t>
            </a:r>
          </a:p>
          <a:p>
            <a:pPr marL="1028700"/>
            <a:r>
              <a:rPr lang="en-US" sz="2800" b="1"/>
              <a:t>Note</a:t>
            </a:r>
            <a:r>
              <a:rPr lang="en-US" sz="2800"/>
              <a:t>: If selecting </a:t>
            </a:r>
            <a:r>
              <a:rPr lang="en-US" sz="2800" i="1"/>
              <a:t>Create Additional Field</a:t>
            </a:r>
            <a:r>
              <a:rPr lang="en-US" sz="2800"/>
              <a:t>, follow </a:t>
            </a:r>
            <a:r>
              <a:rPr lang="en-US" sz="2800" i="1"/>
              <a:t>Steps 118 – 124 </a:t>
            </a:r>
            <a:r>
              <a:rPr lang="en-US" sz="2800"/>
              <a:t>and skip to </a:t>
            </a:r>
            <a:r>
              <a:rPr lang="en-US" sz="2800" i="1"/>
              <a:t>Step 130</a:t>
            </a:r>
            <a:r>
              <a:rPr lang="en-US" sz="2800"/>
              <a:t>. If selecting </a:t>
            </a:r>
            <a:r>
              <a:rPr lang="en-US" sz="2800" i="1"/>
              <a:t>Add Field From Library, </a:t>
            </a:r>
            <a:r>
              <a:rPr lang="en-US" sz="2800"/>
              <a:t>skip to </a:t>
            </a:r>
            <a:r>
              <a:rPr lang="en-US" sz="2800" i="1"/>
              <a:t>Step 125</a:t>
            </a:r>
            <a:r>
              <a:rPr lang="en-US" sz="2800"/>
              <a:t>. </a:t>
            </a:r>
          </a:p>
          <a:p>
            <a:pPr marL="571500" indent="-571500">
              <a:buFont typeface="Arial" panose="020B0604020202020204" pitchFamily="34" charset="0"/>
              <a:buChar char="•"/>
            </a:pPr>
            <a:endParaRPr lang="en-US"/>
          </a:p>
        </p:txBody>
      </p:sp>
      <p:sp>
        <p:nvSpPr>
          <p:cNvPr id="16" name="Rectangle 15">
            <a:extLst>
              <a:ext uri="{FF2B5EF4-FFF2-40B4-BE49-F238E27FC236}">
                <a16:creationId xmlns:a16="http://schemas.microsoft.com/office/drawing/2014/main" id="{8229D042-E377-CC4E-052C-859943B21CDF}"/>
              </a:ext>
              <a:ext uri="{C183D7F6-B498-43B3-948B-1728B52AA6E4}">
                <adec:decorative xmlns:adec="http://schemas.microsoft.com/office/drawing/2017/decorative" val="1"/>
              </a:ext>
            </a:extLst>
          </p:cNvPr>
          <p:cNvSpPr/>
          <p:nvPr/>
        </p:nvSpPr>
        <p:spPr>
          <a:xfrm>
            <a:off x="9791645" y="6223660"/>
            <a:ext cx="1016056" cy="4946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A5C5B7F-C539-6231-CF18-E54BB2A81B56}"/>
              </a:ext>
              <a:ext uri="{C183D7F6-B498-43B3-948B-1728B52AA6E4}">
                <adec:decorative xmlns:adec="http://schemas.microsoft.com/office/drawing/2017/decorative" val="1"/>
              </a:ext>
            </a:extLst>
          </p:cNvPr>
          <p:cNvPicPr>
            <a:picLocks noChangeAspect="1"/>
          </p:cNvPicPr>
          <p:nvPr/>
        </p:nvPicPr>
        <p:blipFill>
          <a:blip r:embed="rId4"/>
          <a:srcRect l="1027" t="3027" r="35880" b="20955"/>
          <a:stretch>
            <a:fillRect/>
          </a:stretch>
        </p:blipFill>
        <p:spPr>
          <a:xfrm>
            <a:off x="1974670" y="12048628"/>
            <a:ext cx="8229600" cy="3367380"/>
          </a:xfrm>
          <a:prstGeom prst="rect">
            <a:avLst/>
          </a:prstGeom>
          <a:ln w="12700">
            <a:solidFill>
              <a:schemeClr val="tx1"/>
            </a:solidFill>
          </a:ln>
        </p:spPr>
      </p:pic>
      <p:sp>
        <p:nvSpPr>
          <p:cNvPr id="10" name="Rectangle 9">
            <a:extLst>
              <a:ext uri="{FF2B5EF4-FFF2-40B4-BE49-F238E27FC236}">
                <a16:creationId xmlns:a16="http://schemas.microsoft.com/office/drawing/2014/main" id="{D3534A30-F557-BD81-3F1C-C1824D92EF46}"/>
              </a:ext>
              <a:ext uri="{C183D7F6-B498-43B3-948B-1728B52AA6E4}">
                <adec:decorative xmlns:adec="http://schemas.microsoft.com/office/drawing/2017/decorative" val="1"/>
              </a:ext>
            </a:extLst>
          </p:cNvPr>
          <p:cNvSpPr/>
          <p:nvPr/>
        </p:nvSpPr>
        <p:spPr>
          <a:xfrm>
            <a:off x="2057400" y="13457998"/>
            <a:ext cx="2009774" cy="75330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B079C69-8844-4A40-44C2-DBA1817EB4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D1E1726C-FFA1-4184-0022-3180DA4EC05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Slide Number Placeholder 3">
            <a:extLst>
              <a:ext uri="{FF2B5EF4-FFF2-40B4-BE49-F238E27FC236}">
                <a16:creationId xmlns:a16="http://schemas.microsoft.com/office/drawing/2014/main" id="{88C40672-9388-DCD6-C742-B5DE396952B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39</a:t>
            </a:fld>
            <a:endParaRPr lang="en-US"/>
          </a:p>
        </p:txBody>
      </p:sp>
    </p:spTree>
    <p:extLst>
      <p:ext uri="{BB962C8B-B14F-4D97-AF65-F5344CB8AC3E}">
        <p14:creationId xmlns:p14="http://schemas.microsoft.com/office/powerpoint/2010/main" val="267857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8306FB-065C-2AD9-6868-84C823E2364E}"/>
              </a:ext>
            </a:extLst>
          </p:cNvPr>
          <p:cNvSpPr>
            <a:spLocks noGrp="1"/>
          </p:cNvSpPr>
          <p:nvPr>
            <p:ph type="title"/>
          </p:nvPr>
        </p:nvSpPr>
        <p:spPr/>
        <p:txBody>
          <a:bodyPr>
            <a:noAutofit/>
          </a:bodyPr>
          <a:lstStyle/>
          <a:p>
            <a:r>
              <a:rPr lang="en-US"/>
              <a:t>Create Request for Proposals (RFP) </a:t>
            </a:r>
            <a:br>
              <a:rPr lang="en-US"/>
            </a:br>
            <a:r>
              <a:rPr lang="en-US"/>
              <a:t>(Part 3 of 53)</a:t>
            </a:r>
          </a:p>
        </p:txBody>
      </p:sp>
      <p:sp>
        <p:nvSpPr>
          <p:cNvPr id="8" name="TextBox 7">
            <a:extLst>
              <a:ext uri="{FF2B5EF4-FFF2-40B4-BE49-F238E27FC236}">
                <a16:creationId xmlns:a16="http://schemas.microsoft.com/office/drawing/2014/main" id="{DD1D7EFC-05C0-A8EE-9BCD-2C93C06ADC8B}"/>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22" name="Text Placeholder 21">
            <a:extLst>
              <a:ext uri="{FF2B5EF4-FFF2-40B4-BE49-F238E27FC236}">
                <a16:creationId xmlns:a16="http://schemas.microsoft.com/office/drawing/2014/main" id="{635F8B22-4A84-C615-5488-E44DA8FE29DC}"/>
              </a:ext>
            </a:extLst>
          </p:cNvPr>
          <p:cNvSpPr>
            <a:spLocks noGrp="1"/>
          </p:cNvSpPr>
          <p:nvPr>
            <p:ph type="body" sz="quarter" idx="13"/>
          </p:nvPr>
        </p:nvSpPr>
        <p:spPr/>
        <p:txBody>
          <a:bodyPr/>
          <a:lstStyle/>
          <a:p>
            <a:pPr marL="742950" indent="-742950">
              <a:buFont typeface="+mj-lt"/>
              <a:buAutoNum type="arabicPeriod" startAt="7"/>
            </a:pPr>
            <a:r>
              <a:rPr lang="en-US">
                <a:latin typeface="Arial"/>
                <a:cs typeface="Arial"/>
              </a:rPr>
              <a:t>Enter </a:t>
            </a:r>
            <a:r>
              <a:rPr lang="en-US" b="1">
                <a:latin typeface="Arial"/>
                <a:cs typeface="Arial"/>
              </a:rPr>
              <a:t>Event Title</a:t>
            </a:r>
            <a:r>
              <a:rPr lang="en-US">
                <a:latin typeface="Arial"/>
                <a:cs typeface="Arial"/>
              </a:rPr>
              <a:t>*.</a:t>
            </a:r>
          </a:p>
          <a:p>
            <a:pPr marL="742950" lvl="0" defTabSz="914400">
              <a:lnSpc>
                <a:spcPct val="100000"/>
              </a:lnSpc>
              <a:spcBef>
                <a:spcPts val="0"/>
              </a:spcBef>
              <a:defRPr/>
            </a:pPr>
            <a:r>
              <a:rPr lang="en-US" sz="2800" b="1">
                <a:solidFill>
                  <a:prstClr val="black"/>
                </a:solidFill>
              </a:rPr>
              <a:t>Note</a:t>
            </a:r>
            <a:r>
              <a:rPr lang="en-US" sz="2800">
                <a:solidFill>
                  <a:prstClr val="black"/>
                </a:solidFill>
              </a:rPr>
              <a:t>: Including the </a:t>
            </a:r>
            <a:r>
              <a:rPr lang="en-US" sz="2800" i="1">
                <a:solidFill>
                  <a:prstClr val="black"/>
                </a:solidFill>
              </a:rPr>
              <a:t>State Entity Name </a:t>
            </a:r>
            <a:r>
              <a:rPr lang="en-US" sz="2800">
                <a:solidFill>
                  <a:prstClr val="black"/>
                </a:solidFill>
              </a:rPr>
              <a:t>in </a:t>
            </a:r>
            <a:r>
              <a:rPr lang="en-US" sz="2800" i="1">
                <a:solidFill>
                  <a:prstClr val="black"/>
                </a:solidFill>
              </a:rPr>
              <a:t>Event Title </a:t>
            </a:r>
            <a:r>
              <a:rPr lang="en-US" sz="2800">
                <a:solidFill>
                  <a:prstClr val="black"/>
                </a:solidFill>
              </a:rPr>
              <a:t>will assist in </a:t>
            </a:r>
            <a:r>
              <a:rPr lang="en-US" sz="2800" i="1">
                <a:solidFill>
                  <a:prstClr val="black"/>
                </a:solidFill>
              </a:rPr>
              <a:t>Sourcing Director </a:t>
            </a:r>
            <a:r>
              <a:rPr lang="en-US" sz="2800">
                <a:solidFill>
                  <a:prstClr val="black"/>
                </a:solidFill>
              </a:rPr>
              <a:t>event list as there is no column to display state entity’s name (e.g. UGA Consulting Services).</a:t>
            </a:r>
          </a:p>
          <a:p>
            <a:pPr marL="742950" indent="-742950">
              <a:buFont typeface="+mj-lt"/>
              <a:buAutoNum type="arabicPeriod" startAt="8"/>
            </a:pPr>
            <a:r>
              <a:rPr lang="en-US">
                <a:latin typeface="Arial"/>
                <a:cs typeface="Arial"/>
              </a:rPr>
              <a:t>Review populated </a:t>
            </a:r>
            <a:r>
              <a:rPr lang="en-US" b="1">
                <a:latin typeface="Arial"/>
                <a:cs typeface="Arial"/>
              </a:rPr>
              <a:t>Entity</a:t>
            </a:r>
            <a:r>
              <a:rPr lang="en-US">
                <a:latin typeface="Arial"/>
                <a:cs typeface="Arial"/>
              </a:rPr>
              <a:t>*. </a:t>
            </a:r>
          </a:p>
          <a:p>
            <a:pPr marL="742950" indent="-742950">
              <a:buFont typeface="+mj-lt"/>
              <a:buAutoNum type="arabicPeriod" startAt="8"/>
            </a:pPr>
            <a:r>
              <a:rPr lang="en-US">
                <a:latin typeface="Arial"/>
                <a:cs typeface="Arial"/>
              </a:rPr>
              <a:t>Click </a:t>
            </a:r>
            <a:r>
              <a:rPr lang="en-US" b="1">
                <a:latin typeface="Arial"/>
                <a:cs typeface="Arial"/>
              </a:rPr>
              <a:t>Next</a:t>
            </a:r>
            <a:r>
              <a:rPr lang="en-US">
                <a:latin typeface="Arial"/>
                <a:cs typeface="Arial"/>
              </a:rPr>
              <a:t>.</a:t>
            </a:r>
            <a:endParaRPr lang="en-US" b="1">
              <a:latin typeface="Arial"/>
              <a:cs typeface="Arial"/>
            </a:endParaRPr>
          </a:p>
          <a:p>
            <a:endParaRPr lang="en-US"/>
          </a:p>
        </p:txBody>
      </p:sp>
      <p:pic>
        <p:nvPicPr>
          <p:cNvPr id="23" name="Picture 22">
            <a:extLst>
              <a:ext uri="{FF2B5EF4-FFF2-40B4-BE49-F238E27FC236}">
                <a16:creationId xmlns:a16="http://schemas.microsoft.com/office/drawing/2014/main" id="{B4B0F301-9006-1AF7-D452-568E273CCE45}"/>
              </a:ext>
              <a:ext uri="{C183D7F6-B498-43B3-948B-1728B52AA6E4}">
                <adec:decorative xmlns:adec="http://schemas.microsoft.com/office/drawing/2017/decorative" val="1"/>
              </a:ext>
            </a:extLst>
          </p:cNvPr>
          <p:cNvPicPr>
            <a:picLocks noChangeAspect="1"/>
          </p:cNvPicPr>
          <p:nvPr/>
        </p:nvPicPr>
        <p:blipFill>
          <a:blip r:embed="rId4"/>
          <a:srcRect l="2186" t="5963" r="1512" b="4299"/>
          <a:stretch>
            <a:fillRect/>
          </a:stretch>
        </p:blipFill>
        <p:spPr>
          <a:xfrm>
            <a:off x="1066799" y="6316939"/>
            <a:ext cx="10058400" cy="6788294"/>
          </a:xfrm>
          <a:prstGeom prst="rect">
            <a:avLst/>
          </a:prstGeom>
          <a:ln w="12700">
            <a:solidFill>
              <a:schemeClr val="tx1"/>
            </a:solidFill>
          </a:ln>
        </p:spPr>
      </p:pic>
      <p:sp>
        <p:nvSpPr>
          <p:cNvPr id="15" name="Oval 14">
            <a:extLst>
              <a:ext uri="{FF2B5EF4-FFF2-40B4-BE49-F238E27FC236}">
                <a16:creationId xmlns:a16="http://schemas.microsoft.com/office/drawing/2014/main" id="{58CBF499-C4DC-A38D-6B73-12B2B5DAACC7}"/>
              </a:ext>
              <a:ext uri="{C183D7F6-B498-43B3-948B-1728B52AA6E4}">
                <adec:decorative xmlns:adec="http://schemas.microsoft.com/office/drawing/2017/decorative" val="1"/>
              </a:ext>
            </a:extLst>
          </p:cNvPr>
          <p:cNvSpPr>
            <a:spLocks noChangeAspect="1"/>
          </p:cNvSpPr>
          <p:nvPr/>
        </p:nvSpPr>
        <p:spPr>
          <a:xfrm>
            <a:off x="9161362" y="882629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a:t>
            </a:r>
          </a:p>
        </p:txBody>
      </p:sp>
      <p:sp>
        <p:nvSpPr>
          <p:cNvPr id="16" name="Oval 15">
            <a:extLst>
              <a:ext uri="{FF2B5EF4-FFF2-40B4-BE49-F238E27FC236}">
                <a16:creationId xmlns:a16="http://schemas.microsoft.com/office/drawing/2014/main" id="{3A3093D0-FB7C-E7BD-F858-138564478038}"/>
              </a:ext>
              <a:ext uri="{C183D7F6-B498-43B3-948B-1728B52AA6E4}">
                <adec:decorative xmlns:adec="http://schemas.microsoft.com/office/drawing/2017/decorative" val="1"/>
              </a:ext>
            </a:extLst>
          </p:cNvPr>
          <p:cNvSpPr>
            <a:spLocks noChangeAspect="1"/>
          </p:cNvSpPr>
          <p:nvPr/>
        </p:nvSpPr>
        <p:spPr>
          <a:xfrm>
            <a:off x="9913581" y="117137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
        <p:nvSpPr>
          <p:cNvPr id="20" name="Rectangle 19">
            <a:extLst>
              <a:ext uri="{FF2B5EF4-FFF2-40B4-BE49-F238E27FC236}">
                <a16:creationId xmlns:a16="http://schemas.microsoft.com/office/drawing/2014/main" id="{C61396A0-34C8-91A9-F1AD-4BBD98713A9A}"/>
              </a:ext>
              <a:ext uri="{C183D7F6-B498-43B3-948B-1728B52AA6E4}">
                <adec:decorative xmlns:adec="http://schemas.microsoft.com/office/drawing/2017/decorative" val="1"/>
              </a:ext>
            </a:extLst>
          </p:cNvPr>
          <p:cNvSpPr/>
          <p:nvPr/>
        </p:nvSpPr>
        <p:spPr>
          <a:xfrm>
            <a:off x="5326001" y="8767861"/>
            <a:ext cx="3835361" cy="67129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EF4E78D-0B0A-8C60-935F-F2BA23FF409A}"/>
              </a:ext>
              <a:ext uri="{C183D7F6-B498-43B3-948B-1728B52AA6E4}">
                <adec:decorative xmlns:adec="http://schemas.microsoft.com/office/drawing/2017/decorative" val="1"/>
              </a:ext>
            </a:extLst>
          </p:cNvPr>
          <p:cNvSpPr/>
          <p:nvPr/>
        </p:nvSpPr>
        <p:spPr>
          <a:xfrm>
            <a:off x="9431941" y="12271376"/>
            <a:ext cx="1511921" cy="72699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55A0D3-0DD5-8E1B-CF95-396D2082695C}"/>
              </a:ext>
              <a:ext uri="{C183D7F6-B498-43B3-948B-1728B52AA6E4}">
                <adec:decorative xmlns:adec="http://schemas.microsoft.com/office/drawing/2017/decorative" val="1"/>
              </a:ext>
            </a:extLst>
          </p:cNvPr>
          <p:cNvSpPr/>
          <p:nvPr/>
        </p:nvSpPr>
        <p:spPr>
          <a:xfrm>
            <a:off x="5326001" y="9711086"/>
            <a:ext cx="3493908" cy="151635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67A8A72-A9FD-06A8-C6A3-66B0F0962C1C}"/>
              </a:ext>
              <a:ext uri="{C183D7F6-B498-43B3-948B-1728B52AA6E4}">
                <adec:decorative xmlns:adec="http://schemas.microsoft.com/office/drawing/2017/decorative" val="1"/>
              </a:ext>
            </a:extLst>
          </p:cNvPr>
          <p:cNvSpPr>
            <a:spLocks noChangeAspect="1"/>
          </p:cNvSpPr>
          <p:nvPr/>
        </p:nvSpPr>
        <p:spPr>
          <a:xfrm>
            <a:off x="8819909" y="102586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
        <p:nvSpPr>
          <p:cNvPr id="2" name="Date Placeholder 1">
            <a:extLst>
              <a:ext uri="{FF2B5EF4-FFF2-40B4-BE49-F238E27FC236}">
                <a16:creationId xmlns:a16="http://schemas.microsoft.com/office/drawing/2014/main" id="{6F1493BA-E70E-B90E-5B59-DFC7AB67DD7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DDDD1346-8BC1-A588-31EF-03033C41ABF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64521B2-9653-CCC8-C073-6B66BD21D18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Tree>
    <p:custDataLst>
      <p:tags r:id="rId1"/>
    </p:custDataLst>
    <p:extLst>
      <p:ext uri="{BB962C8B-B14F-4D97-AF65-F5344CB8AC3E}">
        <p14:creationId xmlns:p14="http://schemas.microsoft.com/office/powerpoint/2010/main" val="2401803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CD812-35F0-F3C6-F483-175E4B706C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92A3B0-2D21-8818-0980-7C6C638B5CC7}"/>
              </a:ext>
            </a:extLst>
          </p:cNvPr>
          <p:cNvSpPr>
            <a:spLocks noGrp="1"/>
          </p:cNvSpPr>
          <p:nvPr>
            <p:ph type="title"/>
          </p:nvPr>
        </p:nvSpPr>
        <p:spPr>
          <a:xfrm>
            <a:off x="838199" y="792148"/>
            <a:ext cx="10515600" cy="925680"/>
          </a:xfrm>
        </p:spPr>
        <p:txBody>
          <a:bodyPr>
            <a:noAutofit/>
          </a:bodyPr>
          <a:lstStyle/>
          <a:p>
            <a:r>
              <a:rPr lang="en-US"/>
              <a:t>Create Request for Proposals (RFP) </a:t>
            </a:r>
            <a:br>
              <a:rPr lang="en-US"/>
            </a:br>
            <a:r>
              <a:rPr lang="en-US"/>
              <a:t>(Part 39 of 53)</a:t>
            </a:r>
          </a:p>
        </p:txBody>
      </p:sp>
      <p:sp>
        <p:nvSpPr>
          <p:cNvPr id="8" name="TextBox 7">
            <a:extLst>
              <a:ext uri="{FF2B5EF4-FFF2-40B4-BE49-F238E27FC236}">
                <a16:creationId xmlns:a16="http://schemas.microsoft.com/office/drawing/2014/main" id="{A26DA608-5D88-9D31-760A-3EC84E6CA945}"/>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B667919F-1902-1718-1B66-1A50DB95C716}"/>
              </a:ext>
            </a:extLst>
          </p:cNvPr>
          <p:cNvSpPr>
            <a:spLocks noGrp="1"/>
          </p:cNvSpPr>
          <p:nvPr>
            <p:ph type="body" sz="quarter" idx="13"/>
          </p:nvPr>
        </p:nvSpPr>
        <p:spPr>
          <a:xfrm>
            <a:off x="838199" y="2196096"/>
            <a:ext cx="10968319" cy="10963115"/>
          </a:xfrm>
        </p:spPr>
        <p:txBody>
          <a:bodyPr>
            <a:normAutofit/>
          </a:bodyPr>
          <a:lstStyle/>
          <a:p>
            <a:pPr marL="1028700" indent="-1028700">
              <a:buFont typeface="+mj-lt"/>
              <a:buAutoNum type="arabicPeriod" startAt="118"/>
            </a:pPr>
            <a:r>
              <a:rPr lang="en-US"/>
              <a:t>Enter </a:t>
            </a:r>
            <a:r>
              <a:rPr lang="en-US" b="1"/>
              <a:t>Name</a:t>
            </a:r>
            <a:r>
              <a:rPr lang="en-US"/>
              <a:t>*. </a:t>
            </a:r>
          </a:p>
          <a:p>
            <a:pPr marL="1028700" indent="-1028700">
              <a:buFont typeface="+mj-lt"/>
              <a:buAutoNum type="arabicPeriod" startAt="118"/>
            </a:pPr>
            <a:r>
              <a:rPr lang="en-US"/>
              <a:t>Enter </a:t>
            </a:r>
            <a:r>
              <a:rPr lang="en-US" b="1"/>
              <a:t>Description </a:t>
            </a:r>
            <a:r>
              <a:rPr lang="en-US"/>
              <a:t>(Optional). </a:t>
            </a:r>
          </a:p>
          <a:p>
            <a:pPr marL="1028700" indent="-1028700">
              <a:buFont typeface="+mj-lt"/>
              <a:buAutoNum type="arabicPeriod" startAt="118"/>
            </a:pPr>
            <a:r>
              <a:rPr lang="en-US"/>
              <a:t>Check the </a:t>
            </a:r>
            <a:r>
              <a:rPr lang="en-US" b="1"/>
              <a:t>Applicable To</a:t>
            </a:r>
            <a:r>
              <a:rPr lang="en-US"/>
              <a:t>* box.</a:t>
            </a:r>
          </a:p>
          <a:p>
            <a:pPr marL="1028700" indent="-1028700">
              <a:buFont typeface="+mj-lt"/>
              <a:buAutoNum type="arabicPeriod" startAt="118"/>
            </a:pPr>
            <a:r>
              <a:rPr lang="en-US"/>
              <a:t>Check </a:t>
            </a:r>
            <a:r>
              <a:rPr lang="en-US" b="1"/>
              <a:t>Supplier Can Respond </a:t>
            </a:r>
            <a:r>
              <a:rPr lang="en-US"/>
              <a:t>box.</a:t>
            </a:r>
            <a:endParaRPr lang="en-US" b="1"/>
          </a:p>
          <a:p>
            <a:pPr marL="1028700"/>
            <a:r>
              <a:rPr lang="en-US" sz="2800" b="1"/>
              <a:t>Note: </a:t>
            </a:r>
            <a:r>
              <a:rPr lang="en-US" sz="2800"/>
              <a:t>If selecting </a:t>
            </a:r>
            <a:r>
              <a:rPr lang="en-US" sz="2800" i="1"/>
              <a:t>Yes</a:t>
            </a:r>
            <a:r>
              <a:rPr lang="en-US" sz="2800"/>
              <a:t>, an option to click </a:t>
            </a:r>
            <a:r>
              <a:rPr lang="en-US" sz="2800" i="1"/>
              <a:t>Supplier response is required checkbox </a:t>
            </a:r>
            <a:r>
              <a:rPr lang="en-US" sz="2800"/>
              <a:t>displays. </a:t>
            </a:r>
          </a:p>
          <a:p>
            <a:pPr marL="1028700" indent="-1028700">
              <a:buFont typeface="+mj-lt"/>
              <a:buAutoNum type="arabicPeriod" startAt="122"/>
            </a:pPr>
            <a:r>
              <a:rPr lang="en-US"/>
              <a:t>Select </a:t>
            </a:r>
            <a:r>
              <a:rPr lang="en-US" b="1"/>
              <a:t>Field Type</a:t>
            </a:r>
            <a:r>
              <a:rPr lang="en-US"/>
              <a:t>*.</a:t>
            </a:r>
          </a:p>
          <a:p>
            <a:pPr marL="1028700"/>
            <a:r>
              <a:rPr lang="en-US" sz="2800" b="1"/>
              <a:t>Note: </a:t>
            </a:r>
            <a:r>
              <a:rPr lang="en-US" sz="2800" i="1"/>
              <a:t>Response Option </a:t>
            </a:r>
            <a:r>
              <a:rPr lang="en-US" sz="2800"/>
              <a:t>displays only based on </a:t>
            </a:r>
            <a:r>
              <a:rPr lang="en-US" sz="2800" i="1"/>
              <a:t>Field Type</a:t>
            </a:r>
            <a:r>
              <a:rPr lang="en-US" sz="2800"/>
              <a:t> selected. An option to </a:t>
            </a:r>
            <a:r>
              <a:rPr lang="en-US" sz="2800" i="1"/>
              <a:t>Set Disqualifying Response </a:t>
            </a:r>
            <a:r>
              <a:rPr lang="en-US" sz="2800"/>
              <a:t>may display. </a:t>
            </a:r>
          </a:p>
          <a:p>
            <a:pPr marL="1028700" indent="-1028700">
              <a:buFont typeface="+mj-lt"/>
              <a:buAutoNum type="arabicPeriod" startAt="123"/>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Enter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Response</a:t>
            </a:r>
            <a:r>
              <a:rPr lang="en-US"/>
              <a:t>* and click </a:t>
            </a:r>
            <a:r>
              <a:rPr lang="en-US" b="1"/>
              <a:t>Add Response</a:t>
            </a:r>
            <a:r>
              <a:rPr lang="en-US"/>
              <a:t>.</a:t>
            </a:r>
          </a:p>
          <a:p>
            <a:pPr marL="1028700" indent="-1028700">
              <a:buFont typeface="+mj-lt"/>
              <a:buAutoNum type="arabicPeriod" startAt="123"/>
            </a:pPr>
            <a:r>
              <a:rPr lang="en-US"/>
              <a:t>Click </a:t>
            </a:r>
            <a:r>
              <a:rPr lang="en-US" b="1"/>
              <a:t>Save Changes</a:t>
            </a:r>
            <a:r>
              <a:rPr lang="en-US"/>
              <a:t>. </a:t>
            </a:r>
          </a:p>
        </p:txBody>
      </p:sp>
      <p:pic>
        <p:nvPicPr>
          <p:cNvPr id="26" name="Picture 25">
            <a:extLst>
              <a:ext uri="{FF2B5EF4-FFF2-40B4-BE49-F238E27FC236}">
                <a16:creationId xmlns:a16="http://schemas.microsoft.com/office/drawing/2014/main" id="{27BF5660-5BAC-529D-4CF2-67ECE240FC82}"/>
              </a:ext>
              <a:ext uri="{C183D7F6-B498-43B3-948B-1728B52AA6E4}">
                <adec:decorative xmlns:adec="http://schemas.microsoft.com/office/drawing/2017/decorative" val="1"/>
              </a:ext>
            </a:extLst>
          </p:cNvPr>
          <p:cNvPicPr>
            <a:picLocks noChangeAspect="1"/>
          </p:cNvPicPr>
          <p:nvPr/>
        </p:nvPicPr>
        <p:blipFill>
          <a:blip r:embed="rId3"/>
          <a:srcRect t="1689"/>
          <a:stretch>
            <a:fillRect/>
          </a:stretch>
        </p:blipFill>
        <p:spPr>
          <a:xfrm>
            <a:off x="2922409" y="8966200"/>
            <a:ext cx="6400800" cy="6497652"/>
          </a:xfrm>
          <a:prstGeom prst="rect">
            <a:avLst/>
          </a:prstGeom>
          <a:ln w="12700">
            <a:solidFill>
              <a:schemeClr val="tx1"/>
            </a:solidFill>
          </a:ln>
        </p:spPr>
      </p:pic>
      <p:sp>
        <p:nvSpPr>
          <p:cNvPr id="5" name="Rectangle 4">
            <a:extLst>
              <a:ext uri="{FF2B5EF4-FFF2-40B4-BE49-F238E27FC236}">
                <a16:creationId xmlns:a16="http://schemas.microsoft.com/office/drawing/2014/main" id="{1E8B4C31-4A26-60A9-9B10-345A6A6E4489}"/>
              </a:ext>
              <a:ext uri="{C183D7F6-B498-43B3-948B-1728B52AA6E4}">
                <adec:decorative xmlns:adec="http://schemas.microsoft.com/office/drawing/2017/decorative" val="1"/>
              </a:ext>
            </a:extLst>
          </p:cNvPr>
          <p:cNvSpPr/>
          <p:nvPr/>
        </p:nvSpPr>
        <p:spPr>
          <a:xfrm>
            <a:off x="4951324" y="9712081"/>
            <a:ext cx="1821018" cy="29547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2390CD-0768-996B-41B1-34C5F19FFA24}"/>
              </a:ext>
              <a:ext uri="{C183D7F6-B498-43B3-948B-1728B52AA6E4}">
                <adec:decorative xmlns:adec="http://schemas.microsoft.com/office/drawing/2017/decorative" val="1"/>
              </a:ext>
            </a:extLst>
          </p:cNvPr>
          <p:cNvSpPr/>
          <p:nvPr/>
        </p:nvSpPr>
        <p:spPr>
          <a:xfrm>
            <a:off x="4951324" y="10870623"/>
            <a:ext cx="1834665" cy="11295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907A75-2AE8-4720-E7C6-C7D976CC05E2}"/>
              </a:ext>
              <a:ext uri="{C183D7F6-B498-43B3-948B-1728B52AA6E4}">
                <adec:decorative xmlns:adec="http://schemas.microsoft.com/office/drawing/2017/decorative" val="1"/>
              </a:ext>
            </a:extLst>
          </p:cNvPr>
          <p:cNvSpPr/>
          <p:nvPr/>
        </p:nvSpPr>
        <p:spPr>
          <a:xfrm>
            <a:off x="4841589" y="12222820"/>
            <a:ext cx="3921412" cy="22843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6D1AE6-AA5D-6D8D-13EF-75E3888607F4}"/>
              </a:ext>
              <a:ext uri="{C183D7F6-B498-43B3-948B-1728B52AA6E4}">
                <adec:decorative xmlns:adec="http://schemas.microsoft.com/office/drawing/2017/decorative" val="1"/>
              </a:ext>
            </a:extLst>
          </p:cNvPr>
          <p:cNvSpPr/>
          <p:nvPr/>
        </p:nvSpPr>
        <p:spPr>
          <a:xfrm>
            <a:off x="4864764" y="12658758"/>
            <a:ext cx="2129594" cy="41069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89B219-767C-1B41-32E3-2A3173ADFC32}"/>
              </a:ext>
              <a:ext uri="{C183D7F6-B498-43B3-948B-1728B52AA6E4}">
                <adec:decorative xmlns:adec="http://schemas.microsoft.com/office/drawing/2017/decorative" val="1"/>
              </a:ext>
            </a:extLst>
          </p:cNvPr>
          <p:cNvSpPr/>
          <p:nvPr/>
        </p:nvSpPr>
        <p:spPr>
          <a:xfrm>
            <a:off x="4951324" y="13119963"/>
            <a:ext cx="1982383" cy="29421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F80443-7D49-90FA-9677-04737DDEDD3A}"/>
              </a:ext>
              <a:ext uri="{C183D7F6-B498-43B3-948B-1728B52AA6E4}">
                <adec:decorative xmlns:adec="http://schemas.microsoft.com/office/drawing/2017/decorative" val="1"/>
              </a:ext>
            </a:extLst>
          </p:cNvPr>
          <p:cNvSpPr/>
          <p:nvPr/>
        </p:nvSpPr>
        <p:spPr>
          <a:xfrm>
            <a:off x="4953582" y="14158583"/>
            <a:ext cx="4213454" cy="39309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F35766-50F2-6F7D-E7FD-4C2C6233D1BC}"/>
              </a:ext>
              <a:ext uri="{C183D7F6-B498-43B3-948B-1728B52AA6E4}">
                <adec:decorative xmlns:adec="http://schemas.microsoft.com/office/drawing/2017/decorative" val="1"/>
              </a:ext>
            </a:extLst>
          </p:cNvPr>
          <p:cNvSpPr/>
          <p:nvPr/>
        </p:nvSpPr>
        <p:spPr>
          <a:xfrm>
            <a:off x="7377953" y="15045237"/>
            <a:ext cx="1128738" cy="33244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C0D5002-9F7F-CCD6-6435-658760EE160E}"/>
              </a:ext>
              <a:ext uri="{C183D7F6-B498-43B3-948B-1728B52AA6E4}">
                <adec:decorative xmlns:adec="http://schemas.microsoft.com/office/drawing/2017/decorative" val="1"/>
              </a:ext>
            </a:extLst>
          </p:cNvPr>
          <p:cNvSpPr>
            <a:spLocks noChangeAspect="1"/>
          </p:cNvSpPr>
          <p:nvPr/>
        </p:nvSpPr>
        <p:spPr>
          <a:xfrm>
            <a:off x="6829313" y="1494969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124</a:t>
            </a:r>
          </a:p>
        </p:txBody>
      </p:sp>
      <p:sp>
        <p:nvSpPr>
          <p:cNvPr id="20" name="Oval 19">
            <a:extLst>
              <a:ext uri="{FF2B5EF4-FFF2-40B4-BE49-F238E27FC236}">
                <a16:creationId xmlns:a16="http://schemas.microsoft.com/office/drawing/2014/main" id="{13CCD596-B796-3D96-6051-4B8A735D1E36}"/>
              </a:ext>
              <a:ext uri="{C183D7F6-B498-43B3-948B-1728B52AA6E4}">
                <adec:decorative xmlns:adec="http://schemas.microsoft.com/office/drawing/2017/decorative" val="1"/>
              </a:ext>
            </a:extLst>
          </p:cNvPr>
          <p:cNvSpPr>
            <a:spLocks noChangeAspect="1"/>
          </p:cNvSpPr>
          <p:nvPr/>
        </p:nvSpPr>
        <p:spPr>
          <a:xfrm>
            <a:off x="8763001" y="120627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120</a:t>
            </a:r>
          </a:p>
        </p:txBody>
      </p:sp>
      <p:sp>
        <p:nvSpPr>
          <p:cNvPr id="21" name="Oval 20">
            <a:extLst>
              <a:ext uri="{FF2B5EF4-FFF2-40B4-BE49-F238E27FC236}">
                <a16:creationId xmlns:a16="http://schemas.microsoft.com/office/drawing/2014/main" id="{18B76A00-F6F9-DE82-C417-36B846173EEC}"/>
              </a:ext>
              <a:ext uri="{C183D7F6-B498-43B3-948B-1728B52AA6E4}">
                <adec:decorative xmlns:adec="http://schemas.microsoft.com/office/drawing/2017/decorative" val="1"/>
              </a:ext>
            </a:extLst>
          </p:cNvPr>
          <p:cNvSpPr>
            <a:spLocks noChangeAspect="1"/>
          </p:cNvSpPr>
          <p:nvPr/>
        </p:nvSpPr>
        <p:spPr>
          <a:xfrm>
            <a:off x="4393374" y="1301651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122</a:t>
            </a:r>
          </a:p>
        </p:txBody>
      </p:sp>
      <p:sp>
        <p:nvSpPr>
          <p:cNvPr id="22" name="Oval 21">
            <a:extLst>
              <a:ext uri="{FF2B5EF4-FFF2-40B4-BE49-F238E27FC236}">
                <a16:creationId xmlns:a16="http://schemas.microsoft.com/office/drawing/2014/main" id="{84ED118D-7BFE-1D2F-C732-ADAF28D7522E}"/>
              </a:ext>
              <a:ext uri="{C183D7F6-B498-43B3-948B-1728B52AA6E4}">
                <adec:decorative xmlns:adec="http://schemas.microsoft.com/office/drawing/2017/decorative" val="1"/>
              </a:ext>
            </a:extLst>
          </p:cNvPr>
          <p:cNvSpPr>
            <a:spLocks noChangeAspect="1"/>
          </p:cNvSpPr>
          <p:nvPr/>
        </p:nvSpPr>
        <p:spPr>
          <a:xfrm>
            <a:off x="6994358" y="125897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121</a:t>
            </a:r>
          </a:p>
        </p:txBody>
      </p:sp>
      <p:sp>
        <p:nvSpPr>
          <p:cNvPr id="23" name="Oval 22">
            <a:extLst>
              <a:ext uri="{FF2B5EF4-FFF2-40B4-BE49-F238E27FC236}">
                <a16:creationId xmlns:a16="http://schemas.microsoft.com/office/drawing/2014/main" id="{771A4E24-DDD4-2643-3C86-67A148FAD605}"/>
              </a:ext>
              <a:ext uri="{C183D7F6-B498-43B3-948B-1728B52AA6E4}">
                <adec:decorative xmlns:adec="http://schemas.microsoft.com/office/drawing/2017/decorative" val="1"/>
              </a:ext>
            </a:extLst>
          </p:cNvPr>
          <p:cNvSpPr>
            <a:spLocks noChangeAspect="1"/>
          </p:cNvSpPr>
          <p:nvPr/>
        </p:nvSpPr>
        <p:spPr>
          <a:xfrm>
            <a:off x="4393374" y="1409514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123</a:t>
            </a:r>
          </a:p>
        </p:txBody>
      </p:sp>
      <p:sp>
        <p:nvSpPr>
          <p:cNvPr id="24" name="Oval 23">
            <a:extLst>
              <a:ext uri="{FF2B5EF4-FFF2-40B4-BE49-F238E27FC236}">
                <a16:creationId xmlns:a16="http://schemas.microsoft.com/office/drawing/2014/main" id="{AE29B991-99D6-9EF4-4444-E87D5E16EED8}"/>
              </a:ext>
              <a:ext uri="{C183D7F6-B498-43B3-948B-1728B52AA6E4}">
                <adec:decorative xmlns:adec="http://schemas.microsoft.com/office/drawing/2017/decorative" val="1"/>
              </a:ext>
            </a:extLst>
          </p:cNvPr>
          <p:cNvSpPr>
            <a:spLocks noChangeAspect="1"/>
          </p:cNvSpPr>
          <p:nvPr/>
        </p:nvSpPr>
        <p:spPr>
          <a:xfrm>
            <a:off x="4402684" y="959592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118</a:t>
            </a:r>
          </a:p>
        </p:txBody>
      </p:sp>
      <p:sp>
        <p:nvSpPr>
          <p:cNvPr id="25" name="Oval 24">
            <a:extLst>
              <a:ext uri="{FF2B5EF4-FFF2-40B4-BE49-F238E27FC236}">
                <a16:creationId xmlns:a16="http://schemas.microsoft.com/office/drawing/2014/main" id="{BE8CF5BA-16D9-A686-8AB8-EFC2641EC803}"/>
              </a:ext>
              <a:ext uri="{C183D7F6-B498-43B3-948B-1728B52AA6E4}">
                <adec:decorative xmlns:adec="http://schemas.microsoft.com/office/drawing/2017/decorative" val="1"/>
              </a:ext>
            </a:extLst>
          </p:cNvPr>
          <p:cNvSpPr>
            <a:spLocks noChangeAspect="1"/>
          </p:cNvSpPr>
          <p:nvPr/>
        </p:nvSpPr>
        <p:spPr>
          <a:xfrm>
            <a:off x="6785989" y="1113755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119</a:t>
            </a:r>
          </a:p>
        </p:txBody>
      </p:sp>
      <p:sp>
        <p:nvSpPr>
          <p:cNvPr id="2" name="Date Placeholder 1">
            <a:extLst>
              <a:ext uri="{FF2B5EF4-FFF2-40B4-BE49-F238E27FC236}">
                <a16:creationId xmlns:a16="http://schemas.microsoft.com/office/drawing/2014/main" id="{70D6AFE6-CC4E-8D35-7EEC-E581E412B5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2FC58EFA-FC0D-08DD-B186-DCDF9D2DF84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644EDFE-0196-F3B1-2E3E-0D4454D9079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40</a:t>
            </a:fld>
            <a:endParaRPr lang="en-US"/>
          </a:p>
        </p:txBody>
      </p:sp>
    </p:spTree>
    <p:extLst>
      <p:ext uri="{BB962C8B-B14F-4D97-AF65-F5344CB8AC3E}">
        <p14:creationId xmlns:p14="http://schemas.microsoft.com/office/powerpoint/2010/main" val="639477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B546-ACBE-E838-A54B-2D28685731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3E17E09-4644-E063-A059-51695D41F63F}"/>
              </a:ext>
            </a:extLst>
          </p:cNvPr>
          <p:cNvSpPr>
            <a:spLocks noGrp="1"/>
          </p:cNvSpPr>
          <p:nvPr>
            <p:ph type="title"/>
          </p:nvPr>
        </p:nvSpPr>
        <p:spPr/>
        <p:txBody>
          <a:bodyPr>
            <a:noAutofit/>
          </a:bodyPr>
          <a:lstStyle/>
          <a:p>
            <a:r>
              <a:rPr lang="en-US"/>
              <a:t>Create Request for Proposals (RFP) </a:t>
            </a:r>
            <a:br>
              <a:rPr lang="en-US"/>
            </a:br>
            <a:r>
              <a:rPr lang="en-US"/>
              <a:t>(Part 40 of 53)</a:t>
            </a:r>
          </a:p>
        </p:txBody>
      </p:sp>
      <p:sp>
        <p:nvSpPr>
          <p:cNvPr id="8" name="TextBox 7">
            <a:extLst>
              <a:ext uri="{FF2B5EF4-FFF2-40B4-BE49-F238E27FC236}">
                <a16:creationId xmlns:a16="http://schemas.microsoft.com/office/drawing/2014/main" id="{828EC73B-468C-3CA8-AAA5-65713F6CE14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ACB7CF9D-4BAE-D15F-2E87-E52FDAB78F12}"/>
              </a:ext>
            </a:extLst>
          </p:cNvPr>
          <p:cNvSpPr>
            <a:spLocks noGrp="1"/>
          </p:cNvSpPr>
          <p:nvPr>
            <p:ph type="body" sz="quarter" idx="13"/>
          </p:nvPr>
        </p:nvSpPr>
        <p:spPr/>
        <p:txBody>
          <a:bodyPr>
            <a:normAutofit/>
          </a:bodyPr>
          <a:lstStyle/>
          <a:p>
            <a:pPr marL="1028700" indent="-1028700">
              <a:buFont typeface="+mj-lt"/>
              <a:buAutoNum type="arabicPeriod" startAt="125"/>
            </a:pPr>
            <a:r>
              <a:rPr lang="en-US"/>
              <a:t>Select </a:t>
            </a:r>
            <a:r>
              <a:rPr lang="en-US" b="1"/>
              <a:t>Add Field from Library</a:t>
            </a:r>
            <a:r>
              <a:rPr lang="en-US"/>
              <a:t>. </a:t>
            </a:r>
          </a:p>
          <a:p>
            <a:pPr marL="742950" indent="-742950">
              <a:buFont typeface="Arial" panose="020B0604020202020204" pitchFamily="34" charset="0"/>
              <a:buChar char="•"/>
            </a:pPr>
            <a:endParaRPr lang="en-US"/>
          </a:p>
        </p:txBody>
      </p:sp>
      <p:pic>
        <p:nvPicPr>
          <p:cNvPr id="9" name="Picture 8">
            <a:extLst>
              <a:ext uri="{FF2B5EF4-FFF2-40B4-BE49-F238E27FC236}">
                <a16:creationId xmlns:a16="http://schemas.microsoft.com/office/drawing/2014/main" id="{3347DB6A-0878-8F93-5CD1-46E0B8F7136D}"/>
              </a:ext>
              <a:ext uri="{C183D7F6-B498-43B3-948B-1728B52AA6E4}">
                <adec:decorative xmlns:adec="http://schemas.microsoft.com/office/drawing/2017/decorative" val="1"/>
              </a:ext>
            </a:extLst>
          </p:cNvPr>
          <p:cNvPicPr>
            <a:picLocks noChangeAspect="1"/>
          </p:cNvPicPr>
          <p:nvPr/>
        </p:nvPicPr>
        <p:blipFill>
          <a:blip r:embed="rId3"/>
          <a:srcRect l="1026" t="3028" r="625" b="3088"/>
          <a:stretch>
            <a:fillRect/>
          </a:stretch>
        </p:blipFill>
        <p:spPr>
          <a:xfrm>
            <a:off x="1066799" y="3711431"/>
            <a:ext cx="10058400" cy="3260942"/>
          </a:xfrm>
          <a:prstGeom prst="rect">
            <a:avLst/>
          </a:prstGeom>
          <a:ln w="12700">
            <a:solidFill>
              <a:schemeClr val="tx1"/>
            </a:solidFill>
          </a:ln>
        </p:spPr>
      </p:pic>
      <p:sp>
        <p:nvSpPr>
          <p:cNvPr id="12" name="Text Placeholder 11">
            <a:extLst>
              <a:ext uri="{FF2B5EF4-FFF2-40B4-BE49-F238E27FC236}">
                <a16:creationId xmlns:a16="http://schemas.microsoft.com/office/drawing/2014/main" id="{8CE1C9D6-5B25-5256-BDF6-E4CB970B6FB2}"/>
              </a:ext>
            </a:extLst>
          </p:cNvPr>
          <p:cNvSpPr>
            <a:spLocks noGrp="1"/>
          </p:cNvSpPr>
          <p:nvPr>
            <p:ph type="body" sz="quarter" idx="14"/>
          </p:nvPr>
        </p:nvSpPr>
        <p:spPr/>
        <p:txBody>
          <a:bodyPr/>
          <a:lstStyle/>
          <a:p>
            <a:pPr marL="1028700" indent="-1028700">
              <a:buFont typeface="+mj-lt"/>
              <a:buAutoNum type="arabicPeriod" startAt="126"/>
            </a:pPr>
            <a:r>
              <a:rPr lang="en-US"/>
              <a:t>Select </a:t>
            </a:r>
            <a:r>
              <a:rPr lang="en-US" b="1"/>
              <a:t>Library*</a:t>
            </a:r>
            <a:r>
              <a:rPr lang="en-US"/>
              <a:t>.</a:t>
            </a:r>
          </a:p>
          <a:p>
            <a:pPr marL="1028700"/>
            <a:r>
              <a:rPr lang="en-US" sz="2800" b="1"/>
              <a:t>Note</a:t>
            </a:r>
            <a:r>
              <a:rPr lang="en-US" sz="2800"/>
              <a:t>:</a:t>
            </a:r>
            <a:r>
              <a:rPr lang="en-US" sz="2800" b="1"/>
              <a:t> </a:t>
            </a:r>
            <a:r>
              <a:rPr lang="en-US" sz="2800"/>
              <a:t>Once </a:t>
            </a:r>
            <a:r>
              <a:rPr lang="en-US" sz="2800" i="1"/>
              <a:t>Library</a:t>
            </a:r>
            <a:r>
              <a:rPr lang="en-US" sz="2800"/>
              <a:t> is selected, additional fields will display. </a:t>
            </a:r>
            <a:endParaRPr lang="en-US"/>
          </a:p>
        </p:txBody>
      </p:sp>
      <p:sp>
        <p:nvSpPr>
          <p:cNvPr id="5" name="Rectangle 4">
            <a:extLst>
              <a:ext uri="{FF2B5EF4-FFF2-40B4-BE49-F238E27FC236}">
                <a16:creationId xmlns:a16="http://schemas.microsoft.com/office/drawing/2014/main" id="{09BC8810-21B3-2241-CC21-C2E8978A7BBB}"/>
              </a:ext>
              <a:ext uri="{C183D7F6-B498-43B3-948B-1728B52AA6E4}">
                <adec:decorative xmlns:adec="http://schemas.microsoft.com/office/drawing/2017/decorative" val="1"/>
              </a:ext>
            </a:extLst>
          </p:cNvPr>
          <p:cNvSpPr/>
          <p:nvPr/>
        </p:nvSpPr>
        <p:spPr>
          <a:xfrm>
            <a:off x="1127759" y="5384863"/>
            <a:ext cx="1563190" cy="28877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B7F2756-9D51-1829-095F-EC47E26DBA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7759" y="10627088"/>
            <a:ext cx="10058400" cy="4690808"/>
          </a:xfrm>
          <a:prstGeom prst="rect">
            <a:avLst/>
          </a:prstGeom>
          <a:ln w="12700">
            <a:solidFill>
              <a:schemeClr val="tx1"/>
            </a:solidFill>
          </a:ln>
        </p:spPr>
      </p:pic>
      <p:sp>
        <p:nvSpPr>
          <p:cNvPr id="16" name="Rectangle 15">
            <a:extLst>
              <a:ext uri="{FF2B5EF4-FFF2-40B4-BE49-F238E27FC236}">
                <a16:creationId xmlns:a16="http://schemas.microsoft.com/office/drawing/2014/main" id="{0C1F4D37-2D24-FCAD-4B18-E2C87D9AA61A}"/>
              </a:ext>
              <a:ext uri="{C183D7F6-B498-43B3-948B-1728B52AA6E4}">
                <adec:decorative xmlns:adec="http://schemas.microsoft.com/office/drawing/2017/decorative" val="1"/>
              </a:ext>
            </a:extLst>
          </p:cNvPr>
          <p:cNvSpPr/>
          <p:nvPr/>
        </p:nvSpPr>
        <p:spPr>
          <a:xfrm>
            <a:off x="5006338" y="12755880"/>
            <a:ext cx="4389121" cy="5943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917FD1-EE6F-2E5C-D487-696535F8A86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A4ED9402-1764-E218-3098-C6A8EF046F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A2EFE6B-A15F-6D0C-9A0E-73756353E01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41</a:t>
            </a:fld>
            <a:endParaRPr lang="en-US"/>
          </a:p>
        </p:txBody>
      </p:sp>
    </p:spTree>
    <p:extLst>
      <p:ext uri="{BB962C8B-B14F-4D97-AF65-F5344CB8AC3E}">
        <p14:creationId xmlns:p14="http://schemas.microsoft.com/office/powerpoint/2010/main" val="2540743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B42C-1AB4-8187-910D-AAFA58E2451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44F320-D78C-BFE0-7E5C-24E1C945ACB5}"/>
              </a:ext>
            </a:extLst>
          </p:cNvPr>
          <p:cNvSpPr>
            <a:spLocks noGrp="1"/>
          </p:cNvSpPr>
          <p:nvPr>
            <p:ph type="title"/>
          </p:nvPr>
        </p:nvSpPr>
        <p:spPr/>
        <p:txBody>
          <a:bodyPr>
            <a:noAutofit/>
          </a:bodyPr>
          <a:lstStyle/>
          <a:p>
            <a:r>
              <a:rPr lang="en-US"/>
              <a:t>Create Request for Proposals (RFP) </a:t>
            </a:r>
            <a:br>
              <a:rPr lang="en-US"/>
            </a:br>
            <a:r>
              <a:rPr lang="en-US"/>
              <a:t>(Part 41 of 53)</a:t>
            </a:r>
          </a:p>
        </p:txBody>
      </p:sp>
      <p:sp>
        <p:nvSpPr>
          <p:cNvPr id="8" name="TextBox 7">
            <a:extLst>
              <a:ext uri="{FF2B5EF4-FFF2-40B4-BE49-F238E27FC236}">
                <a16:creationId xmlns:a16="http://schemas.microsoft.com/office/drawing/2014/main" id="{4107FD45-4BF5-FB14-202F-9CB5983FCB5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BCBCA03F-AB2D-8D2A-AC65-EA7F787FE020}"/>
              </a:ext>
            </a:extLst>
          </p:cNvPr>
          <p:cNvSpPr>
            <a:spLocks noGrp="1"/>
          </p:cNvSpPr>
          <p:nvPr>
            <p:ph type="body" sz="quarter" idx="13"/>
          </p:nvPr>
        </p:nvSpPr>
        <p:spPr/>
        <p:txBody>
          <a:bodyPr>
            <a:normAutofit/>
          </a:bodyPr>
          <a:lstStyle/>
          <a:p>
            <a:pPr marL="1028700" indent="-1028700">
              <a:buFont typeface="+mj-lt"/>
              <a:buAutoNum type="arabicPeriod" startAt="127"/>
            </a:pPr>
            <a:r>
              <a:rPr lang="en-US"/>
              <a:t>Check the </a:t>
            </a:r>
            <a:r>
              <a:rPr lang="en-US" b="1"/>
              <a:t>Additional Item Fields</a:t>
            </a:r>
            <a:r>
              <a:rPr lang="en-US"/>
              <a:t>, if applicable.</a:t>
            </a:r>
          </a:p>
          <a:p>
            <a:pPr marL="1028700" indent="-1028700">
              <a:buFont typeface="+mj-lt"/>
              <a:buAutoNum type="arabicPeriod" startAt="127"/>
            </a:pPr>
            <a:r>
              <a:rPr lang="en-US"/>
              <a:t>Click </a:t>
            </a:r>
            <a:r>
              <a:rPr lang="en-US" b="1"/>
              <a:t>Add Selected Item Fields</a:t>
            </a:r>
            <a:r>
              <a:rPr lang="en-US"/>
              <a:t>.</a:t>
            </a:r>
          </a:p>
        </p:txBody>
      </p:sp>
      <p:pic>
        <p:nvPicPr>
          <p:cNvPr id="6" name="Picture 5">
            <a:extLst>
              <a:ext uri="{FF2B5EF4-FFF2-40B4-BE49-F238E27FC236}">
                <a16:creationId xmlns:a16="http://schemas.microsoft.com/office/drawing/2014/main" id="{F1D3E427-D613-4E40-4914-AAC2596D1D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5828517"/>
            <a:ext cx="10058400" cy="8436077"/>
          </a:xfrm>
          <a:prstGeom prst="rect">
            <a:avLst/>
          </a:prstGeom>
          <a:ln w="12700">
            <a:solidFill>
              <a:schemeClr val="tx1"/>
            </a:solidFill>
          </a:ln>
        </p:spPr>
      </p:pic>
      <p:sp>
        <p:nvSpPr>
          <p:cNvPr id="13" name="Rectangle 12">
            <a:extLst>
              <a:ext uri="{FF2B5EF4-FFF2-40B4-BE49-F238E27FC236}">
                <a16:creationId xmlns:a16="http://schemas.microsoft.com/office/drawing/2014/main" id="{D32BBBB8-0EEF-4649-009A-1CD87107EC31}"/>
              </a:ext>
              <a:ext uri="{C183D7F6-B498-43B3-948B-1728B52AA6E4}">
                <adec:decorative xmlns:adec="http://schemas.microsoft.com/office/drawing/2017/decorative" val="1"/>
              </a:ext>
            </a:extLst>
          </p:cNvPr>
          <p:cNvSpPr/>
          <p:nvPr/>
        </p:nvSpPr>
        <p:spPr>
          <a:xfrm>
            <a:off x="7071359" y="13531490"/>
            <a:ext cx="2783842" cy="50793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495775-F8CD-C34F-8D80-2604DF2982AE}"/>
              </a:ext>
              <a:ext uri="{C183D7F6-B498-43B3-948B-1728B52AA6E4}">
                <adec:decorative xmlns:adec="http://schemas.microsoft.com/office/drawing/2017/decorative" val="1"/>
              </a:ext>
            </a:extLst>
          </p:cNvPr>
          <p:cNvSpPr/>
          <p:nvPr/>
        </p:nvSpPr>
        <p:spPr>
          <a:xfrm>
            <a:off x="1254757" y="9711568"/>
            <a:ext cx="492763" cy="142379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D44F7E-F064-B587-A680-9FF919CA5387}"/>
              </a:ext>
              <a:ext uri="{C183D7F6-B498-43B3-948B-1728B52AA6E4}">
                <adec:decorative xmlns:adec="http://schemas.microsoft.com/office/drawing/2017/decorative" val="1"/>
              </a:ext>
            </a:extLst>
          </p:cNvPr>
          <p:cNvSpPr>
            <a:spLocks noChangeAspect="1"/>
          </p:cNvSpPr>
          <p:nvPr/>
        </p:nvSpPr>
        <p:spPr>
          <a:xfrm>
            <a:off x="1747520" y="101491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127</a:t>
            </a:r>
          </a:p>
        </p:txBody>
      </p:sp>
      <p:sp>
        <p:nvSpPr>
          <p:cNvPr id="17" name="Oval 16">
            <a:extLst>
              <a:ext uri="{FF2B5EF4-FFF2-40B4-BE49-F238E27FC236}">
                <a16:creationId xmlns:a16="http://schemas.microsoft.com/office/drawing/2014/main" id="{1FCF373A-4EA3-11D9-100E-78A0ED96C222}"/>
              </a:ext>
              <a:ext uri="{C183D7F6-B498-43B3-948B-1728B52AA6E4}">
                <adec:decorative xmlns:adec="http://schemas.microsoft.com/office/drawing/2017/decorative" val="1"/>
              </a:ext>
            </a:extLst>
          </p:cNvPr>
          <p:cNvSpPr>
            <a:spLocks noChangeAspect="1"/>
          </p:cNvSpPr>
          <p:nvPr/>
        </p:nvSpPr>
        <p:spPr>
          <a:xfrm>
            <a:off x="8117012" y="1296741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128</a:t>
            </a:r>
          </a:p>
        </p:txBody>
      </p:sp>
      <p:sp>
        <p:nvSpPr>
          <p:cNvPr id="2" name="Date Placeholder 1">
            <a:extLst>
              <a:ext uri="{FF2B5EF4-FFF2-40B4-BE49-F238E27FC236}">
                <a16:creationId xmlns:a16="http://schemas.microsoft.com/office/drawing/2014/main" id="{BC117FDF-1195-6334-AB9A-3F31DA1C14D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4610F356-B7AE-31F6-53F5-91C14D6ECE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1347FA2-8ED7-1A07-C635-EAAFD4E6FE8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42</a:t>
            </a:fld>
            <a:endParaRPr lang="en-US"/>
          </a:p>
        </p:txBody>
      </p:sp>
    </p:spTree>
    <p:extLst>
      <p:ext uri="{BB962C8B-B14F-4D97-AF65-F5344CB8AC3E}">
        <p14:creationId xmlns:p14="http://schemas.microsoft.com/office/powerpoint/2010/main" val="2325103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50375-F9C7-F38C-8734-4DBDA11858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6BCC68-6D4B-3E56-8FC7-D3CD2F1C6F7C}"/>
              </a:ext>
            </a:extLst>
          </p:cNvPr>
          <p:cNvSpPr>
            <a:spLocks noGrp="1"/>
          </p:cNvSpPr>
          <p:nvPr>
            <p:ph type="title"/>
          </p:nvPr>
        </p:nvSpPr>
        <p:spPr/>
        <p:txBody>
          <a:bodyPr>
            <a:noAutofit/>
          </a:bodyPr>
          <a:lstStyle/>
          <a:p>
            <a:r>
              <a:rPr lang="en-US"/>
              <a:t>Create Request for Proposals (RFP) </a:t>
            </a:r>
            <a:br>
              <a:rPr lang="en-US"/>
            </a:br>
            <a:r>
              <a:rPr lang="en-US"/>
              <a:t>(Part 42 of 53)</a:t>
            </a:r>
          </a:p>
        </p:txBody>
      </p:sp>
      <p:sp>
        <p:nvSpPr>
          <p:cNvPr id="8" name="TextBox 7">
            <a:extLst>
              <a:ext uri="{FF2B5EF4-FFF2-40B4-BE49-F238E27FC236}">
                <a16:creationId xmlns:a16="http://schemas.microsoft.com/office/drawing/2014/main" id="{89C325FC-2A81-F1DA-ED62-FF8898D59CDA}"/>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DFF48101-FA81-9B62-34E6-B4C9BE433B89}"/>
              </a:ext>
            </a:extLst>
          </p:cNvPr>
          <p:cNvSpPr>
            <a:spLocks noGrp="1"/>
          </p:cNvSpPr>
          <p:nvPr>
            <p:ph type="body" sz="quarter" idx="13"/>
          </p:nvPr>
        </p:nvSpPr>
        <p:spPr/>
        <p:txBody>
          <a:bodyPr>
            <a:normAutofit/>
          </a:bodyPr>
          <a:lstStyle/>
          <a:p>
            <a:pPr marL="1028700" indent="-1028700">
              <a:buFont typeface="+mj-lt"/>
              <a:buAutoNum type="arabicPeriod" startAt="129"/>
            </a:pPr>
            <a:r>
              <a:rPr lang="en-US"/>
              <a:t>Review added </a:t>
            </a:r>
            <a:r>
              <a:rPr lang="en-US" b="1"/>
              <a:t>Additional Item Fields</a:t>
            </a:r>
            <a:r>
              <a:rPr lang="en-US"/>
              <a:t>. </a:t>
            </a:r>
          </a:p>
          <a:p>
            <a:pPr marL="1028700" indent="-1028700">
              <a:buFont typeface="+mj-lt"/>
              <a:buAutoNum type="arabicPeriod" startAt="129"/>
            </a:pPr>
            <a:r>
              <a:rPr lang="en-US"/>
              <a:t>Click </a:t>
            </a:r>
            <a:r>
              <a:rPr lang="en-US" b="1"/>
              <a:t>Save Progress </a:t>
            </a:r>
            <a:r>
              <a:rPr lang="en-US"/>
              <a:t>and </a:t>
            </a:r>
            <a:r>
              <a:rPr lang="en-US" b="1"/>
              <a:t>Next</a:t>
            </a:r>
            <a:r>
              <a:rPr lang="en-US"/>
              <a:t>.  </a:t>
            </a:r>
          </a:p>
        </p:txBody>
      </p:sp>
      <p:pic>
        <p:nvPicPr>
          <p:cNvPr id="16" name="Picture 15">
            <a:extLst>
              <a:ext uri="{FF2B5EF4-FFF2-40B4-BE49-F238E27FC236}">
                <a16:creationId xmlns:a16="http://schemas.microsoft.com/office/drawing/2014/main" id="{841B8F65-B699-716A-FF0B-49D695A890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4960111"/>
            <a:ext cx="10058400" cy="2673022"/>
          </a:xfrm>
          <a:prstGeom prst="rect">
            <a:avLst/>
          </a:prstGeom>
          <a:ln w="12700">
            <a:solidFill>
              <a:schemeClr val="tx1"/>
            </a:solidFill>
          </a:ln>
        </p:spPr>
      </p:pic>
      <p:sp>
        <p:nvSpPr>
          <p:cNvPr id="5" name="Rectangle 4">
            <a:extLst>
              <a:ext uri="{FF2B5EF4-FFF2-40B4-BE49-F238E27FC236}">
                <a16:creationId xmlns:a16="http://schemas.microsoft.com/office/drawing/2014/main" id="{D3B5FAF6-3D22-A749-4E69-467CBB8B0344}"/>
              </a:ext>
              <a:ext uri="{C183D7F6-B498-43B3-948B-1728B52AA6E4}">
                <adec:decorative xmlns:adec="http://schemas.microsoft.com/office/drawing/2017/decorative" val="1"/>
              </a:ext>
            </a:extLst>
          </p:cNvPr>
          <p:cNvSpPr/>
          <p:nvPr/>
        </p:nvSpPr>
        <p:spPr>
          <a:xfrm>
            <a:off x="1149015" y="5974222"/>
            <a:ext cx="8754402" cy="28843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E890EB-EBE5-F172-9174-998D3AB38255}"/>
              </a:ext>
              <a:ext uri="{C183D7F6-B498-43B3-948B-1728B52AA6E4}">
                <adec:decorative xmlns:adec="http://schemas.microsoft.com/office/drawing/2017/decorative" val="1"/>
              </a:ext>
            </a:extLst>
          </p:cNvPr>
          <p:cNvSpPr>
            <a:spLocks noChangeAspect="1"/>
          </p:cNvSpPr>
          <p:nvPr/>
        </p:nvSpPr>
        <p:spPr>
          <a:xfrm>
            <a:off x="5251896" y="62711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129</a:t>
            </a:r>
          </a:p>
        </p:txBody>
      </p:sp>
      <p:sp>
        <p:nvSpPr>
          <p:cNvPr id="17" name="Rectangle 16">
            <a:extLst>
              <a:ext uri="{FF2B5EF4-FFF2-40B4-BE49-F238E27FC236}">
                <a16:creationId xmlns:a16="http://schemas.microsoft.com/office/drawing/2014/main" id="{61CA1EFA-B223-D40A-FB36-5F44E89A6287}"/>
              </a:ext>
              <a:ext uri="{C183D7F6-B498-43B3-948B-1728B52AA6E4}">
                <adec:decorative xmlns:adec="http://schemas.microsoft.com/office/drawing/2017/decorative" val="1"/>
              </a:ext>
            </a:extLst>
          </p:cNvPr>
          <p:cNvSpPr/>
          <p:nvPr/>
        </p:nvSpPr>
        <p:spPr>
          <a:xfrm>
            <a:off x="9144000" y="7312917"/>
            <a:ext cx="1761893" cy="32021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0C29B2D-92DA-B8ED-2528-2EB3351DE2C0}"/>
              </a:ext>
              <a:ext uri="{C183D7F6-B498-43B3-948B-1728B52AA6E4}">
                <adec:decorative xmlns:adec="http://schemas.microsoft.com/office/drawing/2017/decorative" val="1"/>
              </a:ext>
            </a:extLst>
          </p:cNvPr>
          <p:cNvSpPr>
            <a:spLocks noChangeAspect="1"/>
          </p:cNvSpPr>
          <p:nvPr/>
        </p:nvSpPr>
        <p:spPr>
          <a:xfrm>
            <a:off x="9928389" y="675579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130</a:t>
            </a:r>
          </a:p>
        </p:txBody>
      </p:sp>
      <p:sp>
        <p:nvSpPr>
          <p:cNvPr id="2" name="Date Placeholder 1">
            <a:extLst>
              <a:ext uri="{FF2B5EF4-FFF2-40B4-BE49-F238E27FC236}">
                <a16:creationId xmlns:a16="http://schemas.microsoft.com/office/drawing/2014/main" id="{8CBEE50B-E0B4-1515-0346-C42015D6AA6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B6901C54-6B77-835D-5C43-A93A04E418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5195258-2CF9-BEBA-726C-FA2E1711080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43</a:t>
            </a:fld>
            <a:endParaRPr lang="en-US"/>
          </a:p>
        </p:txBody>
      </p:sp>
    </p:spTree>
    <p:extLst>
      <p:ext uri="{BB962C8B-B14F-4D97-AF65-F5344CB8AC3E}">
        <p14:creationId xmlns:p14="http://schemas.microsoft.com/office/powerpoint/2010/main" val="1185248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4072-37DE-B779-A9CC-117D80F875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F9589F-A294-7BD6-B8BE-151940587BA0}"/>
              </a:ext>
            </a:extLst>
          </p:cNvPr>
          <p:cNvSpPr>
            <a:spLocks noGrp="1"/>
          </p:cNvSpPr>
          <p:nvPr>
            <p:ph type="title"/>
          </p:nvPr>
        </p:nvSpPr>
        <p:spPr>
          <a:xfrm>
            <a:off x="838199" y="792147"/>
            <a:ext cx="10515600" cy="1108841"/>
          </a:xfrm>
        </p:spPr>
        <p:txBody>
          <a:bodyPr>
            <a:noAutofit/>
          </a:bodyPr>
          <a:lstStyle/>
          <a:p>
            <a:r>
              <a:rPr lang="en-US"/>
              <a:t>Create Request for Proposals (RFP) </a:t>
            </a:r>
            <a:br>
              <a:rPr lang="en-US"/>
            </a:br>
            <a:r>
              <a:rPr lang="en-US"/>
              <a:t>(Part 43 of 53)</a:t>
            </a:r>
          </a:p>
        </p:txBody>
      </p:sp>
      <p:sp>
        <p:nvSpPr>
          <p:cNvPr id="8" name="TextBox 7">
            <a:extLst>
              <a:ext uri="{FF2B5EF4-FFF2-40B4-BE49-F238E27FC236}">
                <a16:creationId xmlns:a16="http://schemas.microsoft.com/office/drawing/2014/main" id="{DB91EF73-C5B9-1B99-96AB-198CD4313D1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7C8F3D7D-2AF8-0AAE-8E29-03C93F8428E8}"/>
              </a:ext>
            </a:extLst>
          </p:cNvPr>
          <p:cNvSpPr>
            <a:spLocks noGrp="1"/>
          </p:cNvSpPr>
          <p:nvPr>
            <p:ph type="body" sz="quarter" idx="13"/>
          </p:nvPr>
        </p:nvSpPr>
        <p:spPr>
          <a:xfrm>
            <a:off x="838199" y="2358030"/>
            <a:ext cx="10701690" cy="10963115"/>
          </a:xfrm>
        </p:spPr>
        <p:txBody>
          <a:bodyPr>
            <a:normAutofit/>
          </a:bodyPr>
          <a:lstStyle/>
          <a:p>
            <a:pPr marL="1028700" indent="-1028700">
              <a:buFont typeface="+mj-lt"/>
              <a:buAutoNum type="arabicPeriod" startAt="131"/>
            </a:pPr>
            <a:r>
              <a:rPr lang="en-US"/>
              <a:t>Select the applicable </a:t>
            </a:r>
            <a:r>
              <a:rPr lang="en-US" b="1"/>
              <a:t>Items</a:t>
            </a:r>
            <a:r>
              <a:rPr lang="en-US"/>
              <a:t> tab. </a:t>
            </a:r>
          </a:p>
          <a:p>
            <a:pPr marL="1028700"/>
            <a:r>
              <a:rPr lang="en-US" sz="2800" b="1"/>
              <a:t>Note</a:t>
            </a:r>
            <a:r>
              <a:rPr lang="en-US" sz="2800"/>
              <a:t>: If the solicitation includes both products and services, add items for both tabs following the same steps. If using a template to create the event, content will be pre-populated but can be edited or deleted. </a:t>
            </a:r>
          </a:p>
          <a:p>
            <a:pPr marL="1028700" indent="-1028700">
              <a:buFont typeface="+mj-lt"/>
              <a:buAutoNum type="arabicPeriod" startAt="132"/>
            </a:pPr>
            <a:r>
              <a:rPr lang="en-US"/>
              <a:t>Click </a:t>
            </a:r>
            <a:r>
              <a:rPr lang="en-US" b="1"/>
              <a:t>Add Product Line Item</a:t>
            </a:r>
            <a:r>
              <a:rPr lang="en-US"/>
              <a:t>. </a:t>
            </a:r>
          </a:p>
          <a:p>
            <a:pPr marL="1028700" indent="-1028700">
              <a:buFont typeface="+mj-lt"/>
              <a:buAutoNum type="arabicPeriod" startAt="132"/>
            </a:pPr>
            <a:r>
              <a:rPr lang="en-US"/>
              <a:t>Select </a:t>
            </a:r>
            <a:r>
              <a:rPr lang="en-US" b="1"/>
              <a:t>Add New Item</a:t>
            </a:r>
            <a:r>
              <a:rPr lang="en-US"/>
              <a:t>.</a:t>
            </a:r>
          </a:p>
          <a:p>
            <a:pPr marL="1028700"/>
            <a:r>
              <a:rPr lang="en-US" sz="2800" b="1"/>
              <a:t>Note</a:t>
            </a:r>
            <a:r>
              <a:rPr lang="en-US" sz="2800"/>
              <a:t>:</a:t>
            </a:r>
            <a:r>
              <a:rPr lang="en-US" sz="2800" b="1"/>
              <a:t> </a:t>
            </a:r>
            <a:r>
              <a:rPr lang="en-US" sz="2800"/>
              <a:t>To </a:t>
            </a:r>
            <a:r>
              <a:rPr lang="en-US" sz="2800" i="1"/>
              <a:t>Add New Item</a:t>
            </a:r>
            <a:r>
              <a:rPr lang="en-US" sz="2800"/>
              <a:t>, follow </a:t>
            </a:r>
            <a:r>
              <a:rPr lang="en-US" sz="2800" i="1"/>
              <a:t>Steps 134 – 135 </a:t>
            </a:r>
            <a:r>
              <a:rPr lang="en-US" sz="2800"/>
              <a:t>and skip to </a:t>
            </a:r>
            <a:r>
              <a:rPr lang="en-US" sz="2800" i="1"/>
              <a:t>Step 143</a:t>
            </a:r>
            <a:r>
              <a:rPr lang="en-US" sz="2800"/>
              <a:t>. If selecting </a:t>
            </a:r>
            <a:r>
              <a:rPr lang="en-US" sz="2800" i="1"/>
              <a:t>Add Item from Library</a:t>
            </a:r>
            <a:r>
              <a:rPr lang="en-US" sz="2800"/>
              <a:t>, skip to </a:t>
            </a:r>
            <a:r>
              <a:rPr lang="en-US" sz="2800" i="1"/>
              <a:t>Step 136</a:t>
            </a:r>
            <a:r>
              <a:rPr lang="en-US" sz="2800"/>
              <a:t>. </a:t>
            </a:r>
          </a:p>
        </p:txBody>
      </p:sp>
      <p:pic>
        <p:nvPicPr>
          <p:cNvPr id="9" name="Picture 8">
            <a:extLst>
              <a:ext uri="{FF2B5EF4-FFF2-40B4-BE49-F238E27FC236}">
                <a16:creationId xmlns:a16="http://schemas.microsoft.com/office/drawing/2014/main" id="{654F6806-02A4-F0CC-5DD7-136554DC51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561705"/>
            <a:ext cx="10058400" cy="7291113"/>
          </a:xfrm>
          <a:prstGeom prst="rect">
            <a:avLst/>
          </a:prstGeom>
          <a:ln>
            <a:solidFill>
              <a:schemeClr val="tx1"/>
            </a:solidFill>
          </a:ln>
        </p:spPr>
      </p:pic>
      <p:sp>
        <p:nvSpPr>
          <p:cNvPr id="5" name="Rectangle 4">
            <a:extLst>
              <a:ext uri="{FF2B5EF4-FFF2-40B4-BE49-F238E27FC236}">
                <a16:creationId xmlns:a16="http://schemas.microsoft.com/office/drawing/2014/main" id="{170D9AED-C259-9CCA-398C-EAC8FABE86DF}"/>
              </a:ext>
              <a:ext uri="{C183D7F6-B498-43B3-948B-1728B52AA6E4}">
                <adec:decorative xmlns:adec="http://schemas.microsoft.com/office/drawing/2017/decorative" val="1"/>
              </a:ext>
            </a:extLst>
          </p:cNvPr>
          <p:cNvSpPr/>
          <p:nvPr/>
        </p:nvSpPr>
        <p:spPr>
          <a:xfrm>
            <a:off x="1223210" y="8128000"/>
            <a:ext cx="2963780" cy="55077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C331B3-F40D-3E83-083F-36F5928C67BF}"/>
              </a:ext>
              <a:ext uri="{C183D7F6-B498-43B3-948B-1728B52AA6E4}">
                <adec:decorative xmlns:adec="http://schemas.microsoft.com/office/drawing/2017/decorative" val="1"/>
              </a:ext>
            </a:extLst>
          </p:cNvPr>
          <p:cNvSpPr/>
          <p:nvPr/>
        </p:nvSpPr>
        <p:spPr>
          <a:xfrm>
            <a:off x="1207168" y="11309685"/>
            <a:ext cx="1423737" cy="35292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2A345F-7A78-A98D-DAC4-09C12AB9BDBD}"/>
              </a:ext>
              <a:ext uri="{C183D7F6-B498-43B3-948B-1728B52AA6E4}">
                <adec:decorative xmlns:adec="http://schemas.microsoft.com/office/drawing/2017/decorative" val="1"/>
              </a:ext>
            </a:extLst>
          </p:cNvPr>
          <p:cNvSpPr/>
          <p:nvPr/>
        </p:nvSpPr>
        <p:spPr>
          <a:xfrm>
            <a:off x="1223211" y="11758641"/>
            <a:ext cx="1584158" cy="22481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DA68214-1425-0C30-FE3E-C2A78627E19F}"/>
              </a:ext>
              <a:ext uri="{C183D7F6-B498-43B3-948B-1728B52AA6E4}">
                <adec:decorative xmlns:adec="http://schemas.microsoft.com/office/drawing/2017/decorative" val="1"/>
              </a:ext>
            </a:extLst>
          </p:cNvPr>
          <p:cNvSpPr>
            <a:spLocks noChangeAspect="1"/>
          </p:cNvSpPr>
          <p:nvPr/>
        </p:nvSpPr>
        <p:spPr>
          <a:xfrm>
            <a:off x="4186990" y="81280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131</a:t>
            </a:r>
          </a:p>
        </p:txBody>
      </p:sp>
      <p:sp>
        <p:nvSpPr>
          <p:cNvPr id="13" name="Oval 12">
            <a:extLst>
              <a:ext uri="{FF2B5EF4-FFF2-40B4-BE49-F238E27FC236}">
                <a16:creationId xmlns:a16="http://schemas.microsoft.com/office/drawing/2014/main" id="{6FD8F72B-6AEE-8725-A3ED-8A37AE46D22D}"/>
              </a:ext>
              <a:ext uri="{C183D7F6-B498-43B3-948B-1728B52AA6E4}">
                <adec:decorative xmlns:adec="http://schemas.microsoft.com/office/drawing/2017/decorative" val="1"/>
              </a:ext>
            </a:extLst>
          </p:cNvPr>
          <p:cNvSpPr>
            <a:spLocks noChangeAspect="1"/>
          </p:cNvSpPr>
          <p:nvPr/>
        </p:nvSpPr>
        <p:spPr>
          <a:xfrm>
            <a:off x="652111" y="1123058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132</a:t>
            </a:r>
          </a:p>
        </p:txBody>
      </p:sp>
      <p:sp>
        <p:nvSpPr>
          <p:cNvPr id="14" name="Oval 13">
            <a:extLst>
              <a:ext uri="{FF2B5EF4-FFF2-40B4-BE49-F238E27FC236}">
                <a16:creationId xmlns:a16="http://schemas.microsoft.com/office/drawing/2014/main" id="{859EC502-E083-7461-DC6E-6333DC56F759}"/>
              </a:ext>
              <a:ext uri="{C183D7F6-B498-43B3-948B-1728B52AA6E4}">
                <adec:decorative xmlns:adec="http://schemas.microsoft.com/office/drawing/2017/decorative" val="1"/>
              </a:ext>
            </a:extLst>
          </p:cNvPr>
          <p:cNvSpPr>
            <a:spLocks noChangeAspect="1"/>
          </p:cNvSpPr>
          <p:nvPr/>
        </p:nvSpPr>
        <p:spPr>
          <a:xfrm>
            <a:off x="2813786" y="1159672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133</a:t>
            </a:r>
          </a:p>
        </p:txBody>
      </p:sp>
      <p:sp>
        <p:nvSpPr>
          <p:cNvPr id="2" name="Date Placeholder 1">
            <a:extLst>
              <a:ext uri="{FF2B5EF4-FFF2-40B4-BE49-F238E27FC236}">
                <a16:creationId xmlns:a16="http://schemas.microsoft.com/office/drawing/2014/main" id="{2E68467F-1770-5F71-6FA8-80BA80C441B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D3406714-EB04-A431-4D99-0DAB67B8CB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1C7257F-4925-5C9B-D8D9-3FA430F78BF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44</a:t>
            </a:fld>
            <a:endParaRPr lang="en-US"/>
          </a:p>
        </p:txBody>
      </p:sp>
    </p:spTree>
    <p:extLst>
      <p:ext uri="{BB962C8B-B14F-4D97-AF65-F5344CB8AC3E}">
        <p14:creationId xmlns:p14="http://schemas.microsoft.com/office/powerpoint/2010/main" val="404687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833D3-F73D-E879-1BBC-7391117A4A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D353CA-071A-F284-D68D-9E4092ABAC18}"/>
              </a:ext>
            </a:extLst>
          </p:cNvPr>
          <p:cNvSpPr>
            <a:spLocks noGrp="1"/>
          </p:cNvSpPr>
          <p:nvPr>
            <p:ph type="title"/>
          </p:nvPr>
        </p:nvSpPr>
        <p:spPr>
          <a:xfrm>
            <a:off x="838199" y="792148"/>
            <a:ext cx="10515600" cy="1102914"/>
          </a:xfrm>
        </p:spPr>
        <p:txBody>
          <a:bodyPr>
            <a:noAutofit/>
          </a:bodyPr>
          <a:lstStyle/>
          <a:p>
            <a:r>
              <a:rPr lang="en-US"/>
              <a:t>Create Request for Proposals (RFP) </a:t>
            </a:r>
            <a:br>
              <a:rPr lang="en-US"/>
            </a:br>
            <a:r>
              <a:rPr lang="en-US"/>
              <a:t>(Part 44 of 53)</a:t>
            </a:r>
          </a:p>
        </p:txBody>
      </p:sp>
      <p:sp>
        <p:nvSpPr>
          <p:cNvPr id="8" name="TextBox 7">
            <a:extLst>
              <a:ext uri="{FF2B5EF4-FFF2-40B4-BE49-F238E27FC236}">
                <a16:creationId xmlns:a16="http://schemas.microsoft.com/office/drawing/2014/main" id="{6F0F9181-A3FB-8080-664F-8D2F2A574702}"/>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679C3741-D12D-52A4-2E1B-2012A08C87F0}"/>
              </a:ext>
            </a:extLst>
          </p:cNvPr>
          <p:cNvSpPr>
            <a:spLocks noGrp="1"/>
          </p:cNvSpPr>
          <p:nvPr>
            <p:ph type="body" sz="quarter" idx="13"/>
          </p:nvPr>
        </p:nvSpPr>
        <p:spPr>
          <a:xfrm>
            <a:off x="838199" y="2358030"/>
            <a:ext cx="10569221" cy="10963115"/>
          </a:xfrm>
        </p:spPr>
        <p:txBody>
          <a:bodyPr>
            <a:normAutofit/>
          </a:bodyPr>
          <a:lstStyle/>
          <a:p>
            <a:pPr marL="1028700" indent="-1028700">
              <a:buFont typeface="+mj-lt"/>
              <a:buAutoNum type="arabicPeriod" startAt="134"/>
            </a:pPr>
            <a:r>
              <a:rPr lang="en-US"/>
              <a:t>Enter </a:t>
            </a:r>
            <a:r>
              <a:rPr lang="en-US" b="1"/>
              <a:t>Product Line Item </a:t>
            </a:r>
            <a:r>
              <a:rPr lang="en-US"/>
              <a:t>information. </a:t>
            </a:r>
          </a:p>
          <a:p>
            <a:pPr marL="1079500"/>
            <a:r>
              <a:rPr lang="en-US" sz="2800" b="1"/>
              <a:t>Note</a:t>
            </a:r>
            <a:r>
              <a:rPr lang="en-US" sz="2800"/>
              <a:t>: Check the </a:t>
            </a:r>
            <a:r>
              <a:rPr lang="en-US" sz="2800" i="1"/>
              <a:t>Unit Price is Required </a:t>
            </a:r>
            <a:r>
              <a:rPr lang="en-US" sz="2800"/>
              <a:t>box to ensure suppliers do not leave the price line blank as it will prevent contract award. </a:t>
            </a:r>
          </a:p>
          <a:p>
            <a:pPr marL="1028700" indent="-1028700">
              <a:buFont typeface="+mj-lt"/>
              <a:buAutoNum type="arabicPeriod" startAt="135"/>
            </a:pPr>
            <a:r>
              <a:rPr lang="en-US"/>
              <a:t>Click </a:t>
            </a:r>
            <a:r>
              <a:rPr lang="en-US" b="1"/>
              <a:t>Save Changes</a:t>
            </a:r>
            <a:r>
              <a:rPr lang="en-US"/>
              <a:t>.</a:t>
            </a:r>
          </a:p>
        </p:txBody>
      </p:sp>
      <p:pic>
        <p:nvPicPr>
          <p:cNvPr id="13" name="Picture 12">
            <a:extLst>
              <a:ext uri="{FF2B5EF4-FFF2-40B4-BE49-F238E27FC236}">
                <a16:creationId xmlns:a16="http://schemas.microsoft.com/office/drawing/2014/main" id="{E54C6847-2F27-1E6F-89F9-5D447480A8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8399" y="4980192"/>
            <a:ext cx="7315200" cy="10483660"/>
          </a:xfrm>
          <a:prstGeom prst="rect">
            <a:avLst/>
          </a:prstGeom>
          <a:ln w="12700">
            <a:solidFill>
              <a:schemeClr val="tx1"/>
            </a:solidFill>
          </a:ln>
        </p:spPr>
      </p:pic>
      <p:sp>
        <p:nvSpPr>
          <p:cNvPr id="5" name="Rectangle 4">
            <a:extLst>
              <a:ext uri="{FF2B5EF4-FFF2-40B4-BE49-F238E27FC236}">
                <a16:creationId xmlns:a16="http://schemas.microsoft.com/office/drawing/2014/main" id="{49C4B96E-12C1-7642-A0CA-BD8B4B5A6919}"/>
              </a:ext>
              <a:ext uri="{C183D7F6-B498-43B3-948B-1728B52AA6E4}">
                <adec:decorative xmlns:adec="http://schemas.microsoft.com/office/drawing/2017/decorative" val="1"/>
              </a:ext>
            </a:extLst>
          </p:cNvPr>
          <p:cNvSpPr/>
          <p:nvPr/>
        </p:nvSpPr>
        <p:spPr>
          <a:xfrm>
            <a:off x="7393806" y="14836886"/>
            <a:ext cx="1347537" cy="41307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CC7EB0-5CA5-B17C-E27E-175D12E370E6}"/>
              </a:ext>
              <a:ext uri="{C183D7F6-B498-43B3-948B-1728B52AA6E4}">
                <adec:decorative xmlns:adec="http://schemas.microsoft.com/office/drawing/2017/decorative" val="1"/>
              </a:ext>
            </a:extLst>
          </p:cNvPr>
          <p:cNvSpPr/>
          <p:nvPr/>
        </p:nvSpPr>
        <p:spPr>
          <a:xfrm>
            <a:off x="4724401" y="5943600"/>
            <a:ext cx="4908329" cy="865374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C779F48-35B7-2B65-49DA-35ECD2AD6F2E}"/>
              </a:ext>
              <a:ext uri="{C183D7F6-B498-43B3-948B-1728B52AA6E4}">
                <adec:decorative xmlns:adec="http://schemas.microsoft.com/office/drawing/2017/decorative" val="1"/>
              </a:ext>
            </a:extLst>
          </p:cNvPr>
          <p:cNvSpPr>
            <a:spLocks noChangeAspect="1"/>
          </p:cNvSpPr>
          <p:nvPr/>
        </p:nvSpPr>
        <p:spPr>
          <a:xfrm>
            <a:off x="4175761" y="99477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134</a:t>
            </a:r>
          </a:p>
        </p:txBody>
      </p:sp>
      <p:sp>
        <p:nvSpPr>
          <p:cNvPr id="12" name="Oval 11">
            <a:extLst>
              <a:ext uri="{FF2B5EF4-FFF2-40B4-BE49-F238E27FC236}">
                <a16:creationId xmlns:a16="http://schemas.microsoft.com/office/drawing/2014/main" id="{4EFE2ECC-BF1D-8937-49AD-F26E79E17056}"/>
              </a:ext>
              <a:ext uri="{C183D7F6-B498-43B3-948B-1728B52AA6E4}">
                <adec:decorative xmlns:adec="http://schemas.microsoft.com/office/drawing/2017/decorative" val="1"/>
              </a:ext>
            </a:extLst>
          </p:cNvPr>
          <p:cNvSpPr>
            <a:spLocks noChangeAspect="1"/>
          </p:cNvSpPr>
          <p:nvPr/>
        </p:nvSpPr>
        <p:spPr>
          <a:xfrm>
            <a:off x="6847792" y="1476910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135</a:t>
            </a:r>
          </a:p>
        </p:txBody>
      </p:sp>
      <p:sp>
        <p:nvSpPr>
          <p:cNvPr id="2" name="Date Placeholder 1">
            <a:extLst>
              <a:ext uri="{FF2B5EF4-FFF2-40B4-BE49-F238E27FC236}">
                <a16:creationId xmlns:a16="http://schemas.microsoft.com/office/drawing/2014/main" id="{AEFDBD0B-DF63-A459-4F2C-3D8A2020D6F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F4181F1F-A878-0F9D-6F61-DF5950A61D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79FC636-6BE1-ACDF-B292-A2C86628A6F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45</a:t>
            </a:fld>
            <a:endParaRPr lang="en-US"/>
          </a:p>
        </p:txBody>
      </p:sp>
    </p:spTree>
    <p:extLst>
      <p:ext uri="{BB962C8B-B14F-4D97-AF65-F5344CB8AC3E}">
        <p14:creationId xmlns:p14="http://schemas.microsoft.com/office/powerpoint/2010/main" val="1134739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7493-A159-5882-8ECE-158E4D3B03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4FFCBB-DAB8-7EFF-44CC-C595600BE5AA}"/>
              </a:ext>
            </a:extLst>
          </p:cNvPr>
          <p:cNvSpPr>
            <a:spLocks noGrp="1"/>
          </p:cNvSpPr>
          <p:nvPr>
            <p:ph type="title"/>
          </p:nvPr>
        </p:nvSpPr>
        <p:spPr/>
        <p:txBody>
          <a:bodyPr>
            <a:noAutofit/>
          </a:bodyPr>
          <a:lstStyle/>
          <a:p>
            <a:r>
              <a:rPr lang="en-US"/>
              <a:t>Create Request for Proposals (RFP) </a:t>
            </a:r>
            <a:br>
              <a:rPr lang="en-US"/>
            </a:br>
            <a:r>
              <a:rPr lang="en-US"/>
              <a:t>(Part 45 of 53)</a:t>
            </a:r>
          </a:p>
        </p:txBody>
      </p:sp>
      <p:sp>
        <p:nvSpPr>
          <p:cNvPr id="8" name="TextBox 7">
            <a:extLst>
              <a:ext uri="{FF2B5EF4-FFF2-40B4-BE49-F238E27FC236}">
                <a16:creationId xmlns:a16="http://schemas.microsoft.com/office/drawing/2014/main" id="{F422B47E-2BBC-060E-2693-94FD64788C8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54C67645-491B-9AC0-FE01-878CA21F031C}"/>
              </a:ext>
            </a:extLst>
          </p:cNvPr>
          <p:cNvSpPr>
            <a:spLocks noGrp="1"/>
          </p:cNvSpPr>
          <p:nvPr>
            <p:ph type="body" sz="quarter" idx="13"/>
          </p:nvPr>
        </p:nvSpPr>
        <p:spPr/>
        <p:txBody>
          <a:bodyPr>
            <a:normAutofit/>
          </a:bodyPr>
          <a:lstStyle/>
          <a:p>
            <a:pPr marL="1028700" indent="-1028700">
              <a:buFont typeface="+mj-lt"/>
              <a:buAutoNum type="arabicPeriod" startAt="136"/>
            </a:pPr>
            <a:r>
              <a:rPr lang="en-US"/>
              <a:t>To </a:t>
            </a:r>
            <a:r>
              <a:rPr lang="en-US" b="1"/>
              <a:t>Add Item from Library</a:t>
            </a:r>
            <a:r>
              <a:rPr lang="en-US"/>
              <a:t>, click </a:t>
            </a:r>
            <a:r>
              <a:rPr lang="en-US" b="1"/>
              <a:t>Add Product Line Item</a:t>
            </a:r>
            <a:r>
              <a:rPr lang="en-US"/>
              <a:t>. </a:t>
            </a:r>
          </a:p>
          <a:p>
            <a:pPr marL="1028700" indent="-1028700">
              <a:buFont typeface="+mj-lt"/>
              <a:buAutoNum type="arabicPeriod" startAt="136"/>
            </a:pPr>
            <a:r>
              <a:rPr lang="en-US"/>
              <a:t>Select </a:t>
            </a:r>
            <a:r>
              <a:rPr lang="en-US" b="1"/>
              <a:t>Add Item from Library</a:t>
            </a:r>
            <a:r>
              <a:rPr lang="en-US"/>
              <a:t>.</a:t>
            </a:r>
          </a:p>
        </p:txBody>
      </p:sp>
      <p:pic>
        <p:nvPicPr>
          <p:cNvPr id="9" name="Picture 8">
            <a:extLst>
              <a:ext uri="{FF2B5EF4-FFF2-40B4-BE49-F238E27FC236}">
                <a16:creationId xmlns:a16="http://schemas.microsoft.com/office/drawing/2014/main" id="{A8838596-E333-D389-6251-BCDD5288E2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33428"/>
          <a:stretch>
            <a:fillRect/>
          </a:stretch>
        </p:blipFill>
        <p:spPr>
          <a:xfrm>
            <a:off x="1550809" y="4265150"/>
            <a:ext cx="9144000" cy="4412559"/>
          </a:xfrm>
          <a:prstGeom prst="rect">
            <a:avLst/>
          </a:prstGeom>
          <a:ln>
            <a:solidFill>
              <a:schemeClr val="tx1"/>
            </a:solidFill>
          </a:ln>
        </p:spPr>
      </p:pic>
      <p:sp>
        <p:nvSpPr>
          <p:cNvPr id="15" name="Text Placeholder 14">
            <a:extLst>
              <a:ext uri="{FF2B5EF4-FFF2-40B4-BE49-F238E27FC236}">
                <a16:creationId xmlns:a16="http://schemas.microsoft.com/office/drawing/2014/main" id="{E68DB224-163F-9B1C-5C6C-346825D8C8FD}"/>
              </a:ext>
            </a:extLst>
          </p:cNvPr>
          <p:cNvSpPr>
            <a:spLocks noGrp="1"/>
          </p:cNvSpPr>
          <p:nvPr>
            <p:ph type="body" sz="quarter" idx="14"/>
          </p:nvPr>
        </p:nvSpPr>
        <p:spPr/>
        <p:txBody>
          <a:bodyPr/>
          <a:lstStyle/>
          <a:p>
            <a:pPr marL="1028700" indent="-1028700">
              <a:buFont typeface="+mj-lt"/>
              <a:buAutoNum type="arabicPeriod" startAt="138"/>
            </a:pPr>
            <a:r>
              <a:rPr lang="en-US"/>
              <a:t>Select </a:t>
            </a:r>
            <a:r>
              <a:rPr lang="en-US" b="1"/>
              <a:t>Library*</a:t>
            </a:r>
            <a:r>
              <a:rPr lang="en-US"/>
              <a:t>.</a:t>
            </a:r>
          </a:p>
          <a:p>
            <a:pPr marL="1028700"/>
            <a:r>
              <a:rPr lang="en-US" sz="2800" b="1"/>
              <a:t>Note</a:t>
            </a:r>
            <a:r>
              <a:rPr lang="en-US" sz="2800"/>
              <a:t>:</a:t>
            </a:r>
            <a:r>
              <a:rPr lang="en-US" sz="2800" b="1"/>
              <a:t> </a:t>
            </a:r>
            <a:r>
              <a:rPr lang="en-US" sz="2800"/>
              <a:t>Once </a:t>
            </a:r>
            <a:r>
              <a:rPr lang="en-US" sz="2800" i="1"/>
              <a:t>Library</a:t>
            </a:r>
            <a:r>
              <a:rPr lang="en-US" sz="2800"/>
              <a:t> is selected, additional fields will display. </a:t>
            </a:r>
          </a:p>
          <a:p>
            <a:pPr marL="571500" indent="-571500">
              <a:buFont typeface="Arial" panose="020B0604020202020204" pitchFamily="34" charset="0"/>
              <a:buChar char="•"/>
            </a:pPr>
            <a:endParaRPr lang="en-US"/>
          </a:p>
        </p:txBody>
      </p:sp>
      <p:pic>
        <p:nvPicPr>
          <p:cNvPr id="16" name="Picture 15">
            <a:extLst>
              <a:ext uri="{FF2B5EF4-FFF2-40B4-BE49-F238E27FC236}">
                <a16:creationId xmlns:a16="http://schemas.microsoft.com/office/drawing/2014/main" id="{EEFA763E-AD47-99C6-946B-7441E1ACB702}"/>
              </a:ext>
              <a:ext uri="{C183D7F6-B498-43B3-948B-1728B52AA6E4}">
                <adec:decorative xmlns:adec="http://schemas.microsoft.com/office/drawing/2017/decorative" val="1"/>
              </a:ext>
            </a:extLst>
          </p:cNvPr>
          <p:cNvPicPr>
            <a:picLocks noChangeAspect="1"/>
          </p:cNvPicPr>
          <p:nvPr/>
        </p:nvPicPr>
        <p:blipFill>
          <a:blip r:embed="rId4"/>
          <a:srcRect b="1784"/>
          <a:stretch>
            <a:fillRect/>
          </a:stretch>
        </p:blipFill>
        <p:spPr>
          <a:xfrm>
            <a:off x="2465209" y="10300568"/>
            <a:ext cx="7315200" cy="5017328"/>
          </a:xfrm>
          <a:prstGeom prst="rect">
            <a:avLst/>
          </a:prstGeom>
          <a:ln w="12700">
            <a:solidFill>
              <a:schemeClr val="tx1"/>
            </a:solidFill>
          </a:ln>
        </p:spPr>
      </p:pic>
      <p:sp>
        <p:nvSpPr>
          <p:cNvPr id="5" name="Rectangle 4">
            <a:extLst>
              <a:ext uri="{FF2B5EF4-FFF2-40B4-BE49-F238E27FC236}">
                <a16:creationId xmlns:a16="http://schemas.microsoft.com/office/drawing/2014/main" id="{270805CB-2E32-53EC-D243-C1AE27824A90}"/>
              </a:ext>
              <a:ext uri="{C183D7F6-B498-43B3-948B-1728B52AA6E4}">
                <adec:decorative xmlns:adec="http://schemas.microsoft.com/office/drawing/2017/decorative" val="1"/>
              </a:ext>
            </a:extLst>
          </p:cNvPr>
          <p:cNvSpPr/>
          <p:nvPr/>
        </p:nvSpPr>
        <p:spPr>
          <a:xfrm>
            <a:off x="1703914" y="7712765"/>
            <a:ext cx="1287764" cy="24526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40C000-66BD-B81C-05E1-7DF4FC562525}"/>
              </a:ext>
              <a:ext uri="{C183D7F6-B498-43B3-948B-1728B52AA6E4}">
                <adec:decorative xmlns:adec="http://schemas.microsoft.com/office/drawing/2017/decorative" val="1"/>
              </a:ext>
            </a:extLst>
          </p:cNvPr>
          <p:cNvSpPr/>
          <p:nvPr/>
        </p:nvSpPr>
        <p:spPr>
          <a:xfrm>
            <a:off x="1720828" y="8324928"/>
            <a:ext cx="1419937" cy="24525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D740E7C-A829-E9EF-C5A4-CF2D61C0DBB5}"/>
              </a:ext>
              <a:ext uri="{C183D7F6-B498-43B3-948B-1728B52AA6E4}">
                <adec:decorative xmlns:adec="http://schemas.microsoft.com/office/drawing/2017/decorative" val="1"/>
              </a:ext>
            </a:extLst>
          </p:cNvPr>
          <p:cNvSpPr>
            <a:spLocks noChangeAspect="1"/>
          </p:cNvSpPr>
          <p:nvPr/>
        </p:nvSpPr>
        <p:spPr>
          <a:xfrm>
            <a:off x="2991678" y="756107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136</a:t>
            </a:r>
          </a:p>
        </p:txBody>
      </p:sp>
      <p:sp>
        <p:nvSpPr>
          <p:cNvPr id="14" name="Oval 13">
            <a:extLst>
              <a:ext uri="{FF2B5EF4-FFF2-40B4-BE49-F238E27FC236}">
                <a16:creationId xmlns:a16="http://schemas.microsoft.com/office/drawing/2014/main" id="{F4552232-43D1-FAED-090D-BB5D89A7CFCD}"/>
              </a:ext>
              <a:ext uri="{C183D7F6-B498-43B3-948B-1728B52AA6E4}">
                <adec:decorative xmlns:adec="http://schemas.microsoft.com/office/drawing/2017/decorative" val="1"/>
              </a:ext>
            </a:extLst>
          </p:cNvPr>
          <p:cNvSpPr>
            <a:spLocks noChangeAspect="1"/>
          </p:cNvSpPr>
          <p:nvPr/>
        </p:nvSpPr>
        <p:spPr>
          <a:xfrm>
            <a:off x="3140765" y="816703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137</a:t>
            </a:r>
          </a:p>
        </p:txBody>
      </p:sp>
      <p:sp>
        <p:nvSpPr>
          <p:cNvPr id="17" name="Rectangle 16">
            <a:extLst>
              <a:ext uri="{FF2B5EF4-FFF2-40B4-BE49-F238E27FC236}">
                <a16:creationId xmlns:a16="http://schemas.microsoft.com/office/drawing/2014/main" id="{B9B2C036-9908-8503-282D-48CD4D6E3B3F}"/>
              </a:ext>
              <a:ext uri="{C183D7F6-B498-43B3-948B-1728B52AA6E4}">
                <adec:decorative xmlns:adec="http://schemas.microsoft.com/office/drawing/2017/decorative" val="1"/>
              </a:ext>
            </a:extLst>
          </p:cNvPr>
          <p:cNvSpPr/>
          <p:nvPr/>
        </p:nvSpPr>
        <p:spPr>
          <a:xfrm>
            <a:off x="5337450" y="11921861"/>
            <a:ext cx="3273147" cy="44660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BC5D8BD-7451-E1D4-268D-CDEE276B087C}"/>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B58F83DC-A6B6-080C-B4DB-7F085AC8C05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F4F09B3-8CC2-8473-9450-61D4659ABCA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46</a:t>
            </a:fld>
            <a:endParaRPr lang="en-US"/>
          </a:p>
        </p:txBody>
      </p:sp>
    </p:spTree>
    <p:extLst>
      <p:ext uri="{BB962C8B-B14F-4D97-AF65-F5344CB8AC3E}">
        <p14:creationId xmlns:p14="http://schemas.microsoft.com/office/powerpoint/2010/main" val="1834171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1DEE-5EB9-774F-DB0C-4760ACC38DD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138009-80CF-6C9D-2AF1-4387CEEE9976}"/>
              </a:ext>
            </a:extLst>
          </p:cNvPr>
          <p:cNvSpPr>
            <a:spLocks noGrp="1"/>
          </p:cNvSpPr>
          <p:nvPr>
            <p:ph type="title"/>
          </p:nvPr>
        </p:nvSpPr>
        <p:spPr>
          <a:xfrm>
            <a:off x="838199" y="792148"/>
            <a:ext cx="10515600" cy="1102914"/>
          </a:xfrm>
        </p:spPr>
        <p:txBody>
          <a:bodyPr>
            <a:noAutofit/>
          </a:bodyPr>
          <a:lstStyle/>
          <a:p>
            <a:r>
              <a:rPr lang="en-US"/>
              <a:t>Create Request for Proposals (RFP) </a:t>
            </a:r>
            <a:br>
              <a:rPr lang="en-US"/>
            </a:br>
            <a:r>
              <a:rPr lang="en-US"/>
              <a:t>(Part 46 of 53)</a:t>
            </a:r>
          </a:p>
        </p:txBody>
      </p:sp>
      <p:sp>
        <p:nvSpPr>
          <p:cNvPr id="8" name="TextBox 7">
            <a:extLst>
              <a:ext uri="{FF2B5EF4-FFF2-40B4-BE49-F238E27FC236}">
                <a16:creationId xmlns:a16="http://schemas.microsoft.com/office/drawing/2014/main" id="{8A7C62C2-384F-5CBF-CD77-33FEC789A20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9ECCB63F-72BA-7A15-8A08-50C19A4A5CE0}"/>
              </a:ext>
            </a:extLst>
          </p:cNvPr>
          <p:cNvSpPr>
            <a:spLocks noGrp="1"/>
          </p:cNvSpPr>
          <p:nvPr>
            <p:ph type="body" sz="quarter" idx="13"/>
          </p:nvPr>
        </p:nvSpPr>
        <p:spPr>
          <a:xfrm>
            <a:off x="838199" y="2358030"/>
            <a:ext cx="10569221" cy="10963115"/>
          </a:xfrm>
        </p:spPr>
        <p:txBody>
          <a:bodyPr>
            <a:normAutofit/>
          </a:bodyPr>
          <a:lstStyle/>
          <a:p>
            <a:pPr marL="1028700" indent="-1028700">
              <a:buFont typeface="+mj-lt"/>
              <a:buAutoNum type="arabicPeriod" startAt="139"/>
            </a:pPr>
            <a:r>
              <a:rPr lang="en-US"/>
              <a:t>Check applicable </a:t>
            </a:r>
            <a:r>
              <a:rPr lang="en-US" b="1"/>
              <a:t>Product Line Items </a:t>
            </a:r>
            <a:r>
              <a:rPr lang="en-US"/>
              <a:t>box(s)</a:t>
            </a:r>
            <a:r>
              <a:rPr lang="en-US" b="1"/>
              <a:t> </a:t>
            </a:r>
            <a:r>
              <a:rPr lang="en-US"/>
              <a:t>in </a:t>
            </a:r>
            <a:r>
              <a:rPr lang="en-US" b="1"/>
              <a:t>Product Line Items Group</a:t>
            </a:r>
            <a:r>
              <a:rPr lang="en-US"/>
              <a:t>.</a:t>
            </a:r>
          </a:p>
          <a:p>
            <a:pPr marL="1028700"/>
            <a:r>
              <a:rPr lang="en-US" sz="2800" b="1"/>
              <a:t>Note</a:t>
            </a:r>
            <a:r>
              <a:rPr lang="en-US" sz="2800"/>
              <a:t>:</a:t>
            </a:r>
            <a:r>
              <a:rPr lang="en-US" sz="2800" b="1"/>
              <a:t> </a:t>
            </a:r>
            <a:r>
              <a:rPr lang="en-US" sz="2800"/>
              <a:t>Multiple </a:t>
            </a:r>
            <a:r>
              <a:rPr lang="en-US" sz="2800" i="1"/>
              <a:t>Product Line Items </a:t>
            </a:r>
            <a:r>
              <a:rPr lang="en-US" sz="2800"/>
              <a:t>can be selected. </a:t>
            </a:r>
          </a:p>
          <a:p>
            <a:pPr marL="1028700" indent="-1028700">
              <a:buFont typeface="+mj-lt"/>
              <a:buAutoNum type="arabicPeriod" startAt="140"/>
            </a:pPr>
            <a:r>
              <a:rPr lang="en-US"/>
              <a:t>Select </a:t>
            </a:r>
            <a:r>
              <a:rPr lang="en-US" b="1"/>
              <a:t>Show in Item Group*</a:t>
            </a:r>
            <a:r>
              <a:rPr lang="en-US"/>
              <a:t>.</a:t>
            </a:r>
          </a:p>
          <a:p>
            <a:pPr marL="1028700" indent="-1028700">
              <a:buFont typeface="+mj-lt"/>
              <a:buAutoNum type="arabicPeriod" startAt="140"/>
            </a:pPr>
            <a:r>
              <a:rPr lang="en-US"/>
              <a:t>Select </a:t>
            </a:r>
            <a:r>
              <a:rPr lang="en-US" b="1"/>
              <a:t>Display Order*</a:t>
            </a:r>
            <a:r>
              <a:rPr lang="en-US"/>
              <a:t>. </a:t>
            </a:r>
          </a:p>
          <a:p>
            <a:pPr marL="1028700" indent="-1028700">
              <a:buFont typeface="+mj-lt"/>
              <a:buAutoNum type="arabicPeriod" startAt="140"/>
            </a:pPr>
            <a:r>
              <a:rPr lang="en-US"/>
              <a:t>Click </a:t>
            </a:r>
            <a:r>
              <a:rPr lang="en-US" b="1"/>
              <a:t>Add Selected Items</a:t>
            </a:r>
            <a:r>
              <a:rPr lang="en-US"/>
              <a:t>. </a:t>
            </a:r>
          </a:p>
          <a:p>
            <a:pPr marL="742950" indent="-742950">
              <a:buFont typeface="Arial" panose="020B0604020202020204" pitchFamily="34" charset="0"/>
              <a:buChar char="•"/>
            </a:pPr>
            <a:endParaRPr lang="en-US"/>
          </a:p>
        </p:txBody>
      </p:sp>
      <p:pic>
        <p:nvPicPr>
          <p:cNvPr id="14" name="Picture 13">
            <a:extLst>
              <a:ext uri="{FF2B5EF4-FFF2-40B4-BE49-F238E27FC236}">
                <a16:creationId xmlns:a16="http://schemas.microsoft.com/office/drawing/2014/main" id="{8A28EEB4-B44D-CBA7-C67D-1042D5741D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7244749"/>
            <a:ext cx="10058400" cy="5588000"/>
          </a:xfrm>
          <a:prstGeom prst="rect">
            <a:avLst/>
          </a:prstGeom>
          <a:ln w="12700">
            <a:solidFill>
              <a:schemeClr val="tx1"/>
            </a:solidFill>
          </a:ln>
        </p:spPr>
      </p:pic>
      <p:sp>
        <p:nvSpPr>
          <p:cNvPr id="5" name="Rectangle 4">
            <a:extLst>
              <a:ext uri="{FF2B5EF4-FFF2-40B4-BE49-F238E27FC236}">
                <a16:creationId xmlns:a16="http://schemas.microsoft.com/office/drawing/2014/main" id="{4E93CC81-C5D3-F5F3-CCCE-05AAC4DE53E3}"/>
              </a:ext>
              <a:ext uri="{C183D7F6-B498-43B3-948B-1728B52AA6E4}">
                <adec:decorative xmlns:adec="http://schemas.microsoft.com/office/drawing/2017/decorative" val="1"/>
              </a:ext>
            </a:extLst>
          </p:cNvPr>
          <p:cNvSpPr/>
          <p:nvPr/>
        </p:nvSpPr>
        <p:spPr>
          <a:xfrm>
            <a:off x="8968606" y="12395200"/>
            <a:ext cx="1347537" cy="28935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8107BB-4D86-B1D0-F81F-99AAF8C103A4}"/>
              </a:ext>
              <a:ext uri="{C183D7F6-B498-43B3-948B-1728B52AA6E4}">
                <adec:decorative xmlns:adec="http://schemas.microsoft.com/office/drawing/2017/decorative" val="1"/>
              </a:ext>
            </a:extLst>
          </p:cNvPr>
          <p:cNvSpPr>
            <a:spLocks noChangeAspect="1"/>
          </p:cNvSpPr>
          <p:nvPr/>
        </p:nvSpPr>
        <p:spPr>
          <a:xfrm>
            <a:off x="8412065" y="122841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142</a:t>
            </a:r>
          </a:p>
        </p:txBody>
      </p:sp>
      <p:sp>
        <p:nvSpPr>
          <p:cNvPr id="9" name="Rectangle 8">
            <a:extLst>
              <a:ext uri="{FF2B5EF4-FFF2-40B4-BE49-F238E27FC236}">
                <a16:creationId xmlns:a16="http://schemas.microsoft.com/office/drawing/2014/main" id="{31FD895E-D52C-9528-C12B-ADC68151CFE6}"/>
              </a:ext>
              <a:ext uri="{C183D7F6-B498-43B3-948B-1728B52AA6E4}">
                <adec:decorative xmlns:adec="http://schemas.microsoft.com/office/drawing/2017/decorative" val="1"/>
              </a:ext>
            </a:extLst>
          </p:cNvPr>
          <p:cNvSpPr/>
          <p:nvPr/>
        </p:nvSpPr>
        <p:spPr>
          <a:xfrm>
            <a:off x="10604499" y="10274300"/>
            <a:ext cx="368301" cy="6223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2842515-692E-D951-3419-3A1AADBF16CB}"/>
              </a:ext>
              <a:ext uri="{C183D7F6-B498-43B3-948B-1728B52AA6E4}">
                <adec:decorative xmlns:adec="http://schemas.microsoft.com/office/drawing/2017/decorative" val="1"/>
              </a:ext>
            </a:extLst>
          </p:cNvPr>
          <p:cNvSpPr>
            <a:spLocks noChangeAspect="1"/>
          </p:cNvSpPr>
          <p:nvPr/>
        </p:nvSpPr>
        <p:spPr>
          <a:xfrm>
            <a:off x="10041823" y="103111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139</a:t>
            </a:r>
          </a:p>
        </p:txBody>
      </p:sp>
      <p:sp>
        <p:nvSpPr>
          <p:cNvPr id="13" name="Rectangle 12">
            <a:extLst>
              <a:ext uri="{FF2B5EF4-FFF2-40B4-BE49-F238E27FC236}">
                <a16:creationId xmlns:a16="http://schemas.microsoft.com/office/drawing/2014/main" id="{4E8578D0-903F-770E-CB54-F93D0ED00CEC}"/>
              </a:ext>
              <a:ext uri="{C183D7F6-B498-43B3-948B-1728B52AA6E4}">
                <adec:decorative xmlns:adec="http://schemas.microsoft.com/office/drawing/2017/decorative" val="1"/>
              </a:ext>
            </a:extLst>
          </p:cNvPr>
          <p:cNvSpPr/>
          <p:nvPr/>
        </p:nvSpPr>
        <p:spPr>
          <a:xfrm>
            <a:off x="2999607" y="11404600"/>
            <a:ext cx="835794" cy="28327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CEC4700-0740-E241-8DA5-48ECDA98B05B}"/>
              </a:ext>
              <a:ext uri="{C183D7F6-B498-43B3-948B-1728B52AA6E4}">
                <adec:decorative xmlns:adec="http://schemas.microsoft.com/office/drawing/2017/decorative" val="1"/>
              </a:ext>
            </a:extLst>
          </p:cNvPr>
          <p:cNvSpPr/>
          <p:nvPr/>
        </p:nvSpPr>
        <p:spPr>
          <a:xfrm>
            <a:off x="2999606" y="11790437"/>
            <a:ext cx="2258193" cy="28327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4648CD-8426-C2DA-6704-027770135193}"/>
              </a:ext>
              <a:ext uri="{C183D7F6-B498-43B3-948B-1728B52AA6E4}">
                <adec:decorative xmlns:adec="http://schemas.microsoft.com/office/drawing/2017/decorative" val="1"/>
              </a:ext>
            </a:extLst>
          </p:cNvPr>
          <p:cNvSpPr>
            <a:spLocks noChangeAspect="1"/>
          </p:cNvSpPr>
          <p:nvPr/>
        </p:nvSpPr>
        <p:spPr>
          <a:xfrm>
            <a:off x="5257799" y="1165775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141</a:t>
            </a:r>
          </a:p>
        </p:txBody>
      </p:sp>
      <p:sp>
        <p:nvSpPr>
          <p:cNvPr id="17" name="Oval 16">
            <a:extLst>
              <a:ext uri="{FF2B5EF4-FFF2-40B4-BE49-F238E27FC236}">
                <a16:creationId xmlns:a16="http://schemas.microsoft.com/office/drawing/2014/main" id="{49391B0F-1BA5-CC78-7594-B108C099C102}"/>
              </a:ext>
              <a:ext uri="{C183D7F6-B498-43B3-948B-1728B52AA6E4}">
                <adec:decorative xmlns:adec="http://schemas.microsoft.com/office/drawing/2017/decorative" val="1"/>
              </a:ext>
            </a:extLst>
          </p:cNvPr>
          <p:cNvSpPr>
            <a:spLocks noChangeAspect="1"/>
          </p:cNvSpPr>
          <p:nvPr/>
        </p:nvSpPr>
        <p:spPr>
          <a:xfrm>
            <a:off x="3835401" y="1124179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140</a:t>
            </a:r>
          </a:p>
        </p:txBody>
      </p:sp>
      <p:sp>
        <p:nvSpPr>
          <p:cNvPr id="2" name="Date Placeholder 1">
            <a:extLst>
              <a:ext uri="{FF2B5EF4-FFF2-40B4-BE49-F238E27FC236}">
                <a16:creationId xmlns:a16="http://schemas.microsoft.com/office/drawing/2014/main" id="{63E17B54-EF31-A36C-A088-0B65E43FDFE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2E23083A-EE62-AFFD-BE89-A3A648DE94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1B46563-8C6C-FEAF-B413-77531E5B24E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47</a:t>
            </a:fld>
            <a:endParaRPr lang="en-US"/>
          </a:p>
        </p:txBody>
      </p:sp>
    </p:spTree>
    <p:extLst>
      <p:ext uri="{BB962C8B-B14F-4D97-AF65-F5344CB8AC3E}">
        <p14:creationId xmlns:p14="http://schemas.microsoft.com/office/powerpoint/2010/main" val="2442545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753D0-D353-D4D2-1525-D2D83BD74E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E02C6E-ED6E-0C52-D4FA-5B91D341B414}"/>
              </a:ext>
            </a:extLst>
          </p:cNvPr>
          <p:cNvSpPr>
            <a:spLocks noGrp="1"/>
          </p:cNvSpPr>
          <p:nvPr>
            <p:ph type="title"/>
          </p:nvPr>
        </p:nvSpPr>
        <p:spPr>
          <a:xfrm>
            <a:off x="838199" y="792148"/>
            <a:ext cx="10515600" cy="1102914"/>
          </a:xfrm>
        </p:spPr>
        <p:txBody>
          <a:bodyPr>
            <a:noAutofit/>
          </a:bodyPr>
          <a:lstStyle/>
          <a:p>
            <a:r>
              <a:rPr lang="en-US"/>
              <a:t>Create Request for Proposals (RFP) </a:t>
            </a:r>
            <a:br>
              <a:rPr lang="en-US"/>
            </a:br>
            <a:r>
              <a:rPr lang="en-US"/>
              <a:t>(Part 47 of 53)</a:t>
            </a:r>
          </a:p>
        </p:txBody>
      </p:sp>
      <p:sp>
        <p:nvSpPr>
          <p:cNvPr id="8" name="TextBox 7">
            <a:extLst>
              <a:ext uri="{FF2B5EF4-FFF2-40B4-BE49-F238E27FC236}">
                <a16:creationId xmlns:a16="http://schemas.microsoft.com/office/drawing/2014/main" id="{0C0D69C0-82FF-441F-5732-39C0D97320FF}"/>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2E45A723-C89C-394D-BCA2-EEF6893375FF}"/>
              </a:ext>
            </a:extLst>
          </p:cNvPr>
          <p:cNvSpPr>
            <a:spLocks noGrp="1"/>
          </p:cNvSpPr>
          <p:nvPr>
            <p:ph type="body" sz="quarter" idx="13"/>
          </p:nvPr>
        </p:nvSpPr>
        <p:spPr>
          <a:xfrm>
            <a:off x="838199" y="2358030"/>
            <a:ext cx="10569221" cy="10963115"/>
          </a:xfrm>
        </p:spPr>
        <p:txBody>
          <a:bodyPr>
            <a:normAutofit/>
          </a:bodyPr>
          <a:lstStyle/>
          <a:p>
            <a:pPr marL="1028700" indent="-1028700">
              <a:buFont typeface="+mj-lt"/>
              <a:buAutoNum type="arabicPeriod" startAt="143"/>
            </a:pPr>
            <a:r>
              <a:rPr lang="en-US"/>
              <a:t>Review added </a:t>
            </a:r>
            <a:r>
              <a:rPr lang="en-US" b="1"/>
              <a:t>Items</a:t>
            </a:r>
            <a:r>
              <a:rPr lang="en-US"/>
              <a:t>.</a:t>
            </a:r>
          </a:p>
          <a:p>
            <a:pPr marL="1028700" indent="-1028700">
              <a:buFont typeface="+mj-lt"/>
              <a:buAutoNum type="arabicPeriod" startAt="143"/>
            </a:pPr>
            <a:r>
              <a:rPr lang="en-US"/>
              <a:t>Click </a:t>
            </a:r>
            <a:r>
              <a:rPr lang="en-US" b="1"/>
              <a:t>Next</a:t>
            </a:r>
            <a:r>
              <a:rPr lang="en-US"/>
              <a:t>. </a:t>
            </a:r>
          </a:p>
          <a:p>
            <a:pPr marL="742950" indent="-74295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B89C2C76-A88B-8C71-EF87-D0ABB845BC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0726" y="4138382"/>
            <a:ext cx="10058400" cy="5926860"/>
          </a:xfrm>
          <a:prstGeom prst="rect">
            <a:avLst/>
          </a:prstGeom>
          <a:ln w="12700">
            <a:solidFill>
              <a:schemeClr val="tx1"/>
            </a:solidFill>
          </a:ln>
        </p:spPr>
      </p:pic>
      <p:sp>
        <p:nvSpPr>
          <p:cNvPr id="5" name="Rectangle 4">
            <a:extLst>
              <a:ext uri="{FF2B5EF4-FFF2-40B4-BE49-F238E27FC236}">
                <a16:creationId xmlns:a16="http://schemas.microsoft.com/office/drawing/2014/main" id="{28CCFE31-D00F-A708-6339-A5D913E811C2}"/>
              </a:ext>
              <a:ext uri="{C183D7F6-B498-43B3-948B-1728B52AA6E4}">
                <adec:decorative xmlns:adec="http://schemas.microsoft.com/office/drawing/2017/decorative" val="1"/>
              </a:ext>
            </a:extLst>
          </p:cNvPr>
          <p:cNvSpPr/>
          <p:nvPr/>
        </p:nvSpPr>
        <p:spPr>
          <a:xfrm>
            <a:off x="1827893" y="7394714"/>
            <a:ext cx="7972090" cy="73328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FA3BDBB-7B60-939D-B7D8-D11E2AD42450}"/>
              </a:ext>
              <a:ext uri="{C183D7F6-B498-43B3-948B-1728B52AA6E4}">
                <adec:decorative xmlns:adec="http://schemas.microsoft.com/office/drawing/2017/decorative" val="1"/>
              </a:ext>
            </a:extLst>
          </p:cNvPr>
          <p:cNvSpPr>
            <a:spLocks noChangeAspect="1"/>
          </p:cNvSpPr>
          <p:nvPr/>
        </p:nvSpPr>
        <p:spPr>
          <a:xfrm>
            <a:off x="5701286" y="81280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143</a:t>
            </a:r>
          </a:p>
        </p:txBody>
      </p:sp>
      <p:sp>
        <p:nvSpPr>
          <p:cNvPr id="15" name="Rectangle 14">
            <a:extLst>
              <a:ext uri="{FF2B5EF4-FFF2-40B4-BE49-F238E27FC236}">
                <a16:creationId xmlns:a16="http://schemas.microsoft.com/office/drawing/2014/main" id="{E7ACFCD4-5494-046C-A2F8-5014CC35DA47}"/>
              </a:ext>
              <a:ext uri="{C183D7F6-B498-43B3-948B-1728B52AA6E4}">
                <adec:decorative xmlns:adec="http://schemas.microsoft.com/office/drawing/2017/decorative" val="1"/>
              </a:ext>
            </a:extLst>
          </p:cNvPr>
          <p:cNvSpPr/>
          <p:nvPr/>
        </p:nvSpPr>
        <p:spPr>
          <a:xfrm>
            <a:off x="10447019" y="9704069"/>
            <a:ext cx="671223" cy="26884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C28EFF-4696-76FB-E2FE-B06C8F41E2D0}"/>
              </a:ext>
              <a:ext uri="{C183D7F6-B498-43B3-948B-1728B52AA6E4}">
                <adec:decorative xmlns:adec="http://schemas.microsoft.com/office/drawing/2017/decorative" val="1"/>
              </a:ext>
            </a:extLst>
          </p:cNvPr>
          <p:cNvSpPr>
            <a:spLocks noChangeAspect="1"/>
          </p:cNvSpPr>
          <p:nvPr/>
        </p:nvSpPr>
        <p:spPr>
          <a:xfrm>
            <a:off x="10508310" y="91554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144</a:t>
            </a:r>
          </a:p>
        </p:txBody>
      </p:sp>
      <p:sp>
        <p:nvSpPr>
          <p:cNvPr id="2" name="Date Placeholder 1">
            <a:extLst>
              <a:ext uri="{FF2B5EF4-FFF2-40B4-BE49-F238E27FC236}">
                <a16:creationId xmlns:a16="http://schemas.microsoft.com/office/drawing/2014/main" id="{74FA9CF8-E301-0F51-7C72-F2CB9AD38EA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2F01A2DD-D258-95C8-0EF2-F97E1D292AC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DD9B222-390F-D3F9-679B-79827E1BE9E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48</a:t>
            </a:fld>
            <a:endParaRPr lang="en-US"/>
          </a:p>
        </p:txBody>
      </p:sp>
    </p:spTree>
    <p:extLst>
      <p:ext uri="{BB962C8B-B14F-4D97-AF65-F5344CB8AC3E}">
        <p14:creationId xmlns:p14="http://schemas.microsoft.com/office/powerpoint/2010/main" val="2739670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D4A10-36BD-048C-E6C4-CB4EC46D81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069C3C-71E6-03AF-2ACB-F22E1CB0E77F}"/>
              </a:ext>
            </a:extLst>
          </p:cNvPr>
          <p:cNvSpPr>
            <a:spLocks noGrp="1"/>
          </p:cNvSpPr>
          <p:nvPr>
            <p:ph type="title"/>
          </p:nvPr>
        </p:nvSpPr>
        <p:spPr>
          <a:xfrm>
            <a:off x="838199" y="792147"/>
            <a:ext cx="10515600" cy="1209099"/>
          </a:xfrm>
        </p:spPr>
        <p:txBody>
          <a:bodyPr>
            <a:noAutofit/>
          </a:bodyPr>
          <a:lstStyle/>
          <a:p>
            <a:r>
              <a:rPr lang="en-US"/>
              <a:t>Create Request for Proposals (RFP) </a:t>
            </a:r>
            <a:br>
              <a:rPr lang="en-US"/>
            </a:br>
            <a:r>
              <a:rPr lang="en-US"/>
              <a:t>(Part 48 of 53)</a:t>
            </a:r>
          </a:p>
        </p:txBody>
      </p:sp>
      <p:sp>
        <p:nvSpPr>
          <p:cNvPr id="8" name="TextBox 7">
            <a:extLst>
              <a:ext uri="{FF2B5EF4-FFF2-40B4-BE49-F238E27FC236}">
                <a16:creationId xmlns:a16="http://schemas.microsoft.com/office/drawing/2014/main" id="{D78210F3-0C98-895B-2369-CBBBC925A2C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DA13D520-0993-3D70-2CCE-E3D436A7A4A6}"/>
              </a:ext>
            </a:extLst>
          </p:cNvPr>
          <p:cNvSpPr>
            <a:spLocks noGrp="1"/>
          </p:cNvSpPr>
          <p:nvPr>
            <p:ph type="body" sz="quarter" idx="13"/>
          </p:nvPr>
        </p:nvSpPr>
        <p:spPr>
          <a:xfrm>
            <a:off x="838199" y="2358030"/>
            <a:ext cx="10569221" cy="10963115"/>
          </a:xfrm>
        </p:spPr>
        <p:txBody>
          <a:bodyPr>
            <a:normAutofit/>
          </a:bodyPr>
          <a:lstStyle/>
          <a:p>
            <a:pPr marL="1028700" indent="-1028700">
              <a:buFont typeface="+mj-lt"/>
              <a:buAutoNum type="arabicPeriod" startAt="145"/>
            </a:pPr>
            <a:r>
              <a:rPr lang="en-US"/>
              <a:t>Review added </a:t>
            </a:r>
            <a:r>
              <a:rPr lang="en-US" b="1"/>
              <a:t>Suppliers</a:t>
            </a:r>
            <a:r>
              <a:rPr lang="en-US"/>
              <a:t>.</a:t>
            </a:r>
          </a:p>
          <a:p>
            <a:pPr marL="1028700"/>
            <a:r>
              <a:rPr lang="en-US" sz="2800" b="1"/>
              <a:t>Note</a:t>
            </a:r>
            <a:r>
              <a:rPr lang="en-US" sz="2800"/>
              <a:t>: From the </a:t>
            </a:r>
            <a:r>
              <a:rPr lang="en-US" sz="2800" i="1"/>
              <a:t>Suppliers Invited by Commodity Code </a:t>
            </a:r>
            <a:r>
              <a:rPr lang="en-US" sz="2800"/>
              <a:t>tab view which registered suppliers will receive an email notification based on the </a:t>
            </a:r>
            <a:r>
              <a:rPr lang="en-US" sz="2800" i="1"/>
              <a:t>NIGP Commodity Codes </a:t>
            </a:r>
            <a:r>
              <a:rPr lang="en-US" sz="2800"/>
              <a:t>selected in the </a:t>
            </a:r>
            <a:r>
              <a:rPr lang="en-US" sz="2800" i="1"/>
              <a:t>Setup </a:t>
            </a:r>
            <a:r>
              <a:rPr lang="en-US" sz="2800"/>
              <a:t>section. If the tab is blank, return to the </a:t>
            </a:r>
            <a:r>
              <a:rPr lang="en-US" sz="2800" i="1"/>
              <a:t>Setup</a:t>
            </a:r>
            <a:r>
              <a:rPr lang="en-US" sz="2800"/>
              <a:t> section and select the appropriate </a:t>
            </a:r>
            <a:r>
              <a:rPr lang="en-US" sz="2800" i="1"/>
              <a:t>NIGP Commodity Codes</a:t>
            </a:r>
            <a:r>
              <a:rPr lang="en-US" sz="2800"/>
              <a:t>.</a:t>
            </a:r>
          </a:p>
          <a:p>
            <a:pPr marL="1028700" indent="-1028700">
              <a:buFont typeface="+mj-lt"/>
              <a:buAutoNum type="arabicPeriod" startAt="146"/>
            </a:pPr>
            <a:r>
              <a:rPr lang="en-US"/>
              <a:t>To invite additional suppliers, click the </a:t>
            </a:r>
            <a:r>
              <a:rPr lang="en-US" b="1"/>
              <a:t>Add Suppliers to Event </a:t>
            </a:r>
            <a:r>
              <a:rPr lang="en-US"/>
              <a:t>tab.</a:t>
            </a:r>
          </a:p>
          <a:p>
            <a:endParaRPr lang="en-US"/>
          </a:p>
        </p:txBody>
      </p:sp>
      <p:pic>
        <p:nvPicPr>
          <p:cNvPr id="13" name="Picture 12">
            <a:extLst>
              <a:ext uri="{FF2B5EF4-FFF2-40B4-BE49-F238E27FC236}">
                <a16:creationId xmlns:a16="http://schemas.microsoft.com/office/drawing/2014/main" id="{9285CF1E-AC15-2B1A-82C4-4A35AE85AC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7566" y="7189404"/>
            <a:ext cx="10058400" cy="4375229"/>
          </a:xfrm>
          <a:prstGeom prst="rect">
            <a:avLst/>
          </a:prstGeom>
          <a:ln w="12700">
            <a:solidFill>
              <a:schemeClr val="tx1"/>
            </a:solidFill>
          </a:ln>
        </p:spPr>
      </p:pic>
      <p:sp>
        <p:nvSpPr>
          <p:cNvPr id="5" name="Rectangle 4">
            <a:extLst>
              <a:ext uri="{FF2B5EF4-FFF2-40B4-BE49-F238E27FC236}">
                <a16:creationId xmlns:a16="http://schemas.microsoft.com/office/drawing/2014/main" id="{448E928C-8CD4-B138-DFFE-262148F51BDE}"/>
              </a:ext>
              <a:ext uri="{C183D7F6-B498-43B3-948B-1728B52AA6E4}">
                <adec:decorative xmlns:adec="http://schemas.microsoft.com/office/drawing/2017/decorative" val="1"/>
              </a:ext>
            </a:extLst>
          </p:cNvPr>
          <p:cNvSpPr/>
          <p:nvPr/>
        </p:nvSpPr>
        <p:spPr>
          <a:xfrm>
            <a:off x="1511966" y="9640839"/>
            <a:ext cx="8470232" cy="81125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3A38E4-6C7B-51D0-F757-9FCEE4DDBD12}"/>
              </a:ext>
              <a:ext uri="{C183D7F6-B498-43B3-948B-1728B52AA6E4}">
                <adec:decorative xmlns:adec="http://schemas.microsoft.com/office/drawing/2017/decorative" val="1"/>
              </a:ext>
            </a:extLst>
          </p:cNvPr>
          <p:cNvSpPr/>
          <p:nvPr/>
        </p:nvSpPr>
        <p:spPr>
          <a:xfrm>
            <a:off x="5485888" y="7795517"/>
            <a:ext cx="1511969" cy="41307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A2E937-5A76-5222-4061-5FCDAFE6F10F}"/>
              </a:ext>
              <a:ext uri="{C183D7F6-B498-43B3-948B-1728B52AA6E4}">
                <adec:decorative xmlns:adec="http://schemas.microsoft.com/office/drawing/2017/decorative" val="1"/>
              </a:ext>
            </a:extLst>
          </p:cNvPr>
          <p:cNvSpPr>
            <a:spLocks noChangeAspect="1"/>
          </p:cNvSpPr>
          <p:nvPr/>
        </p:nvSpPr>
        <p:spPr>
          <a:xfrm>
            <a:off x="9982198" y="980177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145</a:t>
            </a:r>
          </a:p>
        </p:txBody>
      </p:sp>
      <p:sp>
        <p:nvSpPr>
          <p:cNvPr id="12" name="Oval 11">
            <a:extLst>
              <a:ext uri="{FF2B5EF4-FFF2-40B4-BE49-F238E27FC236}">
                <a16:creationId xmlns:a16="http://schemas.microsoft.com/office/drawing/2014/main" id="{B1E54FCE-EC9C-8CAE-DB1E-05394A867133}"/>
              </a:ext>
              <a:ext uri="{C183D7F6-B498-43B3-948B-1728B52AA6E4}">
                <adec:decorative xmlns:adec="http://schemas.microsoft.com/office/drawing/2017/decorative" val="1"/>
              </a:ext>
            </a:extLst>
          </p:cNvPr>
          <p:cNvSpPr>
            <a:spLocks noChangeAspect="1"/>
          </p:cNvSpPr>
          <p:nvPr/>
        </p:nvSpPr>
        <p:spPr>
          <a:xfrm>
            <a:off x="6036766" y="724687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146</a:t>
            </a:r>
          </a:p>
        </p:txBody>
      </p:sp>
      <p:sp>
        <p:nvSpPr>
          <p:cNvPr id="2" name="Date Placeholder 1">
            <a:extLst>
              <a:ext uri="{FF2B5EF4-FFF2-40B4-BE49-F238E27FC236}">
                <a16:creationId xmlns:a16="http://schemas.microsoft.com/office/drawing/2014/main" id="{719511A4-4852-B698-FB49-ED447DE9C79C}"/>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07496E10-A9D0-93FA-4C3D-A5FA31A6E6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F997AB8-9BAF-1BC5-2461-3B7E291B9C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49</a:t>
            </a:fld>
            <a:endParaRPr lang="en-US"/>
          </a:p>
        </p:txBody>
      </p:sp>
    </p:spTree>
    <p:extLst>
      <p:ext uri="{BB962C8B-B14F-4D97-AF65-F5344CB8AC3E}">
        <p14:creationId xmlns:p14="http://schemas.microsoft.com/office/powerpoint/2010/main" val="302846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A1F04-62B2-F7F9-4B39-720C4E85D1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C74D16-624D-38D5-1F5F-5A21600B33FC}"/>
              </a:ext>
            </a:extLst>
          </p:cNvPr>
          <p:cNvSpPr>
            <a:spLocks noGrp="1"/>
          </p:cNvSpPr>
          <p:nvPr>
            <p:ph type="title"/>
          </p:nvPr>
        </p:nvSpPr>
        <p:spPr/>
        <p:txBody>
          <a:bodyPr>
            <a:noAutofit/>
          </a:bodyPr>
          <a:lstStyle/>
          <a:p>
            <a:r>
              <a:rPr lang="en-US"/>
              <a:t>Create Request for Proposals (RFP) </a:t>
            </a:r>
            <a:br>
              <a:rPr lang="en-US"/>
            </a:br>
            <a:r>
              <a:rPr lang="en-US"/>
              <a:t>(Part 4 of 53)</a:t>
            </a:r>
          </a:p>
        </p:txBody>
      </p:sp>
      <p:sp>
        <p:nvSpPr>
          <p:cNvPr id="8" name="TextBox 7">
            <a:extLst>
              <a:ext uri="{FF2B5EF4-FFF2-40B4-BE49-F238E27FC236}">
                <a16:creationId xmlns:a16="http://schemas.microsoft.com/office/drawing/2014/main" id="{35454324-38A2-D038-FE13-2B4E153C5AEE}"/>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22" name="Text Placeholder 21">
            <a:extLst>
              <a:ext uri="{FF2B5EF4-FFF2-40B4-BE49-F238E27FC236}">
                <a16:creationId xmlns:a16="http://schemas.microsoft.com/office/drawing/2014/main" id="{4400C274-740D-2845-1BDB-07329A4027FA}"/>
              </a:ext>
            </a:extLst>
          </p:cNvPr>
          <p:cNvSpPr>
            <a:spLocks noGrp="1"/>
          </p:cNvSpPr>
          <p:nvPr>
            <p:ph type="body" sz="quarter" idx="13"/>
          </p:nvPr>
        </p:nvSpPr>
        <p:spPr/>
        <p:txBody>
          <a:bodyPr/>
          <a:lstStyle/>
          <a:p>
            <a:pPr marL="742950" lvl="0" indent="-742950">
              <a:buFont typeface="+mj-lt"/>
              <a:buAutoNum type="arabicPeriod" startAt="10"/>
              <a:defRPr/>
            </a:pPr>
            <a:r>
              <a:rPr lang="en-US">
                <a:solidFill>
                  <a:prstClr val="black"/>
                </a:solidFill>
              </a:rPr>
              <a:t>Select </a:t>
            </a:r>
            <a:r>
              <a:rPr lang="en-US" b="1">
                <a:solidFill>
                  <a:prstClr val="black"/>
                </a:solidFill>
              </a:rPr>
              <a:t>Request for Proposal </a:t>
            </a:r>
            <a:r>
              <a:rPr lang="en-US">
                <a:solidFill>
                  <a:prstClr val="black"/>
                </a:solidFill>
              </a:rPr>
              <a:t>as</a:t>
            </a:r>
            <a:r>
              <a:rPr lang="en-US" b="1">
                <a:solidFill>
                  <a:prstClr val="black"/>
                </a:solidFill>
              </a:rPr>
              <a:t> </a:t>
            </a:r>
            <a:r>
              <a:rPr lang="en-US">
                <a:solidFill>
                  <a:prstClr val="black"/>
                </a:solidFill>
              </a:rPr>
              <a:t>the </a:t>
            </a:r>
            <a:r>
              <a:rPr lang="en-US" b="1">
                <a:solidFill>
                  <a:prstClr val="black"/>
                </a:solidFill>
              </a:rPr>
              <a:t>Event Type</a:t>
            </a:r>
            <a:r>
              <a:rPr lang="en-US">
                <a:solidFill>
                  <a:prstClr val="black"/>
                </a:solidFill>
              </a:rPr>
              <a:t>*. </a:t>
            </a:r>
          </a:p>
          <a:p>
            <a:pPr marL="742950" lvl="0" indent="-742950">
              <a:buFont typeface="+mj-lt"/>
              <a:buAutoNum type="arabicPeriod" startAt="10"/>
              <a:defRPr/>
            </a:pPr>
            <a:r>
              <a:rPr lang="en-US">
                <a:solidFill>
                  <a:prstClr val="black"/>
                </a:solidFill>
              </a:rPr>
              <a:t>Select </a:t>
            </a:r>
            <a:r>
              <a:rPr lang="en-US" b="1" err="1">
                <a:solidFill>
                  <a:prstClr val="black"/>
                </a:solidFill>
              </a:rPr>
              <a:t>eRFP</a:t>
            </a:r>
            <a:r>
              <a:rPr lang="en-US" b="1">
                <a:solidFill>
                  <a:prstClr val="black"/>
                </a:solidFill>
              </a:rPr>
              <a:t> Template</a:t>
            </a:r>
            <a:r>
              <a:rPr lang="en-US">
                <a:solidFill>
                  <a:prstClr val="black"/>
                </a:solidFill>
              </a:rPr>
              <a:t> for </a:t>
            </a:r>
            <a:r>
              <a:rPr lang="en-US" b="1">
                <a:solidFill>
                  <a:prstClr val="black"/>
                </a:solidFill>
              </a:rPr>
              <a:t>Create from Template</a:t>
            </a:r>
            <a:r>
              <a:rPr lang="en-US">
                <a:solidFill>
                  <a:prstClr val="black"/>
                </a:solidFill>
              </a:rPr>
              <a:t>*. </a:t>
            </a:r>
          </a:p>
          <a:p>
            <a:pPr marL="819150" lvl="0">
              <a:defRPr/>
            </a:pPr>
            <a:r>
              <a:rPr lang="en-US" sz="2800" b="1">
                <a:solidFill>
                  <a:prstClr val="black"/>
                </a:solidFill>
              </a:rPr>
              <a:t>Note: </a:t>
            </a:r>
            <a:r>
              <a:rPr lang="en-US" sz="2800" i="1" err="1">
                <a:solidFill>
                  <a:prstClr val="black"/>
                </a:solidFill>
              </a:rPr>
              <a:t>eRFP</a:t>
            </a:r>
            <a:r>
              <a:rPr lang="en-US" sz="2800" i="1">
                <a:solidFill>
                  <a:prstClr val="black"/>
                </a:solidFill>
              </a:rPr>
              <a:t> Template </a:t>
            </a:r>
            <a:r>
              <a:rPr lang="en-US" sz="2800">
                <a:solidFill>
                  <a:prstClr val="black"/>
                </a:solidFill>
              </a:rPr>
              <a:t>will auto-populate in the </a:t>
            </a:r>
            <a:r>
              <a:rPr lang="en-US" sz="2800" i="1">
                <a:solidFill>
                  <a:prstClr val="black"/>
                </a:solidFill>
              </a:rPr>
              <a:t>Create from Template </a:t>
            </a:r>
            <a:r>
              <a:rPr lang="en-US" sz="2800">
                <a:solidFill>
                  <a:prstClr val="black"/>
                </a:solidFill>
              </a:rPr>
              <a:t>field once </a:t>
            </a:r>
            <a:r>
              <a:rPr lang="en-US" sz="2800" i="1">
                <a:solidFill>
                  <a:prstClr val="black"/>
                </a:solidFill>
              </a:rPr>
              <a:t>Request for Proposal </a:t>
            </a:r>
            <a:r>
              <a:rPr lang="en-US" sz="2800">
                <a:solidFill>
                  <a:prstClr val="black"/>
                </a:solidFill>
              </a:rPr>
              <a:t>is selected. </a:t>
            </a:r>
          </a:p>
          <a:p>
            <a:pPr marL="742950" lvl="0" indent="-742950">
              <a:buFont typeface="+mj-lt"/>
              <a:buAutoNum type="arabicPeriod" startAt="12"/>
              <a:defRPr/>
            </a:pPr>
            <a:r>
              <a:rPr lang="en-US">
                <a:solidFill>
                  <a:prstClr val="black"/>
                </a:solidFill>
              </a:rPr>
              <a:t>Click </a:t>
            </a:r>
            <a:r>
              <a:rPr lang="en-US" b="1">
                <a:solidFill>
                  <a:prstClr val="black"/>
                </a:solidFill>
              </a:rPr>
              <a:t>Create Sourcing Event</a:t>
            </a:r>
            <a:r>
              <a:rPr lang="en-US">
                <a:solidFill>
                  <a:prstClr val="black"/>
                </a:solidFill>
              </a:rPr>
              <a:t>.</a:t>
            </a:r>
          </a:p>
          <a:p>
            <a:endParaRPr lang="en-US"/>
          </a:p>
        </p:txBody>
      </p:sp>
      <p:pic>
        <p:nvPicPr>
          <p:cNvPr id="6" name="Picture 5">
            <a:extLst>
              <a:ext uri="{FF2B5EF4-FFF2-40B4-BE49-F238E27FC236}">
                <a16:creationId xmlns:a16="http://schemas.microsoft.com/office/drawing/2014/main" id="{2C7D2A4C-7938-E2C1-46AF-39B253FE1A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609" y="7172179"/>
            <a:ext cx="10058400" cy="6812377"/>
          </a:xfrm>
          <a:prstGeom prst="rect">
            <a:avLst/>
          </a:prstGeom>
          <a:ln w="12700">
            <a:solidFill>
              <a:schemeClr val="tx1"/>
            </a:solidFill>
          </a:ln>
        </p:spPr>
      </p:pic>
      <p:sp>
        <p:nvSpPr>
          <p:cNvPr id="15" name="Oval 14">
            <a:extLst>
              <a:ext uri="{FF2B5EF4-FFF2-40B4-BE49-F238E27FC236}">
                <a16:creationId xmlns:a16="http://schemas.microsoft.com/office/drawing/2014/main" id="{B4DFC8C6-DA59-BA73-263A-81A4E9AD10CF}"/>
              </a:ext>
              <a:ext uri="{C183D7F6-B498-43B3-948B-1728B52AA6E4}">
                <adec:decorative xmlns:adec="http://schemas.microsoft.com/office/drawing/2017/decorative" val="1"/>
              </a:ext>
            </a:extLst>
          </p:cNvPr>
          <p:cNvSpPr>
            <a:spLocks noChangeAspect="1"/>
          </p:cNvSpPr>
          <p:nvPr/>
        </p:nvSpPr>
        <p:spPr>
          <a:xfrm>
            <a:off x="8591688" y="918687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
        <p:nvSpPr>
          <p:cNvPr id="16" name="Oval 15">
            <a:extLst>
              <a:ext uri="{FF2B5EF4-FFF2-40B4-BE49-F238E27FC236}">
                <a16:creationId xmlns:a16="http://schemas.microsoft.com/office/drawing/2014/main" id="{D1319E1E-7E61-71AA-A152-B624D06DF394}"/>
              </a:ext>
              <a:ext uri="{C183D7F6-B498-43B3-948B-1728B52AA6E4}">
                <adec:decorative xmlns:adec="http://schemas.microsoft.com/office/drawing/2017/decorative" val="1"/>
              </a:ext>
            </a:extLst>
          </p:cNvPr>
          <p:cNvSpPr>
            <a:spLocks noChangeAspect="1"/>
          </p:cNvSpPr>
          <p:nvPr/>
        </p:nvSpPr>
        <p:spPr>
          <a:xfrm>
            <a:off x="9263841" y="126772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20" name="Rectangle 19">
            <a:extLst>
              <a:ext uri="{FF2B5EF4-FFF2-40B4-BE49-F238E27FC236}">
                <a16:creationId xmlns:a16="http://schemas.microsoft.com/office/drawing/2014/main" id="{E632934F-C63F-5A48-882F-117E158E14EB}"/>
              </a:ext>
              <a:ext uri="{C183D7F6-B498-43B3-948B-1728B52AA6E4}">
                <adec:decorative xmlns:adec="http://schemas.microsoft.com/office/drawing/2017/decorative" val="1"/>
              </a:ext>
            </a:extLst>
          </p:cNvPr>
          <p:cNvSpPr/>
          <p:nvPr/>
        </p:nvSpPr>
        <p:spPr>
          <a:xfrm>
            <a:off x="4667694" y="9201319"/>
            <a:ext cx="3942904" cy="51910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0BD8A96-37F5-1CBB-CA09-91FCF1995C4D}"/>
              </a:ext>
              <a:ext uri="{C183D7F6-B498-43B3-948B-1728B52AA6E4}">
                <adec:decorative xmlns:adec="http://schemas.microsoft.com/office/drawing/2017/decorative" val="1"/>
              </a:ext>
            </a:extLst>
          </p:cNvPr>
          <p:cNvSpPr/>
          <p:nvPr/>
        </p:nvSpPr>
        <p:spPr>
          <a:xfrm>
            <a:off x="8153399" y="13225847"/>
            <a:ext cx="2769525" cy="51201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259D66-6357-8129-A130-A6A16E9CFFE3}"/>
              </a:ext>
              <a:ext uri="{C183D7F6-B498-43B3-948B-1728B52AA6E4}">
                <adec:decorative xmlns:adec="http://schemas.microsoft.com/office/drawing/2017/decorative" val="1"/>
              </a:ext>
            </a:extLst>
          </p:cNvPr>
          <p:cNvSpPr/>
          <p:nvPr/>
        </p:nvSpPr>
        <p:spPr>
          <a:xfrm>
            <a:off x="4667694" y="9982206"/>
            <a:ext cx="3942904" cy="51910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AACC8A1-2D1D-17FF-60BE-7C45E61BF573}"/>
              </a:ext>
              <a:ext uri="{C183D7F6-B498-43B3-948B-1728B52AA6E4}">
                <adec:decorative xmlns:adec="http://schemas.microsoft.com/office/drawing/2017/decorative" val="1"/>
              </a:ext>
            </a:extLst>
          </p:cNvPr>
          <p:cNvSpPr>
            <a:spLocks noChangeAspect="1"/>
          </p:cNvSpPr>
          <p:nvPr/>
        </p:nvSpPr>
        <p:spPr>
          <a:xfrm>
            <a:off x="8615213" y="99674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
        <p:nvSpPr>
          <p:cNvPr id="2" name="Date Placeholder 1">
            <a:extLst>
              <a:ext uri="{FF2B5EF4-FFF2-40B4-BE49-F238E27FC236}">
                <a16:creationId xmlns:a16="http://schemas.microsoft.com/office/drawing/2014/main" id="{CE449588-0C12-562A-32BE-7F10BBCFA3C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B8DB9108-241F-8D6E-86B9-949DAEE71A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3528DC3-BBE5-E6B8-E890-25FE535A5A7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Tree>
    <p:custDataLst>
      <p:tags r:id="rId1"/>
    </p:custDataLst>
    <p:extLst>
      <p:ext uri="{BB962C8B-B14F-4D97-AF65-F5344CB8AC3E}">
        <p14:creationId xmlns:p14="http://schemas.microsoft.com/office/powerpoint/2010/main" val="1004501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A3DAB-38DD-E54C-AB9F-E286FA318A5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C63843F-B258-31A3-DEED-75CA708AACB4}"/>
              </a:ext>
            </a:extLst>
          </p:cNvPr>
          <p:cNvSpPr>
            <a:spLocks noGrp="1"/>
          </p:cNvSpPr>
          <p:nvPr>
            <p:ph type="title"/>
          </p:nvPr>
        </p:nvSpPr>
        <p:spPr>
          <a:xfrm>
            <a:off x="838199" y="792148"/>
            <a:ext cx="10515600" cy="925680"/>
          </a:xfrm>
        </p:spPr>
        <p:txBody>
          <a:bodyPr>
            <a:noAutofit/>
          </a:bodyPr>
          <a:lstStyle/>
          <a:p>
            <a:r>
              <a:rPr lang="en-US"/>
              <a:t>Create Request for Proposals (RFP) </a:t>
            </a:r>
            <a:br>
              <a:rPr lang="en-US"/>
            </a:br>
            <a:r>
              <a:rPr lang="en-US"/>
              <a:t>(Part 49 of 53)</a:t>
            </a:r>
          </a:p>
        </p:txBody>
      </p:sp>
      <p:sp>
        <p:nvSpPr>
          <p:cNvPr id="8" name="TextBox 7">
            <a:extLst>
              <a:ext uri="{FF2B5EF4-FFF2-40B4-BE49-F238E27FC236}">
                <a16:creationId xmlns:a16="http://schemas.microsoft.com/office/drawing/2014/main" id="{72879F0D-B404-E6B8-2F8D-B82F6EF19634}"/>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7D0E0566-43EA-8B2C-EB60-5D78D40A9166}"/>
              </a:ext>
            </a:extLst>
          </p:cNvPr>
          <p:cNvSpPr>
            <a:spLocks noGrp="1"/>
          </p:cNvSpPr>
          <p:nvPr>
            <p:ph type="body" sz="quarter" idx="13"/>
          </p:nvPr>
        </p:nvSpPr>
        <p:spPr>
          <a:xfrm>
            <a:off x="838199" y="2358030"/>
            <a:ext cx="10860742" cy="5226060"/>
          </a:xfrm>
        </p:spPr>
        <p:txBody>
          <a:bodyPr>
            <a:normAutofit lnSpcReduction="10000"/>
          </a:bodyPr>
          <a:lstStyle/>
          <a:p>
            <a:pPr marL="1028700" indent="-1028700">
              <a:buFont typeface="+mj-lt"/>
              <a:buAutoNum type="arabicPeriod" startAt="147"/>
            </a:pPr>
            <a:r>
              <a:rPr lang="en-US"/>
              <a:t>Enter </a:t>
            </a:r>
            <a:r>
              <a:rPr lang="en-US" b="1"/>
              <a:t>Supplier Name </a:t>
            </a:r>
            <a:r>
              <a:rPr lang="en-US"/>
              <a:t>in </a:t>
            </a:r>
            <a:r>
              <a:rPr lang="en-US" b="1"/>
              <a:t>Quick search </a:t>
            </a:r>
            <a:r>
              <a:rPr lang="en-US"/>
              <a:t>to search for </a:t>
            </a:r>
            <a:r>
              <a:rPr lang="en-US" b="1"/>
              <a:t>Suppliers</a:t>
            </a:r>
            <a:r>
              <a:rPr lang="en-US"/>
              <a:t>.</a:t>
            </a:r>
            <a:r>
              <a:rPr lang="en-US" b="1"/>
              <a:t> </a:t>
            </a:r>
            <a:endParaRPr lang="en-US"/>
          </a:p>
          <a:p>
            <a:pPr marL="1028700" indent="-1028700">
              <a:buFont typeface="+mj-lt"/>
              <a:buAutoNum type="arabicPeriod" startAt="147"/>
            </a:pPr>
            <a:r>
              <a:rPr lang="en-US"/>
              <a:t>Click </a:t>
            </a:r>
            <a:r>
              <a:rPr lang="en-US" b="1"/>
              <a:t>Add to Event</a:t>
            </a:r>
            <a:r>
              <a:rPr lang="en-US"/>
              <a:t>.</a:t>
            </a:r>
          </a:p>
          <a:p>
            <a:pPr marL="1028700"/>
            <a:r>
              <a:rPr lang="en-US" sz="2800" b="1"/>
              <a:t>Note</a:t>
            </a:r>
            <a:r>
              <a:rPr lang="en-US" sz="2800"/>
              <a:t>:</a:t>
            </a:r>
            <a:r>
              <a:rPr lang="en-US" sz="2800" b="1"/>
              <a:t> </a:t>
            </a:r>
            <a:r>
              <a:rPr lang="en-US" sz="2800"/>
              <a:t>An </a:t>
            </a:r>
            <a:r>
              <a:rPr lang="en-US" sz="2800" i="1"/>
              <a:t>Added</a:t>
            </a:r>
            <a:r>
              <a:rPr lang="en-US" sz="2800"/>
              <a:t> confirmation icon will display.</a:t>
            </a:r>
          </a:p>
          <a:p>
            <a:pPr marL="1028700" indent="-1028700">
              <a:buFont typeface="+mj-lt"/>
              <a:buAutoNum type="arabicPeriod" startAt="149"/>
            </a:pPr>
            <a:r>
              <a:rPr lang="en-US"/>
              <a:t>Click </a:t>
            </a:r>
            <a:r>
              <a:rPr lang="en-US" b="1"/>
              <a:t>Manually Invite Suppliers </a:t>
            </a:r>
            <a:r>
              <a:rPr lang="en-US"/>
              <a:t>(Optional). </a:t>
            </a:r>
          </a:p>
          <a:p>
            <a:pPr marL="1028700"/>
            <a:r>
              <a:rPr lang="en-US" sz="2800" b="1"/>
              <a:t>Note</a:t>
            </a:r>
            <a:r>
              <a:rPr lang="en-US" sz="2800"/>
              <a:t>:</a:t>
            </a:r>
            <a:r>
              <a:rPr lang="en-US" sz="2800" b="1"/>
              <a:t> </a:t>
            </a:r>
            <a:r>
              <a:rPr lang="en-US" sz="2800"/>
              <a:t>To </a:t>
            </a:r>
            <a:r>
              <a:rPr lang="en-US" sz="2800" i="1"/>
              <a:t>Manually Invite Suppliers</a:t>
            </a:r>
            <a:r>
              <a:rPr lang="en-US" sz="2800"/>
              <a:t>, follow </a:t>
            </a:r>
            <a:r>
              <a:rPr lang="en-US" sz="2800" i="1"/>
              <a:t>Steps 149 – 154 </a:t>
            </a:r>
            <a:r>
              <a:rPr lang="en-US" sz="2800"/>
              <a:t>or skip to </a:t>
            </a:r>
            <a:r>
              <a:rPr lang="en-US" sz="2800" i="1"/>
              <a:t>Step 155</a:t>
            </a:r>
            <a:r>
              <a:rPr lang="en-US" sz="2800"/>
              <a:t>. </a:t>
            </a:r>
          </a:p>
          <a:p>
            <a:pPr marL="1028700" indent="-1028700">
              <a:buFont typeface="+mj-lt"/>
              <a:buAutoNum type="arabicPeriod" startAt="150"/>
            </a:pPr>
            <a:r>
              <a:rPr lang="en-US"/>
              <a:t>Select </a:t>
            </a:r>
            <a:r>
              <a:rPr lang="en-US" b="1"/>
              <a:t>Add Supplier to Event</a:t>
            </a:r>
            <a:r>
              <a:rPr lang="en-US"/>
              <a:t>.</a:t>
            </a:r>
          </a:p>
          <a:p>
            <a:pPr marL="1028700"/>
            <a:r>
              <a:rPr lang="en-US" sz="2800" b="1">
                <a:solidFill>
                  <a:prstClr val="black"/>
                </a:solidFill>
              </a:rPr>
              <a:t>Note</a:t>
            </a:r>
            <a:r>
              <a:rPr lang="en-US" sz="2800">
                <a:solidFill>
                  <a:prstClr val="black"/>
                </a:solidFill>
              </a:rPr>
              <a:t>: If adding several suppliers, select </a:t>
            </a:r>
            <a:r>
              <a:rPr lang="en-US" sz="2800" i="1">
                <a:solidFill>
                  <a:prstClr val="black"/>
                </a:solidFill>
              </a:rPr>
              <a:t>Get Import Template</a:t>
            </a:r>
            <a:r>
              <a:rPr lang="en-US" sz="2800">
                <a:solidFill>
                  <a:prstClr val="black"/>
                </a:solidFill>
              </a:rPr>
              <a:t>. </a:t>
            </a:r>
            <a:endParaRPr lang="en-US" sz="2800"/>
          </a:p>
          <a:p>
            <a:pPr marL="742950" indent="-742950">
              <a:buFont typeface="Arial" panose="020B0604020202020204" pitchFamily="34" charset="0"/>
              <a:buChar char="•"/>
            </a:pPr>
            <a:endParaRPr lang="en-US"/>
          </a:p>
        </p:txBody>
      </p:sp>
      <p:pic>
        <p:nvPicPr>
          <p:cNvPr id="20" name="Picture 19">
            <a:extLst>
              <a:ext uri="{FF2B5EF4-FFF2-40B4-BE49-F238E27FC236}">
                <a16:creationId xmlns:a16="http://schemas.microsoft.com/office/drawing/2014/main" id="{A9AF3F47-9B82-8E83-2B85-50E5E2B7E1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3048" y="7673532"/>
            <a:ext cx="10058400" cy="7148276"/>
          </a:xfrm>
          <a:prstGeom prst="rect">
            <a:avLst/>
          </a:prstGeom>
          <a:ln w="12700">
            <a:solidFill>
              <a:schemeClr val="tx1"/>
            </a:solidFill>
          </a:ln>
        </p:spPr>
      </p:pic>
      <p:sp>
        <p:nvSpPr>
          <p:cNvPr id="5" name="Rectangle 4">
            <a:extLst>
              <a:ext uri="{FF2B5EF4-FFF2-40B4-BE49-F238E27FC236}">
                <a16:creationId xmlns:a16="http://schemas.microsoft.com/office/drawing/2014/main" id="{A05B7E40-F862-D1BA-793B-55BD5600283A}"/>
              </a:ext>
              <a:ext uri="{C183D7F6-B498-43B3-948B-1728B52AA6E4}">
                <adec:decorative xmlns:adec="http://schemas.microsoft.com/office/drawing/2017/decorative" val="1"/>
              </a:ext>
            </a:extLst>
          </p:cNvPr>
          <p:cNvSpPr/>
          <p:nvPr/>
        </p:nvSpPr>
        <p:spPr>
          <a:xfrm>
            <a:off x="1288796" y="9404865"/>
            <a:ext cx="5745208" cy="27033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44508F-9B87-78A1-6F3B-E8066C4D6C55}"/>
              </a:ext>
              <a:ext uri="{C183D7F6-B498-43B3-948B-1728B52AA6E4}">
                <adec:decorative xmlns:adec="http://schemas.microsoft.com/office/drawing/2017/decorative" val="1"/>
              </a:ext>
            </a:extLst>
          </p:cNvPr>
          <p:cNvSpPr/>
          <p:nvPr/>
        </p:nvSpPr>
        <p:spPr>
          <a:xfrm>
            <a:off x="9364477" y="11672888"/>
            <a:ext cx="784159" cy="22043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7C44A-2CEB-E51A-8DA7-B8F116BC875C}"/>
              </a:ext>
              <a:ext uri="{C183D7F6-B498-43B3-948B-1728B52AA6E4}">
                <adec:decorative xmlns:adec="http://schemas.microsoft.com/office/drawing/2017/decorative" val="1"/>
              </a:ext>
            </a:extLst>
          </p:cNvPr>
          <p:cNvSpPr/>
          <p:nvPr/>
        </p:nvSpPr>
        <p:spPr>
          <a:xfrm>
            <a:off x="9417802" y="9920922"/>
            <a:ext cx="1566027" cy="29635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EC7B0-A67B-860F-1068-4F1B6A1D98A5}"/>
              </a:ext>
              <a:ext uri="{C183D7F6-B498-43B3-948B-1728B52AA6E4}">
                <adec:decorative xmlns:adec="http://schemas.microsoft.com/office/drawing/2017/decorative" val="1"/>
              </a:ext>
            </a:extLst>
          </p:cNvPr>
          <p:cNvSpPr>
            <a:spLocks noChangeAspect="1"/>
          </p:cNvSpPr>
          <p:nvPr/>
        </p:nvSpPr>
        <p:spPr>
          <a:xfrm>
            <a:off x="3887080" y="885622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147</a:t>
            </a:r>
          </a:p>
        </p:txBody>
      </p:sp>
      <p:sp>
        <p:nvSpPr>
          <p:cNvPr id="17" name="Oval 16">
            <a:extLst>
              <a:ext uri="{FF2B5EF4-FFF2-40B4-BE49-F238E27FC236}">
                <a16:creationId xmlns:a16="http://schemas.microsoft.com/office/drawing/2014/main" id="{58592DA6-2BFB-321A-4F1E-AB378EEE50C1}"/>
              </a:ext>
              <a:ext uri="{C183D7F6-B498-43B3-948B-1728B52AA6E4}">
                <adec:decorative xmlns:adec="http://schemas.microsoft.com/office/drawing/2017/decorative" val="1"/>
              </a:ext>
            </a:extLst>
          </p:cNvPr>
          <p:cNvSpPr>
            <a:spLocks noChangeAspect="1"/>
          </p:cNvSpPr>
          <p:nvPr/>
        </p:nvSpPr>
        <p:spPr>
          <a:xfrm>
            <a:off x="10148636" y="1149554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148</a:t>
            </a:r>
          </a:p>
        </p:txBody>
      </p:sp>
      <p:sp>
        <p:nvSpPr>
          <p:cNvPr id="18" name="Oval 17">
            <a:extLst>
              <a:ext uri="{FF2B5EF4-FFF2-40B4-BE49-F238E27FC236}">
                <a16:creationId xmlns:a16="http://schemas.microsoft.com/office/drawing/2014/main" id="{FDFA1FA8-5DC4-4541-FA23-979FF66185C5}"/>
              </a:ext>
              <a:ext uri="{C183D7F6-B498-43B3-948B-1728B52AA6E4}">
                <adec:decorative xmlns:adec="http://schemas.microsoft.com/office/drawing/2017/decorative" val="1"/>
              </a:ext>
            </a:extLst>
          </p:cNvPr>
          <p:cNvSpPr>
            <a:spLocks noChangeAspect="1"/>
          </p:cNvSpPr>
          <p:nvPr/>
        </p:nvSpPr>
        <p:spPr>
          <a:xfrm>
            <a:off x="8869162" y="978624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150</a:t>
            </a:r>
          </a:p>
        </p:txBody>
      </p:sp>
      <p:sp>
        <p:nvSpPr>
          <p:cNvPr id="21" name="Rectangle 20">
            <a:extLst>
              <a:ext uri="{FF2B5EF4-FFF2-40B4-BE49-F238E27FC236}">
                <a16:creationId xmlns:a16="http://schemas.microsoft.com/office/drawing/2014/main" id="{401981C0-2D50-6C56-1FD9-DEAB70F37B11}"/>
              </a:ext>
              <a:ext uri="{C183D7F6-B498-43B3-948B-1728B52AA6E4}">
                <adec:decorative xmlns:adec="http://schemas.microsoft.com/office/drawing/2017/decorative" val="1"/>
              </a:ext>
            </a:extLst>
          </p:cNvPr>
          <p:cNvSpPr/>
          <p:nvPr/>
        </p:nvSpPr>
        <p:spPr>
          <a:xfrm>
            <a:off x="9364477" y="8880014"/>
            <a:ext cx="1714475" cy="29635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F5FEE14-D3FA-8C7C-8307-2D6D47CC6350}"/>
              </a:ext>
              <a:ext uri="{C183D7F6-B498-43B3-948B-1728B52AA6E4}">
                <adec:decorative xmlns:adec="http://schemas.microsoft.com/office/drawing/2017/decorative" val="1"/>
              </a:ext>
            </a:extLst>
          </p:cNvPr>
          <p:cNvSpPr>
            <a:spLocks noChangeAspect="1"/>
          </p:cNvSpPr>
          <p:nvPr/>
        </p:nvSpPr>
        <p:spPr>
          <a:xfrm>
            <a:off x="9926495" y="832674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149</a:t>
            </a:r>
          </a:p>
        </p:txBody>
      </p:sp>
      <p:sp>
        <p:nvSpPr>
          <p:cNvPr id="2" name="Date Placeholder 1">
            <a:extLst>
              <a:ext uri="{FF2B5EF4-FFF2-40B4-BE49-F238E27FC236}">
                <a16:creationId xmlns:a16="http://schemas.microsoft.com/office/drawing/2014/main" id="{1BDC3818-A0CC-F598-1693-B32B50EFEBB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173D8494-A504-3D29-41E9-F4DD1AB30A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10A9488-B1D6-620A-ADF7-469098DC769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50</a:t>
            </a:fld>
            <a:endParaRPr lang="en-US"/>
          </a:p>
        </p:txBody>
      </p:sp>
    </p:spTree>
    <p:extLst>
      <p:ext uri="{BB962C8B-B14F-4D97-AF65-F5344CB8AC3E}">
        <p14:creationId xmlns:p14="http://schemas.microsoft.com/office/powerpoint/2010/main" val="4053841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AB2C-051D-35F1-8B19-1F96D3B7C1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0F9A5F-BF7C-EC5F-C56D-990989F4BAC6}"/>
              </a:ext>
            </a:extLst>
          </p:cNvPr>
          <p:cNvSpPr>
            <a:spLocks noGrp="1"/>
          </p:cNvSpPr>
          <p:nvPr>
            <p:ph type="title"/>
          </p:nvPr>
        </p:nvSpPr>
        <p:spPr/>
        <p:txBody>
          <a:bodyPr>
            <a:noAutofit/>
          </a:bodyPr>
          <a:lstStyle/>
          <a:p>
            <a:r>
              <a:rPr lang="en-US"/>
              <a:t>Create Request for Proposals (RFP) </a:t>
            </a:r>
            <a:br>
              <a:rPr lang="en-US"/>
            </a:br>
            <a:r>
              <a:rPr lang="en-US"/>
              <a:t>(Part 50 of 53)</a:t>
            </a:r>
          </a:p>
        </p:txBody>
      </p:sp>
      <p:sp>
        <p:nvSpPr>
          <p:cNvPr id="8" name="TextBox 7">
            <a:extLst>
              <a:ext uri="{FF2B5EF4-FFF2-40B4-BE49-F238E27FC236}">
                <a16:creationId xmlns:a16="http://schemas.microsoft.com/office/drawing/2014/main" id="{29E5F832-B4E7-D255-B7FA-9A7445DF7416}"/>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08BCF9A5-F77E-EE98-315C-AC2C8B9065FF}"/>
              </a:ext>
            </a:extLst>
          </p:cNvPr>
          <p:cNvSpPr>
            <a:spLocks noGrp="1"/>
          </p:cNvSpPr>
          <p:nvPr>
            <p:ph type="body" sz="quarter" idx="13"/>
          </p:nvPr>
        </p:nvSpPr>
        <p:spPr>
          <a:xfrm>
            <a:off x="838199" y="2282419"/>
            <a:ext cx="10569221" cy="6053667"/>
          </a:xfrm>
        </p:spPr>
        <p:txBody>
          <a:bodyPr>
            <a:normAutofit/>
          </a:bodyPr>
          <a:lstStyle/>
          <a:p>
            <a:pPr marL="1028700" lvl="0" indent="-1028700">
              <a:buFont typeface="+mj-lt"/>
              <a:buAutoNum type="arabicPeriod" startAt="151"/>
              <a:defRPr/>
            </a:pPr>
            <a:r>
              <a:rPr lang="en-US">
                <a:solidFill>
                  <a:prstClr val="black"/>
                </a:solidFill>
              </a:rPr>
              <a:t>Enter </a:t>
            </a:r>
            <a:r>
              <a:rPr lang="en-US" b="1">
                <a:solidFill>
                  <a:prstClr val="black"/>
                </a:solidFill>
              </a:rPr>
              <a:t>Supplier Name</a:t>
            </a:r>
            <a:r>
              <a:rPr lang="en-US">
                <a:solidFill>
                  <a:prstClr val="black"/>
                </a:solidFill>
              </a:rPr>
              <a:t>*.</a:t>
            </a:r>
          </a:p>
          <a:p>
            <a:pPr marL="1028700" lvl="0" indent="-1028700">
              <a:buFont typeface="+mj-lt"/>
              <a:buAutoNum type="arabicPeriod" startAt="151"/>
              <a:defRPr/>
            </a:pPr>
            <a:r>
              <a:rPr lang="en-US">
                <a:solidFill>
                  <a:prstClr val="black"/>
                </a:solidFill>
              </a:rPr>
              <a:t>Enter </a:t>
            </a:r>
            <a:r>
              <a:rPr lang="en-US" b="1">
                <a:solidFill>
                  <a:prstClr val="black"/>
                </a:solidFill>
              </a:rPr>
              <a:t>Sales or Corporate Contact Name </a:t>
            </a:r>
            <a:r>
              <a:rPr lang="en-US">
                <a:solidFill>
                  <a:prstClr val="black"/>
                </a:solidFill>
              </a:rPr>
              <a:t>(Optional). </a:t>
            </a:r>
          </a:p>
          <a:p>
            <a:pPr marL="1028700" lvl="0" indent="-1028700">
              <a:buFont typeface="+mj-lt"/>
              <a:buAutoNum type="arabicPeriod" startAt="151"/>
              <a:defRPr/>
            </a:pPr>
            <a:r>
              <a:rPr lang="en-US">
                <a:solidFill>
                  <a:prstClr val="black"/>
                </a:solidFill>
              </a:rPr>
              <a:t>Enter </a:t>
            </a:r>
            <a:r>
              <a:rPr lang="en-US" b="1">
                <a:solidFill>
                  <a:prstClr val="black"/>
                </a:solidFill>
              </a:rPr>
              <a:t>Email*</a:t>
            </a:r>
            <a:r>
              <a:rPr lang="en-US">
                <a:solidFill>
                  <a:prstClr val="black"/>
                </a:solidFill>
              </a:rPr>
              <a:t>. </a:t>
            </a:r>
          </a:p>
          <a:p>
            <a:pPr marL="1028700" lvl="0" indent="-1028700">
              <a:buFont typeface="+mj-lt"/>
              <a:buAutoNum type="arabicPeriod" startAt="151"/>
              <a:defRPr/>
            </a:pPr>
            <a:r>
              <a:rPr lang="en-US">
                <a:solidFill>
                  <a:prstClr val="black"/>
                </a:solidFill>
              </a:rPr>
              <a:t>Click </a:t>
            </a:r>
            <a:r>
              <a:rPr lang="en-US" b="1">
                <a:solidFill>
                  <a:prstClr val="black"/>
                </a:solidFill>
              </a:rPr>
              <a:t>Save</a:t>
            </a:r>
            <a:r>
              <a:rPr lang="en-US">
                <a:solidFill>
                  <a:prstClr val="black"/>
                </a:solidFill>
              </a:rPr>
              <a:t> or </a:t>
            </a:r>
            <a:r>
              <a:rPr lang="en-US" b="1">
                <a:solidFill>
                  <a:prstClr val="black"/>
                </a:solidFill>
              </a:rPr>
              <a:t>Save and Add Another</a:t>
            </a:r>
            <a:r>
              <a:rPr lang="en-US">
                <a:solidFill>
                  <a:prstClr val="black"/>
                </a:solidFill>
              </a:rPr>
              <a:t>.</a:t>
            </a:r>
          </a:p>
          <a:p>
            <a:pPr marL="742950" indent="-74295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796D7170-1DA1-8FFC-3DE3-7C358D19AD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4620" b="2314"/>
          <a:stretch>
            <a:fillRect/>
          </a:stretch>
        </p:blipFill>
        <p:spPr>
          <a:xfrm>
            <a:off x="2895599" y="5304094"/>
            <a:ext cx="6400800" cy="3466996"/>
          </a:xfrm>
          <a:prstGeom prst="rect">
            <a:avLst/>
          </a:prstGeom>
          <a:ln>
            <a:solidFill>
              <a:schemeClr val="tx1"/>
            </a:solidFill>
          </a:ln>
        </p:spPr>
      </p:pic>
      <p:sp>
        <p:nvSpPr>
          <p:cNvPr id="9" name="Text Placeholder 8">
            <a:extLst>
              <a:ext uri="{FF2B5EF4-FFF2-40B4-BE49-F238E27FC236}">
                <a16:creationId xmlns:a16="http://schemas.microsoft.com/office/drawing/2014/main" id="{4CB1C848-ACEB-F2F1-3BC0-E87D6BDC3C00}"/>
              </a:ext>
            </a:extLst>
          </p:cNvPr>
          <p:cNvSpPr>
            <a:spLocks noGrp="1"/>
          </p:cNvSpPr>
          <p:nvPr>
            <p:ph type="body" sz="quarter" idx="14"/>
          </p:nvPr>
        </p:nvSpPr>
        <p:spPr/>
        <p:txBody>
          <a:bodyPr/>
          <a:lstStyle/>
          <a:p>
            <a:pPr marL="1028700" marR="0" lvl="0" indent="-1028700" algn="l" defTabSz="1219170" rtl="0" eaLnBrk="1" fontAlgn="auto" latinLnBrk="0" hangingPunct="1">
              <a:lnSpc>
                <a:spcPct val="90000"/>
              </a:lnSpc>
              <a:spcBef>
                <a:spcPts val="1333"/>
              </a:spcBef>
              <a:spcAft>
                <a:spcPts val="0"/>
              </a:spcAft>
              <a:buClrTx/>
              <a:buSzTx/>
              <a:buFont typeface="+mj-lt"/>
              <a:buAutoNum type="arabicPeriod" startAt="155"/>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added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Supplier</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endParaRPr lang="en-US"/>
          </a:p>
        </p:txBody>
      </p:sp>
      <p:pic>
        <p:nvPicPr>
          <p:cNvPr id="24" name="Picture 23">
            <a:extLst>
              <a:ext uri="{FF2B5EF4-FFF2-40B4-BE49-F238E27FC236}">
                <a16:creationId xmlns:a16="http://schemas.microsoft.com/office/drawing/2014/main" id="{DA94698B-FB1C-53BB-D124-20F290243F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609" y="10330003"/>
            <a:ext cx="10058400" cy="4960149"/>
          </a:xfrm>
          <a:prstGeom prst="rect">
            <a:avLst/>
          </a:prstGeom>
          <a:ln w="12700">
            <a:solidFill>
              <a:schemeClr val="tx1"/>
            </a:solidFill>
          </a:ln>
        </p:spPr>
      </p:pic>
      <p:sp>
        <p:nvSpPr>
          <p:cNvPr id="13" name="Rectangle 12">
            <a:extLst>
              <a:ext uri="{FF2B5EF4-FFF2-40B4-BE49-F238E27FC236}">
                <a16:creationId xmlns:a16="http://schemas.microsoft.com/office/drawing/2014/main" id="{DACF8752-22E2-25A7-A0AC-CF7CDC0F188B}"/>
              </a:ext>
              <a:ext uri="{C183D7F6-B498-43B3-948B-1728B52AA6E4}">
                <adec:decorative xmlns:adec="http://schemas.microsoft.com/office/drawing/2017/decorative" val="1"/>
              </a:ext>
            </a:extLst>
          </p:cNvPr>
          <p:cNvSpPr/>
          <p:nvPr/>
        </p:nvSpPr>
        <p:spPr>
          <a:xfrm>
            <a:off x="5410199" y="7490459"/>
            <a:ext cx="3318511" cy="3818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791BBD-ED09-A36E-CA8D-424619DFCC8D}"/>
              </a:ext>
              <a:ext uri="{C183D7F6-B498-43B3-948B-1728B52AA6E4}">
                <adec:decorative xmlns:adec="http://schemas.microsoft.com/office/drawing/2017/decorative" val="1"/>
              </a:ext>
            </a:extLst>
          </p:cNvPr>
          <p:cNvSpPr>
            <a:spLocks noChangeAspect="1"/>
          </p:cNvSpPr>
          <p:nvPr/>
        </p:nvSpPr>
        <p:spPr>
          <a:xfrm>
            <a:off x="8728709" y="61305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151</a:t>
            </a:r>
          </a:p>
        </p:txBody>
      </p:sp>
      <p:sp>
        <p:nvSpPr>
          <p:cNvPr id="16" name="Rectangle 15">
            <a:extLst>
              <a:ext uri="{FF2B5EF4-FFF2-40B4-BE49-F238E27FC236}">
                <a16:creationId xmlns:a16="http://schemas.microsoft.com/office/drawing/2014/main" id="{A42B4BBF-0B24-4933-938C-FEDAA35B2566}"/>
              </a:ext>
              <a:ext uri="{C183D7F6-B498-43B3-948B-1728B52AA6E4}">
                <adec:decorative xmlns:adec="http://schemas.microsoft.com/office/drawing/2017/decorative" val="1"/>
              </a:ext>
            </a:extLst>
          </p:cNvPr>
          <p:cNvSpPr/>
          <p:nvPr/>
        </p:nvSpPr>
        <p:spPr>
          <a:xfrm>
            <a:off x="5410199" y="6774897"/>
            <a:ext cx="3318511" cy="3818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857FCB-3B7E-62FB-C553-37344CD1EE4C}"/>
              </a:ext>
              <a:ext uri="{C183D7F6-B498-43B3-948B-1728B52AA6E4}">
                <adec:decorative xmlns:adec="http://schemas.microsoft.com/office/drawing/2017/decorative" val="1"/>
              </a:ext>
            </a:extLst>
          </p:cNvPr>
          <p:cNvSpPr/>
          <p:nvPr/>
        </p:nvSpPr>
        <p:spPr>
          <a:xfrm>
            <a:off x="5410198" y="6226194"/>
            <a:ext cx="3318511" cy="3818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AD44C9-449C-AE70-3677-3620B7D4931D}"/>
              </a:ext>
              <a:ext uri="{C183D7F6-B498-43B3-948B-1728B52AA6E4}">
                <adec:decorative xmlns:adec="http://schemas.microsoft.com/office/drawing/2017/decorative" val="1"/>
              </a:ext>
            </a:extLst>
          </p:cNvPr>
          <p:cNvSpPr/>
          <p:nvPr/>
        </p:nvSpPr>
        <p:spPr>
          <a:xfrm>
            <a:off x="5496025" y="8281756"/>
            <a:ext cx="2764055" cy="38184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89328F-A9F5-6E54-2AAB-26C55AAF1294}"/>
              </a:ext>
              <a:ext uri="{C183D7F6-B498-43B3-948B-1728B52AA6E4}">
                <adec:decorative xmlns:adec="http://schemas.microsoft.com/office/drawing/2017/decorative" val="1"/>
              </a:ext>
            </a:extLst>
          </p:cNvPr>
          <p:cNvSpPr>
            <a:spLocks noChangeAspect="1"/>
          </p:cNvSpPr>
          <p:nvPr/>
        </p:nvSpPr>
        <p:spPr>
          <a:xfrm>
            <a:off x="8738234" y="66908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152</a:t>
            </a:r>
          </a:p>
        </p:txBody>
      </p:sp>
      <p:sp>
        <p:nvSpPr>
          <p:cNvPr id="21" name="Oval 20">
            <a:extLst>
              <a:ext uri="{FF2B5EF4-FFF2-40B4-BE49-F238E27FC236}">
                <a16:creationId xmlns:a16="http://schemas.microsoft.com/office/drawing/2014/main" id="{20E2CBB2-E1F3-3F68-2E91-68B309A96C31}"/>
              </a:ext>
              <a:ext uri="{C183D7F6-B498-43B3-948B-1728B52AA6E4}">
                <adec:decorative xmlns:adec="http://schemas.microsoft.com/office/drawing/2017/decorative" val="1"/>
              </a:ext>
            </a:extLst>
          </p:cNvPr>
          <p:cNvSpPr>
            <a:spLocks noChangeAspect="1"/>
          </p:cNvSpPr>
          <p:nvPr/>
        </p:nvSpPr>
        <p:spPr>
          <a:xfrm>
            <a:off x="8693214" y="739161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153</a:t>
            </a:r>
          </a:p>
        </p:txBody>
      </p:sp>
      <p:sp>
        <p:nvSpPr>
          <p:cNvPr id="22" name="Oval 21">
            <a:extLst>
              <a:ext uri="{FF2B5EF4-FFF2-40B4-BE49-F238E27FC236}">
                <a16:creationId xmlns:a16="http://schemas.microsoft.com/office/drawing/2014/main" id="{87307DEA-A159-2098-FF32-9FDB378E2508}"/>
              </a:ext>
              <a:ext uri="{C183D7F6-B498-43B3-948B-1728B52AA6E4}">
                <adec:decorative xmlns:adec="http://schemas.microsoft.com/office/drawing/2017/decorative" val="1"/>
              </a:ext>
            </a:extLst>
          </p:cNvPr>
          <p:cNvSpPr>
            <a:spLocks noChangeAspect="1"/>
          </p:cNvSpPr>
          <p:nvPr/>
        </p:nvSpPr>
        <p:spPr>
          <a:xfrm>
            <a:off x="4937201" y="81947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a:latin typeface="Arial" panose="020B0604020202020204" pitchFamily="34" charset="0"/>
                <a:cs typeface="Arial" panose="020B0604020202020204" pitchFamily="34" charset="0"/>
              </a:rPr>
              <a:t>154</a:t>
            </a:r>
          </a:p>
        </p:txBody>
      </p:sp>
      <p:sp>
        <p:nvSpPr>
          <p:cNvPr id="25" name="Rectangle 24">
            <a:extLst>
              <a:ext uri="{FF2B5EF4-FFF2-40B4-BE49-F238E27FC236}">
                <a16:creationId xmlns:a16="http://schemas.microsoft.com/office/drawing/2014/main" id="{464A7F59-D153-122E-8848-8E73D27124DF}"/>
              </a:ext>
              <a:ext uri="{C183D7F6-B498-43B3-948B-1728B52AA6E4}">
                <adec:decorative xmlns:adec="http://schemas.microsoft.com/office/drawing/2017/decorative" val="1"/>
              </a:ext>
            </a:extLst>
          </p:cNvPr>
          <p:cNvSpPr/>
          <p:nvPr/>
        </p:nvSpPr>
        <p:spPr>
          <a:xfrm>
            <a:off x="9084365" y="14789426"/>
            <a:ext cx="1013792" cy="39131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5055251-85BD-9464-FBD6-8E2351C1D4F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C946F181-C6EC-CF47-3E8B-8701601423E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C00730E-2574-2B7D-1714-37778CBECD0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51</a:t>
            </a:fld>
            <a:endParaRPr lang="en-US"/>
          </a:p>
        </p:txBody>
      </p:sp>
    </p:spTree>
    <p:extLst>
      <p:ext uri="{BB962C8B-B14F-4D97-AF65-F5344CB8AC3E}">
        <p14:creationId xmlns:p14="http://schemas.microsoft.com/office/powerpoint/2010/main" val="2110201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2420B-589E-EB8C-476D-638F6834EF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A286E2-C738-B287-1D5F-B6788BD9861B}"/>
              </a:ext>
            </a:extLst>
          </p:cNvPr>
          <p:cNvSpPr>
            <a:spLocks noGrp="1"/>
          </p:cNvSpPr>
          <p:nvPr>
            <p:ph type="title"/>
          </p:nvPr>
        </p:nvSpPr>
        <p:spPr/>
        <p:txBody>
          <a:bodyPr>
            <a:noAutofit/>
          </a:bodyPr>
          <a:lstStyle/>
          <a:p>
            <a:r>
              <a:rPr lang="en-US"/>
              <a:t>Create Request for Proposals (RFP) </a:t>
            </a:r>
            <a:br>
              <a:rPr lang="en-US"/>
            </a:br>
            <a:r>
              <a:rPr lang="en-US"/>
              <a:t>(Part 51 of 53)</a:t>
            </a:r>
          </a:p>
        </p:txBody>
      </p:sp>
      <p:sp>
        <p:nvSpPr>
          <p:cNvPr id="8" name="TextBox 7">
            <a:extLst>
              <a:ext uri="{FF2B5EF4-FFF2-40B4-BE49-F238E27FC236}">
                <a16:creationId xmlns:a16="http://schemas.microsoft.com/office/drawing/2014/main" id="{55FD426D-87CF-59A6-AFEB-89827A87839B}"/>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C4627CA1-7D9F-9DD1-0C16-7BB4212DF669}"/>
              </a:ext>
            </a:extLst>
          </p:cNvPr>
          <p:cNvSpPr>
            <a:spLocks noGrp="1"/>
          </p:cNvSpPr>
          <p:nvPr>
            <p:ph type="body" sz="quarter" idx="13"/>
          </p:nvPr>
        </p:nvSpPr>
        <p:spPr/>
        <p:txBody>
          <a:bodyPr>
            <a:normAutofit/>
          </a:bodyPr>
          <a:lstStyle/>
          <a:p>
            <a:pPr marL="1028700" marR="0" lvl="0" indent="-1028700" algn="l" defTabSz="1219170" rtl="0" eaLnBrk="1" fontAlgn="auto" latinLnBrk="0" hangingPunct="1">
              <a:lnSpc>
                <a:spcPct val="90000"/>
              </a:lnSpc>
              <a:spcBef>
                <a:spcPts val="1333"/>
              </a:spcBef>
              <a:spcAft>
                <a:spcPts val="0"/>
              </a:spcAft>
              <a:buClrTx/>
              <a:buSzTx/>
              <a:buFont typeface="+mj-lt"/>
              <a:buAutoNum type="arabicPeriod" startAt="156"/>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Save Progress</a:t>
            </a:r>
            <a:r>
              <a:rPr lang="en-US">
                <a:solidFill>
                  <a:prstClr val="black"/>
                </a:solidFill>
              </a:rPr>
              <a:t> and</a:t>
            </a:r>
            <a:r>
              <a:rPr lang="en-US" b="1">
                <a:solidFill>
                  <a:prstClr val="black"/>
                </a:solidFill>
              </a:rPr>
              <a: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Next</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742950" indent="-742950">
              <a:buFont typeface="+mj-lt"/>
              <a:buAutoNum type="arabicPeriod" startAt="105"/>
            </a:pPr>
            <a:endParaRPr lang="en-US"/>
          </a:p>
        </p:txBody>
      </p:sp>
      <p:pic>
        <p:nvPicPr>
          <p:cNvPr id="15" name="Picture 14">
            <a:extLst>
              <a:ext uri="{FF2B5EF4-FFF2-40B4-BE49-F238E27FC236}">
                <a16:creationId xmlns:a16="http://schemas.microsoft.com/office/drawing/2014/main" id="{32E51C9E-2694-7425-78E5-A4A44121F8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79" y="4656905"/>
            <a:ext cx="10058400" cy="2653622"/>
          </a:xfrm>
          <a:prstGeom prst="rect">
            <a:avLst/>
          </a:prstGeom>
          <a:ln>
            <a:solidFill>
              <a:schemeClr val="tx1"/>
            </a:solidFill>
          </a:ln>
        </p:spPr>
      </p:pic>
      <p:sp>
        <p:nvSpPr>
          <p:cNvPr id="16" name="Rectangle 15">
            <a:extLst>
              <a:ext uri="{FF2B5EF4-FFF2-40B4-BE49-F238E27FC236}">
                <a16:creationId xmlns:a16="http://schemas.microsoft.com/office/drawing/2014/main" id="{B170BA72-EAEF-892B-621F-8806D32E776A}"/>
              </a:ext>
              <a:ext uri="{C183D7F6-B498-43B3-948B-1728B52AA6E4}">
                <adec:decorative xmlns:adec="http://schemas.microsoft.com/office/drawing/2017/decorative" val="1"/>
              </a:ext>
            </a:extLst>
          </p:cNvPr>
          <p:cNvSpPr/>
          <p:nvPr/>
        </p:nvSpPr>
        <p:spPr>
          <a:xfrm>
            <a:off x="9107066" y="6931907"/>
            <a:ext cx="1783940" cy="38744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 Placeholder 4">
            <a:extLst>
              <a:ext uri="{FF2B5EF4-FFF2-40B4-BE49-F238E27FC236}">
                <a16:creationId xmlns:a16="http://schemas.microsoft.com/office/drawing/2014/main" id="{283783D4-E5E6-798E-9C1E-32BCCAEFA1AE}"/>
              </a:ext>
            </a:extLst>
          </p:cNvPr>
          <p:cNvSpPr>
            <a:spLocks noGrp="1"/>
          </p:cNvSpPr>
          <p:nvPr>
            <p:ph type="body" sz="quarter" idx="14"/>
          </p:nvPr>
        </p:nvSpPr>
        <p:spPr/>
        <p:txBody>
          <a:bodyPr/>
          <a:lstStyle/>
          <a:p>
            <a:pPr marL="1028700" marR="0" lvl="0" indent="-1028700" algn="l" defTabSz="1219170" rtl="0" eaLnBrk="1" fontAlgn="auto" latinLnBrk="0" hangingPunct="1">
              <a:lnSpc>
                <a:spcPct val="90000"/>
              </a:lnSpc>
              <a:spcBef>
                <a:spcPts val="1333"/>
              </a:spcBef>
              <a:spcAft>
                <a:spcPts val="0"/>
              </a:spcAft>
              <a:buClrTx/>
              <a:buSzTx/>
              <a:buFont typeface="+mj-lt"/>
              <a:buAutoNum type="arabicPeriod" startAt="157"/>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Progress</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for each section. </a:t>
            </a:r>
          </a:p>
          <a:p>
            <a:pPr marL="1028700" marR="0" lvl="0" algn="l" defTabSz="1219170" rtl="0" eaLnBrk="1" fontAlgn="auto" latinLnBrk="0" hangingPunct="1">
              <a:lnSpc>
                <a:spcPct val="90000"/>
              </a:lnSpc>
              <a:spcBef>
                <a:spcPts val="1333"/>
              </a:spcBef>
              <a:spcAft>
                <a:spcPts val="0"/>
              </a:spcAft>
              <a:buClrTx/>
              <a:buSzTx/>
              <a:defRPr/>
            </a:pPr>
            <a:r>
              <a:rPr lang="en-US" sz="2800" b="1">
                <a:solidFill>
                  <a:prstClr val="black"/>
                </a:solidFill>
              </a:rPr>
              <a:t>Note</a:t>
            </a:r>
            <a:r>
              <a:rPr lang="en-US" sz="2800">
                <a:solidFill>
                  <a:prstClr val="black"/>
                </a:solidFill>
              </a:rPr>
              <a:t>:</a:t>
            </a:r>
            <a:r>
              <a:rPr lang="en-US" sz="2800" b="1">
                <a:solidFill>
                  <a:prstClr val="black"/>
                </a:solidFill>
              </a:rPr>
              <a:t>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the </a:t>
            </a:r>
            <a:r>
              <a:rPr kumimoji="0" lang="en-US" sz="2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Section</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hyperlink to return to a section for editing.</a:t>
            </a:r>
          </a:p>
          <a:p>
            <a:pPr marL="1028700" marR="0" lvl="0" indent="-1028700" algn="l" defTabSz="1219170" rtl="0" eaLnBrk="1" fontAlgn="auto" latinLnBrk="0" hangingPunct="1">
              <a:lnSpc>
                <a:spcPct val="90000"/>
              </a:lnSpc>
              <a:spcBef>
                <a:spcPts val="1333"/>
              </a:spcBef>
              <a:spcAft>
                <a:spcPts val="0"/>
              </a:spcAft>
              <a:buClrTx/>
              <a:buSzTx/>
              <a:buFont typeface="+mj-lt"/>
              <a:buAutoNum type="arabicPeriod" startAt="158"/>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Submit</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endParaRPr lang="en-US"/>
          </a:p>
        </p:txBody>
      </p:sp>
      <p:pic>
        <p:nvPicPr>
          <p:cNvPr id="10" name="Picture 9">
            <a:extLst>
              <a:ext uri="{FF2B5EF4-FFF2-40B4-BE49-F238E27FC236}">
                <a16:creationId xmlns:a16="http://schemas.microsoft.com/office/drawing/2014/main" id="{51CDC172-6D18-F562-19A1-8EFEFCD6CC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79" y="11483802"/>
            <a:ext cx="10058400" cy="3834094"/>
          </a:xfrm>
          <a:prstGeom prst="rect">
            <a:avLst/>
          </a:prstGeom>
          <a:ln>
            <a:solidFill>
              <a:schemeClr val="tx1"/>
            </a:solidFill>
          </a:ln>
        </p:spPr>
      </p:pic>
      <p:sp>
        <p:nvSpPr>
          <p:cNvPr id="18" name="Rectangle 17">
            <a:extLst>
              <a:ext uri="{FF2B5EF4-FFF2-40B4-BE49-F238E27FC236}">
                <a16:creationId xmlns:a16="http://schemas.microsoft.com/office/drawing/2014/main" id="{764B7954-35A8-AC0E-108F-78B71C71648D}"/>
              </a:ext>
              <a:ext uri="{C183D7F6-B498-43B3-948B-1728B52AA6E4}">
                <adec:decorative xmlns:adec="http://schemas.microsoft.com/office/drawing/2017/decorative" val="1"/>
              </a:ext>
            </a:extLst>
          </p:cNvPr>
          <p:cNvSpPr/>
          <p:nvPr/>
        </p:nvSpPr>
        <p:spPr>
          <a:xfrm>
            <a:off x="5025898" y="13396048"/>
            <a:ext cx="2202216" cy="66957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8EF1BF-2E02-618D-A894-ADDFBFE5DDA4}"/>
              </a:ext>
              <a:ext uri="{C183D7F6-B498-43B3-948B-1728B52AA6E4}">
                <adec:decorative xmlns:adec="http://schemas.microsoft.com/office/drawing/2017/decorative" val="1"/>
              </a:ext>
            </a:extLst>
          </p:cNvPr>
          <p:cNvSpPr/>
          <p:nvPr/>
        </p:nvSpPr>
        <p:spPr>
          <a:xfrm>
            <a:off x="10276398" y="14969025"/>
            <a:ext cx="654070" cy="34409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DB5AEF6-406A-C6F2-DE4E-2E681C52C0A3}"/>
              </a:ext>
              <a:ext uri="{C183D7F6-B498-43B3-948B-1728B52AA6E4}">
                <adec:decorative xmlns:adec="http://schemas.microsoft.com/office/drawing/2017/decorative" val="1"/>
              </a:ext>
            </a:extLst>
          </p:cNvPr>
          <p:cNvSpPr>
            <a:spLocks noChangeAspect="1"/>
          </p:cNvSpPr>
          <p:nvPr/>
        </p:nvSpPr>
        <p:spPr>
          <a:xfrm>
            <a:off x="9841390" y="63832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C3EE0CC-7AE2-E37C-0876-C190A881E387}"/>
              </a:ext>
              <a:ext uri="{C183D7F6-B498-43B3-948B-1728B52AA6E4}">
                <adec:decorative xmlns:adec="http://schemas.microsoft.com/office/drawing/2017/decorative" val="1"/>
              </a:ext>
            </a:extLst>
          </p:cNvPr>
          <p:cNvSpPr>
            <a:spLocks noChangeAspect="1"/>
          </p:cNvSpPr>
          <p:nvPr/>
        </p:nvSpPr>
        <p:spPr>
          <a:xfrm>
            <a:off x="4437595" y="13436683"/>
            <a:ext cx="588303" cy="5883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Arial" panose="020B0604020202020204" pitchFamily="34" charset="0"/>
                <a:cs typeface="Arial" panose="020B0604020202020204" pitchFamily="34" charset="0"/>
              </a:rPr>
              <a:t>157</a:t>
            </a:r>
          </a:p>
        </p:txBody>
      </p:sp>
      <p:sp>
        <p:nvSpPr>
          <p:cNvPr id="14" name="Oval 13">
            <a:extLst>
              <a:ext uri="{FF2B5EF4-FFF2-40B4-BE49-F238E27FC236}">
                <a16:creationId xmlns:a16="http://schemas.microsoft.com/office/drawing/2014/main" id="{E4BBC18A-2E57-784E-E38A-1AC060DB285F}"/>
              </a:ext>
              <a:ext uri="{C183D7F6-B498-43B3-948B-1728B52AA6E4}">
                <adec:decorative xmlns:adec="http://schemas.microsoft.com/office/drawing/2017/decorative" val="1"/>
              </a:ext>
            </a:extLst>
          </p:cNvPr>
          <p:cNvSpPr>
            <a:spLocks noChangeAspect="1"/>
          </p:cNvSpPr>
          <p:nvPr/>
        </p:nvSpPr>
        <p:spPr>
          <a:xfrm>
            <a:off x="10302703" y="14371893"/>
            <a:ext cx="588303" cy="5883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Arial" panose="020B0604020202020204" pitchFamily="34" charset="0"/>
                <a:cs typeface="Arial" panose="020B0604020202020204" pitchFamily="34" charset="0"/>
              </a:rPr>
              <a:t>158</a:t>
            </a:r>
          </a:p>
        </p:txBody>
      </p:sp>
      <p:sp>
        <p:nvSpPr>
          <p:cNvPr id="2" name="Date Placeholder 1">
            <a:extLst>
              <a:ext uri="{FF2B5EF4-FFF2-40B4-BE49-F238E27FC236}">
                <a16:creationId xmlns:a16="http://schemas.microsoft.com/office/drawing/2014/main" id="{DB2B8214-01D8-E680-ADB7-A0EA3FAC7EE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196B597B-D752-6EDD-9EA4-AF283565F6A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1D3EEC8-4FBF-1DD5-2614-7F4BF892DF9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52</a:t>
            </a:fld>
            <a:endParaRPr lang="en-US"/>
          </a:p>
        </p:txBody>
      </p:sp>
    </p:spTree>
    <p:extLst>
      <p:ext uri="{BB962C8B-B14F-4D97-AF65-F5344CB8AC3E}">
        <p14:creationId xmlns:p14="http://schemas.microsoft.com/office/powerpoint/2010/main" val="4048890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6C319-47B9-BF09-80A5-DE311F3F11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0FA4DF-48C7-BF78-3987-A14EAA6F96BE}"/>
              </a:ext>
            </a:extLst>
          </p:cNvPr>
          <p:cNvSpPr>
            <a:spLocks noGrp="1"/>
          </p:cNvSpPr>
          <p:nvPr>
            <p:ph type="title"/>
          </p:nvPr>
        </p:nvSpPr>
        <p:spPr/>
        <p:txBody>
          <a:bodyPr>
            <a:noAutofit/>
          </a:bodyPr>
          <a:lstStyle/>
          <a:p>
            <a:r>
              <a:rPr lang="en-US"/>
              <a:t>Create Request for Proposals (RFP) </a:t>
            </a:r>
            <a:br>
              <a:rPr lang="en-US"/>
            </a:br>
            <a:r>
              <a:rPr lang="en-US"/>
              <a:t>(Part 52 of 53)</a:t>
            </a:r>
          </a:p>
        </p:txBody>
      </p:sp>
      <p:sp>
        <p:nvSpPr>
          <p:cNvPr id="8" name="TextBox 7">
            <a:extLst>
              <a:ext uri="{FF2B5EF4-FFF2-40B4-BE49-F238E27FC236}">
                <a16:creationId xmlns:a16="http://schemas.microsoft.com/office/drawing/2014/main" id="{A26A2DDC-8E4E-1E74-06C6-C01BEB7197B6}"/>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6D2239DB-7CC2-DBE4-A49B-C1E3F842B91C}"/>
              </a:ext>
            </a:extLst>
          </p:cNvPr>
          <p:cNvSpPr>
            <a:spLocks noGrp="1"/>
          </p:cNvSpPr>
          <p:nvPr>
            <p:ph type="body" sz="quarter" idx="13"/>
          </p:nvPr>
        </p:nvSpPr>
        <p:spPr>
          <a:xfrm>
            <a:off x="838199" y="2241048"/>
            <a:ext cx="10569221" cy="6053667"/>
          </a:xfrm>
        </p:spPr>
        <p:txBody>
          <a:bodyPr>
            <a:normAutofit/>
          </a:bodyPr>
          <a:lstStyle/>
          <a:p>
            <a:pPr marL="1028700" indent="-1028700">
              <a:buFont typeface="+mj-lt"/>
              <a:buAutoNum type="arabicPeriod" startAt="159"/>
            </a:pPr>
            <a:r>
              <a:rPr lang="en-US"/>
              <a:t>Review </a:t>
            </a:r>
            <a:r>
              <a:rPr lang="en-US" b="1"/>
              <a:t>Event Submitted </a:t>
            </a:r>
            <a:r>
              <a:rPr lang="en-US"/>
              <a:t>summary page. </a:t>
            </a:r>
          </a:p>
          <a:p>
            <a:pPr marL="1028700"/>
            <a:r>
              <a:rPr lang="en-US" sz="2800" b="1"/>
              <a:t>Note</a:t>
            </a:r>
            <a:r>
              <a:rPr lang="en-US" sz="2800"/>
              <a:t>: If there is workflow surrounding the event, approval steps can be viewed by clicking </a:t>
            </a:r>
            <a:r>
              <a:rPr lang="en-US" sz="2800" i="1"/>
              <a:t>View Approval Steps</a:t>
            </a:r>
            <a:r>
              <a:rPr lang="en-US" sz="2800"/>
              <a:t>.</a:t>
            </a:r>
          </a:p>
          <a:p>
            <a:pPr marL="1028700" indent="-1028700">
              <a:buFont typeface="+mj-lt"/>
              <a:buAutoNum type="arabicPeriod" startAt="160"/>
            </a:pPr>
            <a:r>
              <a:rPr lang="en-US"/>
              <a:t>Click </a:t>
            </a:r>
            <a:r>
              <a:rPr lang="en-US" b="1"/>
              <a:t>Return to My Event </a:t>
            </a:r>
            <a:r>
              <a:rPr lang="en-US"/>
              <a:t>hyperlink. </a:t>
            </a:r>
          </a:p>
          <a:p>
            <a:pPr marL="747713"/>
            <a:endParaRPr lang="en-US" sz="2800"/>
          </a:p>
        </p:txBody>
      </p:sp>
      <p:pic>
        <p:nvPicPr>
          <p:cNvPr id="6" name="Picture 5">
            <a:extLst>
              <a:ext uri="{FF2B5EF4-FFF2-40B4-BE49-F238E27FC236}">
                <a16:creationId xmlns:a16="http://schemas.microsoft.com/office/drawing/2014/main" id="{206F786F-144F-A72C-77A3-AC267E0D36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4464175"/>
            <a:ext cx="10058400" cy="4214948"/>
          </a:xfrm>
          <a:prstGeom prst="rect">
            <a:avLst/>
          </a:prstGeom>
          <a:ln w="12700">
            <a:solidFill>
              <a:schemeClr val="tx1"/>
            </a:solidFill>
          </a:ln>
        </p:spPr>
      </p:pic>
      <p:sp>
        <p:nvSpPr>
          <p:cNvPr id="5" name="Text Placeholder 4">
            <a:extLst>
              <a:ext uri="{FF2B5EF4-FFF2-40B4-BE49-F238E27FC236}">
                <a16:creationId xmlns:a16="http://schemas.microsoft.com/office/drawing/2014/main" id="{3C6B95D2-72FF-21B9-BF34-68A3444079CE}"/>
              </a:ext>
            </a:extLst>
          </p:cNvPr>
          <p:cNvSpPr>
            <a:spLocks noGrp="1"/>
          </p:cNvSpPr>
          <p:nvPr>
            <p:ph type="body" sz="quarter" idx="14"/>
          </p:nvPr>
        </p:nvSpPr>
        <p:spPr/>
        <p:txBody>
          <a:bodyPr/>
          <a:lstStyle/>
          <a:p>
            <a:pPr marL="1028700" indent="-1028700">
              <a:buFont typeface="+mj-lt"/>
              <a:buAutoNum type="arabicPeriod" startAt="161"/>
            </a:pPr>
            <a:r>
              <a:rPr lang="en-US"/>
              <a:t>Click </a:t>
            </a:r>
            <a:r>
              <a:rPr lang="en-US" b="1"/>
              <a:t>Tools</a:t>
            </a:r>
            <a:r>
              <a:rPr lang="en-US"/>
              <a:t>.</a:t>
            </a:r>
          </a:p>
          <a:p>
            <a:pPr marL="1028700" indent="-1028700">
              <a:buFont typeface="+mj-lt"/>
              <a:buAutoNum type="arabicPeriod" startAt="161"/>
            </a:pPr>
            <a:r>
              <a:rPr lang="en-US"/>
              <a:t>Select </a:t>
            </a:r>
            <a:r>
              <a:rPr lang="en-US" b="1"/>
              <a:t>Approvals</a:t>
            </a:r>
            <a:r>
              <a:rPr lang="en-US"/>
              <a:t>. </a:t>
            </a:r>
          </a:p>
          <a:p>
            <a:endParaRPr lang="en-US"/>
          </a:p>
        </p:txBody>
      </p:sp>
      <p:pic>
        <p:nvPicPr>
          <p:cNvPr id="9" name="Picture 8">
            <a:extLst>
              <a:ext uri="{FF2B5EF4-FFF2-40B4-BE49-F238E27FC236}">
                <a16:creationId xmlns:a16="http://schemas.microsoft.com/office/drawing/2014/main" id="{D94D20EE-3D75-A015-1873-146DE016BDF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352799" y="10533548"/>
            <a:ext cx="5486400" cy="4784348"/>
          </a:xfrm>
          <a:prstGeom prst="rect">
            <a:avLst/>
          </a:prstGeom>
          <a:ln w="12700">
            <a:solidFill>
              <a:schemeClr val="tx1"/>
            </a:solidFill>
          </a:ln>
        </p:spPr>
      </p:pic>
      <p:sp>
        <p:nvSpPr>
          <p:cNvPr id="10" name="Rectangle 9">
            <a:extLst>
              <a:ext uri="{FF2B5EF4-FFF2-40B4-BE49-F238E27FC236}">
                <a16:creationId xmlns:a16="http://schemas.microsoft.com/office/drawing/2014/main" id="{05DDB2BA-2173-E7FA-C902-C23799EFA8C5}"/>
              </a:ext>
              <a:ext uri="{C183D7F6-B498-43B3-948B-1728B52AA6E4}">
                <adec:decorative xmlns:adec="http://schemas.microsoft.com/office/drawing/2017/decorative" val="1"/>
              </a:ext>
            </a:extLst>
          </p:cNvPr>
          <p:cNvSpPr/>
          <p:nvPr/>
        </p:nvSpPr>
        <p:spPr>
          <a:xfrm>
            <a:off x="3460237" y="10645028"/>
            <a:ext cx="4279506" cy="71965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ED11DD72-C93A-76EF-220B-7404143F1F58}"/>
              </a:ext>
              <a:ext uri="{C183D7F6-B498-43B3-948B-1728B52AA6E4}">
                <adec:decorative xmlns:adec="http://schemas.microsoft.com/office/drawing/2017/decorative" val="1"/>
              </a:ext>
            </a:extLst>
          </p:cNvPr>
          <p:cNvSpPr/>
          <p:nvPr/>
        </p:nvSpPr>
        <p:spPr>
          <a:xfrm>
            <a:off x="3486031" y="13810696"/>
            <a:ext cx="4667367" cy="52578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Oval 12">
            <a:extLst>
              <a:ext uri="{FF2B5EF4-FFF2-40B4-BE49-F238E27FC236}">
                <a16:creationId xmlns:a16="http://schemas.microsoft.com/office/drawing/2014/main" id="{DC691D99-9AAE-98EF-C997-B5B4A3C8E788}"/>
              </a:ext>
              <a:ext uri="{C183D7F6-B498-43B3-948B-1728B52AA6E4}">
                <adec:decorative xmlns:adec="http://schemas.microsoft.com/office/drawing/2017/decorative" val="1"/>
              </a:ext>
            </a:extLst>
          </p:cNvPr>
          <p:cNvSpPr>
            <a:spLocks noChangeAspect="1"/>
          </p:cNvSpPr>
          <p:nvPr/>
        </p:nvSpPr>
        <p:spPr>
          <a:xfrm>
            <a:off x="7739743" y="10732301"/>
            <a:ext cx="588303" cy="5883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Arial" panose="020B0604020202020204" pitchFamily="34" charset="0"/>
                <a:cs typeface="Arial" panose="020B0604020202020204" pitchFamily="34" charset="0"/>
              </a:rPr>
              <a:t>161</a:t>
            </a:r>
          </a:p>
        </p:txBody>
      </p:sp>
      <p:sp>
        <p:nvSpPr>
          <p:cNvPr id="14" name="Oval 13">
            <a:extLst>
              <a:ext uri="{FF2B5EF4-FFF2-40B4-BE49-F238E27FC236}">
                <a16:creationId xmlns:a16="http://schemas.microsoft.com/office/drawing/2014/main" id="{52C59334-FBC1-372C-17B3-2979D54F42C2}"/>
              </a:ext>
              <a:ext uri="{C183D7F6-B498-43B3-948B-1728B52AA6E4}">
                <adec:decorative xmlns:adec="http://schemas.microsoft.com/office/drawing/2017/decorative" val="1"/>
              </a:ext>
            </a:extLst>
          </p:cNvPr>
          <p:cNvSpPr>
            <a:spLocks noChangeAspect="1"/>
          </p:cNvSpPr>
          <p:nvPr/>
        </p:nvSpPr>
        <p:spPr>
          <a:xfrm>
            <a:off x="8153398" y="13779438"/>
            <a:ext cx="588303" cy="5883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Arial" panose="020B0604020202020204" pitchFamily="34" charset="0"/>
                <a:cs typeface="Arial" panose="020B0604020202020204" pitchFamily="34" charset="0"/>
              </a:rPr>
              <a:t>162</a:t>
            </a:r>
          </a:p>
        </p:txBody>
      </p:sp>
      <p:sp>
        <p:nvSpPr>
          <p:cNvPr id="15" name="Rectangle 14">
            <a:extLst>
              <a:ext uri="{FF2B5EF4-FFF2-40B4-BE49-F238E27FC236}">
                <a16:creationId xmlns:a16="http://schemas.microsoft.com/office/drawing/2014/main" id="{AC80C2A1-7B81-76C0-09A9-E894F4162115}"/>
              </a:ext>
              <a:ext uri="{C183D7F6-B498-43B3-948B-1728B52AA6E4}">
                <adec:decorative xmlns:adec="http://schemas.microsoft.com/office/drawing/2017/decorative" val="1"/>
              </a:ext>
            </a:extLst>
          </p:cNvPr>
          <p:cNvSpPr/>
          <p:nvPr/>
        </p:nvSpPr>
        <p:spPr>
          <a:xfrm>
            <a:off x="1602587" y="5383298"/>
            <a:ext cx="916254" cy="17454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Footer Placeholder 2">
            <a:extLst>
              <a:ext uri="{FF2B5EF4-FFF2-40B4-BE49-F238E27FC236}">
                <a16:creationId xmlns:a16="http://schemas.microsoft.com/office/drawing/2014/main" id="{CB62AAC6-8DEA-E754-FE7A-0815E0F37D3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500AA854-6726-D8C8-8CDF-E094D523379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4" name="Slide Number Placeholder 3">
            <a:extLst>
              <a:ext uri="{FF2B5EF4-FFF2-40B4-BE49-F238E27FC236}">
                <a16:creationId xmlns:a16="http://schemas.microsoft.com/office/drawing/2014/main" id="{FDC46D1B-DE94-CBB6-17C6-1970532F2BD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53</a:t>
            </a:fld>
            <a:endParaRPr lang="en-US"/>
          </a:p>
        </p:txBody>
      </p:sp>
    </p:spTree>
    <p:extLst>
      <p:ext uri="{BB962C8B-B14F-4D97-AF65-F5344CB8AC3E}">
        <p14:creationId xmlns:p14="http://schemas.microsoft.com/office/powerpoint/2010/main" val="3643509616"/>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8BBB-B8F2-B9E4-D765-F9AF67EFFF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55C48A-D3D3-F52E-4377-9C125546BBD8}"/>
              </a:ext>
            </a:extLst>
          </p:cNvPr>
          <p:cNvSpPr>
            <a:spLocks noGrp="1"/>
          </p:cNvSpPr>
          <p:nvPr>
            <p:ph type="title"/>
          </p:nvPr>
        </p:nvSpPr>
        <p:spPr/>
        <p:txBody>
          <a:bodyPr>
            <a:noAutofit/>
          </a:bodyPr>
          <a:lstStyle/>
          <a:p>
            <a:r>
              <a:rPr lang="en-US"/>
              <a:t>Create Request for Proposals (RFP) </a:t>
            </a:r>
            <a:br>
              <a:rPr lang="en-US"/>
            </a:br>
            <a:r>
              <a:rPr lang="en-US"/>
              <a:t>(Part 53 of 53)</a:t>
            </a:r>
          </a:p>
        </p:txBody>
      </p:sp>
      <p:sp>
        <p:nvSpPr>
          <p:cNvPr id="8" name="TextBox 7">
            <a:extLst>
              <a:ext uri="{FF2B5EF4-FFF2-40B4-BE49-F238E27FC236}">
                <a16:creationId xmlns:a16="http://schemas.microsoft.com/office/drawing/2014/main" id="{4D7C6305-F638-CE1C-BD5A-073136A67B0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10">
            <a:extLst>
              <a:ext uri="{FF2B5EF4-FFF2-40B4-BE49-F238E27FC236}">
                <a16:creationId xmlns:a16="http://schemas.microsoft.com/office/drawing/2014/main" id="{F650AAF4-5FAA-6CA8-867B-3036D9AD3DB4}"/>
              </a:ext>
            </a:extLst>
          </p:cNvPr>
          <p:cNvSpPr>
            <a:spLocks noGrp="1"/>
          </p:cNvSpPr>
          <p:nvPr>
            <p:ph type="body" sz="quarter" idx="13"/>
          </p:nvPr>
        </p:nvSpPr>
        <p:spPr/>
        <p:txBody>
          <a:bodyPr>
            <a:normAutofit/>
          </a:bodyPr>
          <a:lstStyle/>
          <a:p>
            <a:pPr marL="1028700" indent="-1028700">
              <a:buFont typeface="+mj-lt"/>
              <a:buAutoNum type="arabicPeriod" startAt="163"/>
            </a:pPr>
            <a:r>
              <a:rPr lang="en-US"/>
              <a:t>Review </a:t>
            </a:r>
            <a:r>
              <a:rPr lang="en-US" b="1"/>
              <a:t>Sourcing Event Approval Workflow </a:t>
            </a:r>
            <a:r>
              <a:rPr lang="en-US"/>
              <a:t>and make changes as applicable. </a:t>
            </a:r>
          </a:p>
        </p:txBody>
      </p:sp>
      <p:grpSp>
        <p:nvGrpSpPr>
          <p:cNvPr id="17" name="Group 16">
            <a:extLst>
              <a:ext uri="{FF2B5EF4-FFF2-40B4-BE49-F238E27FC236}">
                <a16:creationId xmlns:a16="http://schemas.microsoft.com/office/drawing/2014/main" id="{A7544CDD-F136-675E-E079-057A2CD133BD}"/>
              </a:ext>
              <a:ext uri="{C183D7F6-B498-43B3-948B-1728B52AA6E4}">
                <adec:decorative xmlns:adec="http://schemas.microsoft.com/office/drawing/2017/decorative" val="1"/>
              </a:ext>
            </a:extLst>
          </p:cNvPr>
          <p:cNvGrpSpPr/>
          <p:nvPr/>
        </p:nvGrpSpPr>
        <p:grpSpPr>
          <a:xfrm>
            <a:off x="646009" y="14404596"/>
            <a:ext cx="10953599" cy="991815"/>
            <a:chOff x="343532" y="2583646"/>
            <a:chExt cx="6062976" cy="502647"/>
          </a:xfrm>
          <a:solidFill>
            <a:srgbClr val="90C3C8"/>
          </a:solidFill>
        </p:grpSpPr>
        <p:sp>
          <p:nvSpPr>
            <p:cNvPr id="18" name="Freeform 101">
              <a:extLst>
                <a:ext uri="{FF2B5EF4-FFF2-40B4-BE49-F238E27FC236}">
                  <a16:creationId xmlns:a16="http://schemas.microsoft.com/office/drawing/2014/main" id="{75024842-1FBC-B456-1561-91EF901A94A3}"/>
                </a:ext>
              </a:extLst>
            </p:cNvPr>
            <p:cNvSpPr/>
            <p:nvPr/>
          </p:nvSpPr>
          <p:spPr>
            <a:xfrm>
              <a:off x="343532" y="2583646"/>
              <a:ext cx="6062976" cy="502647"/>
            </a:xfrm>
            <a:prstGeom prst="rect">
              <a:avLst/>
            </a:prstGeom>
            <a:grpFill/>
            <a:ln w="12700">
              <a:solidFill>
                <a:srgbClr val="90C3C8"/>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Helvetica"/>
              </a:endParaRPr>
            </a:p>
          </p:txBody>
        </p:sp>
        <p:pic>
          <p:nvPicPr>
            <p:cNvPr id="19" name="Graphic 18" descr="Checkmark with solid fill">
              <a:extLst>
                <a:ext uri="{FF2B5EF4-FFF2-40B4-BE49-F238E27FC236}">
                  <a16:creationId xmlns:a16="http://schemas.microsoft.com/office/drawing/2014/main" id="{CE623EF8-94D3-912D-DB26-93B168BE2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021" y="2644669"/>
              <a:ext cx="463807" cy="380601"/>
            </a:xfrm>
            <a:prstGeom prst="rect">
              <a:avLst/>
            </a:prstGeom>
          </p:spPr>
        </p:pic>
      </p:grpSp>
      <p:pic>
        <p:nvPicPr>
          <p:cNvPr id="12" name="Picture 11">
            <a:extLst>
              <a:ext uri="{FF2B5EF4-FFF2-40B4-BE49-F238E27FC236}">
                <a16:creationId xmlns:a16="http://schemas.microsoft.com/office/drawing/2014/main" id="{F322497E-9611-49A1-2AB9-3AEDAD756FC9}"/>
              </a:ext>
              <a:ext uri="{C183D7F6-B498-43B3-948B-1728B52AA6E4}">
                <adec:decorative xmlns:adec="http://schemas.microsoft.com/office/drawing/2017/decorative" val="1"/>
              </a:ext>
            </a:extLst>
          </p:cNvPr>
          <p:cNvPicPr>
            <a:picLocks noChangeAspect="1"/>
          </p:cNvPicPr>
          <p:nvPr/>
        </p:nvPicPr>
        <p:blipFill>
          <a:blip r:embed="rId5"/>
          <a:srcRect t="2958"/>
          <a:stretch>
            <a:fillRect/>
          </a:stretch>
        </p:blipFill>
        <p:spPr>
          <a:xfrm>
            <a:off x="1066799" y="4408714"/>
            <a:ext cx="10058400" cy="5324074"/>
          </a:xfrm>
          <a:prstGeom prst="rect">
            <a:avLst/>
          </a:prstGeom>
          <a:ln w="12700">
            <a:solidFill>
              <a:schemeClr val="tx1"/>
            </a:solidFill>
          </a:ln>
        </p:spPr>
      </p:pic>
      <p:sp>
        <p:nvSpPr>
          <p:cNvPr id="13" name="Rectangle 12">
            <a:extLst>
              <a:ext uri="{FF2B5EF4-FFF2-40B4-BE49-F238E27FC236}">
                <a16:creationId xmlns:a16="http://schemas.microsoft.com/office/drawing/2014/main" id="{3A4BA27C-0A89-E9B6-71C4-C99CE94B5F07}"/>
              </a:ext>
              <a:ext uri="{C183D7F6-B498-43B3-948B-1728B52AA6E4}">
                <adec:decorative xmlns:adec="http://schemas.microsoft.com/office/drawing/2017/decorative" val="1"/>
              </a:ext>
            </a:extLst>
          </p:cNvPr>
          <p:cNvSpPr/>
          <p:nvPr/>
        </p:nvSpPr>
        <p:spPr>
          <a:xfrm>
            <a:off x="1257300" y="6710922"/>
            <a:ext cx="8262257" cy="25963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TextBox 19">
            <a:extLst>
              <a:ext uri="{FF2B5EF4-FFF2-40B4-BE49-F238E27FC236}">
                <a16:creationId xmlns:a16="http://schemas.microsoft.com/office/drawing/2014/main" id="{50C84BB9-BD0D-8075-971B-A3013671E560}"/>
              </a:ext>
            </a:extLst>
          </p:cNvPr>
          <p:cNvSpPr txBox="1"/>
          <p:nvPr/>
        </p:nvSpPr>
        <p:spPr>
          <a:xfrm>
            <a:off x="1666371" y="14671905"/>
            <a:ext cx="9836681" cy="461665"/>
          </a:xfrm>
          <a:prstGeom prst="rect">
            <a:avLst/>
          </a:prstGeom>
          <a:noFill/>
        </p:spPr>
        <p:txBody>
          <a:bodyPr wrap="square" rtlCol="0" anchor="ctr">
            <a:spAutoFit/>
          </a:bodyPr>
          <a:lstStyle/>
          <a:p>
            <a:r>
              <a:rPr lang="en-US" sz="2400" b="1">
                <a:latin typeface="Arial"/>
                <a:cs typeface="Arial"/>
              </a:rPr>
              <a:t>You have successfully created a Request for Proposals (RFP).</a:t>
            </a:r>
            <a:endParaRPr lang="en-US" sz="2400" b="1"/>
          </a:p>
        </p:txBody>
      </p:sp>
      <p:sp>
        <p:nvSpPr>
          <p:cNvPr id="2" name="Date Placeholder 1">
            <a:extLst>
              <a:ext uri="{FF2B5EF4-FFF2-40B4-BE49-F238E27FC236}">
                <a16:creationId xmlns:a16="http://schemas.microsoft.com/office/drawing/2014/main" id="{88A8552F-225D-E59A-C737-6853061DD3D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7E918EA0-9875-56D6-88D5-2BC7E1C7DC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A714E87-0667-D428-D860-5F33C27ADB6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54</a:t>
            </a:fld>
            <a:endParaRPr lang="en-US"/>
          </a:p>
        </p:txBody>
      </p:sp>
    </p:spTree>
    <p:extLst>
      <p:ext uri="{BB962C8B-B14F-4D97-AF65-F5344CB8AC3E}">
        <p14:creationId xmlns:p14="http://schemas.microsoft.com/office/powerpoint/2010/main" val="2041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72C5B7-617E-73E2-E504-CDB319B8AC28}"/>
              </a:ext>
            </a:extLst>
          </p:cNvPr>
          <p:cNvSpPr>
            <a:spLocks noGrp="1"/>
          </p:cNvSpPr>
          <p:nvPr>
            <p:ph type="title"/>
          </p:nvPr>
        </p:nvSpPr>
        <p:spPr/>
        <p:txBody>
          <a:bodyPr>
            <a:noAutofit/>
          </a:bodyPr>
          <a:lstStyle/>
          <a:p>
            <a:r>
              <a:rPr lang="en-US"/>
              <a:t>Create Request for Proposals (RFP) </a:t>
            </a:r>
            <a:br>
              <a:rPr lang="en-US"/>
            </a:br>
            <a:r>
              <a:rPr lang="en-US"/>
              <a:t>(Part 5 of 53)</a:t>
            </a:r>
          </a:p>
        </p:txBody>
      </p:sp>
      <p:sp>
        <p:nvSpPr>
          <p:cNvPr id="17" name="TextBox 16">
            <a:extLst>
              <a:ext uri="{FF2B5EF4-FFF2-40B4-BE49-F238E27FC236}">
                <a16:creationId xmlns:a16="http://schemas.microsoft.com/office/drawing/2014/main" id="{19DB9D99-D277-C678-D91C-25422D4804D5}"/>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9C69C8A-90D9-E69D-0F27-80754313AF1A}"/>
              </a:ext>
            </a:extLst>
          </p:cNvPr>
          <p:cNvSpPr>
            <a:spLocks noGrp="1"/>
          </p:cNvSpPr>
          <p:nvPr>
            <p:ph type="body" sz="quarter" idx="13"/>
          </p:nvPr>
        </p:nvSpPr>
        <p:spPr/>
        <p:txBody>
          <a:bodyPr/>
          <a:lstStyle/>
          <a:p>
            <a:pPr marL="742950" lvl="0" indent="-742950">
              <a:buFont typeface="+mj-lt"/>
              <a:buAutoNum type="arabicPeriod" startAt="13"/>
              <a:defRPr/>
            </a:pPr>
            <a:r>
              <a:rPr lang="en-US">
                <a:solidFill>
                  <a:prstClr val="black"/>
                </a:solidFill>
              </a:rPr>
              <a:t>Review populated </a:t>
            </a:r>
            <a:r>
              <a:rPr lang="en-US" b="1">
                <a:solidFill>
                  <a:prstClr val="black"/>
                </a:solidFill>
              </a:rPr>
              <a:t>Event </a:t>
            </a:r>
            <a:r>
              <a:rPr lang="en-US">
                <a:solidFill>
                  <a:prstClr val="black"/>
                </a:solidFill>
              </a:rPr>
              <a:t>information.</a:t>
            </a:r>
          </a:p>
          <a:p>
            <a:pPr marL="742950" lvl="0" indent="-742950">
              <a:buFont typeface="+mj-lt"/>
              <a:buAutoNum type="arabicPeriod" startAt="13"/>
              <a:defRPr/>
            </a:pPr>
            <a:r>
              <a:rPr lang="en-US">
                <a:solidFill>
                  <a:prstClr val="black"/>
                </a:solidFill>
              </a:rPr>
              <a:t>Enter </a:t>
            </a:r>
            <a:r>
              <a:rPr lang="en-US" b="1">
                <a:solidFill>
                  <a:prstClr val="black"/>
                </a:solidFill>
              </a:rPr>
              <a:t>Stage Title</a:t>
            </a:r>
            <a:r>
              <a:rPr lang="en-US">
                <a:solidFill>
                  <a:prstClr val="black"/>
                </a:solidFill>
              </a:rPr>
              <a:t>. </a:t>
            </a:r>
          </a:p>
          <a:p>
            <a:pPr marL="754063" lvl="0">
              <a:defRPr/>
            </a:pPr>
            <a:r>
              <a:rPr lang="en-US" sz="2800" b="1">
                <a:solidFill>
                  <a:prstClr val="black"/>
                </a:solidFill>
              </a:rPr>
              <a:t>Note</a:t>
            </a:r>
            <a:r>
              <a:rPr lang="en-US" sz="2800">
                <a:solidFill>
                  <a:prstClr val="black"/>
                </a:solidFill>
              </a:rPr>
              <a:t>:</a:t>
            </a:r>
            <a:r>
              <a:rPr lang="en-US" sz="2800" b="1">
                <a:solidFill>
                  <a:prstClr val="black"/>
                </a:solidFill>
              </a:rPr>
              <a:t> </a:t>
            </a:r>
            <a:r>
              <a:rPr lang="en-US" sz="2800" i="1">
                <a:solidFill>
                  <a:prstClr val="black"/>
                </a:solidFill>
              </a:rPr>
              <a:t>Stage Title </a:t>
            </a:r>
            <a:r>
              <a:rPr lang="en-US" sz="2800">
                <a:solidFill>
                  <a:prstClr val="black"/>
                </a:solidFill>
              </a:rPr>
              <a:t>is used to distinguish different versions if an event goes to a second stage and beyond during the evaluation process, such as a round of cost negotiations. It is recommended to enter “</a:t>
            </a:r>
            <a:r>
              <a:rPr lang="en-US" sz="2800" i="1">
                <a:solidFill>
                  <a:prstClr val="black"/>
                </a:solidFill>
              </a:rPr>
              <a:t>Original Solicitation</a:t>
            </a:r>
            <a:r>
              <a:rPr lang="en-US" sz="2800">
                <a:solidFill>
                  <a:prstClr val="black"/>
                </a:solidFill>
              </a:rPr>
              <a:t>” as the </a:t>
            </a:r>
            <a:r>
              <a:rPr lang="en-US" sz="2800" i="1">
                <a:solidFill>
                  <a:prstClr val="black"/>
                </a:solidFill>
              </a:rPr>
              <a:t>Stage Title </a:t>
            </a:r>
            <a:r>
              <a:rPr lang="en-US" sz="2800">
                <a:solidFill>
                  <a:prstClr val="black"/>
                </a:solidFill>
              </a:rPr>
              <a:t>for all events during initial set-up. </a:t>
            </a:r>
            <a:r>
              <a:rPr lang="en-US" sz="2800" i="1">
                <a:solidFill>
                  <a:prstClr val="black"/>
                </a:solidFill>
              </a:rPr>
              <a:t>Stage Title </a:t>
            </a:r>
            <a:r>
              <a:rPr lang="en-US" sz="2800">
                <a:solidFill>
                  <a:prstClr val="black"/>
                </a:solidFill>
              </a:rPr>
              <a:t>and</a:t>
            </a:r>
            <a:r>
              <a:rPr lang="en-US" sz="2800" i="1">
                <a:solidFill>
                  <a:prstClr val="black"/>
                </a:solidFill>
              </a:rPr>
              <a:t> Event Title </a:t>
            </a:r>
            <a:r>
              <a:rPr lang="en-US" sz="2800">
                <a:solidFill>
                  <a:prstClr val="black"/>
                </a:solidFill>
              </a:rPr>
              <a:t>can be edited; however, the other fields are read-only. </a:t>
            </a:r>
          </a:p>
        </p:txBody>
      </p:sp>
      <p:pic>
        <p:nvPicPr>
          <p:cNvPr id="11" name="Picture 10">
            <a:extLst>
              <a:ext uri="{FF2B5EF4-FFF2-40B4-BE49-F238E27FC236}">
                <a16:creationId xmlns:a16="http://schemas.microsoft.com/office/drawing/2014/main" id="{F9E43B3A-7629-8C85-C8BC-93D89421D3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6741994"/>
            <a:ext cx="10058400" cy="3673759"/>
          </a:xfrm>
          <a:prstGeom prst="rect">
            <a:avLst/>
          </a:prstGeom>
          <a:ln w="12700">
            <a:solidFill>
              <a:schemeClr val="tx1"/>
            </a:solidFill>
          </a:ln>
        </p:spPr>
      </p:pic>
      <p:sp>
        <p:nvSpPr>
          <p:cNvPr id="12" name="Rectangle 11">
            <a:extLst>
              <a:ext uri="{FF2B5EF4-FFF2-40B4-BE49-F238E27FC236}">
                <a16:creationId xmlns:a16="http://schemas.microsoft.com/office/drawing/2014/main" id="{3C89A821-EB7C-6837-F706-D5AC8B36694C}"/>
              </a:ext>
              <a:ext uri="{C183D7F6-B498-43B3-948B-1728B52AA6E4}">
                <adec:decorative xmlns:adec="http://schemas.microsoft.com/office/drawing/2017/decorative" val="1"/>
              </a:ext>
            </a:extLst>
          </p:cNvPr>
          <p:cNvSpPr/>
          <p:nvPr/>
        </p:nvSpPr>
        <p:spPr>
          <a:xfrm>
            <a:off x="7340600" y="7447681"/>
            <a:ext cx="3644899" cy="190121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F7565E-7F25-630F-78E2-78C1BE050A2B}"/>
              </a:ext>
              <a:ext uri="{C183D7F6-B498-43B3-948B-1728B52AA6E4}">
                <adec:decorative xmlns:adec="http://schemas.microsoft.com/office/drawing/2017/decorative" val="1"/>
              </a:ext>
            </a:extLst>
          </p:cNvPr>
          <p:cNvSpPr/>
          <p:nvPr/>
        </p:nvSpPr>
        <p:spPr>
          <a:xfrm>
            <a:off x="7442609" y="9515957"/>
            <a:ext cx="3530599" cy="38157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3EE49F-FF4C-E523-785F-2612869A906C}"/>
              </a:ext>
              <a:ext uri="{C183D7F6-B498-43B3-948B-1728B52AA6E4}">
                <adec:decorative xmlns:adec="http://schemas.microsoft.com/office/drawing/2017/decorative" val="1"/>
              </a:ext>
            </a:extLst>
          </p:cNvPr>
          <p:cNvSpPr>
            <a:spLocks noChangeAspect="1"/>
          </p:cNvSpPr>
          <p:nvPr/>
        </p:nvSpPr>
        <p:spPr>
          <a:xfrm>
            <a:off x="6893969" y="943242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14</a:t>
            </a:r>
          </a:p>
        </p:txBody>
      </p:sp>
      <p:sp>
        <p:nvSpPr>
          <p:cNvPr id="16" name="Oval 15">
            <a:extLst>
              <a:ext uri="{FF2B5EF4-FFF2-40B4-BE49-F238E27FC236}">
                <a16:creationId xmlns:a16="http://schemas.microsoft.com/office/drawing/2014/main" id="{EFC68168-13B3-502E-4E12-36C14D620949}"/>
              </a:ext>
              <a:ext uri="{C183D7F6-B498-43B3-948B-1728B52AA6E4}">
                <adec:decorative xmlns:adec="http://schemas.microsoft.com/office/drawing/2017/decorative" val="1"/>
              </a:ext>
            </a:extLst>
          </p:cNvPr>
          <p:cNvSpPr>
            <a:spLocks noChangeAspect="1"/>
          </p:cNvSpPr>
          <p:nvPr/>
        </p:nvSpPr>
        <p:spPr>
          <a:xfrm>
            <a:off x="6791960" y="81791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13</a:t>
            </a:r>
          </a:p>
        </p:txBody>
      </p:sp>
      <p:sp>
        <p:nvSpPr>
          <p:cNvPr id="2" name="Date Placeholder 1">
            <a:extLst>
              <a:ext uri="{FF2B5EF4-FFF2-40B4-BE49-F238E27FC236}">
                <a16:creationId xmlns:a16="http://schemas.microsoft.com/office/drawing/2014/main" id="{B7B0DADE-9096-6494-4817-FE4299A51F6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56B11B4F-00A3-F9D4-1E5D-27DF46402BFA}"/>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5C35FFE-2892-D64F-F5AD-6D326E9CFC09}"/>
              </a:ext>
            </a:extLst>
          </p:cNvPr>
          <p:cNvSpPr>
            <a:spLocks noGrp="1"/>
          </p:cNvSpPr>
          <p:nvPr>
            <p:ph type="sldNum" sz="quarter" idx="12"/>
          </p:nvPr>
        </p:nvSpPr>
        <p:spPr/>
        <p:txBody>
          <a:bodyPr/>
          <a:lstStyle/>
          <a:p>
            <a:fld id="{A178E8AA-DD40-477F-A66C-355F3DFD5912}" type="slidenum">
              <a:rPr lang="en-US" smtClean="0"/>
              <a:pPr/>
              <a:t>6</a:t>
            </a:fld>
            <a:endParaRPr lang="en-US"/>
          </a:p>
        </p:txBody>
      </p:sp>
    </p:spTree>
    <p:custDataLst>
      <p:tags r:id="rId1"/>
    </p:custDataLst>
    <p:extLst>
      <p:ext uri="{BB962C8B-B14F-4D97-AF65-F5344CB8AC3E}">
        <p14:creationId xmlns:p14="http://schemas.microsoft.com/office/powerpoint/2010/main" val="4553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D291C-F0F6-CC4B-0DCB-D46C25A975AF}"/>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494FB73D-4DFB-4CAD-1676-BCDDAA0ECF0A}"/>
              </a:ext>
            </a:extLst>
          </p:cNvPr>
          <p:cNvSpPr>
            <a:spLocks noGrp="1"/>
          </p:cNvSpPr>
          <p:nvPr>
            <p:ph type="title"/>
          </p:nvPr>
        </p:nvSpPr>
        <p:spPr/>
        <p:txBody>
          <a:bodyPr>
            <a:noAutofit/>
          </a:bodyPr>
          <a:lstStyle/>
          <a:p>
            <a:r>
              <a:rPr lang="en-US"/>
              <a:t>Create Request for Proposals (RFP) </a:t>
            </a:r>
            <a:br>
              <a:rPr lang="en-US"/>
            </a:br>
            <a:r>
              <a:rPr lang="en-US"/>
              <a:t>(Part 6 of 53)</a:t>
            </a:r>
          </a:p>
        </p:txBody>
      </p:sp>
      <p:sp>
        <p:nvSpPr>
          <p:cNvPr id="16" name="TextBox 15">
            <a:extLst>
              <a:ext uri="{FF2B5EF4-FFF2-40B4-BE49-F238E27FC236}">
                <a16:creationId xmlns:a16="http://schemas.microsoft.com/office/drawing/2014/main" id="{D0C14777-9659-E5E0-C6BF-BD763195A0F7}"/>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5D6C0E6-F88C-41A8-D5F6-A2A504081D2F}"/>
              </a:ext>
            </a:extLst>
          </p:cNvPr>
          <p:cNvSpPr>
            <a:spLocks noGrp="1"/>
          </p:cNvSpPr>
          <p:nvPr>
            <p:ph type="body" sz="quarter" idx="13"/>
          </p:nvPr>
        </p:nvSpPr>
        <p:spPr>
          <a:xfrm>
            <a:off x="838199" y="2186893"/>
            <a:ext cx="10515599" cy="7615996"/>
          </a:xfrm>
        </p:spPr>
        <p:txBody>
          <a:bodyPr>
            <a:normAutofit lnSpcReduction="10000"/>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15"/>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Select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Offerors Conference*</a:t>
            </a:r>
            <a:r>
              <a:rPr lang="en-US">
                <a:solidFill>
                  <a:prstClr val="black"/>
                </a:solidFill>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1363">
              <a:defRPr/>
            </a:pPr>
            <a:r>
              <a:rPr lang="en-US" sz="2800" b="1">
                <a:solidFill>
                  <a:prstClr val="black"/>
                </a:solidFill>
              </a:rPr>
              <a:t>Note</a:t>
            </a:r>
            <a:r>
              <a:rPr lang="en-US" sz="2800">
                <a:solidFill>
                  <a:prstClr val="black"/>
                </a:solidFill>
              </a:rPr>
              <a:t>:</a:t>
            </a:r>
            <a:r>
              <a:rPr lang="en-US" sz="2800" b="1">
                <a:solidFill>
                  <a:prstClr val="black"/>
                </a:solidFill>
              </a:rPr>
              <a:t> </a:t>
            </a:r>
            <a:r>
              <a:rPr lang="en-US" sz="2800">
                <a:solidFill>
                  <a:prstClr val="black"/>
                </a:solidFill>
              </a:rPr>
              <a:t>If </a:t>
            </a:r>
            <a:r>
              <a:rPr lang="en-US" sz="2800" i="1">
                <a:solidFill>
                  <a:prstClr val="black"/>
                </a:solidFill>
              </a:rPr>
              <a:t>Mandatory</a:t>
            </a:r>
            <a:r>
              <a:rPr lang="en-US" sz="2800">
                <a:solidFill>
                  <a:prstClr val="black"/>
                </a:solidFill>
              </a:rPr>
              <a:t> or </a:t>
            </a:r>
            <a:r>
              <a:rPr lang="en-US" sz="2800" i="1">
                <a:solidFill>
                  <a:prstClr val="black"/>
                </a:solidFill>
              </a:rPr>
              <a:t>Optional</a:t>
            </a:r>
            <a:r>
              <a:rPr lang="en-US" sz="2800">
                <a:solidFill>
                  <a:prstClr val="black"/>
                </a:solidFill>
              </a:rPr>
              <a:t> is selected, follow </a:t>
            </a:r>
            <a:r>
              <a:rPr lang="en-US" sz="2800" i="1">
                <a:solidFill>
                  <a:prstClr val="black"/>
                </a:solidFill>
              </a:rPr>
              <a:t>Steps 16 – 22 </a:t>
            </a:r>
            <a:r>
              <a:rPr lang="en-US" sz="2800">
                <a:solidFill>
                  <a:prstClr val="black"/>
                </a:solidFill>
              </a:rPr>
              <a:t>to complete the fields in this section. If</a:t>
            </a:r>
            <a:r>
              <a:rPr lang="en-US" sz="2800" i="1">
                <a:solidFill>
                  <a:prstClr val="black"/>
                </a:solidFill>
              </a:rPr>
              <a:t> Offerors Conference </a:t>
            </a:r>
            <a:r>
              <a:rPr lang="en-US" sz="2800">
                <a:solidFill>
                  <a:prstClr val="black"/>
                </a:solidFill>
              </a:rPr>
              <a:t>is </a:t>
            </a:r>
            <a:r>
              <a:rPr lang="en-US" sz="2800" i="1">
                <a:solidFill>
                  <a:prstClr val="black"/>
                </a:solidFill>
              </a:rPr>
              <a:t>N/A</a:t>
            </a:r>
            <a:r>
              <a:rPr lang="en-US" sz="2800">
                <a:solidFill>
                  <a:prstClr val="black"/>
                </a:solidFill>
              </a:rPr>
              <a:t>, skip to </a:t>
            </a:r>
            <a:r>
              <a:rPr lang="en-US" sz="2800" i="1">
                <a:solidFill>
                  <a:prstClr val="black"/>
                </a:solidFill>
              </a:rPr>
              <a:t>Step 23</a:t>
            </a:r>
            <a:r>
              <a:rPr lang="en-US" sz="2800">
                <a:solidFill>
                  <a:prstClr val="black"/>
                </a:solidFill>
              </a:rPr>
              <a:t>. </a:t>
            </a:r>
            <a:r>
              <a:rPr lang="en-US" sz="2800"/>
              <a:t>This information is transmitted and displayed on the Georgia Procurement Registry (GPR) as part of the public notice. The </a:t>
            </a:r>
            <a:r>
              <a:rPr lang="en-US" sz="2800" i="1"/>
              <a:t>Sourcing Event Buyer </a:t>
            </a:r>
            <a:r>
              <a:rPr lang="en-US" sz="2800"/>
              <a:t>must also include offerors’ conference information by publishing SPD-SPR010 Bidders/Offerors’ Conference Announcement in the </a:t>
            </a:r>
            <a:r>
              <a:rPr lang="en-US" sz="2800" i="1"/>
              <a:t>Buyers Attachment </a:t>
            </a:r>
            <a:r>
              <a:rPr lang="en-US" sz="2800"/>
              <a:t>section.</a:t>
            </a:r>
            <a:endParaRPr lang="en-US" sz="2800">
              <a:latin typeface="Arial"/>
              <a:cs typeface="Arial"/>
            </a:endParaRPr>
          </a:p>
          <a:p>
            <a:pPr marL="758825" lvl="0" indent="-742950">
              <a:buFont typeface="+mj-lt"/>
              <a:buAutoNum type="arabicPeriod" startAt="16"/>
              <a:defRPr/>
            </a:pPr>
            <a:r>
              <a:rPr lang="en-US">
                <a:latin typeface="Arial"/>
                <a:cs typeface="Arial"/>
              </a:rPr>
              <a:t>Enter </a:t>
            </a:r>
            <a:r>
              <a:rPr lang="en-US" b="1">
                <a:latin typeface="Arial"/>
                <a:cs typeface="Arial"/>
              </a:rPr>
              <a:t>Offerors Conference Date</a:t>
            </a:r>
            <a:r>
              <a:rPr lang="en-US">
                <a:latin typeface="Arial"/>
                <a:cs typeface="Arial"/>
              </a:rPr>
              <a:t>.</a:t>
            </a:r>
          </a:p>
          <a:p>
            <a:pPr marL="758825" lvl="0" indent="-742950">
              <a:buFont typeface="+mj-lt"/>
              <a:buAutoNum type="arabicPeriod" startAt="16"/>
              <a:defRPr/>
            </a:pPr>
            <a:r>
              <a:rPr lang="en-US">
                <a:latin typeface="Arial"/>
                <a:cs typeface="Arial"/>
              </a:rPr>
              <a:t>Select </a:t>
            </a:r>
            <a:r>
              <a:rPr lang="en-US" b="1">
                <a:latin typeface="Arial"/>
                <a:cs typeface="Arial"/>
              </a:rPr>
              <a:t>Offerors Conference Time</a:t>
            </a:r>
            <a:r>
              <a:rPr lang="en-US">
                <a:latin typeface="Arial"/>
                <a:cs typeface="Arial"/>
              </a:rPr>
              <a:t>.</a:t>
            </a:r>
          </a:p>
          <a:p>
            <a:pPr marL="758825" lvl="0" indent="-742950">
              <a:buFont typeface="+mj-lt"/>
              <a:buAutoNum type="arabicPeriod" startAt="16"/>
              <a:defRPr/>
            </a:pPr>
            <a:r>
              <a:rPr lang="en-US">
                <a:latin typeface="Arial"/>
                <a:cs typeface="Arial"/>
              </a:rPr>
              <a:t>Enter </a:t>
            </a:r>
            <a:r>
              <a:rPr lang="en-US" b="1">
                <a:latin typeface="Arial"/>
                <a:cs typeface="Arial"/>
              </a:rPr>
              <a:t>Offerors Conference Location / Online Link</a:t>
            </a:r>
            <a:r>
              <a:rPr lang="en-US">
                <a:latin typeface="Arial"/>
                <a:cs typeface="Arial"/>
              </a:rPr>
              <a:t>.  </a:t>
            </a:r>
          </a:p>
          <a:p>
            <a:pPr marL="741363">
              <a:defRPr/>
            </a:pPr>
            <a:r>
              <a:rPr lang="en-US" sz="2800" b="1">
                <a:latin typeface="Arial"/>
                <a:cs typeface="Arial"/>
              </a:rPr>
              <a:t>Note</a:t>
            </a:r>
            <a:r>
              <a:rPr lang="en-US" sz="2800">
                <a:latin typeface="Arial"/>
                <a:cs typeface="Arial"/>
              </a:rPr>
              <a:t>:</a:t>
            </a:r>
            <a:r>
              <a:rPr lang="en-US" sz="2800" b="1">
                <a:latin typeface="Arial"/>
                <a:cs typeface="Arial"/>
              </a:rPr>
              <a:t> </a:t>
            </a:r>
            <a:r>
              <a:rPr lang="en-US" sz="2800">
                <a:latin typeface="Arial"/>
                <a:cs typeface="Arial"/>
              </a:rPr>
              <a:t>Indicate whether the conference will be held virtually, and if so, use the link option to provide the virtual meeting information.</a:t>
            </a:r>
          </a:p>
          <a:p>
            <a:pPr marL="15875" lvl="0">
              <a:defRPr/>
            </a:pPr>
            <a:endParaRPr lang="en-US"/>
          </a:p>
          <a:p>
            <a:pPr marL="822325" marR="0" lvl="0" algn="l" defTabSz="1219170" rtl="0" eaLnBrk="1" fontAlgn="auto" latinLnBrk="0" hangingPunct="1">
              <a:lnSpc>
                <a:spcPct val="90000"/>
              </a:lnSpc>
              <a:spcBef>
                <a:spcPts val="1333"/>
              </a:spcBef>
              <a:spcAft>
                <a:spcPts val="0"/>
              </a:spcAft>
              <a:buClrTx/>
              <a:buSzTx/>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2950" indent="-742950">
              <a:buFont typeface="+mj-lt"/>
              <a:buAutoNum type="arabicPeriod" startAt="4"/>
            </a:pPr>
            <a:endParaRPr lang="en-US"/>
          </a:p>
        </p:txBody>
      </p:sp>
      <p:pic>
        <p:nvPicPr>
          <p:cNvPr id="5" name="Picture 4">
            <a:extLst>
              <a:ext uri="{FF2B5EF4-FFF2-40B4-BE49-F238E27FC236}">
                <a16:creationId xmlns:a16="http://schemas.microsoft.com/office/drawing/2014/main" id="{27F50BB4-CE4E-ABA0-9D16-B2D6136C51EB}"/>
              </a:ext>
              <a:ext uri="{C183D7F6-B498-43B3-948B-1728B52AA6E4}">
                <adec:decorative xmlns:adec="http://schemas.microsoft.com/office/drawing/2017/decorative" val="1"/>
              </a:ext>
            </a:extLst>
          </p:cNvPr>
          <p:cNvPicPr>
            <a:picLocks noChangeAspect="1"/>
          </p:cNvPicPr>
          <p:nvPr/>
        </p:nvPicPr>
        <p:blipFill>
          <a:blip r:embed="rId3"/>
          <a:srcRect b="57595"/>
          <a:stretch>
            <a:fillRect/>
          </a:stretch>
        </p:blipFill>
        <p:spPr>
          <a:xfrm>
            <a:off x="1066798" y="10380554"/>
            <a:ext cx="10058400" cy="4843019"/>
          </a:xfrm>
          <a:prstGeom prst="rect">
            <a:avLst/>
          </a:prstGeom>
          <a:ln w="12700">
            <a:solidFill>
              <a:schemeClr val="tx1"/>
            </a:solidFill>
          </a:ln>
        </p:spPr>
      </p:pic>
      <p:sp>
        <p:nvSpPr>
          <p:cNvPr id="11" name="Rectangle 10">
            <a:extLst>
              <a:ext uri="{FF2B5EF4-FFF2-40B4-BE49-F238E27FC236}">
                <a16:creationId xmlns:a16="http://schemas.microsoft.com/office/drawing/2014/main" id="{0A264342-22B0-0355-1A26-A832C6F404D9}"/>
              </a:ext>
              <a:ext uri="{C183D7F6-B498-43B3-948B-1728B52AA6E4}">
                <adec:decorative xmlns:adec="http://schemas.microsoft.com/office/drawing/2017/decorative" val="1"/>
              </a:ext>
            </a:extLst>
          </p:cNvPr>
          <p:cNvSpPr/>
          <p:nvPr/>
        </p:nvSpPr>
        <p:spPr>
          <a:xfrm>
            <a:off x="5066596" y="11276427"/>
            <a:ext cx="1954690" cy="584859"/>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C9B4DBB-6EE8-4489-A38E-3583226A07D2}"/>
              </a:ext>
              <a:ext uri="{C183D7F6-B498-43B3-948B-1728B52AA6E4}">
                <adec:decorative xmlns:adec="http://schemas.microsoft.com/office/drawing/2017/decorative" val="1"/>
              </a:ext>
            </a:extLst>
          </p:cNvPr>
          <p:cNvSpPr/>
          <p:nvPr/>
        </p:nvSpPr>
        <p:spPr>
          <a:xfrm>
            <a:off x="5066595" y="12213593"/>
            <a:ext cx="3358947" cy="660863"/>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01759FC-3BD6-3B0A-3C73-04EBF3B67D6A}"/>
              </a:ext>
              <a:ext uri="{C183D7F6-B498-43B3-948B-1728B52AA6E4}">
                <adec:decorative xmlns:adec="http://schemas.microsoft.com/office/drawing/2017/decorative" val="1"/>
              </a:ext>
            </a:extLst>
          </p:cNvPr>
          <p:cNvSpPr/>
          <p:nvPr/>
        </p:nvSpPr>
        <p:spPr>
          <a:xfrm>
            <a:off x="5066595" y="13418766"/>
            <a:ext cx="1848555" cy="602182"/>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F0BA275-B168-127B-A24E-D5381A3D7F94}"/>
              </a:ext>
              <a:ext uri="{C183D7F6-B498-43B3-948B-1728B52AA6E4}">
                <adec:decorative xmlns:adec="http://schemas.microsoft.com/office/drawing/2017/decorative" val="1"/>
              </a:ext>
            </a:extLst>
          </p:cNvPr>
          <p:cNvSpPr/>
          <p:nvPr/>
        </p:nvSpPr>
        <p:spPr>
          <a:xfrm>
            <a:off x="5066595" y="14329891"/>
            <a:ext cx="5873547" cy="584859"/>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0AE686F-080F-7A1C-974D-36EC8877142F}"/>
              </a:ext>
              <a:ext uri="{C183D7F6-B498-43B3-948B-1728B52AA6E4}">
                <adec:decorative xmlns:adec="http://schemas.microsoft.com/office/drawing/2017/decorative" val="1"/>
              </a:ext>
            </a:extLst>
          </p:cNvPr>
          <p:cNvSpPr>
            <a:spLocks noChangeAspect="1"/>
          </p:cNvSpPr>
          <p:nvPr/>
        </p:nvSpPr>
        <p:spPr>
          <a:xfrm>
            <a:off x="7028196" y="1128889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14" name="Oval 13">
            <a:extLst>
              <a:ext uri="{FF2B5EF4-FFF2-40B4-BE49-F238E27FC236}">
                <a16:creationId xmlns:a16="http://schemas.microsoft.com/office/drawing/2014/main" id="{B569DD21-0CDB-CB5D-24B8-3304B752F1D5}"/>
              </a:ext>
              <a:ext uri="{C183D7F6-B498-43B3-948B-1728B52AA6E4}">
                <adec:decorative xmlns:adec="http://schemas.microsoft.com/office/drawing/2017/decorative" val="1"/>
              </a:ext>
            </a:extLst>
          </p:cNvPr>
          <p:cNvSpPr>
            <a:spLocks noChangeAspect="1"/>
          </p:cNvSpPr>
          <p:nvPr/>
        </p:nvSpPr>
        <p:spPr>
          <a:xfrm>
            <a:off x="8425542" y="1226970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
        <p:nvSpPr>
          <p:cNvPr id="15" name="Oval 14">
            <a:extLst>
              <a:ext uri="{FF2B5EF4-FFF2-40B4-BE49-F238E27FC236}">
                <a16:creationId xmlns:a16="http://schemas.microsoft.com/office/drawing/2014/main" id="{B45CF5F8-154B-5E2E-61CF-C47AEEDE642F}"/>
              </a:ext>
              <a:ext uri="{C183D7F6-B498-43B3-948B-1728B52AA6E4}">
                <adec:decorative xmlns:adec="http://schemas.microsoft.com/office/drawing/2017/decorative" val="1"/>
              </a:ext>
            </a:extLst>
          </p:cNvPr>
          <p:cNvSpPr>
            <a:spLocks noChangeAspect="1"/>
          </p:cNvSpPr>
          <p:nvPr/>
        </p:nvSpPr>
        <p:spPr>
          <a:xfrm>
            <a:off x="6915150" y="1344553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17</a:t>
            </a:r>
          </a:p>
        </p:txBody>
      </p:sp>
      <p:sp>
        <p:nvSpPr>
          <p:cNvPr id="17" name="Oval 16">
            <a:extLst>
              <a:ext uri="{FF2B5EF4-FFF2-40B4-BE49-F238E27FC236}">
                <a16:creationId xmlns:a16="http://schemas.microsoft.com/office/drawing/2014/main" id="{539B1E7C-3E4B-ABDC-F7BA-51295D7AD3A7}"/>
              </a:ext>
              <a:ext uri="{C183D7F6-B498-43B3-948B-1728B52AA6E4}">
                <adec:decorative xmlns:adec="http://schemas.microsoft.com/office/drawing/2017/decorative" val="1"/>
              </a:ext>
            </a:extLst>
          </p:cNvPr>
          <p:cNvSpPr>
            <a:spLocks noChangeAspect="1"/>
          </p:cNvSpPr>
          <p:nvPr/>
        </p:nvSpPr>
        <p:spPr>
          <a:xfrm>
            <a:off x="4517955" y="143480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18</a:t>
            </a:r>
          </a:p>
        </p:txBody>
      </p:sp>
      <p:sp>
        <p:nvSpPr>
          <p:cNvPr id="2" name="Date Placeholder 1">
            <a:extLst>
              <a:ext uri="{FF2B5EF4-FFF2-40B4-BE49-F238E27FC236}">
                <a16:creationId xmlns:a16="http://schemas.microsoft.com/office/drawing/2014/main" id="{F37F2263-7E52-6142-D158-9407281E537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E2B8AD75-B277-46FC-DD8A-923EC4D0B41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007568B-6274-9F7A-523C-52B7AD1510A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Tree>
    <p:extLst>
      <p:ext uri="{BB962C8B-B14F-4D97-AF65-F5344CB8AC3E}">
        <p14:creationId xmlns:p14="http://schemas.microsoft.com/office/powerpoint/2010/main" val="40555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B08D-2B50-EC00-B866-350075B6B18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A381FE4C-7EBC-B12A-B000-9B6626351D42}"/>
              </a:ext>
            </a:extLst>
          </p:cNvPr>
          <p:cNvSpPr>
            <a:spLocks noGrp="1"/>
          </p:cNvSpPr>
          <p:nvPr>
            <p:ph type="title"/>
          </p:nvPr>
        </p:nvSpPr>
        <p:spPr/>
        <p:txBody>
          <a:bodyPr>
            <a:noAutofit/>
          </a:bodyPr>
          <a:lstStyle/>
          <a:p>
            <a:r>
              <a:rPr lang="en-US"/>
              <a:t>Create Request for Proposals (RFP) </a:t>
            </a:r>
            <a:br>
              <a:rPr lang="en-US"/>
            </a:br>
            <a:r>
              <a:rPr lang="en-US"/>
              <a:t>(Part 7 of 53)</a:t>
            </a:r>
          </a:p>
        </p:txBody>
      </p:sp>
      <p:sp>
        <p:nvSpPr>
          <p:cNvPr id="16" name="TextBox 15">
            <a:extLst>
              <a:ext uri="{FF2B5EF4-FFF2-40B4-BE49-F238E27FC236}">
                <a16:creationId xmlns:a16="http://schemas.microsoft.com/office/drawing/2014/main" id="{4689EB75-07C5-092B-9C4A-1D984A3C855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C2E0CCE-6F52-41B7-6D6B-808B6688A34E}"/>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19"/>
              <a:tabLst/>
              <a:defRPr/>
            </a:pPr>
            <a:r>
              <a:rPr lang="en-US">
                <a:solidFill>
                  <a:prstClr val="black"/>
                </a:solidFill>
              </a:rPr>
              <a:t>Enter </a:t>
            </a:r>
            <a:r>
              <a:rPr lang="en-US" b="1">
                <a:solidFill>
                  <a:prstClr val="black"/>
                </a:solidFill>
              </a:rPr>
              <a:t>Offerors Conference Street</a:t>
            </a:r>
            <a:r>
              <a:rPr lang="en-US">
                <a:solidFill>
                  <a:prstClr val="black"/>
                </a:solidFill>
              </a:rPr>
              <a:t> and </a:t>
            </a:r>
            <a:r>
              <a:rPr kumimoji="0" 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Offerors Conference City</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742950" lvl="0" indent="-742950">
              <a:buFont typeface="+mj-lt"/>
              <a:buAutoNum type="arabicPeriod" startAt="19"/>
              <a:defRPr/>
            </a:pPr>
            <a:r>
              <a:rPr lang="en-US">
                <a:solidFill>
                  <a:prstClr val="black"/>
                </a:solidFill>
              </a:rPr>
              <a:t>Select </a:t>
            </a:r>
            <a:r>
              <a:rPr lang="en-US" b="1">
                <a:solidFill>
                  <a:prstClr val="black"/>
                </a:solidFill>
              </a:rPr>
              <a:t>Offerors Conference State</a:t>
            </a:r>
            <a:r>
              <a:rPr lang="en-US">
                <a:solidFill>
                  <a:prstClr val="black"/>
                </a:solidFill>
              </a:rPr>
              <a:t>. </a:t>
            </a:r>
          </a:p>
          <a:p>
            <a:pPr marL="819150" lvl="0">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a:t>
            </a:r>
            <a:r>
              <a:rPr lang="en-US" sz="2800" i="1">
                <a:solidFill>
                  <a:prstClr val="black"/>
                </a:solidFill>
              </a:rPr>
              <a:t>m</a:t>
            </a:r>
            <a:r>
              <a:rPr kumimoji="0" lang="en-US" sz="2800" b="0" i="1"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agnif</a:t>
            </a:r>
            <a:r>
              <a:rPr lang="en-US" sz="2800" i="1">
                <a:solidFill>
                  <a:prstClr val="black"/>
                </a:solidFill>
              </a:rPr>
              <a:t>ying glass </a:t>
            </a:r>
            <a:r>
              <a:rPr lang="en-US" sz="2800">
                <a:solidFill>
                  <a:prstClr val="black"/>
                </a:solidFill>
              </a:rPr>
              <a:t>to view more options.</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2950" lvl="0" indent="-742950">
              <a:buFont typeface="+mj-lt"/>
              <a:buAutoNum type="arabicPeriod" startAt="21"/>
              <a:defRPr/>
            </a:pPr>
            <a:r>
              <a:rPr lang="en-US">
                <a:solidFill>
                  <a:prstClr val="black"/>
                </a:solidFill>
              </a:rPr>
              <a:t>Enter </a:t>
            </a:r>
            <a:r>
              <a:rPr lang="en-US" b="1">
                <a:solidFill>
                  <a:prstClr val="black"/>
                </a:solidFill>
              </a:rPr>
              <a:t>Offerors Conference Zip</a:t>
            </a:r>
            <a:r>
              <a:rPr lang="en-US">
                <a:solidFill>
                  <a:prstClr val="black"/>
                </a:solidFill>
              </a:rPr>
              <a:t>.</a:t>
            </a:r>
          </a:p>
          <a:p>
            <a:pPr marL="742950" lvl="0" indent="-742950">
              <a:buFont typeface="+mj-lt"/>
              <a:buAutoNum type="arabicPeriod" startAt="21"/>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t>
            </a:r>
            <a:r>
              <a:rPr lang="en-US" err="1">
                <a:solidFill>
                  <a:prstClr val="black"/>
                </a:solidFill>
              </a:rPr>
              <a:t>nter</a:t>
            </a:r>
            <a:r>
              <a:rPr lang="en-US">
                <a:solidFill>
                  <a:prstClr val="black"/>
                </a:solidFill>
              </a:rPr>
              <a:t> </a:t>
            </a:r>
            <a:r>
              <a:rPr lang="en-US" b="1">
                <a:solidFill>
                  <a:prstClr val="black"/>
                </a:solidFill>
              </a:rPr>
              <a:t>Offerors Conference Comments</a:t>
            </a:r>
            <a:r>
              <a:rPr lang="en-US">
                <a:solidFill>
                  <a:prstClr val="black"/>
                </a:solidFill>
              </a:rPr>
              <a:t>.</a:t>
            </a:r>
            <a:endPar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2950" indent="-742950">
              <a:buFont typeface="+mj-lt"/>
              <a:buAutoNum type="arabicPeriod" startAt="4"/>
            </a:pPr>
            <a:endParaRPr lang="en-US"/>
          </a:p>
        </p:txBody>
      </p:sp>
      <p:pic>
        <p:nvPicPr>
          <p:cNvPr id="9" name="Picture 8">
            <a:extLst>
              <a:ext uri="{FF2B5EF4-FFF2-40B4-BE49-F238E27FC236}">
                <a16:creationId xmlns:a16="http://schemas.microsoft.com/office/drawing/2014/main" id="{AFD4B164-B64D-7433-98E7-B2CF86D939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6966216"/>
            <a:ext cx="10058400" cy="8150772"/>
          </a:xfrm>
          <a:prstGeom prst="rect">
            <a:avLst/>
          </a:prstGeom>
          <a:ln w="12700">
            <a:solidFill>
              <a:schemeClr val="tx1"/>
            </a:solidFill>
          </a:ln>
        </p:spPr>
      </p:pic>
      <p:sp>
        <p:nvSpPr>
          <p:cNvPr id="10" name="Rectangle 9">
            <a:extLst>
              <a:ext uri="{FF2B5EF4-FFF2-40B4-BE49-F238E27FC236}">
                <a16:creationId xmlns:a16="http://schemas.microsoft.com/office/drawing/2014/main" id="{FACF34FE-66A9-293F-FCE0-12563CC5F9E9}"/>
              </a:ext>
              <a:ext uri="{C183D7F6-B498-43B3-948B-1728B52AA6E4}">
                <adec:decorative xmlns:adec="http://schemas.microsoft.com/office/drawing/2017/decorative" val="1"/>
              </a:ext>
            </a:extLst>
          </p:cNvPr>
          <p:cNvSpPr/>
          <p:nvPr/>
        </p:nvSpPr>
        <p:spPr>
          <a:xfrm>
            <a:off x="4976949" y="8876451"/>
            <a:ext cx="5906204" cy="1516520"/>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839EF4E-5F68-E8B1-65F2-89F82E7C7CC8}"/>
              </a:ext>
              <a:ext uri="{C183D7F6-B498-43B3-948B-1728B52AA6E4}">
                <adec:decorative xmlns:adec="http://schemas.microsoft.com/office/drawing/2017/decorative" val="1"/>
              </a:ext>
            </a:extLst>
          </p:cNvPr>
          <p:cNvSpPr/>
          <p:nvPr/>
        </p:nvSpPr>
        <p:spPr>
          <a:xfrm>
            <a:off x="4976949" y="11544003"/>
            <a:ext cx="5906204" cy="563692"/>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06EDDEE-9678-2D8E-3867-F05A86844506}"/>
              </a:ext>
              <a:ext uri="{C183D7F6-B498-43B3-948B-1728B52AA6E4}">
                <adec:decorative xmlns:adec="http://schemas.microsoft.com/office/drawing/2017/decorative" val="1"/>
              </a:ext>
            </a:extLst>
          </p:cNvPr>
          <p:cNvSpPr/>
          <p:nvPr/>
        </p:nvSpPr>
        <p:spPr>
          <a:xfrm>
            <a:off x="4976949" y="10617326"/>
            <a:ext cx="4640464" cy="626137"/>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6B59C76-DA4D-72BA-D6AA-BBCB8F0E0783}"/>
              </a:ext>
              <a:ext uri="{C183D7F6-B498-43B3-948B-1728B52AA6E4}">
                <adec:decorative xmlns:adec="http://schemas.microsoft.com/office/drawing/2017/decorative" val="1"/>
              </a:ext>
            </a:extLst>
          </p:cNvPr>
          <p:cNvSpPr/>
          <p:nvPr/>
        </p:nvSpPr>
        <p:spPr>
          <a:xfrm>
            <a:off x="4976949" y="12761266"/>
            <a:ext cx="3633649" cy="1421662"/>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7BAE630-D35D-1AD1-6278-72ECAD5663BF}"/>
              </a:ext>
              <a:ext uri="{C183D7F6-B498-43B3-948B-1728B52AA6E4}">
                <adec:decorative xmlns:adec="http://schemas.microsoft.com/office/drawing/2017/decorative" val="1"/>
              </a:ext>
            </a:extLst>
          </p:cNvPr>
          <p:cNvSpPr>
            <a:spLocks noChangeAspect="1"/>
          </p:cNvSpPr>
          <p:nvPr/>
        </p:nvSpPr>
        <p:spPr>
          <a:xfrm>
            <a:off x="9617413" y="106560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20</a:t>
            </a:r>
          </a:p>
        </p:txBody>
      </p:sp>
      <p:sp>
        <p:nvSpPr>
          <p:cNvPr id="19" name="Oval 18">
            <a:extLst>
              <a:ext uri="{FF2B5EF4-FFF2-40B4-BE49-F238E27FC236}">
                <a16:creationId xmlns:a16="http://schemas.microsoft.com/office/drawing/2014/main" id="{880B5871-948F-DB17-F18B-86418B74A173}"/>
              </a:ext>
              <a:ext uri="{C183D7F6-B498-43B3-948B-1728B52AA6E4}">
                <adec:decorative xmlns:adec="http://schemas.microsoft.com/office/drawing/2017/decorative" val="1"/>
              </a:ext>
            </a:extLst>
          </p:cNvPr>
          <p:cNvSpPr>
            <a:spLocks noChangeAspect="1"/>
          </p:cNvSpPr>
          <p:nvPr/>
        </p:nvSpPr>
        <p:spPr>
          <a:xfrm>
            <a:off x="4428309" y="132587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22</a:t>
            </a:r>
          </a:p>
        </p:txBody>
      </p:sp>
      <p:sp>
        <p:nvSpPr>
          <p:cNvPr id="20" name="Oval 19">
            <a:extLst>
              <a:ext uri="{FF2B5EF4-FFF2-40B4-BE49-F238E27FC236}">
                <a16:creationId xmlns:a16="http://schemas.microsoft.com/office/drawing/2014/main" id="{81843BAF-0CAB-D8F7-7F8B-B50C20BABA8F}"/>
              </a:ext>
              <a:ext uri="{C183D7F6-B498-43B3-948B-1728B52AA6E4}">
                <adec:decorative xmlns:adec="http://schemas.microsoft.com/office/drawing/2017/decorative" val="1"/>
              </a:ext>
            </a:extLst>
          </p:cNvPr>
          <p:cNvSpPr>
            <a:spLocks noChangeAspect="1"/>
          </p:cNvSpPr>
          <p:nvPr/>
        </p:nvSpPr>
        <p:spPr>
          <a:xfrm>
            <a:off x="4428309" y="1155905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21</a:t>
            </a:r>
          </a:p>
        </p:txBody>
      </p:sp>
      <p:sp>
        <p:nvSpPr>
          <p:cNvPr id="22" name="Oval 21">
            <a:extLst>
              <a:ext uri="{FF2B5EF4-FFF2-40B4-BE49-F238E27FC236}">
                <a16:creationId xmlns:a16="http://schemas.microsoft.com/office/drawing/2014/main" id="{8C7C1A11-9E90-F353-C7F2-AFD2316E282A}"/>
              </a:ext>
              <a:ext uri="{C183D7F6-B498-43B3-948B-1728B52AA6E4}">
                <adec:decorative xmlns:adec="http://schemas.microsoft.com/office/drawing/2017/decorative" val="1"/>
              </a:ext>
            </a:extLst>
          </p:cNvPr>
          <p:cNvSpPr>
            <a:spLocks noChangeAspect="1"/>
          </p:cNvSpPr>
          <p:nvPr/>
        </p:nvSpPr>
        <p:spPr>
          <a:xfrm>
            <a:off x="7524307" y="832283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19</a:t>
            </a:r>
          </a:p>
        </p:txBody>
      </p:sp>
      <p:sp>
        <p:nvSpPr>
          <p:cNvPr id="2" name="Date Placeholder 1">
            <a:extLst>
              <a:ext uri="{FF2B5EF4-FFF2-40B4-BE49-F238E27FC236}">
                <a16:creationId xmlns:a16="http://schemas.microsoft.com/office/drawing/2014/main" id="{04C6E9D8-068B-985D-12BD-72F0D8D0F2B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6F071212-CBC8-EA94-8C4E-E09F533DFF9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61F02C0-FD3B-9AC9-E107-8BC523E985E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Tree>
    <p:extLst>
      <p:ext uri="{BB962C8B-B14F-4D97-AF65-F5344CB8AC3E}">
        <p14:creationId xmlns:p14="http://schemas.microsoft.com/office/powerpoint/2010/main" val="170745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A69A2-054E-BD4B-28F5-82E97C793C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19CA6F-4992-AE76-9C00-78880F6B607E}"/>
              </a:ext>
            </a:extLst>
          </p:cNvPr>
          <p:cNvSpPr>
            <a:spLocks noGrp="1"/>
          </p:cNvSpPr>
          <p:nvPr>
            <p:ph type="title"/>
          </p:nvPr>
        </p:nvSpPr>
        <p:spPr/>
        <p:txBody>
          <a:bodyPr>
            <a:noAutofit/>
          </a:bodyPr>
          <a:lstStyle/>
          <a:p>
            <a:r>
              <a:rPr lang="en-US"/>
              <a:t>Create Request for Proposals (RFP) </a:t>
            </a:r>
            <a:br>
              <a:rPr lang="en-US"/>
            </a:br>
            <a:r>
              <a:rPr lang="en-US"/>
              <a:t>(Part 8 of 53)</a:t>
            </a:r>
          </a:p>
        </p:txBody>
      </p:sp>
      <p:sp>
        <p:nvSpPr>
          <p:cNvPr id="16" name="TextBox 15">
            <a:extLst>
              <a:ext uri="{FF2B5EF4-FFF2-40B4-BE49-F238E27FC236}">
                <a16:creationId xmlns:a16="http://schemas.microsoft.com/office/drawing/2014/main" id="{A4AB657F-0F0F-7CCD-A4F9-656C4FDA6EEC}"/>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D6B9540-ED2F-1201-B225-25B50245EDB4}"/>
              </a:ext>
            </a:extLst>
          </p:cNvPr>
          <p:cNvSpPr>
            <a:spLocks noGrp="1"/>
          </p:cNvSpPr>
          <p:nvPr>
            <p:ph type="body" sz="quarter" idx="13"/>
          </p:nvPr>
        </p:nvSpPr>
        <p:spPr/>
        <p:txBody>
          <a:bodyPr/>
          <a:lstStyle/>
          <a:p>
            <a:pPr marL="742950" indent="-742950">
              <a:buFont typeface="+mj-lt"/>
              <a:buAutoNum type="arabicPeriod" startAt="23"/>
            </a:pPr>
            <a:r>
              <a:rPr lang="en-US"/>
              <a:t>Click </a:t>
            </a:r>
            <a:r>
              <a:rPr lang="en-US" b="1"/>
              <a:t>Edit</a:t>
            </a:r>
            <a:r>
              <a:rPr lang="en-US"/>
              <a:t> to add the </a:t>
            </a:r>
            <a:r>
              <a:rPr lang="en-US" b="1"/>
              <a:t>Reporting NIGP Code</a:t>
            </a:r>
            <a:r>
              <a:rPr lang="en-US"/>
              <a:t>.</a:t>
            </a:r>
          </a:p>
          <a:p>
            <a:endParaRPr lang="en-US"/>
          </a:p>
        </p:txBody>
      </p:sp>
      <p:pic>
        <p:nvPicPr>
          <p:cNvPr id="17" name="Picture 16">
            <a:extLst>
              <a:ext uri="{FF2B5EF4-FFF2-40B4-BE49-F238E27FC236}">
                <a16:creationId xmlns:a16="http://schemas.microsoft.com/office/drawing/2014/main" id="{293B1DB5-84BC-EB57-1AF4-F62ECBA84E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3846314"/>
            <a:ext cx="10058400" cy="3916296"/>
          </a:xfrm>
          <a:prstGeom prst="rect">
            <a:avLst/>
          </a:prstGeom>
          <a:ln w="12700">
            <a:solidFill>
              <a:schemeClr val="tx1"/>
            </a:solidFill>
          </a:ln>
        </p:spPr>
      </p:pic>
      <p:sp>
        <p:nvSpPr>
          <p:cNvPr id="6" name="Rectangle 5">
            <a:extLst>
              <a:ext uri="{FF2B5EF4-FFF2-40B4-BE49-F238E27FC236}">
                <a16:creationId xmlns:a16="http://schemas.microsoft.com/office/drawing/2014/main" id="{F79800E1-4C9A-B7A6-4939-C9B8AA51C643}"/>
              </a:ext>
              <a:ext uri="{C183D7F6-B498-43B3-948B-1728B52AA6E4}">
                <adec:decorative xmlns:adec="http://schemas.microsoft.com/office/drawing/2017/decorative" val="1"/>
              </a:ext>
            </a:extLst>
          </p:cNvPr>
          <p:cNvSpPr/>
          <p:nvPr/>
        </p:nvSpPr>
        <p:spPr>
          <a:xfrm>
            <a:off x="9982198" y="4848532"/>
            <a:ext cx="831576" cy="584859"/>
          </a:xfrm>
          <a:prstGeom prst="rect">
            <a:avLst/>
          </a:prstGeom>
          <a:noFill/>
          <a:ln w="38100" cap="flat" cmpd="sng" algn="ctr">
            <a:solidFill>
              <a:srgbClr val="A726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477AF3CB-7E15-87B5-7ED2-E297F192036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3/17/2026</a:t>
            </a:fld>
            <a:endParaRPr lang="en-US"/>
          </a:p>
        </p:txBody>
      </p:sp>
      <p:sp>
        <p:nvSpPr>
          <p:cNvPr id="3" name="Footer Placeholder 2">
            <a:extLst>
              <a:ext uri="{FF2B5EF4-FFF2-40B4-BE49-F238E27FC236}">
                <a16:creationId xmlns:a16="http://schemas.microsoft.com/office/drawing/2014/main" id="{B452D850-950A-B3D8-FBE5-65586C80070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FB6E119-37CE-D602-0B9F-EC046CD8CB8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Tree>
    <p:extLst>
      <p:ext uri="{BB962C8B-B14F-4D97-AF65-F5344CB8AC3E}">
        <p14:creationId xmlns:p14="http://schemas.microsoft.com/office/powerpoint/2010/main" val="2904566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Props1.xml><?xml version="1.0" encoding="utf-8"?>
<ds:datastoreItem xmlns:ds="http://schemas.openxmlformats.org/officeDocument/2006/customXml" ds:itemID="{C77A4BE2-35A1-4F05-9993-24AC8F2780D4}"/>
</file>

<file path=customXml/itemProps2.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3.xml><?xml version="1.0" encoding="utf-8"?>
<ds:datastoreItem xmlns:ds="http://schemas.openxmlformats.org/officeDocument/2006/customXml" ds:itemID="{155037ED-0B11-4449-BF81-C0D1539FFB91}">
  <ds:schemaRefs>
    <ds:schemaRef ds:uri="8d5ae7cb-5eaa-45bd-87a9-9ecdfd4d7a10"/>
    <ds:schemaRef ds:uri="91b022cc-d96d-4c7a-a6ef-47af526da2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54</Slides>
  <Notes>48</Notes>
  <HiddenSlides>0</HiddenSlide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Job Aid Template</vt:lpstr>
      <vt:lpstr>1_Administrative</vt:lpstr>
      <vt:lpstr>Create Request for Proposals (RFP)</vt:lpstr>
      <vt:lpstr>Create Request for Proposals (RFP)  (Part 1 of 53)</vt:lpstr>
      <vt:lpstr>Create Request for Proposals (RFP)  (Part 2 of 53)</vt:lpstr>
      <vt:lpstr>Create Request for Proposals (RFP)  (Part 3 of 53)</vt:lpstr>
      <vt:lpstr>Create Request for Proposals (RFP)  (Part 4 of 53)</vt:lpstr>
      <vt:lpstr>Create Request for Proposals (RFP)  (Part 5 of 53)</vt:lpstr>
      <vt:lpstr>Create Request for Proposals (RFP)  (Part 6 of 53)</vt:lpstr>
      <vt:lpstr>Create Request for Proposals (RFP)  (Part 7 of 53)</vt:lpstr>
      <vt:lpstr>Create Request for Proposals (RFP)  (Part 8 of 53)</vt:lpstr>
      <vt:lpstr>Create Request for Proposals (RFP)  (Part 9 of 53)</vt:lpstr>
      <vt:lpstr>Create Request for Proposals (RFP)  (Part 10 of 53)</vt:lpstr>
      <vt:lpstr>Create Request for Proposals (RFP)  (Part 11 of 53)</vt:lpstr>
      <vt:lpstr>Create Request for Proposals (RFP)  (Part 12 of 53)</vt:lpstr>
      <vt:lpstr>Create Request for Proposals (RFP)  (Part 13 of 53)</vt:lpstr>
      <vt:lpstr>Create Request for Proposals (RFP)  (Part 14 of 53)</vt:lpstr>
      <vt:lpstr>Create Request for Proposals (RFP)  (Part 15 of 53)</vt:lpstr>
      <vt:lpstr>Create Request for Proposals (RFP)  (Part 16 of 53)</vt:lpstr>
      <vt:lpstr>Create Request for Proposals (RFP)  (Part 17 of 53)</vt:lpstr>
      <vt:lpstr>Create Request for Proposals (RFP)  (Part 18 of 53)</vt:lpstr>
      <vt:lpstr>Create Request for Proposals (RFP)  (Part 19 of 53)</vt:lpstr>
      <vt:lpstr>Create Request for Proposals (RFP)  (Part 20 of 53)</vt:lpstr>
      <vt:lpstr>Create Request for Proposals (RFP)  (Part 21 of 53)</vt:lpstr>
      <vt:lpstr>Create Request for Proposals (RFP)  (Part 22 of 53)</vt:lpstr>
      <vt:lpstr>Create Request for Proposals (RFP)  (Part 23 of 53)</vt:lpstr>
      <vt:lpstr>Create Request for Proposals (RFP)  (Part 24 of 53)</vt:lpstr>
      <vt:lpstr>Create Request for Proposals (RFP)  (Part 25 of 53)</vt:lpstr>
      <vt:lpstr>Create Request for Proposals (RFP)  (Part 26 of 53)</vt:lpstr>
      <vt:lpstr>Create Request for Proposals (RFP)  (Part 27 of 53)</vt:lpstr>
      <vt:lpstr>Create Request for Proposals (RFP) (Part 28 of 53)</vt:lpstr>
      <vt:lpstr>Create Request for Proposals (RFP)  (Part 29 of 53)</vt:lpstr>
      <vt:lpstr>Create Request for Proposals (RFP)  (Part 30 of 53)</vt:lpstr>
      <vt:lpstr>Create Request for Proposals (RFP)  (Part 31 of 53)</vt:lpstr>
      <vt:lpstr>Create Request for Proposals (RFP)  (Part 32 of 53)</vt:lpstr>
      <vt:lpstr>Create Request for Proposals (RFP)  (Part 33 of 53)</vt:lpstr>
      <vt:lpstr>Create Request for Proposals (RFP)  (Part 34 of 53)</vt:lpstr>
      <vt:lpstr>Create Request for Proposals (RFP)  (Part 35 of 53)</vt:lpstr>
      <vt:lpstr>Create Request for Proposals (RFP)  (Part 36 of 53)</vt:lpstr>
      <vt:lpstr>Create Request for Proposals (RFP)  (Part 37 of 53)</vt:lpstr>
      <vt:lpstr>Create Request for Proposals (RFP)  (Part 38 of 53)</vt:lpstr>
      <vt:lpstr>Create Request for Proposals (RFP)  (Part 39 of 53)</vt:lpstr>
      <vt:lpstr>Create Request for Proposals (RFP)  (Part 40 of 53)</vt:lpstr>
      <vt:lpstr>Create Request for Proposals (RFP)  (Part 41 of 53)</vt:lpstr>
      <vt:lpstr>Create Request for Proposals (RFP)  (Part 42 of 53)</vt:lpstr>
      <vt:lpstr>Create Request for Proposals (RFP)  (Part 43 of 53)</vt:lpstr>
      <vt:lpstr>Create Request for Proposals (RFP)  (Part 44 of 53)</vt:lpstr>
      <vt:lpstr>Create Request for Proposals (RFP)  (Part 45 of 53)</vt:lpstr>
      <vt:lpstr>Create Request for Proposals (RFP)  (Part 46 of 53)</vt:lpstr>
      <vt:lpstr>Create Request for Proposals (RFP)  (Part 47 of 53)</vt:lpstr>
      <vt:lpstr>Create Request for Proposals (RFP)  (Part 48 of 53)</vt:lpstr>
      <vt:lpstr>Create Request for Proposals (RFP)  (Part 49 of 53)</vt:lpstr>
      <vt:lpstr>Create Request for Proposals (RFP)  (Part 50 of 53)</vt:lpstr>
      <vt:lpstr>Create Request for Proposals (RFP)  (Part 51 of 53)</vt:lpstr>
      <vt:lpstr>Create Request for Proposals (RFP)  (Part 52 of 53)</vt:lpstr>
      <vt:lpstr>Create Request for Proposals (RFP)  (Part 53 of 53)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revision>1</cp:revision>
  <cp:lastPrinted>2024-05-14T19:49:44Z</cp:lastPrinted>
  <dcterms:created xsi:type="dcterms:W3CDTF">2024-01-04T16:25:20Z</dcterms:created>
  <dcterms:modified xsi:type="dcterms:W3CDTF">2026-03-17T16:20:57Z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30982EEC-5837-4166-ABD6-5828610F9B11</vt:lpwstr>
  </property>
  <property fmtid="{D5CDD505-2E9C-101B-9397-08002B2CF9AE}" pid="12" name="ArticulatePath">
    <vt:lpwstr>https://gets.sharepoint.com/sites/SAO_NextGen/End User Training Materials/2 Finance &amp; Procurement/Procurement - Strategic Sourcing/Job Aids/5 Final Review (State Lead &amp; PMO)/Job Aid_PROC Strategic Sourcing_Create Request for Proposal (RFP)_Final Review</vt:lpwstr>
  </property>
</Properties>
</file>