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8"/>
  </p:notesMasterIdLst>
  <p:sldIdLst>
    <p:sldId id="355" r:id="rId6"/>
    <p:sldId id="408" r:id="rId7"/>
    <p:sldId id="409" r:id="rId8"/>
    <p:sldId id="435" r:id="rId9"/>
    <p:sldId id="442" r:id="rId10"/>
    <p:sldId id="443" r:id="rId11"/>
    <p:sldId id="444" r:id="rId12"/>
    <p:sldId id="445" r:id="rId13"/>
    <p:sldId id="459" r:id="rId14"/>
    <p:sldId id="458" r:id="rId15"/>
    <p:sldId id="460" r:id="rId16"/>
    <p:sldId id="461" r:id="rId17"/>
  </p:sldIdLst>
  <p:sldSz cx="12192000" cy="16256000"/>
  <p:notesSz cx="7315200" cy="96012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5E7EEB6D-FC5D-0EF7-944D-3FE6C93231BC}" name="Zubas, Rhonda" initials="RZ" userId="S::Rhonda.Zubas@sao.ga.gov::9acaef63-65ff-4a01-974a-c47ded9e3d5f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bas, Rhonda" userId="9acaef63-65ff-4a01-974a-c47ded9e3d5f" providerId="ADAL" clId="{A9847A8E-5477-4167-B69B-18562C5B32A8}"/>
    <pc:docChg chg="undo custSel modSld">
      <pc:chgData name="Zubas, Rhonda" userId="9acaef63-65ff-4a01-974a-c47ded9e3d5f" providerId="ADAL" clId="{A9847A8E-5477-4167-B69B-18562C5B32A8}" dt="2025-08-19T23:49:13.206" v="32" actId="20577"/>
      <pc:docMkLst>
        <pc:docMk/>
      </pc:docMkLst>
      <pc:sldChg chg="addSp modSp mod">
        <pc:chgData name="Zubas, Rhonda" userId="9acaef63-65ff-4a01-974a-c47ded9e3d5f" providerId="ADAL" clId="{A9847A8E-5477-4167-B69B-18562C5B32A8}" dt="2025-08-19T23:43:43.871" v="8" actId="20577"/>
        <pc:sldMkLst>
          <pc:docMk/>
          <pc:sldMk cId="2872434557" sldId="408"/>
        </pc:sldMkLst>
      </pc:sldChg>
      <pc:sldChg chg="addSp modSp mod">
        <pc:chgData name="Zubas, Rhonda" userId="9acaef63-65ff-4a01-974a-c47ded9e3d5f" providerId="ADAL" clId="{A9847A8E-5477-4167-B69B-18562C5B32A8}" dt="2025-08-19T23:44:50.480" v="13" actId="1076"/>
        <pc:sldMkLst>
          <pc:docMk/>
          <pc:sldMk cId="2593318646" sldId="409"/>
        </pc:sldMkLst>
      </pc:sldChg>
      <pc:sldChg chg="addSp modSp mod">
        <pc:chgData name="Zubas, Rhonda" userId="9acaef63-65ff-4a01-974a-c47ded9e3d5f" providerId="ADAL" clId="{A9847A8E-5477-4167-B69B-18562C5B32A8}" dt="2025-08-19T23:45:17.197" v="16" actId="20577"/>
        <pc:sldMkLst>
          <pc:docMk/>
          <pc:sldMk cId="2582707602" sldId="435"/>
        </pc:sldMkLst>
      </pc:sldChg>
      <pc:sldChg chg="addSp modSp mod">
        <pc:chgData name="Zubas, Rhonda" userId="9acaef63-65ff-4a01-974a-c47ded9e3d5f" providerId="ADAL" clId="{A9847A8E-5477-4167-B69B-18562C5B32A8}" dt="2025-08-19T23:46:51.834" v="27" actId="14100"/>
        <pc:sldMkLst>
          <pc:docMk/>
          <pc:sldMk cId="2002361716" sldId="459"/>
        </pc:sldMkLst>
      </pc:sldChg>
      <pc:sldChg chg="modSp mod">
        <pc:chgData name="Zubas, Rhonda" userId="9acaef63-65ff-4a01-974a-c47ded9e3d5f" providerId="ADAL" clId="{A9847A8E-5477-4167-B69B-18562C5B32A8}" dt="2025-08-19T23:49:13.206" v="32" actId="20577"/>
        <pc:sldMkLst>
          <pc:docMk/>
          <pc:sldMk cId="305628216" sldId="460"/>
        </pc:sldMkLst>
      </pc:sldChg>
    </pc:docChg>
  </pc:docChgLst>
  <pc:docChgLst>
    <pc:chgData name="Swartout, Darcy" userId="1c015fc4-41a8-4efb-8017-be6f6fc86c37" providerId="ADAL" clId="{06DC0EF2-7D8D-4233-ACA4-B1C145E9D3BF}"/>
    <pc:docChg chg="modMainMaster">
      <pc:chgData name="Swartout, Darcy" userId="1c015fc4-41a8-4efb-8017-be6f6fc86c37" providerId="ADAL" clId="{06DC0EF2-7D8D-4233-ACA4-B1C145E9D3BF}" dt="2025-09-08T18:40:39.267" v="0"/>
      <pc:docMkLst>
        <pc:docMk/>
      </pc:docMkLst>
      <pc:sldMasterChg chg="modSldLayout">
        <pc:chgData name="Swartout, Darcy" userId="1c015fc4-41a8-4efb-8017-be6f6fc86c37" providerId="ADAL" clId="{06DC0EF2-7D8D-4233-ACA4-B1C145E9D3BF}" dt="2025-09-08T18:40:39.267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06DC0EF2-7D8D-4233-ACA4-B1C145E9D3BF}" dt="2025-09-08T18:40:39.267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06DC0EF2-7D8D-4233-ACA4-B1C145E9D3BF}" dt="2025-09-08T18:40:39.267" v="0"/>
            <ac:spMkLst>
              <pc:docMk/>
              <pc:sldMasterMk cId="626881921" sldId="2147483711"/>
              <pc:sldLayoutMk cId="2932939049" sldId="2147483714"/>
              <ac:spMk id="9" creationId="{03329B28-84D5-DE54-E458-A3F738E8D0C7}"/>
            </ac:spMkLst>
          </pc:spChg>
        </pc:sldLayoutChg>
      </pc:sldMasterChg>
    </pc:docChg>
  </pc:docChgLst>
  <pc:docChgLst>
    <pc:chgData name="Navas, Andrea" userId="8ab5f365-19e7-467e-867f-923a8cab8b55" providerId="ADAL" clId="{5E2D7BE5-2FE3-49AD-881C-16C295C15458}"/>
    <pc:docChg chg="custSel addSld delSld modSld">
      <pc:chgData name="Navas, Andrea" userId="8ab5f365-19e7-467e-867f-923a8cab8b55" providerId="ADAL" clId="{5E2D7BE5-2FE3-49AD-881C-16C295C15458}" dt="2025-07-29T23:23:04.344" v="66" actId="20577"/>
      <pc:docMkLst>
        <pc:docMk/>
      </pc:docMkLst>
      <pc:sldChg chg="modSp">
        <pc:chgData name="Navas, Andrea" userId="8ab5f365-19e7-467e-867f-923a8cab8b55" providerId="ADAL" clId="{5E2D7BE5-2FE3-49AD-881C-16C295C15458}" dt="2025-07-29T23:22:18.345" v="61"/>
        <pc:sldMkLst>
          <pc:docMk/>
          <pc:sldMk cId="2872434557" sldId="408"/>
        </pc:sldMkLst>
      </pc:sldChg>
      <pc:sldChg chg="modSp">
        <pc:chgData name="Navas, Andrea" userId="8ab5f365-19e7-467e-867f-923a8cab8b55" providerId="ADAL" clId="{5E2D7BE5-2FE3-49AD-881C-16C295C15458}" dt="2025-07-29T23:22:18.345" v="61"/>
        <pc:sldMkLst>
          <pc:docMk/>
          <pc:sldMk cId="2593318646" sldId="409"/>
        </pc:sldMkLst>
      </pc:sldChg>
      <pc:sldChg chg="del">
        <pc:chgData name="Navas, Andrea" userId="8ab5f365-19e7-467e-867f-923a8cab8b55" providerId="ADAL" clId="{5E2D7BE5-2FE3-49AD-881C-16C295C15458}" dt="2025-07-29T23:12:49.605" v="3" actId="47"/>
        <pc:sldMkLst>
          <pc:docMk/>
          <pc:sldMk cId="3654868931" sldId="418"/>
        </pc:sldMkLst>
      </pc:sldChg>
      <pc:sldChg chg="addSp delSp modSp mod modClrScheme chgLayout">
        <pc:chgData name="Navas, Andrea" userId="8ab5f365-19e7-467e-867f-923a8cab8b55" providerId="ADAL" clId="{5E2D7BE5-2FE3-49AD-881C-16C295C15458}" dt="2025-07-29T23:22:24.386" v="63" actId="20577"/>
        <pc:sldMkLst>
          <pc:docMk/>
          <pc:sldMk cId="2582707602" sldId="435"/>
        </pc:sldMkLst>
      </pc:sldChg>
      <pc:sldChg chg="del">
        <pc:chgData name="Navas, Andrea" userId="8ab5f365-19e7-467e-867f-923a8cab8b55" providerId="ADAL" clId="{5E2D7BE5-2FE3-49AD-881C-16C295C15458}" dt="2025-07-29T23:12:51.729" v="4" actId="47"/>
        <pc:sldMkLst>
          <pc:docMk/>
          <pc:sldMk cId="4005259200" sldId="436"/>
        </pc:sldMkLst>
      </pc:sldChg>
      <pc:sldChg chg="del">
        <pc:chgData name="Navas, Andrea" userId="8ab5f365-19e7-467e-867f-923a8cab8b55" providerId="ADAL" clId="{5E2D7BE5-2FE3-49AD-881C-16C295C15458}" dt="2025-07-29T23:12:56.618" v="7" actId="47"/>
        <pc:sldMkLst>
          <pc:docMk/>
          <pc:sldMk cId="848964106" sldId="437"/>
        </pc:sldMkLst>
      </pc:sldChg>
      <pc:sldChg chg="del">
        <pc:chgData name="Navas, Andrea" userId="8ab5f365-19e7-467e-867f-923a8cab8b55" providerId="ADAL" clId="{5E2D7BE5-2FE3-49AD-881C-16C295C15458}" dt="2025-07-29T23:12:52.907" v="5" actId="47"/>
        <pc:sldMkLst>
          <pc:docMk/>
          <pc:sldMk cId="2376122705" sldId="438"/>
        </pc:sldMkLst>
      </pc:sldChg>
      <pc:sldChg chg="del">
        <pc:chgData name="Navas, Andrea" userId="8ab5f365-19e7-467e-867f-923a8cab8b55" providerId="ADAL" clId="{5E2D7BE5-2FE3-49AD-881C-16C295C15458}" dt="2025-07-29T23:12:54.349" v="6" actId="47"/>
        <pc:sldMkLst>
          <pc:docMk/>
          <pc:sldMk cId="1904131696" sldId="439"/>
        </pc:sldMkLst>
      </pc:sldChg>
      <pc:sldChg chg="del">
        <pc:chgData name="Navas, Andrea" userId="8ab5f365-19e7-467e-867f-923a8cab8b55" providerId="ADAL" clId="{5E2D7BE5-2FE3-49AD-881C-16C295C15458}" dt="2025-07-29T23:12:57.887" v="8" actId="47"/>
        <pc:sldMkLst>
          <pc:docMk/>
          <pc:sldMk cId="3235029837" sldId="440"/>
        </pc:sldMkLst>
      </pc:sldChg>
      <pc:sldChg chg="add del">
        <pc:chgData name="Navas, Andrea" userId="8ab5f365-19e7-467e-867f-923a8cab8b55" providerId="ADAL" clId="{5E2D7BE5-2FE3-49AD-881C-16C295C15458}" dt="2025-07-29T23:16:31.882" v="22" actId="47"/>
        <pc:sldMkLst>
          <pc:docMk/>
          <pc:sldMk cId="1214427600" sldId="441"/>
        </pc:sldMkLst>
      </pc:sldChg>
      <pc:sldChg chg="modSp add mod">
        <pc:chgData name="Navas, Andrea" userId="8ab5f365-19e7-467e-867f-923a8cab8b55" providerId="ADAL" clId="{5E2D7BE5-2FE3-49AD-881C-16C295C15458}" dt="2025-07-29T23:19:06.078" v="30" actId="20577"/>
        <pc:sldMkLst>
          <pc:docMk/>
          <pc:sldMk cId="1595752693" sldId="442"/>
        </pc:sldMkLst>
      </pc:sldChg>
      <pc:sldChg chg="add">
        <pc:chgData name="Navas, Andrea" userId="8ab5f365-19e7-467e-867f-923a8cab8b55" providerId="ADAL" clId="{5E2D7BE5-2FE3-49AD-881C-16C295C15458}" dt="2025-07-29T23:12:14.775" v="2"/>
        <pc:sldMkLst>
          <pc:docMk/>
          <pc:sldMk cId="222929047" sldId="443"/>
        </pc:sldMkLst>
      </pc:sldChg>
      <pc:sldChg chg="modSp add mod">
        <pc:chgData name="Navas, Andrea" userId="8ab5f365-19e7-467e-867f-923a8cab8b55" providerId="ADAL" clId="{5E2D7BE5-2FE3-49AD-881C-16C295C15458}" dt="2025-07-29T23:19:21.855" v="46" actId="20577"/>
        <pc:sldMkLst>
          <pc:docMk/>
          <pc:sldMk cId="3883050990" sldId="444"/>
        </pc:sldMkLst>
      </pc:sldChg>
      <pc:sldChg chg="modSp add mod">
        <pc:chgData name="Navas, Andrea" userId="8ab5f365-19e7-467e-867f-923a8cab8b55" providerId="ADAL" clId="{5E2D7BE5-2FE3-49AD-881C-16C295C15458}" dt="2025-07-29T23:20:40.657" v="57" actId="962"/>
        <pc:sldMkLst>
          <pc:docMk/>
          <pc:sldMk cId="3345185243" sldId="445"/>
        </pc:sldMkLst>
      </pc:sldChg>
      <pc:sldChg chg="modSp add mod">
        <pc:chgData name="Navas, Andrea" userId="8ab5f365-19e7-467e-867f-923a8cab8b55" providerId="ADAL" clId="{5E2D7BE5-2FE3-49AD-881C-16C295C15458}" dt="2025-07-29T23:22:38.921" v="64" actId="20577"/>
        <pc:sldMkLst>
          <pc:docMk/>
          <pc:sldMk cId="3004767634" sldId="458"/>
        </pc:sldMkLst>
      </pc:sldChg>
      <pc:sldChg chg="modSp add mod">
        <pc:chgData name="Navas, Andrea" userId="8ab5f365-19e7-467e-867f-923a8cab8b55" providerId="ADAL" clId="{5E2D7BE5-2FE3-49AD-881C-16C295C15458}" dt="2025-07-29T23:20:43.796" v="58" actId="962"/>
        <pc:sldMkLst>
          <pc:docMk/>
          <pc:sldMk cId="2002361716" sldId="459"/>
        </pc:sldMkLst>
      </pc:sldChg>
      <pc:sldChg chg="modSp add mod">
        <pc:chgData name="Navas, Andrea" userId="8ab5f365-19e7-467e-867f-923a8cab8b55" providerId="ADAL" clId="{5E2D7BE5-2FE3-49AD-881C-16C295C15458}" dt="2025-07-29T23:22:57.564" v="65" actId="20577"/>
        <pc:sldMkLst>
          <pc:docMk/>
          <pc:sldMk cId="305628216" sldId="460"/>
        </pc:sldMkLst>
      </pc:sldChg>
      <pc:sldChg chg="modSp add mod">
        <pc:chgData name="Navas, Andrea" userId="8ab5f365-19e7-467e-867f-923a8cab8b55" providerId="ADAL" clId="{5E2D7BE5-2FE3-49AD-881C-16C295C15458}" dt="2025-07-29T23:23:04.344" v="66" actId="20577"/>
        <pc:sldMkLst>
          <pc:docMk/>
          <pc:sldMk cId="3723073568" sldId="461"/>
        </pc:sldMkLst>
      </pc:sldChg>
    </pc:docChg>
  </pc:docChgLst>
  <pc:docChgLst>
    <pc:chgData name="Swartout, Darcy" userId="1c015fc4-41a8-4efb-8017-be6f6fc86c37" providerId="ADAL" clId="{51B954E9-2939-49C1-854D-BCF1408E00FD}"/>
    <pc:docChg chg="custSel modSld">
      <pc:chgData name="Swartout, Darcy" userId="1c015fc4-41a8-4efb-8017-be6f6fc86c37" providerId="ADAL" clId="{51B954E9-2939-49C1-854D-BCF1408E00FD}" dt="2025-08-04T21:08:36.026" v="277" actId="962"/>
      <pc:docMkLst>
        <pc:docMk/>
      </pc:docMkLst>
      <pc:sldChg chg="modSp mod">
        <pc:chgData name="Swartout, Darcy" userId="1c015fc4-41a8-4efb-8017-be6f6fc86c37" providerId="ADAL" clId="{51B954E9-2939-49C1-854D-BCF1408E00FD}" dt="2025-08-04T21:04:06.664" v="0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51B954E9-2939-49C1-854D-BCF1408E00FD}" dt="2025-08-04T21:05:00.867" v="139" actId="114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51B954E9-2939-49C1-854D-BCF1408E00FD}" dt="2025-08-04T21:08:27.104" v="276" actId="13244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51B954E9-2939-49C1-854D-BCF1408E00FD}" dt="2025-08-04T21:08:36.026" v="277" actId="962"/>
        <pc:sldMkLst>
          <pc:docMk/>
          <pc:sldMk cId="2582707602" sldId="435"/>
        </pc:sldMkLst>
      </pc:sldChg>
      <pc:sldChg chg="modSp mod">
        <pc:chgData name="Swartout, Darcy" userId="1c015fc4-41a8-4efb-8017-be6f6fc86c37" providerId="ADAL" clId="{51B954E9-2939-49C1-854D-BCF1408E00FD}" dt="2025-08-04T21:05:37.115" v="142" actId="113"/>
        <pc:sldMkLst>
          <pc:docMk/>
          <pc:sldMk cId="1595752693" sldId="442"/>
        </pc:sldMkLst>
      </pc:sldChg>
      <pc:sldChg chg="modSp mod">
        <pc:chgData name="Swartout, Darcy" userId="1c015fc4-41a8-4efb-8017-be6f6fc86c37" providerId="ADAL" clId="{51B954E9-2939-49C1-854D-BCF1408E00FD}" dt="2025-08-04T21:06:02.727" v="173" actId="1036"/>
        <pc:sldMkLst>
          <pc:docMk/>
          <pc:sldMk cId="222929047" sldId="443"/>
        </pc:sldMkLst>
      </pc:sldChg>
      <pc:sldChg chg="modSp mod">
        <pc:chgData name="Swartout, Darcy" userId="1c015fc4-41a8-4efb-8017-be6f6fc86c37" providerId="ADAL" clId="{51B954E9-2939-49C1-854D-BCF1408E00FD}" dt="2025-08-04T21:06:42.631" v="228" actId="313"/>
        <pc:sldMkLst>
          <pc:docMk/>
          <pc:sldMk cId="3345185243" sldId="445"/>
        </pc:sldMkLst>
      </pc:sldChg>
      <pc:sldChg chg="modSp mod">
        <pc:chgData name="Swartout, Darcy" userId="1c015fc4-41a8-4efb-8017-be6f6fc86c37" providerId="ADAL" clId="{51B954E9-2939-49C1-854D-BCF1408E00FD}" dt="2025-08-04T21:07:43.477" v="268" actId="1076"/>
        <pc:sldMkLst>
          <pc:docMk/>
          <pc:sldMk cId="3004767634" sldId="458"/>
        </pc:sldMkLst>
      </pc:sldChg>
      <pc:sldChg chg="modSp mod">
        <pc:chgData name="Swartout, Darcy" userId="1c015fc4-41a8-4efb-8017-be6f6fc86c37" providerId="ADAL" clId="{51B954E9-2939-49C1-854D-BCF1408E00FD}" dt="2025-08-04T21:06:58.766" v="259" actId="1036"/>
        <pc:sldMkLst>
          <pc:docMk/>
          <pc:sldMk cId="2002361716" sldId="459"/>
        </pc:sldMkLst>
      </pc:sldChg>
      <pc:sldChg chg="modSp mod">
        <pc:chgData name="Swartout, Darcy" userId="1c015fc4-41a8-4efb-8017-be6f6fc86c37" providerId="ADAL" clId="{51B954E9-2939-49C1-854D-BCF1408E00FD}" dt="2025-08-04T21:07:53.415" v="270" actId="113"/>
        <pc:sldMkLst>
          <pc:docMk/>
          <pc:sldMk cId="305628216" sldId="460"/>
        </pc:sldMkLst>
      </pc:sldChg>
      <pc:sldChg chg="modSp mod">
        <pc:chgData name="Swartout, Darcy" userId="1c015fc4-41a8-4efb-8017-be6f6fc86c37" providerId="ADAL" clId="{51B954E9-2939-49C1-854D-BCF1408E00FD}" dt="2025-08-04T21:08:08.106" v="274" actId="1035"/>
        <pc:sldMkLst>
          <pc:docMk/>
          <pc:sldMk cId="3723073568" sldId="461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5:50:08.316" v="23" actId="11"/>
      <pc:docMkLst>
        <pc:docMk/>
      </pc:docMkLst>
      <pc:sldChg chg="modSp mod">
        <pc:chgData name="Navas, Andrea" userId="8ab5f365-19e7-467e-867f-923a8cab8b55" providerId="ADAL" clId="{21CB5E89-69F6-446B-AEC5-A21BB3B32D44}" dt="2025-09-24T15:50:08.316" v="23" actId="11"/>
        <pc:sldMkLst>
          <pc:docMk/>
          <pc:sldMk cId="222929047" sldId="443"/>
        </pc:sldMkLst>
        <pc:spChg chg="mod">
          <ac:chgData name="Navas, Andrea" userId="8ab5f365-19e7-467e-867f-923a8cab8b55" providerId="ADAL" clId="{21CB5E89-69F6-446B-AEC5-A21BB3B32D44}" dt="2025-09-24T15:50:08.316" v="23" actId="11"/>
          <ac:spMkLst>
            <pc:docMk/>
            <pc:sldMk cId="222929047" sldId="443"/>
            <ac:spMk id="6" creationId="{7A0017ED-DFBF-ED36-2E09-5745E37424ED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8" creationId="{56E9316E-3EAF-D037-FC8C-EA7291C38528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0" creationId="{E7106C27-FEFD-63C3-545C-511ED3323C0D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1" creationId="{416AC6DE-B3F4-658E-82DD-EECD89E1FCEB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3" creationId="{8E6B63B2-877C-32B1-1441-847BCF213250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4" creationId="{B7998866-6416-3988-FF0A-0471B9253BB7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5" creationId="{E2ADC2B7-825D-2357-55E5-8308EB31BAF5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6" creationId="{03DD8570-9086-E3D4-6B77-A1D08DDA02A3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7" creationId="{7165F681-4855-A9F2-32FF-CC67AC62E93D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8" creationId="{52019A5D-6B74-9B56-DE95-F81542262698}"/>
          </ac:spMkLst>
        </pc:spChg>
        <pc:spChg chg="mod">
          <ac:chgData name="Navas, Andrea" userId="8ab5f365-19e7-467e-867f-923a8cab8b55" providerId="ADAL" clId="{21CB5E89-69F6-446B-AEC5-A21BB3B32D44}" dt="2025-09-24T15:49:56.245" v="18" actId="1036"/>
          <ac:spMkLst>
            <pc:docMk/>
            <pc:sldMk cId="222929047" sldId="443"/>
            <ac:spMk id="19" creationId="{373064D4-52CB-3EA9-3EE1-648FBF17F37A}"/>
          </ac:spMkLst>
        </pc:spChg>
      </pc:sldChg>
    </pc:docChg>
  </pc:docChgLst>
  <pc:docChgLst>
    <pc:chgData name="Stewart, Alexandra" userId="S::alexandra.stewart@doas.ga.gov::3f324179-5079-4e8c-9567-70d9ee78726e" providerId="AD" clId="Web-{316A8B17-148A-0B28-510F-21D1CA6617FD}"/>
    <pc:docChg chg="mod">
      <pc:chgData name="Stewart, Alexandra" userId="S::alexandra.stewart@doas.ga.gov::3f324179-5079-4e8c-9567-70d9ee78726e" providerId="AD" clId="Web-{316A8B17-148A-0B28-510F-21D1CA6617FD}" dt="2025-08-08T17:54:16.800" v="0"/>
      <pc:docMkLst>
        <pc:docMk/>
      </pc:docMkLst>
    </pc:docChg>
  </pc:docChgLst>
  <pc:docChgLst>
    <pc:chgData name="Swartout, Darcy" userId="S::darcy.swartout@sao.ga.gov::1c015fc4-41a8-4efb-8017-be6f6fc86c37" providerId="AD" clId="Web-{5F72160B-15D4-B0B3-740F-3E1F322CB497}"/>
    <pc:docChg chg="modSld">
      <pc:chgData name="Swartout, Darcy" userId="S::darcy.swartout@sao.ga.gov::1c015fc4-41a8-4efb-8017-be6f6fc86c37" providerId="AD" clId="Web-{5F72160B-15D4-B0B3-740F-3E1F322CB497}" dt="2025-08-20T14:31:22.139" v="0" actId="20577"/>
      <pc:docMkLst>
        <pc:docMk/>
      </pc:docMkLst>
      <pc:sldChg chg="modSp">
        <pc:chgData name="Swartout, Darcy" userId="S::darcy.swartout@sao.ga.gov::1c015fc4-41a8-4efb-8017-be6f6fc86c37" providerId="AD" clId="Web-{5F72160B-15D4-B0B3-740F-3E1F322CB497}" dt="2025-08-20T14:31:22.139" v="0" actId="20577"/>
        <pc:sldMkLst>
          <pc:docMk/>
          <pc:sldMk cId="3723073568" sldId="461"/>
        </pc:sldMkLst>
      </pc:sldChg>
    </pc:docChg>
  </pc:docChgLst>
  <pc:docChgLst>
    <pc:chgData name="Swartout, Darcy" userId="1c015fc4-41a8-4efb-8017-be6f6fc86c37" providerId="ADAL" clId="{140C0C5A-BA91-4A50-8003-5D7B55E5FA42}"/>
    <pc:docChg chg="custSel modSld">
      <pc:chgData name="Swartout, Darcy" userId="1c015fc4-41a8-4efb-8017-be6f6fc86c37" providerId="ADAL" clId="{140C0C5A-BA91-4A50-8003-5D7B55E5FA42}" dt="2025-08-20T14:29:44.634" v="28" actId="11"/>
      <pc:docMkLst>
        <pc:docMk/>
      </pc:docMkLst>
      <pc:sldChg chg="modSp mod">
        <pc:chgData name="Swartout, Darcy" userId="1c015fc4-41a8-4efb-8017-be6f6fc86c37" providerId="ADAL" clId="{140C0C5A-BA91-4A50-8003-5D7B55E5FA42}" dt="2025-08-13T16:48:50.348" v="3" actId="113"/>
        <pc:sldMkLst>
          <pc:docMk/>
          <pc:sldMk cId="1339528299" sldId="355"/>
        </pc:sldMkLst>
      </pc:sldChg>
      <pc:sldChg chg="delSp modSp mod">
        <pc:chgData name="Swartout, Darcy" userId="1c015fc4-41a8-4efb-8017-be6f6fc86c37" providerId="ADAL" clId="{140C0C5A-BA91-4A50-8003-5D7B55E5FA42}" dt="2025-08-20T14:28:36.436" v="21" actId="478"/>
        <pc:sldMkLst>
          <pc:docMk/>
          <pc:sldMk cId="2872434557" sldId="408"/>
        </pc:sldMkLst>
      </pc:sldChg>
      <pc:sldChg chg="delSp modSp mod">
        <pc:chgData name="Swartout, Darcy" userId="1c015fc4-41a8-4efb-8017-be6f6fc86c37" providerId="ADAL" clId="{140C0C5A-BA91-4A50-8003-5D7B55E5FA42}" dt="2025-08-20T14:28:40.289" v="22" actId="478"/>
        <pc:sldMkLst>
          <pc:docMk/>
          <pc:sldMk cId="2593318646" sldId="409"/>
        </pc:sldMkLst>
      </pc:sldChg>
      <pc:sldChg chg="delSp mod">
        <pc:chgData name="Swartout, Darcy" userId="1c015fc4-41a8-4efb-8017-be6f6fc86c37" providerId="ADAL" clId="{140C0C5A-BA91-4A50-8003-5D7B55E5FA42}" dt="2025-08-20T14:28:46.506" v="23" actId="478"/>
        <pc:sldMkLst>
          <pc:docMk/>
          <pc:sldMk cId="2582707602" sldId="435"/>
        </pc:sldMkLst>
      </pc:sldChg>
      <pc:sldChg chg="delSp mod">
        <pc:chgData name="Swartout, Darcy" userId="1c015fc4-41a8-4efb-8017-be6f6fc86c37" providerId="ADAL" clId="{140C0C5A-BA91-4A50-8003-5D7B55E5FA42}" dt="2025-08-20T14:28:54.787" v="24" actId="478"/>
        <pc:sldMkLst>
          <pc:docMk/>
          <pc:sldMk cId="3345185243" sldId="445"/>
        </pc:sldMkLst>
      </pc:sldChg>
      <pc:sldChg chg="modSp mod">
        <pc:chgData name="Swartout, Darcy" userId="1c015fc4-41a8-4efb-8017-be6f6fc86c37" providerId="ADAL" clId="{140C0C5A-BA91-4A50-8003-5D7B55E5FA42}" dt="2025-08-20T14:29:35.371" v="27" actId="11"/>
        <pc:sldMkLst>
          <pc:docMk/>
          <pc:sldMk cId="305628216" sldId="460"/>
        </pc:sldMkLst>
      </pc:sldChg>
      <pc:sldChg chg="modSp mod">
        <pc:chgData name="Swartout, Darcy" userId="1c015fc4-41a8-4efb-8017-be6f6fc86c37" providerId="ADAL" clId="{140C0C5A-BA91-4A50-8003-5D7B55E5FA42}" dt="2025-08-20T14:29:44.634" v="28" actId="11"/>
        <pc:sldMkLst>
          <pc:docMk/>
          <pc:sldMk cId="3723073568" sldId="461"/>
        </pc:sldMkLst>
      </pc:sldChg>
    </pc:docChg>
  </pc:docChgLst>
  <pc:docChgLst>
    <pc:chgData name="Swartout, Darcy" userId="1c015fc4-41a8-4efb-8017-be6f6fc86c37" providerId="ADAL" clId="{BF524A21-A44E-41D1-8B76-60B1F5A8E7EA}"/>
    <pc:docChg chg="modSld">
      <pc:chgData name="Swartout, Darcy" userId="1c015fc4-41a8-4efb-8017-be6f6fc86c37" providerId="ADAL" clId="{BF524A21-A44E-41D1-8B76-60B1F5A8E7EA}" dt="2025-08-08T17:58:05.686" v="10" actId="113"/>
      <pc:docMkLst>
        <pc:docMk/>
      </pc:docMkLst>
      <pc:sldChg chg="modSp mod">
        <pc:chgData name="Swartout, Darcy" userId="1c015fc4-41a8-4efb-8017-be6f6fc86c37" providerId="ADAL" clId="{BF524A21-A44E-41D1-8B76-60B1F5A8E7EA}" dt="2025-08-08T17:57:29.949" v="2" actId="403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BF524A21-A44E-41D1-8B76-60B1F5A8E7EA}" dt="2025-08-08T17:57:26.621" v="1" actId="403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BF524A21-A44E-41D1-8B76-60B1F5A8E7EA}" dt="2025-08-08T17:57:22.484" v="0" actId="403"/>
        <pc:sldMkLst>
          <pc:docMk/>
          <pc:sldMk cId="2582707602" sldId="435"/>
        </pc:sldMkLst>
      </pc:sldChg>
      <pc:sldChg chg="modSp mod">
        <pc:chgData name="Swartout, Darcy" userId="1c015fc4-41a8-4efb-8017-be6f6fc86c37" providerId="ADAL" clId="{BF524A21-A44E-41D1-8B76-60B1F5A8E7EA}" dt="2025-08-08T17:57:35.779" v="3" actId="403"/>
        <pc:sldMkLst>
          <pc:docMk/>
          <pc:sldMk cId="1595752693" sldId="442"/>
        </pc:sldMkLst>
      </pc:sldChg>
      <pc:sldChg chg="modSp mod">
        <pc:chgData name="Swartout, Darcy" userId="1c015fc4-41a8-4efb-8017-be6f6fc86c37" providerId="ADAL" clId="{BF524A21-A44E-41D1-8B76-60B1F5A8E7EA}" dt="2025-08-08T17:57:38.605" v="4" actId="403"/>
        <pc:sldMkLst>
          <pc:docMk/>
          <pc:sldMk cId="222929047" sldId="443"/>
        </pc:sldMkLst>
      </pc:sldChg>
      <pc:sldChg chg="modSp mod">
        <pc:chgData name="Swartout, Darcy" userId="1c015fc4-41a8-4efb-8017-be6f6fc86c37" providerId="ADAL" clId="{BF524A21-A44E-41D1-8B76-60B1F5A8E7EA}" dt="2025-08-08T17:57:45.926" v="5" actId="403"/>
        <pc:sldMkLst>
          <pc:docMk/>
          <pc:sldMk cId="3345185243" sldId="445"/>
        </pc:sldMkLst>
      </pc:sldChg>
      <pc:sldChg chg="modSp mod">
        <pc:chgData name="Swartout, Darcy" userId="1c015fc4-41a8-4efb-8017-be6f6fc86c37" providerId="ADAL" clId="{BF524A21-A44E-41D1-8B76-60B1F5A8E7EA}" dt="2025-08-08T17:57:53.555" v="7" actId="403"/>
        <pc:sldMkLst>
          <pc:docMk/>
          <pc:sldMk cId="3004767634" sldId="458"/>
        </pc:sldMkLst>
      </pc:sldChg>
      <pc:sldChg chg="modSp mod">
        <pc:chgData name="Swartout, Darcy" userId="1c015fc4-41a8-4efb-8017-be6f6fc86c37" providerId="ADAL" clId="{BF524A21-A44E-41D1-8B76-60B1F5A8E7EA}" dt="2025-08-08T17:57:49.511" v="6" actId="403"/>
        <pc:sldMkLst>
          <pc:docMk/>
          <pc:sldMk cId="2002361716" sldId="459"/>
        </pc:sldMkLst>
      </pc:sldChg>
      <pc:sldChg chg="modSp mod">
        <pc:chgData name="Swartout, Darcy" userId="1c015fc4-41a8-4efb-8017-be6f6fc86c37" providerId="ADAL" clId="{BF524A21-A44E-41D1-8B76-60B1F5A8E7EA}" dt="2025-08-08T17:57:57.559" v="8" actId="403"/>
        <pc:sldMkLst>
          <pc:docMk/>
          <pc:sldMk cId="305628216" sldId="460"/>
        </pc:sldMkLst>
      </pc:sldChg>
      <pc:sldChg chg="modSp mod">
        <pc:chgData name="Swartout, Darcy" userId="1c015fc4-41a8-4efb-8017-be6f6fc86c37" providerId="ADAL" clId="{BF524A21-A44E-41D1-8B76-60B1F5A8E7EA}" dt="2025-08-08T17:58:05.686" v="10" actId="113"/>
        <pc:sldMkLst>
          <pc:docMk/>
          <pc:sldMk cId="3723073568" sldId="4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8EF63-C532-4666-7DF0-EA46E4458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CE9C1-7841-1112-24F8-E76CA2A657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12656-CAB5-F18E-78A7-3CF20FE05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AB070-5ADC-DC35-059C-E10FE0E58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14F5C-78D5-8EC7-F2CF-50EEA5DB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176C1-226E-E418-8D83-074CA1AE2E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238C5-2BDD-37FB-4777-9E4B3C0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57E94-7CCF-1DE7-3176-FE6A3D366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6733B-EA96-DFF8-7EDA-A5E5F7386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7BDE7-FE0A-A5C1-6E04-0070AA73B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F45CF-AAD5-56DD-8072-C33648289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6942-2281-9400-B592-C6E1E2612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2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1C5B6-5968-7827-2F3F-D4D751333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84AEC-763F-9AD2-C8A1-E0E6E5FB5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9DE12-E872-9F92-F352-952F716EB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64A1-FBF4-F9F1-D8CC-4B0F13D86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6BD1-6DDC-F84C-49A3-E82F5E80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6BF470-1835-E7ED-4954-3179EB065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11206-36E5-53BF-21E2-075E19AE2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476B-CD3E-0AA6-331D-67A0B77C6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5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40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4A81C-C06C-24BD-46AB-EBFF7AEF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E8CDAB-2190-1D83-2118-2EA7C667F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3426E-08C8-45FF-349B-01FAA85D4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6250D-6303-BFA9-4A0D-95E65A574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2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03329B28-84D5-DE54-E458-A3F738E8D0C7}"/>
              </a:ext>
            </a:extLst>
          </p:cNvPr>
          <p:cNvSpPr txBox="1"/>
          <p:nvPr userDrawn="1"/>
        </p:nvSpPr>
        <p:spPr>
          <a:xfrm>
            <a:off x="318652" y="14928814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Sourcing Event </a:t>
            </a:r>
            <a:br>
              <a:rPr lang="en-US"/>
            </a:br>
            <a:r>
              <a:rPr lang="en-US"/>
              <a:t>Question and Answer (Q&amp;A) Board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Buyers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Manage Sourcing Event Question and Answer (Q&amp;A) Board</a:t>
            </a:r>
            <a:r>
              <a:rPr lang="en-US">
                <a:latin typeface="Arial"/>
                <a:cs typeface="Arial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Sourcing</a:t>
            </a:r>
            <a:r>
              <a:rPr lang="en-US"/>
              <a:t> module.</a:t>
            </a:r>
          </a:p>
          <a:p>
            <a:r>
              <a:rPr lang="en-US"/>
              <a:t>Select </a:t>
            </a:r>
            <a:r>
              <a:rPr lang="en-US" b="1"/>
              <a:t>Search Events</a:t>
            </a:r>
            <a:r>
              <a:rPr lang="en-US"/>
              <a:t>. </a:t>
            </a:r>
          </a:p>
          <a:p>
            <a:r>
              <a:rPr lang="en-US"/>
              <a:t>Access </a:t>
            </a:r>
            <a:r>
              <a:rPr lang="en-US" b="1"/>
              <a:t>Q&amp;A Board</a:t>
            </a:r>
            <a:r>
              <a:rPr lang="en-US"/>
              <a:t>. </a:t>
            </a:r>
          </a:p>
          <a:p>
            <a:r>
              <a:rPr lang="en-US"/>
              <a:t>Manage </a:t>
            </a:r>
            <a:r>
              <a:rPr lang="en-US" b="1"/>
              <a:t>Sourcing Event Q&amp;A Board</a:t>
            </a:r>
            <a:r>
              <a:rPr lang="en-US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Sourcing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Select Search Events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Access Q&amp;A Board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Manage Sourcing Event Q&amp;A Board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6C7F82-9522-AB90-B835-0301C995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9 of 11)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D3B36-488E-0837-D45E-A443F8A4A8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A5DD85-3560-D38E-75D2-B48278303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7"/>
            </a:pPr>
            <a:r>
              <a:rPr lang="en-US"/>
              <a:t>Click </a:t>
            </a:r>
            <a:r>
              <a:rPr lang="en-US" b="1"/>
              <a:t>Unanswered Questions </a:t>
            </a:r>
            <a:r>
              <a:rPr lang="en-US"/>
              <a:t>to answer submitted questions</a:t>
            </a:r>
            <a:r>
              <a:rPr lang="en-US" i="1">
                <a:solidFill>
                  <a:prstClr val="black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8"/>
            </a:pPr>
            <a:r>
              <a:rPr lang="en-US"/>
              <a:t>Click </a:t>
            </a:r>
            <a:r>
              <a:rPr lang="en-US" b="1"/>
              <a:t>Answer Question</a:t>
            </a:r>
            <a:r>
              <a:rPr lang="en-US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FBE10-9F7E-2981-8137-A8DB74CCF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167" b="18951"/>
          <a:stretch>
            <a:fillRect/>
          </a:stretch>
        </p:blipFill>
        <p:spPr>
          <a:xfrm>
            <a:off x="1093608" y="4514860"/>
            <a:ext cx="10058400" cy="5680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DF3CAE-4D43-B679-930F-9F0B98D0F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8522" y="9833081"/>
            <a:ext cx="1764128" cy="3627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EA536B-F476-1AB7-35EE-F6AFA6C56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374" y="6484884"/>
            <a:ext cx="2367375" cy="484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D7BF27-6209-0BAF-A166-977D4A496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56741" y="59362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7EF82A-8712-5EB6-7132-45AC234BF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9882" y="97401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90818D-204A-A3F4-2C1D-FC54F7C69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FCF7B-0994-6641-BA1C-AE589AB6E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44E8C-FAC9-F8B3-30DA-C86EF2EE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77FB3-8E1F-5F87-6593-0BD8276E0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A18495-2377-1445-7693-2110B898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10 of 11)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27121-BDBC-A7DB-B666-724B1F46D2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DA09EB-6932-5BC2-B8E2-8C4E2A69F0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9"/>
            </a:pPr>
            <a:r>
              <a:rPr lang="en-US"/>
              <a:t>Enter </a:t>
            </a:r>
            <a:r>
              <a:rPr lang="en-US" b="1"/>
              <a:t>Answer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Click</a:t>
            </a:r>
            <a:r>
              <a:rPr lang="en-US" b="1"/>
              <a:t> Select file </a:t>
            </a:r>
            <a:r>
              <a:rPr lang="en-US"/>
              <a:t>to add </a:t>
            </a:r>
            <a:r>
              <a:rPr lang="en-US" b="1"/>
              <a:t>Attachment </a:t>
            </a:r>
            <a:r>
              <a:rPr lang="en-US"/>
              <a:t>(Optional).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Select </a:t>
            </a:r>
            <a:r>
              <a:rPr lang="en-US" b="1"/>
              <a:t>Post to Public Q&amp;A?</a:t>
            </a:r>
            <a:r>
              <a:rPr lang="en-US"/>
              <a:t>*.</a:t>
            </a:r>
            <a:endParaRPr lang="en-US" b="1"/>
          </a:p>
          <a:p>
            <a:pPr marL="746125"/>
            <a:r>
              <a:rPr lang="en-US" sz="2800" b="1"/>
              <a:t>Note: </a:t>
            </a:r>
            <a:r>
              <a:rPr lang="en-US" sz="2800"/>
              <a:t>If selecting </a:t>
            </a:r>
            <a:r>
              <a:rPr lang="en-US" sz="2800" i="1"/>
              <a:t>Post to Public Q&amp;A*, </a:t>
            </a:r>
            <a:r>
              <a:rPr lang="en-US" sz="2800"/>
              <a:t>question and answer will be visible to other suppliers and internal stakeholders.</a:t>
            </a:r>
          </a:p>
          <a:p>
            <a:pPr marL="742950" indent="-742950">
              <a:buFont typeface="+mj-lt"/>
              <a:buAutoNum type="arabicPeriod" startAt="32"/>
            </a:pPr>
            <a:r>
              <a:rPr lang="en-US"/>
              <a:t>Click </a:t>
            </a:r>
            <a:r>
              <a:rPr lang="en-US" b="1"/>
              <a:t>Post Answer</a:t>
            </a:r>
            <a:r>
              <a:rPr 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3AC9D-1A39-8870-42E0-BEA17ABCF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6348680"/>
            <a:ext cx="9144000" cy="82879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72C9F3-0973-97FB-78BE-BCC4F79D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9283" y="9589650"/>
            <a:ext cx="2868490" cy="11386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413D67-2D49-EF8B-B3A6-76775B7C6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59283" y="11813851"/>
            <a:ext cx="5631626" cy="8268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FDA63B-FBDB-9F5A-D22C-9E4D08E4B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9483" y="13897970"/>
            <a:ext cx="1670708" cy="5202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F7A128-7465-2790-8199-5B70287CF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10643" y="98846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9ECA2E-2F6C-FA81-3F9D-7F0616135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10643" y="119269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1F0E3F-8916-BBE6-480E-4ED4BC96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90843" y="138561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BC16AF-A3F9-2736-4144-7179ABA9D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2769131"/>
            <a:ext cx="1974508" cy="3835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10F6C83-E8A3-8BA3-2838-8F9BE2D7F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92073" y="131501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F2C71-CDA6-C814-CF45-828019598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9B026F-31CF-E855-D2AD-C53472BDE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1105A-8CEF-AEBA-2575-BDBE48CA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E7970-728B-21FF-D289-AD28ABFD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7FB7C9-0632-D2C9-FC33-D4CB5C09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11 of 11)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41EEAA-CB70-A67D-4CCB-BE098A4031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4520A7-1E20-7060-03BD-0056702A2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3"/>
            </a:pPr>
            <a:r>
              <a:rPr lang="en-US"/>
              <a:t>Click </a:t>
            </a:r>
            <a:r>
              <a:rPr lang="en-US" b="1"/>
              <a:t>Questions from Suppliers </a:t>
            </a:r>
            <a:r>
              <a:rPr lang="en-US"/>
              <a:t>to review </a:t>
            </a:r>
            <a:r>
              <a:rPr lang="en-US" b="1"/>
              <a:t>Answer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7EB0A-4C26-E68E-B2A3-36CA37E68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8" y="4456917"/>
            <a:ext cx="10058400" cy="3671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Freeform 101">
            <a:extLst>
              <a:ext uri="{FF2B5EF4-FFF2-40B4-BE49-F238E27FC236}">
                <a16:creationId xmlns:a16="http://schemas.microsoft.com/office/drawing/2014/main" id="{DFDEF86E-5CBA-A381-B4A2-B5520DECC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05131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2964-40BD-F66F-56DC-63BE6A6CFC77}"/>
              </a:ext>
            </a:extLst>
          </p:cNvPr>
          <p:cNvSpPr txBox="1"/>
          <p:nvPr/>
        </p:nvSpPr>
        <p:spPr>
          <a:xfrm>
            <a:off x="2106903" y="14520987"/>
            <a:ext cx="904510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 managed a sourcing event question and answer (Q&amp;A) board.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94E22D3-66D2-5F68-5796-1567F2859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533372"/>
            <a:ext cx="837931" cy="7509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951799-ADA3-047F-CB7E-29474D674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396" y="5607587"/>
            <a:ext cx="1514823" cy="319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DD077-33A6-2CBA-53FF-6928E948A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C1F01-BBF7-4AB0-C756-F3621361E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E9B81-6777-173C-2DC1-C88E49AB6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/>
              <a:t>Managing Sourcing Event Question and Answer (Q&amp;A) Board (Part 1 of 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users compete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logon and then proceed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2 of 11)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Sourcing Events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Events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1EC024-BBB0-9989-27CE-B9D5A151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7"/>
          <a:stretch>
            <a:fillRect/>
          </a:stretch>
        </p:blipFill>
        <p:spPr>
          <a:xfrm>
            <a:off x="1046666" y="11506880"/>
            <a:ext cx="10058400" cy="3408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7" y="7379063"/>
            <a:ext cx="738228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82261" y="12326567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46972" y="1280010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39526" y="12326566"/>
            <a:ext cx="1919940" cy="6290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4369" y="12812028"/>
            <a:ext cx="2532603" cy="5486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5716" y="13103451"/>
            <a:ext cx="999694" cy="897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98026" y="1327808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C3A-B048-4A0C-3FB7-3726A0B0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B64A0E-6B1F-42D8-0E27-91825F9E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3 of 11)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B2BA2D-A125-DD57-A232-1A7DFE45A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Event Number </a:t>
            </a:r>
            <a:r>
              <a:rPr lang="en-US"/>
              <a:t>hyperlink. 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Use </a:t>
            </a:r>
            <a:r>
              <a:rPr lang="en-US" sz="2800" i="1"/>
              <a:t>Filters </a:t>
            </a:r>
            <a:r>
              <a:rPr lang="en-US" sz="2800"/>
              <a:t>to find the </a:t>
            </a:r>
            <a:r>
              <a:rPr lang="en-US" sz="2800" i="1"/>
              <a:t>Sourcing Event</a:t>
            </a:r>
            <a:r>
              <a:rPr lang="en-US" sz="2800"/>
              <a:t>. Ensure the </a:t>
            </a:r>
            <a:r>
              <a:rPr lang="en-US" sz="2800" i="1"/>
              <a:t>Event Status </a:t>
            </a:r>
            <a:r>
              <a:rPr lang="en-US" sz="2800"/>
              <a:t>is </a:t>
            </a:r>
            <a:r>
              <a:rPr lang="en-US" sz="2800" i="1"/>
              <a:t>Open.</a:t>
            </a:r>
            <a:endParaRPr lang="en-US" sz="2800"/>
          </a:p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3E286E4-66CE-65C8-C058-C34BBD302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Q&amp;A Board</a:t>
            </a:r>
            <a:r>
              <a:rPr lang="en-US"/>
              <a:t>. </a:t>
            </a:r>
          </a:p>
          <a:p>
            <a:pPr marL="803275"/>
            <a:r>
              <a:rPr lang="en-US" sz="2800" b="1"/>
              <a:t>Note: </a:t>
            </a:r>
            <a:r>
              <a:rPr lang="en-US" sz="2800"/>
              <a:t>To </a:t>
            </a:r>
            <a:r>
              <a:rPr lang="en-US" sz="2800" i="1"/>
              <a:t>Post a Question</a:t>
            </a:r>
            <a:r>
              <a:rPr lang="en-US" sz="2800"/>
              <a:t>, follow steps 10 – 16, to </a:t>
            </a:r>
            <a:r>
              <a:rPr lang="en-US" sz="2800" i="1"/>
              <a:t>Ask a Question</a:t>
            </a:r>
            <a:r>
              <a:rPr lang="en-US" sz="2800"/>
              <a:t>, follow steps 17 – 28, and to </a:t>
            </a:r>
            <a:r>
              <a:rPr lang="en-US" sz="2800" i="1"/>
              <a:t>Answer a Question </a:t>
            </a:r>
            <a:r>
              <a:rPr lang="en-US" sz="2800"/>
              <a:t>follow steps 27 – 34.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510F5-1DC6-D134-D060-1F04647E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64AE4C5-253B-BF89-95CF-767CEEFF2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1388" y="906592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58E962-94FC-E04C-E222-B7F533B34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49" y="4326098"/>
            <a:ext cx="10058400" cy="3801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6E9AAF-32DB-FE01-4DED-E1F112F24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1964" y="6674925"/>
            <a:ext cx="925730" cy="45491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F94D07E-54DE-081D-CFF0-DA41804B6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1079" r="18884" b="8833"/>
          <a:stretch>
            <a:fillRect/>
          </a:stretch>
        </p:blipFill>
        <p:spPr>
          <a:xfrm>
            <a:off x="938849" y="11785576"/>
            <a:ext cx="10058400" cy="275259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38123F8-D563-C206-A85B-5CCE83777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606" y="12106192"/>
            <a:ext cx="3842161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26FDB2-1473-A980-31A2-C6926F606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606" y="13835168"/>
            <a:ext cx="3842161" cy="5479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0A8346-F941-92D4-C675-10EB9589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21768" y="138344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2E8B9F-797D-15C5-E4A5-BD1904139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21767" y="120579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D3000-9110-0353-0273-E632EB4F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0228F-2ABB-6DB5-D19B-A8F477D4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C0B02-F0B2-A991-222C-2AFCCEA9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0D5D6-7DCA-F7E8-D715-A07524A2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FE8866-3023-8902-E283-D1257ABFD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4 of 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AA6C4-2DAD-6443-4E0C-C22B2892B6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8882F1-9642-FFE9-A6A1-0C52E0AAA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Click </a:t>
            </a:r>
            <a:r>
              <a:rPr lang="en-US" b="1"/>
              <a:t>Submit Question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>
                <a:solidFill>
                  <a:prstClr val="black"/>
                </a:solidFill>
              </a:rPr>
              <a:t>Click</a:t>
            </a:r>
            <a:r>
              <a:rPr lang="en-US" b="1">
                <a:solidFill>
                  <a:prstClr val="black"/>
                </a:solidFill>
              </a:rPr>
              <a:t> Post a Question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6125"/>
            <a:r>
              <a:rPr kumimoji="0" lang="en-US" sz="28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a Question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visible to</a:t>
            </a:r>
            <a:r>
              <a:rPr lang="en-US" sz="2800">
                <a:solidFill>
                  <a:prstClr val="black"/>
                </a:solidFill>
              </a:rPr>
              <a:t> all supplier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US" sz="2800">
                <a:solidFill>
                  <a:prstClr val="black"/>
                </a:solidFill>
              </a:rPr>
              <a:t>the internal team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56000"/>
            <a:endParaRPr lang="en-US" sz="2800"/>
          </a:p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91025A-2BCD-1142-44F8-1DA4E77B0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499"/>
          <a:stretch>
            <a:fillRect/>
          </a:stretch>
        </p:blipFill>
        <p:spPr>
          <a:xfrm>
            <a:off x="1120321" y="4935391"/>
            <a:ext cx="10058400" cy="38182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E1BD65-60DC-BAFC-85AE-62AE7D625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9489" y="6423949"/>
            <a:ext cx="1633002" cy="3341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C3962F-75B7-116D-E8FD-83B6E632E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2914" y="6758072"/>
            <a:ext cx="2105449" cy="4448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4F8E0C-55F2-8001-4A1A-4ED9039E2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27562" y="63166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AB0F4E2-FBF2-235E-B587-22FDDAAC6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904401" y="6706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1566A-E744-2D72-7D7A-292C045FB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B9E6C-C865-4906-4276-EACA38D6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DB3AC-2808-4394-DED2-7EB062D9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61741-1CAC-9814-3A73-852F497E3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E98AAF-12BF-B57F-B124-21769DF8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5 of 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2C2CC-21D3-C05A-70AC-3850CD1972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0017ED-DFBF-ED36-2E09-5745E3742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en-US" dirty="0"/>
              <a:t>Enter </a:t>
            </a:r>
            <a:r>
              <a:rPr lang="en-US" b="1" dirty="0"/>
              <a:t>Subject*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*.</a:t>
            </a:r>
            <a:endParaRPr lang="en-US"/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</a:t>
            </a:r>
            <a:r>
              <a:rPr lang="en-US" b="1" dirty="0"/>
              <a:t> Question*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</a:t>
            </a:r>
            <a:r>
              <a:rPr lang="en-US" b="1" dirty="0"/>
              <a:t> Answer*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</a:t>
            </a:r>
            <a:r>
              <a:rPr lang="en-US" b="1" dirty="0"/>
              <a:t> Select file </a:t>
            </a:r>
            <a:r>
              <a:rPr lang="en-US" dirty="0"/>
              <a:t>to add </a:t>
            </a:r>
            <a:r>
              <a:rPr lang="en-US" b="1" dirty="0"/>
              <a:t>Attachment</a:t>
            </a:r>
            <a:r>
              <a:rPr lang="en-US" dirty="0"/>
              <a:t>, if applicable.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>
                <a:solidFill>
                  <a:prstClr val="black"/>
                </a:solidFill>
              </a:rPr>
              <a:t>Click</a:t>
            </a:r>
            <a:r>
              <a:rPr lang="en-US" b="1" dirty="0">
                <a:solidFill>
                  <a:prstClr val="black"/>
                </a:solidFill>
              </a:rPr>
              <a:t> Post Question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000"/>
            <a:endParaRPr lang="en-US" sz="2800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73709-15F5-A22E-8D87-A6524840D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009" y="7150485"/>
            <a:ext cx="8229600" cy="78358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E9316E-3EAF-D037-FC8C-EA7291C38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9124" y="8341418"/>
            <a:ext cx="4626476" cy="442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106C27-FEFD-63C3-545C-511ED3323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6633" y="8988625"/>
            <a:ext cx="2471059" cy="9854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AC6DE-B3F4-658E-82DD-EECD89E1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9124" y="11653345"/>
            <a:ext cx="2471059" cy="10413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63B2-877C-32B1-1441-847BCF213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0894" y="13096942"/>
            <a:ext cx="5091304" cy="7674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98866-6416-3988-FF0A-0471B9253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6546" y="14341369"/>
            <a:ext cx="1596919" cy="4208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ADC2B7-825D-2357-55E5-8308EB31B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59406" y="82984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DD8570-9086-E3D4-6B77-A1D08DDA0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77993" y="92504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5F681-4855-A9F2-32FF-CC67AC62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59406" y="1187064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2019A5D-6B74-9B56-DE95-F81542262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42254" y="132288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3064D4-52CB-3EA9-3EE1-648FBF17F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7906" y="142746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4CC39-F53C-739F-4FAF-4727362B9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437BA-77B1-8BD8-9864-7E9FE01C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8F7BF-32B6-70B1-F4B3-D1584B491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8448D-C2FF-C2A4-F3D6-D3A3314A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AB709D-B0AB-3591-C057-8EEA06E1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Managing Sourcing Event Question and Answer (Q&amp;A) Board (Part 6 of 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E8ADC-79B8-CF9D-D102-0562AF95A2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5B9E0F-4A74-512B-2C9D-198D72782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Click </a:t>
            </a:r>
            <a:r>
              <a:rPr lang="en-US" b="1"/>
              <a:t>Submit Question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7"/>
            </a:pPr>
            <a:r>
              <a:rPr lang="en-US">
                <a:solidFill>
                  <a:prstClr val="black"/>
                </a:solidFill>
              </a:rPr>
              <a:t>Click</a:t>
            </a:r>
            <a:r>
              <a:rPr lang="en-US" b="1">
                <a:solidFill>
                  <a:prstClr val="black"/>
                </a:solidFill>
              </a:rPr>
              <a:t> Ask a Question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6125"/>
            <a:r>
              <a:rPr kumimoji="0" lang="en-US" sz="28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</a:t>
            </a:r>
            <a:r>
              <a:rPr kumimoji="0" lang="en-US" sz="28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 Question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send question</a:t>
            </a:r>
            <a:r>
              <a:rPr lang="en-US" sz="2800">
                <a:solidFill>
                  <a:prstClr val="black"/>
                </a:solidFill>
              </a:rPr>
              <a:t> to 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</a:t>
            </a:r>
            <a:r>
              <a:rPr lang="en-US" sz="2800">
                <a:solidFill>
                  <a:prstClr val="black"/>
                </a:solidFill>
              </a:rPr>
              <a:t>supplier</a:t>
            </a:r>
            <a:r>
              <a:rPr kumimoji="0" lang="en-US" sz="28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(s). </a:t>
            </a:r>
          </a:p>
          <a:p>
            <a:pPr marL="756000"/>
            <a:endParaRPr lang="en-US" sz="2800"/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15B9A-3DFD-D111-D7FF-668C8B623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209"/>
          <a:stretch>
            <a:fillRect/>
          </a:stretch>
        </p:blipFill>
        <p:spPr>
          <a:xfrm>
            <a:off x="1093609" y="4972297"/>
            <a:ext cx="10058400" cy="37813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3099F4C-586D-CA55-F592-CE2E024DE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98028" y="62876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3A1514-CEB6-E721-BE61-1920304CB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60016" y="71073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62DF28-5395-D8D5-2C44-93080335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6668" y="6395442"/>
            <a:ext cx="1638303" cy="3645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7224DF-BCA4-96FC-C09A-EED0E5DCF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8656" y="7156029"/>
            <a:ext cx="2120602" cy="4513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53C75-0B2B-E2A4-4A39-6738AAD32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1DF7-5BE7-02E3-4003-B00C9168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E9411-F27A-D777-A6A9-C09452341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5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4B3AB-B767-9E21-5EB0-7EAFA14F2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1D934C-EA3F-13E4-B455-4FBC15D0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7 of 11)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2F3A9-D581-ABA6-38E0-2A6E6CE750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45E092-F1AF-B4C3-5E9D-A38F8ECE2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to add </a:t>
            </a:r>
            <a:r>
              <a:rPr lang="en-US" b="1"/>
              <a:t>Send To* </a:t>
            </a:r>
            <a:r>
              <a:rPr lang="en-US"/>
              <a:t>supplier. </a:t>
            </a:r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F53409-4652-EC26-2CD4-7FE7AD031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97"/>
          <a:stretch>
            <a:fillRect/>
          </a:stretch>
        </p:blipFill>
        <p:spPr>
          <a:xfrm>
            <a:off x="1093609" y="3680079"/>
            <a:ext cx="10058400" cy="41829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98D2D1-AC94-4842-20F1-BBF0214AAC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/>
              <a:t>Check the applicable </a:t>
            </a:r>
            <a:r>
              <a:rPr lang="en-US" b="1"/>
              <a:t>Supplier </a:t>
            </a:r>
            <a:r>
              <a:rPr lang="en-US"/>
              <a:t>box(s).</a:t>
            </a:r>
          </a:p>
          <a:p>
            <a:pPr marL="742950" indent="-742950">
              <a:buFont typeface="+mj-lt"/>
              <a:buAutoNum type="arabicPeriod" startAt="20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 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81EFBA1-B7CF-52C3-7B56-AA3FF438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262" y="10385870"/>
            <a:ext cx="7315200" cy="49320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E2C8C9-B542-4F3E-8B08-4D3912CF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1912" y="5108713"/>
            <a:ext cx="678087" cy="5267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5D1E06-CF29-783B-C767-A795A8390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1655" y="12261568"/>
            <a:ext cx="333789" cy="16997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589807-6A88-2DE1-F3E8-C91601504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53561" y="143178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C71B68-E4F7-3198-AC42-112AEAB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1376" y="14868293"/>
            <a:ext cx="633011" cy="3419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E67F9EA-8A7D-1BB5-BDAD-E309D72A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53015" y="1286099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D8A52-46DB-A8C1-073A-80D64A9B7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C175A-B135-D56F-7FA2-BBEBAD499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B284C-C362-DA00-2389-BFB3FEF27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8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5A3DA-7BAB-67C1-8B5B-81970C3F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49E944-BCBC-B99E-5545-51584A19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Managing Sourcing Event Question and Answer (Q&amp;A) Board (Part 8 of 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811258-324B-A02F-45D4-7B3FFC75CF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EA089-9D15-2CBB-7E53-52D494D09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The </a:t>
            </a:r>
            <a:r>
              <a:rPr lang="en-US" b="1"/>
              <a:t>Send To* </a:t>
            </a:r>
            <a:r>
              <a:rPr lang="en-US"/>
              <a:t>field will auto-populate with selected supplier.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Enter </a:t>
            </a:r>
            <a:r>
              <a:rPr lang="en-US" b="1"/>
              <a:t>Subject*</a:t>
            </a:r>
            <a:r>
              <a:rPr lang="en-US"/>
              <a:t>.</a:t>
            </a:r>
            <a:endParaRPr lang="en-US" b="1"/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Enter</a:t>
            </a:r>
            <a:r>
              <a:rPr lang="en-US" b="1"/>
              <a:t> Question*</a:t>
            </a:r>
            <a:r>
              <a:rPr lang="en-US"/>
              <a:t>.</a:t>
            </a:r>
            <a:endParaRPr lang="en-US" b="1"/>
          </a:p>
          <a:p>
            <a:pPr marL="742950" indent="-742950">
              <a:buFont typeface="+mj-lt"/>
              <a:buAutoNum type="arabicPeriod" startAt="22"/>
            </a:pPr>
            <a:r>
              <a:rPr lang="en-US"/>
              <a:t>Click</a:t>
            </a:r>
            <a:r>
              <a:rPr lang="en-US" b="1"/>
              <a:t> Select file </a:t>
            </a:r>
            <a:r>
              <a:rPr lang="en-US"/>
              <a:t>to add </a:t>
            </a:r>
            <a:r>
              <a:rPr lang="en-US" b="1"/>
              <a:t>Attachment</a:t>
            </a:r>
            <a:r>
              <a:rPr lang="en-US"/>
              <a:t>, as applicable.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>
                <a:solidFill>
                  <a:prstClr val="black"/>
                </a:solidFill>
              </a:rPr>
              <a:t>Click</a:t>
            </a:r>
            <a:r>
              <a:rPr lang="en-US" b="1">
                <a:solidFill>
                  <a:prstClr val="black"/>
                </a:solidFill>
              </a:rPr>
              <a:t> Submit Question</a:t>
            </a:r>
            <a:r>
              <a:rPr lang="en-US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50F682-C6A3-2F63-E772-706AD7E00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6996614"/>
            <a:ext cx="10058400" cy="7190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4D3B49-5A98-A351-76FF-9B947A42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9297576"/>
            <a:ext cx="5085906" cy="4706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B50ABC-6015-BF1F-666A-2A7A0A2D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0051924"/>
            <a:ext cx="3134394" cy="12499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08965D-8E32-0F5A-505D-679F840EA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1848096"/>
            <a:ext cx="6198228" cy="8964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61704E-05A0-09D1-B85E-234CC0D42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4306" y="13381718"/>
            <a:ext cx="2229293" cy="5324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1E96F0-43CC-C129-9EFA-44CAD11F6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75666" y="133817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56F1F1-C8A6-37F9-EFF1-31C4C742D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07287" y="120416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C2158E-F61A-D108-5445-FFCBCFA5C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4" y="104445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AD819D3-9BE8-92A1-5998-8FC75658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19054" y="92834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82398-CB1B-9701-67C1-62C568A7A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663F2-E720-93BD-EA26-A710B9737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7F5B3-07AB-DA52-7FE0-0B45B42FD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793A90-B59D-1A7B-A95F-CD64106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92488" y="83346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EA8CB6-E06F-68ED-52CA-4814D587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682" y="8412681"/>
            <a:ext cx="594916" cy="4706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361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http://schemas.microsoft.com/office/2006/documentManagement/types"/>
    <ds:schemaRef ds:uri="http://purl.org/dc/dcmitype/"/>
    <ds:schemaRef ds:uri="91b022cc-d96d-4c7a-a6ef-47af526da2c2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8d5ae7cb-5eaa-45bd-87a9-9ecdfd4d7a10"/>
  </ds:schemaRefs>
</ds:datastoreItem>
</file>

<file path=customXml/itemProps2.xml><?xml version="1.0" encoding="utf-8"?>
<ds:datastoreItem xmlns:ds="http://schemas.openxmlformats.org/officeDocument/2006/customXml" ds:itemID="{65733F9D-6367-419F-83F4-21AB7AEC280C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741</Words>
  <Application>Microsoft Office PowerPoint</Application>
  <PresentationFormat>Custom</PresentationFormat>
  <Paragraphs>152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Job Aid Template</vt:lpstr>
      <vt:lpstr>1_Administrative</vt:lpstr>
      <vt:lpstr>Managing Sourcing Event  Question and Answer (Q&amp;A) Board</vt:lpstr>
      <vt:lpstr>Managing Sourcing Event Question and Answer (Q&amp;A) Board (Part 1 of 11)</vt:lpstr>
      <vt:lpstr>Managing Sourcing Event Question and Answer (Q&amp;A) Board (Part 2 of 11)</vt:lpstr>
      <vt:lpstr>Managing Sourcing Event Question and Answer (Q&amp;A) Board (Part 3 of 11)</vt:lpstr>
      <vt:lpstr>Managing Sourcing Event Question and Answer (Q&amp;A) Board (Part 4 of 11)</vt:lpstr>
      <vt:lpstr>Managing Sourcing Event Question and Answer (Q&amp;A) Board (Part 5 of 11)</vt:lpstr>
      <vt:lpstr>Managing Sourcing Event Question and Answer (Q&amp;A) Board (Part 6 of 11)</vt:lpstr>
      <vt:lpstr>Managing Sourcing Event Question and Answer (Q&amp;A) Board (Part 7 of 11)</vt:lpstr>
      <vt:lpstr>Managing Sourcing Event Question and Answer (Q&amp;A) Board (Part 8 of 11)</vt:lpstr>
      <vt:lpstr>Managing Sourcing Event Question and Answer (Q&amp;A) Board (Part 9 of 11)</vt:lpstr>
      <vt:lpstr>Managing Sourcing Event Question and Answer (Q&amp;A) Board (Part 10 of 11)</vt:lpstr>
      <vt:lpstr>Managing Sourcing Event Question and Answer (Q&amp;A) Board (Part 11 of 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</cp:revision>
  <cp:lastPrinted>2024-05-14T19:49:44Z</cp:lastPrinted>
  <dcterms:created xsi:type="dcterms:W3CDTF">2024-01-04T16:25:20Z</dcterms:created>
  <dcterms:modified xsi:type="dcterms:W3CDTF">2025-09-24T15:50:12Z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