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Lst>
  <p:notesMasterIdLst>
    <p:notesMasterId r:id="rId31"/>
  </p:notesMasterIdLst>
  <p:sldIdLst>
    <p:sldId id="355" r:id="rId6"/>
    <p:sldId id="408" r:id="rId7"/>
    <p:sldId id="442" r:id="rId8"/>
    <p:sldId id="443" r:id="rId9"/>
    <p:sldId id="444" r:id="rId10"/>
    <p:sldId id="462" r:id="rId11"/>
    <p:sldId id="445" r:id="rId12"/>
    <p:sldId id="465" r:id="rId13"/>
    <p:sldId id="466" r:id="rId14"/>
    <p:sldId id="364" r:id="rId15"/>
    <p:sldId id="464" r:id="rId16"/>
    <p:sldId id="409" r:id="rId17"/>
    <p:sldId id="455" r:id="rId18"/>
    <p:sldId id="459" r:id="rId19"/>
    <p:sldId id="457" r:id="rId20"/>
    <p:sldId id="461" r:id="rId21"/>
    <p:sldId id="463" r:id="rId22"/>
    <p:sldId id="448" r:id="rId23"/>
    <p:sldId id="440" r:id="rId24"/>
    <p:sldId id="449" r:id="rId25"/>
    <p:sldId id="450" r:id="rId26"/>
    <p:sldId id="451" r:id="rId27"/>
    <p:sldId id="452" r:id="rId28"/>
    <p:sldId id="453" r:id="rId29"/>
    <p:sldId id="454" r:id="rId30"/>
  </p:sldIdLst>
  <p:sldSz cx="12192000" cy="16256000"/>
  <p:notesSz cx="7315200" cy="96012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EC9914-DD0F-D64D-F069-058C3312B5F8}" name="Johnson, Osborne" initials="JO" userId="S::osborne.johnson@doas.ga.gov::c08ee522-9c71-43c5-a31c-8862c49cc44e" providerId="AD"/>
  <p188:author id="{0167B91F-EFD2-E2EA-8B00-1BD5B47B3A77}" name="Navas, Andrea" initials="NA" userId="S::andrea.navas@doas.ga.gov::8ab5f365-19e7-467e-867f-923a8cab8b55" providerId="AD"/>
  <p188:author id="{E87F8623-A379-6098-61F2-26B04AC11F27}" name="Robert, Margaret" initials="RM" userId="S::margaret.robert@doas.ga.gov::12041aa2-0403-44d7-9d26-37e7b7dcec26" providerId="AD"/>
  <p188:author id="{009D803D-F5EC-37AD-8E5C-2EF0EA8A12A3}" name="Williams-miller, Kimberly" initials="KW" userId="S::kimberly.williams-miller@sao.ga.gov::cb7207ec-d5e9-4dd6-9898-718506d4bc98"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C1A60C49-7C29-73C3-1A30-B787DD752A19}" name="Robert, Margaret" initials="MR" userId="Robert, Margaret" providerId="None"/>
  <p188:author id="{B987ED60-8328-D44F-D018-344581673C94}" name="Navas, Andrea" initials="AN" userId="S::Andrea.Navas@doas.ga.gov::8ab5f365-19e7-467e-867f-923a8cab8b55" providerId="AD"/>
  <p188:author id="{F94FB268-4EB0-26A1-9FED-9A9B05C4B15C}" name="McClester, Ryan" initials="RM" userId="S::ryan.mcclester@sao.ga.gov::5f0298cf-8456-4577-8b9b-8f3379c01079" providerId="AD"/>
  <p188:author id="{FC165B7E-6612-1565-8121-E35A3BD6447F}" name="Andrea Navas" initials="AN" userId="S::andrea.navas@optisconsulting.com::a72d7f33-4676-4312-934e-962a564d49d7" providerId="AD"/>
  <p188:author id="{BFFD038E-6017-C843-98BD-7DB9884C9DDE}" name="Sipe, Jamie" initials="SJ" userId="S::jasipe@deloitte.com::5bc06a04-23d5-42bd-853b-0cd5205b0fa0" providerId="AD"/>
  <p188:author id="{73F38F98-CFE3-C091-9624-F277514DB3E8}" name="Andrea Navas" initials="AN" userId="S::andrea.navas_optisconsulting.com#ext#@gets.onmicrosoft.com::a296c1ff-ded4-4a10-8a82-09fce6e42500" providerId="AD"/>
  <p188:author id="{A6C03AB1-8E7C-7E09-B1AE-C5E0DCE5B814}" name="Stewart, Alexandra" initials="SA" userId="S::alexandra.stewart@doas.ga.gov::3f324179-5079-4e8c-9567-70d9ee78726e" providerId="AD"/>
  <p188:author id="{8B0F8EB6-02C8-CBE4-23D7-D1FDCF933FEB}" name="Morton, Kyle" initials="KM" userId="S::kyle.morton1@doas.ga.gov::175ef873-91c0-4e53-88c2-46ca026c92dc" providerId="AD"/>
  <p188:author id="{83484AD1-9D53-5B39-FDEA-F504A06A2B49}" name="Anna  Bobrovskaya" initials="" userId="S::anna.bobrovskaya@optisconsulting.com::f4b39805-eb08-4c84-8f3c-64880e8902b0" providerId="AD"/>
  <p188:author id="{FD85E0EA-3AC4-9257-F180-4C22B8128E29}" name="Large, Maggie" initials="LM" userId="S::maggie.large@sao.ga.gov::8b5d6b06-4913-445d-bd73-54f413e036c7" providerId="AD"/>
  <p188:author id="{0CEE8AF1-C248-A972-666E-9A72101DA29C}" name="Chapman, Mary" initials="CM" userId="S::mary.chapman@doas.ga.gov::c232ab18-707a-4ee1-8cf2-b056bec2e1ec" providerId="AD"/>
  <p188:author id="{2AFD9AF1-72FD-DABD-77A2-2F9C0E103930}" name="Bennett, Sarah" initials="BS" userId="S::sarabennett@deloitte.com::e3a7b89e-ccd3-495f-9a2d-e395c84ccd09"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424"/>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C41D3-1BBA-7449-4351-ADAB023DCFFA}" v="25" dt="2025-10-31T15:38:42.126"/>
    <p1510:client id="{E0AABB66-775E-4682-B0F8-525B1C9217C3}" v="4" dt="2025-10-31T15:35:20.237"/>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120"/>
        <p:guide pos="910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rtout, Darcy" userId="1c015fc4-41a8-4efb-8017-be6f6fc86c37" providerId="ADAL" clId="{009D19F8-9B46-44CB-8368-6A9F1F925702}"/>
    <pc:docChg chg="modSld">
      <pc:chgData name="Swartout, Darcy" userId="1c015fc4-41a8-4efb-8017-be6f6fc86c37" providerId="ADAL" clId="{009D19F8-9B46-44CB-8368-6A9F1F925702}" dt="2025-09-12T19:51:11.841" v="45" actId="962"/>
      <pc:docMkLst>
        <pc:docMk/>
      </pc:docMkLst>
      <pc:sldChg chg="modSp mod">
        <pc:chgData name="Swartout, Darcy" userId="1c015fc4-41a8-4efb-8017-be6f6fc86c37" providerId="ADAL" clId="{009D19F8-9B46-44CB-8368-6A9F1F925702}" dt="2025-09-12T19:46:15.941" v="0" actId="255"/>
        <pc:sldMkLst>
          <pc:docMk/>
          <pc:sldMk cId="1339528299" sldId="355"/>
        </pc:sldMkLst>
        <pc:spChg chg="mod">
          <ac:chgData name="Swartout, Darcy" userId="1c015fc4-41a8-4efb-8017-be6f6fc86c37" providerId="ADAL" clId="{009D19F8-9B46-44CB-8368-6A9F1F925702}" dt="2025-09-12T19:46:15.941" v="0" actId="255"/>
          <ac:spMkLst>
            <pc:docMk/>
            <pc:sldMk cId="1339528299" sldId="355"/>
            <ac:spMk id="6" creationId="{C3BB6FEC-C60D-49BB-A4AE-8ED5D0583D88}"/>
          </ac:spMkLst>
        </pc:spChg>
      </pc:sldChg>
      <pc:sldChg chg="modSp mod">
        <pc:chgData name="Swartout, Darcy" userId="1c015fc4-41a8-4efb-8017-be6f6fc86c37" providerId="ADAL" clId="{009D19F8-9B46-44CB-8368-6A9F1F925702}" dt="2025-09-12T19:49:11.417" v="26" actId="403"/>
        <pc:sldMkLst>
          <pc:docMk/>
          <pc:sldMk cId="2594437778" sldId="364"/>
        </pc:sldMkLst>
        <pc:spChg chg="mod">
          <ac:chgData name="Swartout, Darcy" userId="1c015fc4-41a8-4efb-8017-be6f6fc86c37" providerId="ADAL" clId="{009D19F8-9B46-44CB-8368-6A9F1F925702}" dt="2025-09-12T19:49:11.417" v="26" actId="403"/>
          <ac:spMkLst>
            <pc:docMk/>
            <pc:sldMk cId="2594437778" sldId="364"/>
            <ac:spMk id="15" creationId="{CB60EAC0-D079-D7F5-F3F1-E39F36F89733}"/>
          </ac:spMkLst>
        </pc:spChg>
      </pc:sldChg>
      <pc:sldChg chg="modSp mod">
        <pc:chgData name="Swartout, Darcy" userId="1c015fc4-41a8-4efb-8017-be6f6fc86c37" providerId="ADAL" clId="{009D19F8-9B46-44CB-8368-6A9F1F925702}" dt="2025-09-12T19:46:50.785" v="4" actId="114"/>
        <pc:sldMkLst>
          <pc:docMk/>
          <pc:sldMk cId="2872434557" sldId="408"/>
        </pc:sldMkLst>
        <pc:spChg chg="mod">
          <ac:chgData name="Swartout, Darcy" userId="1c015fc4-41a8-4efb-8017-be6f6fc86c37" providerId="ADAL" clId="{009D19F8-9B46-44CB-8368-6A9F1F925702}" dt="2025-09-12T19:46:30.082" v="1" actId="403"/>
          <ac:spMkLst>
            <pc:docMk/>
            <pc:sldMk cId="2872434557" sldId="408"/>
            <ac:spMk id="5" creationId="{92290C7B-1E2C-4C79-77FF-19FCB458722E}"/>
          </ac:spMkLst>
        </pc:spChg>
        <pc:spChg chg="mod">
          <ac:chgData name="Swartout, Darcy" userId="1c015fc4-41a8-4efb-8017-be6f6fc86c37" providerId="ADAL" clId="{009D19F8-9B46-44CB-8368-6A9F1F925702}" dt="2025-09-12T19:46:50.785" v="4" actId="114"/>
          <ac:spMkLst>
            <pc:docMk/>
            <pc:sldMk cId="2872434557" sldId="408"/>
            <ac:spMk id="6" creationId="{F83032BC-F9AC-FEB1-2335-C3E713927DC7}"/>
          </ac:spMkLst>
        </pc:spChg>
      </pc:sldChg>
      <pc:sldChg chg="modSp mod">
        <pc:chgData name="Swartout, Darcy" userId="1c015fc4-41a8-4efb-8017-be6f6fc86c37" providerId="ADAL" clId="{009D19F8-9B46-44CB-8368-6A9F1F925702}" dt="2025-09-12T19:49:22.249" v="28" actId="403"/>
        <pc:sldMkLst>
          <pc:docMk/>
          <pc:sldMk cId="2593318646" sldId="409"/>
        </pc:sldMkLst>
        <pc:spChg chg="mod">
          <ac:chgData name="Swartout, Darcy" userId="1c015fc4-41a8-4efb-8017-be6f6fc86c37" providerId="ADAL" clId="{009D19F8-9B46-44CB-8368-6A9F1F925702}" dt="2025-09-12T19:49:22.249" v="28" actId="403"/>
          <ac:spMkLst>
            <pc:docMk/>
            <pc:sldMk cId="2593318646" sldId="409"/>
            <ac:spMk id="5" creationId="{07A38923-F4F5-DE56-68D8-2D5D518941C5}"/>
          </ac:spMkLst>
        </pc:spChg>
      </pc:sldChg>
      <pc:sldChg chg="modSp mod">
        <pc:chgData name="Swartout, Darcy" userId="1c015fc4-41a8-4efb-8017-be6f6fc86c37" providerId="ADAL" clId="{009D19F8-9B46-44CB-8368-6A9F1F925702}" dt="2025-09-12T19:50:20.444" v="36" actId="403"/>
        <pc:sldMkLst>
          <pc:docMk/>
          <pc:sldMk cId="3235029837" sldId="440"/>
        </pc:sldMkLst>
        <pc:spChg chg="mod">
          <ac:chgData name="Swartout, Darcy" userId="1c015fc4-41a8-4efb-8017-be6f6fc86c37" providerId="ADAL" clId="{009D19F8-9B46-44CB-8368-6A9F1F925702}" dt="2025-09-12T19:50:20.444" v="36" actId="403"/>
          <ac:spMkLst>
            <pc:docMk/>
            <pc:sldMk cId="3235029837" sldId="440"/>
            <ac:spMk id="5" creationId="{031FFE29-1ACF-1EF3-2891-8AA04A5818BD}"/>
          </ac:spMkLst>
        </pc:spChg>
      </pc:sldChg>
      <pc:sldChg chg="modSp mod">
        <pc:chgData name="Swartout, Darcy" userId="1c015fc4-41a8-4efb-8017-be6f6fc86c37" providerId="ADAL" clId="{009D19F8-9B46-44CB-8368-6A9F1F925702}" dt="2025-09-12T19:46:55.259" v="5" actId="403"/>
        <pc:sldMkLst>
          <pc:docMk/>
          <pc:sldMk cId="2219658245" sldId="442"/>
        </pc:sldMkLst>
        <pc:spChg chg="mod">
          <ac:chgData name="Swartout, Darcy" userId="1c015fc4-41a8-4efb-8017-be6f6fc86c37" providerId="ADAL" clId="{009D19F8-9B46-44CB-8368-6A9F1F925702}" dt="2025-09-12T19:46:55.259" v="5" actId="403"/>
          <ac:spMkLst>
            <pc:docMk/>
            <pc:sldMk cId="2219658245" sldId="442"/>
            <ac:spMk id="5" creationId="{26ECCC86-3017-2B95-EACA-8B89372B3FB0}"/>
          </ac:spMkLst>
        </pc:spChg>
      </pc:sldChg>
      <pc:sldChg chg="modSp mod">
        <pc:chgData name="Swartout, Darcy" userId="1c015fc4-41a8-4efb-8017-be6f6fc86c37" providerId="ADAL" clId="{009D19F8-9B46-44CB-8368-6A9F1F925702}" dt="2025-09-12T19:47:02.586" v="6" actId="403"/>
        <pc:sldMkLst>
          <pc:docMk/>
          <pc:sldMk cId="649755353" sldId="443"/>
        </pc:sldMkLst>
        <pc:spChg chg="mod">
          <ac:chgData name="Swartout, Darcy" userId="1c015fc4-41a8-4efb-8017-be6f6fc86c37" providerId="ADAL" clId="{009D19F8-9B46-44CB-8368-6A9F1F925702}" dt="2025-09-12T19:47:02.586" v="6" actId="403"/>
          <ac:spMkLst>
            <pc:docMk/>
            <pc:sldMk cId="649755353" sldId="443"/>
            <ac:spMk id="5" creationId="{DEF0454A-39D2-1ED6-66E2-D4EFA33FD9CC}"/>
          </ac:spMkLst>
        </pc:spChg>
      </pc:sldChg>
      <pc:sldChg chg="modSp mod">
        <pc:chgData name="Swartout, Darcy" userId="1c015fc4-41a8-4efb-8017-be6f6fc86c37" providerId="ADAL" clId="{009D19F8-9B46-44CB-8368-6A9F1F925702}" dt="2025-09-12T19:47:12.187" v="7" actId="403"/>
        <pc:sldMkLst>
          <pc:docMk/>
          <pc:sldMk cId="2876708186" sldId="444"/>
        </pc:sldMkLst>
        <pc:spChg chg="mod">
          <ac:chgData name="Swartout, Darcy" userId="1c015fc4-41a8-4efb-8017-be6f6fc86c37" providerId="ADAL" clId="{009D19F8-9B46-44CB-8368-6A9F1F925702}" dt="2025-09-12T19:47:12.187" v="7" actId="403"/>
          <ac:spMkLst>
            <pc:docMk/>
            <pc:sldMk cId="2876708186" sldId="444"/>
            <ac:spMk id="13" creationId="{03641932-8BBF-0D06-2D9B-0F8EDCB1C312}"/>
          </ac:spMkLst>
        </pc:spChg>
      </pc:sldChg>
      <pc:sldChg chg="modSp mod">
        <pc:chgData name="Swartout, Darcy" userId="1c015fc4-41a8-4efb-8017-be6f6fc86c37" providerId="ADAL" clId="{009D19F8-9B46-44CB-8368-6A9F1F925702}" dt="2025-09-12T19:48:32.282" v="23" actId="403"/>
        <pc:sldMkLst>
          <pc:docMk/>
          <pc:sldMk cId="2249778099" sldId="445"/>
        </pc:sldMkLst>
        <pc:spChg chg="mod">
          <ac:chgData name="Swartout, Darcy" userId="1c015fc4-41a8-4efb-8017-be6f6fc86c37" providerId="ADAL" clId="{009D19F8-9B46-44CB-8368-6A9F1F925702}" dt="2025-09-12T19:48:32.282" v="23" actId="403"/>
          <ac:spMkLst>
            <pc:docMk/>
            <pc:sldMk cId="2249778099" sldId="445"/>
            <ac:spMk id="13" creationId="{EC2161D5-305C-3B01-760B-56F16768916C}"/>
          </ac:spMkLst>
        </pc:spChg>
      </pc:sldChg>
      <pc:sldChg chg="modSp mod">
        <pc:chgData name="Swartout, Darcy" userId="1c015fc4-41a8-4efb-8017-be6f6fc86c37" providerId="ADAL" clId="{009D19F8-9B46-44CB-8368-6A9F1F925702}" dt="2025-09-12T19:50:14.889" v="35" actId="403"/>
        <pc:sldMkLst>
          <pc:docMk/>
          <pc:sldMk cId="638487960" sldId="448"/>
        </pc:sldMkLst>
        <pc:spChg chg="mod">
          <ac:chgData name="Swartout, Darcy" userId="1c015fc4-41a8-4efb-8017-be6f6fc86c37" providerId="ADAL" clId="{009D19F8-9B46-44CB-8368-6A9F1F925702}" dt="2025-09-12T19:50:14.889" v="35" actId="403"/>
          <ac:spMkLst>
            <pc:docMk/>
            <pc:sldMk cId="638487960" sldId="448"/>
            <ac:spMk id="5" creationId="{6912DFD7-83D4-DA99-231D-AA59F063B670}"/>
          </ac:spMkLst>
        </pc:spChg>
      </pc:sldChg>
      <pc:sldChg chg="modSp mod">
        <pc:chgData name="Swartout, Darcy" userId="1c015fc4-41a8-4efb-8017-be6f6fc86c37" providerId="ADAL" clId="{009D19F8-9B46-44CB-8368-6A9F1F925702}" dt="2025-09-12T19:50:25.130" v="37" actId="403"/>
        <pc:sldMkLst>
          <pc:docMk/>
          <pc:sldMk cId="1077454818" sldId="449"/>
        </pc:sldMkLst>
        <pc:spChg chg="mod">
          <ac:chgData name="Swartout, Darcy" userId="1c015fc4-41a8-4efb-8017-be6f6fc86c37" providerId="ADAL" clId="{009D19F8-9B46-44CB-8368-6A9F1F925702}" dt="2025-09-12T19:50:25.130" v="37" actId="403"/>
          <ac:spMkLst>
            <pc:docMk/>
            <pc:sldMk cId="1077454818" sldId="449"/>
            <ac:spMk id="5" creationId="{34DB11AB-E3E7-1763-A166-F524A64713B2}"/>
          </ac:spMkLst>
        </pc:spChg>
      </pc:sldChg>
      <pc:sldChg chg="modSp mod">
        <pc:chgData name="Swartout, Darcy" userId="1c015fc4-41a8-4efb-8017-be6f6fc86c37" providerId="ADAL" clId="{009D19F8-9B46-44CB-8368-6A9F1F925702}" dt="2025-09-12T19:50:31.328" v="38" actId="403"/>
        <pc:sldMkLst>
          <pc:docMk/>
          <pc:sldMk cId="2224422200" sldId="450"/>
        </pc:sldMkLst>
        <pc:spChg chg="mod">
          <ac:chgData name="Swartout, Darcy" userId="1c015fc4-41a8-4efb-8017-be6f6fc86c37" providerId="ADAL" clId="{009D19F8-9B46-44CB-8368-6A9F1F925702}" dt="2025-09-12T19:50:31.328" v="38" actId="403"/>
          <ac:spMkLst>
            <pc:docMk/>
            <pc:sldMk cId="2224422200" sldId="450"/>
            <ac:spMk id="5" creationId="{A726FAE6-2E3B-FE5F-06B4-AC788696D0FD}"/>
          </ac:spMkLst>
        </pc:spChg>
      </pc:sldChg>
      <pc:sldChg chg="modSp mod">
        <pc:chgData name="Swartout, Darcy" userId="1c015fc4-41a8-4efb-8017-be6f6fc86c37" providerId="ADAL" clId="{009D19F8-9B46-44CB-8368-6A9F1F925702}" dt="2025-09-12T19:50:35.880" v="39" actId="403"/>
        <pc:sldMkLst>
          <pc:docMk/>
          <pc:sldMk cId="349090943" sldId="451"/>
        </pc:sldMkLst>
        <pc:spChg chg="mod">
          <ac:chgData name="Swartout, Darcy" userId="1c015fc4-41a8-4efb-8017-be6f6fc86c37" providerId="ADAL" clId="{009D19F8-9B46-44CB-8368-6A9F1F925702}" dt="2025-09-12T19:50:35.880" v="39" actId="403"/>
          <ac:spMkLst>
            <pc:docMk/>
            <pc:sldMk cId="349090943" sldId="451"/>
            <ac:spMk id="5" creationId="{174120D6-F654-7438-89D9-970E6FF1E9BD}"/>
          </ac:spMkLst>
        </pc:spChg>
      </pc:sldChg>
      <pc:sldChg chg="modSp mod">
        <pc:chgData name="Swartout, Darcy" userId="1c015fc4-41a8-4efb-8017-be6f6fc86c37" providerId="ADAL" clId="{009D19F8-9B46-44CB-8368-6A9F1F925702}" dt="2025-09-12T19:50:43.208" v="40" actId="403"/>
        <pc:sldMkLst>
          <pc:docMk/>
          <pc:sldMk cId="1021933035" sldId="452"/>
        </pc:sldMkLst>
        <pc:spChg chg="mod">
          <ac:chgData name="Swartout, Darcy" userId="1c015fc4-41a8-4efb-8017-be6f6fc86c37" providerId="ADAL" clId="{009D19F8-9B46-44CB-8368-6A9F1F925702}" dt="2025-09-12T19:50:43.208" v="40" actId="403"/>
          <ac:spMkLst>
            <pc:docMk/>
            <pc:sldMk cId="1021933035" sldId="452"/>
            <ac:spMk id="5" creationId="{2737157E-7AE7-B1A1-173D-E56BB681E894}"/>
          </ac:spMkLst>
        </pc:spChg>
      </pc:sldChg>
      <pc:sldChg chg="modSp mod">
        <pc:chgData name="Swartout, Darcy" userId="1c015fc4-41a8-4efb-8017-be6f6fc86c37" providerId="ADAL" clId="{009D19F8-9B46-44CB-8368-6A9F1F925702}" dt="2025-09-12T19:50:49.422" v="41" actId="403"/>
        <pc:sldMkLst>
          <pc:docMk/>
          <pc:sldMk cId="508493736" sldId="453"/>
        </pc:sldMkLst>
        <pc:spChg chg="mod">
          <ac:chgData name="Swartout, Darcy" userId="1c015fc4-41a8-4efb-8017-be6f6fc86c37" providerId="ADAL" clId="{009D19F8-9B46-44CB-8368-6A9F1F925702}" dt="2025-09-12T19:50:49.422" v="41" actId="403"/>
          <ac:spMkLst>
            <pc:docMk/>
            <pc:sldMk cId="508493736" sldId="453"/>
            <ac:spMk id="5" creationId="{F3EDDD9B-6AAE-1B2D-8C7E-FA1C0D889289}"/>
          </ac:spMkLst>
        </pc:spChg>
      </pc:sldChg>
      <pc:sldChg chg="modSp mod">
        <pc:chgData name="Swartout, Darcy" userId="1c015fc4-41a8-4efb-8017-be6f6fc86c37" providerId="ADAL" clId="{009D19F8-9B46-44CB-8368-6A9F1F925702}" dt="2025-09-12T19:50:52.963" v="42" actId="403"/>
        <pc:sldMkLst>
          <pc:docMk/>
          <pc:sldMk cId="252593383" sldId="454"/>
        </pc:sldMkLst>
        <pc:spChg chg="mod">
          <ac:chgData name="Swartout, Darcy" userId="1c015fc4-41a8-4efb-8017-be6f6fc86c37" providerId="ADAL" clId="{009D19F8-9B46-44CB-8368-6A9F1F925702}" dt="2025-09-12T19:50:52.963" v="42" actId="403"/>
          <ac:spMkLst>
            <pc:docMk/>
            <pc:sldMk cId="252593383" sldId="454"/>
            <ac:spMk id="5" creationId="{21E91ED2-7402-5633-7FF7-196885E29372}"/>
          </ac:spMkLst>
        </pc:spChg>
      </pc:sldChg>
      <pc:sldChg chg="modSp mod">
        <pc:chgData name="Swartout, Darcy" userId="1c015fc4-41a8-4efb-8017-be6f6fc86c37" providerId="ADAL" clId="{009D19F8-9B46-44CB-8368-6A9F1F925702}" dt="2025-09-12T19:49:28.380" v="29" actId="403"/>
        <pc:sldMkLst>
          <pc:docMk/>
          <pc:sldMk cId="1461842959" sldId="455"/>
        </pc:sldMkLst>
        <pc:spChg chg="mod">
          <ac:chgData name="Swartout, Darcy" userId="1c015fc4-41a8-4efb-8017-be6f6fc86c37" providerId="ADAL" clId="{009D19F8-9B46-44CB-8368-6A9F1F925702}" dt="2025-09-12T19:49:28.380" v="29" actId="403"/>
          <ac:spMkLst>
            <pc:docMk/>
            <pc:sldMk cId="1461842959" sldId="455"/>
            <ac:spMk id="5" creationId="{F81DE000-CA13-7411-3E24-13B15A2A13FF}"/>
          </ac:spMkLst>
        </pc:spChg>
      </pc:sldChg>
      <pc:sldChg chg="modSp mod">
        <pc:chgData name="Swartout, Darcy" userId="1c015fc4-41a8-4efb-8017-be6f6fc86c37" providerId="ADAL" clId="{009D19F8-9B46-44CB-8368-6A9F1F925702}" dt="2025-09-12T19:49:45.184" v="31" actId="403"/>
        <pc:sldMkLst>
          <pc:docMk/>
          <pc:sldMk cId="2312118349" sldId="457"/>
        </pc:sldMkLst>
        <pc:spChg chg="mod">
          <ac:chgData name="Swartout, Darcy" userId="1c015fc4-41a8-4efb-8017-be6f6fc86c37" providerId="ADAL" clId="{009D19F8-9B46-44CB-8368-6A9F1F925702}" dt="2025-09-12T19:49:45.184" v="31" actId="403"/>
          <ac:spMkLst>
            <pc:docMk/>
            <pc:sldMk cId="2312118349" sldId="457"/>
            <ac:spMk id="5" creationId="{AFA6E22D-89F7-124C-F311-BDB51BE8CE87}"/>
          </ac:spMkLst>
        </pc:spChg>
      </pc:sldChg>
      <pc:sldChg chg="modSp mod">
        <pc:chgData name="Swartout, Darcy" userId="1c015fc4-41a8-4efb-8017-be6f6fc86c37" providerId="ADAL" clId="{009D19F8-9B46-44CB-8368-6A9F1F925702}" dt="2025-09-12T19:49:36.185" v="30" actId="403"/>
        <pc:sldMkLst>
          <pc:docMk/>
          <pc:sldMk cId="2002361716" sldId="459"/>
        </pc:sldMkLst>
        <pc:spChg chg="mod">
          <ac:chgData name="Swartout, Darcy" userId="1c015fc4-41a8-4efb-8017-be6f6fc86c37" providerId="ADAL" clId="{009D19F8-9B46-44CB-8368-6A9F1F925702}" dt="2025-09-12T19:49:36.185" v="30" actId="403"/>
          <ac:spMkLst>
            <pc:docMk/>
            <pc:sldMk cId="2002361716" sldId="459"/>
            <ac:spMk id="5" creationId="{6D49E944-BCBC-B99E-5545-51584A198754}"/>
          </ac:spMkLst>
        </pc:spChg>
      </pc:sldChg>
      <pc:sldChg chg="modSp mod">
        <pc:chgData name="Swartout, Darcy" userId="1c015fc4-41a8-4efb-8017-be6f6fc86c37" providerId="ADAL" clId="{009D19F8-9B46-44CB-8368-6A9F1F925702}" dt="2025-09-12T19:49:53.666" v="33" actId="1076"/>
        <pc:sldMkLst>
          <pc:docMk/>
          <pc:sldMk cId="3723073568" sldId="461"/>
        </pc:sldMkLst>
        <pc:spChg chg="mod">
          <ac:chgData name="Swartout, Darcy" userId="1c015fc4-41a8-4efb-8017-be6f6fc86c37" providerId="ADAL" clId="{009D19F8-9B46-44CB-8368-6A9F1F925702}" dt="2025-09-12T19:49:49.119" v="32" actId="403"/>
          <ac:spMkLst>
            <pc:docMk/>
            <pc:sldMk cId="3723073568" sldId="461"/>
            <ac:spMk id="5" creationId="{E97FB7C9-0632-D2C9-FC33-D4CB5C096131}"/>
          </ac:spMkLst>
        </pc:spChg>
        <pc:spChg chg="mod">
          <ac:chgData name="Swartout, Darcy" userId="1c015fc4-41a8-4efb-8017-be6f6fc86c37" providerId="ADAL" clId="{009D19F8-9B46-44CB-8368-6A9F1F925702}" dt="2025-09-12T19:49:53.666" v="33" actId="1076"/>
          <ac:spMkLst>
            <pc:docMk/>
            <pc:sldMk cId="3723073568" sldId="461"/>
            <ac:spMk id="11" creationId="{81951799-ADA3-047F-CB7E-29474D674544}"/>
          </ac:spMkLst>
        </pc:spChg>
        <pc:picChg chg="mod">
          <ac:chgData name="Swartout, Darcy" userId="1c015fc4-41a8-4efb-8017-be6f6fc86c37" providerId="ADAL" clId="{009D19F8-9B46-44CB-8368-6A9F1F925702}" dt="2025-09-12T19:49:53.666" v="33" actId="1076"/>
          <ac:picMkLst>
            <pc:docMk/>
            <pc:sldMk cId="3723073568" sldId="461"/>
            <ac:picMk id="8" creationId="{8797EB0A-4C26-E68E-B2A3-36CA37E688DC}"/>
          </ac:picMkLst>
        </pc:picChg>
      </pc:sldChg>
      <pc:sldChg chg="modSp mod">
        <pc:chgData name="Swartout, Darcy" userId="1c015fc4-41a8-4efb-8017-be6f6fc86c37" providerId="ADAL" clId="{009D19F8-9B46-44CB-8368-6A9F1F925702}" dt="2025-09-12T19:48:20.699" v="22" actId="1076"/>
        <pc:sldMkLst>
          <pc:docMk/>
          <pc:sldMk cId="327700952" sldId="462"/>
        </pc:sldMkLst>
        <pc:spChg chg="mod">
          <ac:chgData name="Swartout, Darcy" userId="1c015fc4-41a8-4efb-8017-be6f6fc86c37" providerId="ADAL" clId="{009D19F8-9B46-44CB-8368-6A9F1F925702}" dt="2025-09-12T19:47:18.287" v="8" actId="403"/>
          <ac:spMkLst>
            <pc:docMk/>
            <pc:sldMk cId="327700952" sldId="462"/>
            <ac:spMk id="11" creationId="{EF8A945C-9EF6-57B7-C145-7A5E84DAFEE3}"/>
          </ac:spMkLst>
        </pc:spChg>
        <pc:spChg chg="mod">
          <ac:chgData name="Swartout, Darcy" userId="1c015fc4-41a8-4efb-8017-be6f6fc86c37" providerId="ADAL" clId="{009D19F8-9B46-44CB-8368-6A9F1F925702}" dt="2025-09-12T19:48:06.571" v="16" actId="1076"/>
          <ac:spMkLst>
            <pc:docMk/>
            <pc:sldMk cId="327700952" sldId="462"/>
            <ac:spMk id="19" creationId="{3678594D-EB24-733D-C0C5-3F4BF99757C3}"/>
          </ac:spMkLst>
        </pc:spChg>
        <pc:spChg chg="mod">
          <ac:chgData name="Swartout, Darcy" userId="1c015fc4-41a8-4efb-8017-be6f6fc86c37" providerId="ADAL" clId="{009D19F8-9B46-44CB-8368-6A9F1F925702}" dt="2025-09-12T19:48:17.002" v="21" actId="14100"/>
          <ac:spMkLst>
            <pc:docMk/>
            <pc:sldMk cId="327700952" sldId="462"/>
            <ac:spMk id="20" creationId="{218E0CA9-C368-C0C0-0E5B-08D5CA02D0CB}"/>
          </ac:spMkLst>
        </pc:spChg>
        <pc:spChg chg="mod">
          <ac:chgData name="Swartout, Darcy" userId="1c015fc4-41a8-4efb-8017-be6f6fc86c37" providerId="ADAL" clId="{009D19F8-9B46-44CB-8368-6A9F1F925702}" dt="2025-09-12T19:48:01.933" v="15" actId="14100"/>
          <ac:spMkLst>
            <pc:docMk/>
            <pc:sldMk cId="327700952" sldId="462"/>
            <ac:spMk id="21" creationId="{EFA71A70-455C-D59F-17B0-D3FAF427A3AE}"/>
          </ac:spMkLst>
        </pc:spChg>
        <pc:spChg chg="mod">
          <ac:chgData name="Swartout, Darcy" userId="1c015fc4-41a8-4efb-8017-be6f6fc86c37" providerId="ADAL" clId="{009D19F8-9B46-44CB-8368-6A9F1F925702}" dt="2025-09-12T19:48:20.699" v="22" actId="1076"/>
          <ac:spMkLst>
            <pc:docMk/>
            <pc:sldMk cId="327700952" sldId="462"/>
            <ac:spMk id="22" creationId="{BF784BB1-9F92-87B5-F82C-5B1823BA5831}"/>
          </ac:spMkLst>
        </pc:spChg>
        <pc:picChg chg="mod modCrop">
          <ac:chgData name="Swartout, Darcy" userId="1c015fc4-41a8-4efb-8017-be6f6fc86c37" providerId="ADAL" clId="{009D19F8-9B46-44CB-8368-6A9F1F925702}" dt="2025-09-12T19:47:50.993" v="12" actId="1076"/>
          <ac:picMkLst>
            <pc:docMk/>
            <pc:sldMk cId="327700952" sldId="462"/>
            <ac:picMk id="9" creationId="{4B8D6912-BB1B-AF9C-81F3-AE8228953C06}"/>
          </ac:picMkLst>
        </pc:picChg>
      </pc:sldChg>
      <pc:sldChg chg="modSp mod">
        <pc:chgData name="Swartout, Darcy" userId="1c015fc4-41a8-4efb-8017-be6f6fc86c37" providerId="ADAL" clId="{009D19F8-9B46-44CB-8368-6A9F1F925702}" dt="2025-09-12T19:50:06.153" v="34" actId="403"/>
        <pc:sldMkLst>
          <pc:docMk/>
          <pc:sldMk cId="3494920409" sldId="463"/>
        </pc:sldMkLst>
        <pc:spChg chg="mod">
          <ac:chgData name="Swartout, Darcy" userId="1c015fc4-41a8-4efb-8017-be6f6fc86c37" providerId="ADAL" clId="{009D19F8-9B46-44CB-8368-6A9F1F925702}" dt="2025-09-12T19:50:06.153" v="34" actId="403"/>
          <ac:spMkLst>
            <pc:docMk/>
            <pc:sldMk cId="3494920409" sldId="463"/>
            <ac:spMk id="5" creationId="{08C57491-AC3A-BA56-C9B8-467E0A9ADE5D}"/>
          </ac:spMkLst>
        </pc:spChg>
      </pc:sldChg>
      <pc:sldChg chg="modSp mod">
        <pc:chgData name="Swartout, Darcy" userId="1c015fc4-41a8-4efb-8017-be6f6fc86c37" providerId="ADAL" clId="{009D19F8-9B46-44CB-8368-6A9F1F925702}" dt="2025-09-12T19:51:11.841" v="45" actId="962"/>
        <pc:sldMkLst>
          <pc:docMk/>
          <pc:sldMk cId="1374185692" sldId="464"/>
        </pc:sldMkLst>
        <pc:spChg chg="mod">
          <ac:chgData name="Swartout, Darcy" userId="1c015fc4-41a8-4efb-8017-be6f6fc86c37" providerId="ADAL" clId="{009D19F8-9B46-44CB-8368-6A9F1F925702}" dt="2025-09-12T19:51:10.330" v="43" actId="962"/>
          <ac:spMkLst>
            <pc:docMk/>
            <pc:sldMk cId="1374185692" sldId="464"/>
            <ac:spMk id="2" creationId="{F541791E-1F89-EACE-0D0A-6D46566785FD}"/>
          </ac:spMkLst>
        </pc:spChg>
        <pc:spChg chg="mod">
          <ac:chgData name="Swartout, Darcy" userId="1c015fc4-41a8-4efb-8017-be6f6fc86c37" providerId="ADAL" clId="{009D19F8-9B46-44CB-8368-6A9F1F925702}" dt="2025-09-12T19:51:11.841" v="45" actId="962"/>
          <ac:spMkLst>
            <pc:docMk/>
            <pc:sldMk cId="1374185692" sldId="464"/>
            <ac:spMk id="3" creationId="{23A7D234-101B-54EE-0D47-180A079267CA}"/>
          </ac:spMkLst>
        </pc:spChg>
        <pc:spChg chg="mod">
          <ac:chgData name="Swartout, Darcy" userId="1c015fc4-41a8-4efb-8017-be6f6fc86c37" providerId="ADAL" clId="{009D19F8-9B46-44CB-8368-6A9F1F925702}" dt="2025-09-12T19:51:11.177" v="44" actId="962"/>
          <ac:spMkLst>
            <pc:docMk/>
            <pc:sldMk cId="1374185692" sldId="464"/>
            <ac:spMk id="4" creationId="{485BED96-5631-296A-2BED-1943C89F4827}"/>
          </ac:spMkLst>
        </pc:spChg>
        <pc:spChg chg="mod">
          <ac:chgData name="Swartout, Darcy" userId="1c015fc4-41a8-4efb-8017-be6f6fc86c37" providerId="ADAL" clId="{009D19F8-9B46-44CB-8368-6A9F1F925702}" dt="2025-09-12T19:49:18.384" v="27" actId="403"/>
          <ac:spMkLst>
            <pc:docMk/>
            <pc:sldMk cId="1374185692" sldId="464"/>
            <ac:spMk id="13" creationId="{FC9B4A8C-BC29-F676-A2B1-43959B6B0E7D}"/>
          </ac:spMkLst>
        </pc:spChg>
      </pc:sldChg>
      <pc:sldChg chg="modSp mod">
        <pc:chgData name="Swartout, Darcy" userId="1c015fc4-41a8-4efb-8017-be6f6fc86c37" providerId="ADAL" clId="{009D19F8-9B46-44CB-8368-6A9F1F925702}" dt="2025-09-12T19:48:38.915" v="24" actId="403"/>
        <pc:sldMkLst>
          <pc:docMk/>
          <pc:sldMk cId="1187755243" sldId="465"/>
        </pc:sldMkLst>
        <pc:spChg chg="mod">
          <ac:chgData name="Swartout, Darcy" userId="1c015fc4-41a8-4efb-8017-be6f6fc86c37" providerId="ADAL" clId="{009D19F8-9B46-44CB-8368-6A9F1F925702}" dt="2025-09-12T19:48:38.915" v="24" actId="403"/>
          <ac:spMkLst>
            <pc:docMk/>
            <pc:sldMk cId="1187755243" sldId="465"/>
            <ac:spMk id="13" creationId="{058DA3D1-2CAF-7229-45B2-396832B3D00E}"/>
          </ac:spMkLst>
        </pc:spChg>
      </pc:sldChg>
      <pc:sldChg chg="modSp mod">
        <pc:chgData name="Swartout, Darcy" userId="1c015fc4-41a8-4efb-8017-be6f6fc86c37" providerId="ADAL" clId="{009D19F8-9B46-44CB-8368-6A9F1F925702}" dt="2025-09-12T19:48:59.586" v="25" actId="403"/>
        <pc:sldMkLst>
          <pc:docMk/>
          <pc:sldMk cId="623883925" sldId="466"/>
        </pc:sldMkLst>
        <pc:spChg chg="mod">
          <ac:chgData name="Swartout, Darcy" userId="1c015fc4-41a8-4efb-8017-be6f6fc86c37" providerId="ADAL" clId="{009D19F8-9B46-44CB-8368-6A9F1F925702}" dt="2025-09-12T19:48:59.586" v="25" actId="403"/>
          <ac:spMkLst>
            <pc:docMk/>
            <pc:sldMk cId="623883925" sldId="466"/>
            <ac:spMk id="11" creationId="{D4567B4B-82DE-6BB8-3470-ABF3E8EC6FA1}"/>
          </ac:spMkLst>
        </pc:spChg>
      </pc:sldChg>
    </pc:docChg>
  </pc:docChgLst>
  <pc:docChgLst>
    <pc:chgData name="Anna  Bobrovskaya" userId="f4b39805-eb08-4c84-8f3c-64880e8902b0" providerId="ADAL" clId="{9FC8686B-20EE-5DB1-AA84-93E8372683AB}"/>
    <pc:docChg chg="undo custSel modSld">
      <pc:chgData name="Anna  Bobrovskaya" userId="f4b39805-eb08-4c84-8f3c-64880e8902b0" providerId="ADAL" clId="{9FC8686B-20EE-5DB1-AA84-93E8372683AB}" dt="2025-09-12T17:48:09.798" v="465" actId="13926"/>
      <pc:docMkLst>
        <pc:docMk/>
      </pc:docMkLst>
      <pc:sldChg chg="modSp mod">
        <pc:chgData name="Anna  Bobrovskaya" userId="f4b39805-eb08-4c84-8f3c-64880e8902b0" providerId="ADAL" clId="{9FC8686B-20EE-5DB1-AA84-93E8372683AB}" dt="2025-09-11T21:47:48.856" v="194" actId="20577"/>
        <pc:sldMkLst>
          <pc:docMk/>
          <pc:sldMk cId="1339528299" sldId="355"/>
        </pc:sldMkLst>
        <pc:spChg chg="mod">
          <ac:chgData name="Anna  Bobrovskaya" userId="f4b39805-eb08-4c84-8f3c-64880e8902b0" providerId="ADAL" clId="{9FC8686B-20EE-5DB1-AA84-93E8372683AB}" dt="2025-09-11T21:47:48.856" v="194" actId="20577"/>
          <ac:spMkLst>
            <pc:docMk/>
            <pc:sldMk cId="1339528299" sldId="355"/>
            <ac:spMk id="6" creationId="{C3BB6FEC-C60D-49BB-A4AE-8ED5D0583D88}"/>
          </ac:spMkLst>
        </pc:spChg>
      </pc:sldChg>
      <pc:sldChg chg="modSp mod">
        <pc:chgData name="Anna  Bobrovskaya" userId="f4b39805-eb08-4c84-8f3c-64880e8902b0" providerId="ADAL" clId="{9FC8686B-20EE-5DB1-AA84-93E8372683AB}" dt="2025-09-12T17:47:16.165" v="458" actId="13926"/>
        <pc:sldMkLst>
          <pc:docMk/>
          <pc:sldMk cId="2594437778" sldId="364"/>
        </pc:sldMkLst>
        <pc:spChg chg="ord">
          <ac:chgData name="Anna  Bobrovskaya" userId="f4b39805-eb08-4c84-8f3c-64880e8902b0" providerId="ADAL" clId="{9FC8686B-20EE-5DB1-AA84-93E8372683AB}" dt="2025-09-11T21:23:49.474" v="71" actId="13244"/>
          <ac:spMkLst>
            <pc:docMk/>
            <pc:sldMk cId="2594437778" sldId="364"/>
            <ac:spMk id="2" creationId="{FC34FC1C-F77F-0BEC-C5FC-AB5048064EFE}"/>
          </ac:spMkLst>
        </pc:spChg>
        <pc:spChg chg="ord">
          <ac:chgData name="Anna  Bobrovskaya" userId="f4b39805-eb08-4c84-8f3c-64880e8902b0" providerId="ADAL" clId="{9FC8686B-20EE-5DB1-AA84-93E8372683AB}" dt="2025-09-11T21:23:46.758" v="70" actId="13244"/>
          <ac:spMkLst>
            <pc:docMk/>
            <pc:sldMk cId="2594437778" sldId="364"/>
            <ac:spMk id="3" creationId="{4FAA567B-A385-94A9-7732-7C8DB2BA2FEB}"/>
          </ac:spMkLst>
        </pc:spChg>
        <pc:spChg chg="ord">
          <ac:chgData name="Anna  Bobrovskaya" userId="f4b39805-eb08-4c84-8f3c-64880e8902b0" providerId="ADAL" clId="{9FC8686B-20EE-5DB1-AA84-93E8372683AB}" dt="2025-09-11T21:23:44.408" v="69" actId="13244"/>
          <ac:spMkLst>
            <pc:docMk/>
            <pc:sldMk cId="2594437778" sldId="364"/>
            <ac:spMk id="4" creationId="{B0A81400-E04C-ACC6-A5EB-613038822F40}"/>
          </ac:spMkLst>
        </pc:spChg>
        <pc:spChg chg="mod ord">
          <ac:chgData name="Anna  Bobrovskaya" userId="f4b39805-eb08-4c84-8f3c-64880e8902b0" providerId="ADAL" clId="{9FC8686B-20EE-5DB1-AA84-93E8372683AB}" dt="2025-09-12T17:47:16.165" v="458" actId="13926"/>
          <ac:spMkLst>
            <pc:docMk/>
            <pc:sldMk cId="2594437778" sldId="364"/>
            <ac:spMk id="8" creationId="{4AA67056-98B9-E37D-EC86-53D245BDA28A}"/>
          </ac:spMkLst>
        </pc:spChg>
        <pc:spChg chg="mod ord">
          <ac:chgData name="Anna  Bobrovskaya" userId="f4b39805-eb08-4c84-8f3c-64880e8902b0" providerId="ADAL" clId="{9FC8686B-20EE-5DB1-AA84-93E8372683AB}" dt="2025-09-11T21:23:38.729" v="68" actId="962"/>
          <ac:spMkLst>
            <pc:docMk/>
            <pc:sldMk cId="2594437778" sldId="364"/>
            <ac:spMk id="9" creationId="{8A985120-4D61-D681-336B-D39B656D209D}"/>
          </ac:spMkLst>
        </pc:spChg>
        <pc:spChg chg="ord">
          <ac:chgData name="Anna  Bobrovskaya" userId="f4b39805-eb08-4c84-8f3c-64880e8902b0" providerId="ADAL" clId="{9FC8686B-20EE-5DB1-AA84-93E8372683AB}" dt="2025-09-11T21:24:01.291" v="72" actId="13244"/>
          <ac:spMkLst>
            <pc:docMk/>
            <pc:sldMk cId="2594437778" sldId="364"/>
            <ac:spMk id="14" creationId="{6BCACCA0-6D62-E2D3-BD3F-509039D64799}"/>
          </ac:spMkLst>
        </pc:spChg>
        <pc:spChg chg="mod ord">
          <ac:chgData name="Anna  Bobrovskaya" userId="f4b39805-eb08-4c84-8f3c-64880e8902b0" providerId="ADAL" clId="{9FC8686B-20EE-5DB1-AA84-93E8372683AB}" dt="2025-09-12T17:37:35.195" v="446"/>
          <ac:spMkLst>
            <pc:docMk/>
            <pc:sldMk cId="2594437778" sldId="364"/>
            <ac:spMk id="15" creationId="{CB60EAC0-D079-D7F5-F3F1-E39F36F89733}"/>
          </ac:spMkLst>
        </pc:spChg>
        <pc:picChg chg="mod">
          <ac:chgData name="Anna  Bobrovskaya" userId="f4b39805-eb08-4c84-8f3c-64880e8902b0" providerId="ADAL" clId="{9FC8686B-20EE-5DB1-AA84-93E8372683AB}" dt="2025-09-11T21:24:04.888" v="73" actId="962"/>
          <ac:picMkLst>
            <pc:docMk/>
            <pc:sldMk cId="2594437778" sldId="364"/>
            <ac:picMk id="6" creationId="{FC7FCB77-DBC6-72D6-C99C-5904ED8FFC14}"/>
          </ac:picMkLst>
        </pc:picChg>
        <pc:picChg chg="mod">
          <ac:chgData name="Anna  Bobrovskaya" userId="f4b39805-eb08-4c84-8f3c-64880e8902b0" providerId="ADAL" clId="{9FC8686B-20EE-5DB1-AA84-93E8372683AB}" dt="2025-09-11T21:24:07.203" v="74" actId="962"/>
          <ac:picMkLst>
            <pc:docMk/>
            <pc:sldMk cId="2594437778" sldId="364"/>
            <ac:picMk id="11" creationId="{BB1AA5BB-D251-E0BE-5C69-1837AB0A940F}"/>
          </ac:picMkLst>
        </pc:picChg>
        <pc:picChg chg="mod">
          <ac:chgData name="Anna  Bobrovskaya" userId="f4b39805-eb08-4c84-8f3c-64880e8902b0" providerId="ADAL" clId="{9FC8686B-20EE-5DB1-AA84-93E8372683AB}" dt="2025-09-11T21:24:09.570" v="75" actId="962"/>
          <ac:picMkLst>
            <pc:docMk/>
            <pc:sldMk cId="2594437778" sldId="364"/>
            <ac:picMk id="13" creationId="{9A0E22E7-526D-9EE4-3B7D-0D138CFD07CB}"/>
          </ac:picMkLst>
        </pc:picChg>
        <pc:picChg chg="mod">
          <ac:chgData name="Anna  Bobrovskaya" userId="f4b39805-eb08-4c84-8f3c-64880e8902b0" providerId="ADAL" clId="{9FC8686B-20EE-5DB1-AA84-93E8372683AB}" dt="2025-09-11T21:24:11.803" v="76" actId="962"/>
          <ac:picMkLst>
            <pc:docMk/>
            <pc:sldMk cId="2594437778" sldId="364"/>
            <ac:picMk id="17" creationId="{119E6723-F3A0-91F6-1CED-16CD9133D3EF}"/>
          </ac:picMkLst>
        </pc:picChg>
      </pc:sldChg>
      <pc:sldChg chg="delSp modSp mod">
        <pc:chgData name="Anna  Bobrovskaya" userId="f4b39805-eb08-4c84-8f3c-64880e8902b0" providerId="ADAL" clId="{9FC8686B-20EE-5DB1-AA84-93E8372683AB}" dt="2025-09-12T17:37:55.519" v="454"/>
        <pc:sldMkLst>
          <pc:docMk/>
          <pc:sldMk cId="2872434557" sldId="408"/>
        </pc:sldMkLst>
        <pc:spChg chg="ord">
          <ac:chgData name="Anna  Bobrovskaya" userId="f4b39805-eb08-4c84-8f3c-64880e8902b0" providerId="ADAL" clId="{9FC8686B-20EE-5DB1-AA84-93E8372683AB}" dt="2025-09-11T21:15:52.576" v="3" actId="13244"/>
          <ac:spMkLst>
            <pc:docMk/>
            <pc:sldMk cId="2872434557" sldId="408"/>
            <ac:spMk id="2" creationId="{A8C0552B-591A-C7BA-7E20-E665227EF28A}"/>
          </ac:spMkLst>
        </pc:spChg>
        <pc:spChg chg="ord">
          <ac:chgData name="Anna  Bobrovskaya" userId="f4b39805-eb08-4c84-8f3c-64880e8902b0" providerId="ADAL" clId="{9FC8686B-20EE-5DB1-AA84-93E8372683AB}" dt="2025-09-11T21:15:50.211" v="2" actId="13244"/>
          <ac:spMkLst>
            <pc:docMk/>
            <pc:sldMk cId="2872434557" sldId="408"/>
            <ac:spMk id="3" creationId="{AD1E2BF7-7DED-8AB9-EA98-F4955F3E25BE}"/>
          </ac:spMkLst>
        </pc:spChg>
        <pc:spChg chg="ord">
          <ac:chgData name="Anna  Bobrovskaya" userId="f4b39805-eb08-4c84-8f3c-64880e8902b0" providerId="ADAL" clId="{9FC8686B-20EE-5DB1-AA84-93E8372683AB}" dt="2025-09-11T21:15:47.960" v="1" actId="13244"/>
          <ac:spMkLst>
            <pc:docMk/>
            <pc:sldMk cId="2872434557" sldId="408"/>
            <ac:spMk id="4" creationId="{B0DC45ED-01F8-CCD6-3465-17334F546BD7}"/>
          </ac:spMkLst>
        </pc:spChg>
        <pc:spChg chg="mod">
          <ac:chgData name="Anna  Bobrovskaya" userId="f4b39805-eb08-4c84-8f3c-64880e8902b0" providerId="ADAL" clId="{9FC8686B-20EE-5DB1-AA84-93E8372683AB}" dt="2025-09-12T17:37:55.519" v="454"/>
          <ac:spMkLst>
            <pc:docMk/>
            <pc:sldMk cId="2872434557" sldId="408"/>
            <ac:spMk id="5" creationId="{92290C7B-1E2C-4C79-77FF-19FCB458722E}"/>
          </ac:spMkLst>
        </pc:spChg>
        <pc:spChg chg="mod">
          <ac:chgData name="Anna  Bobrovskaya" userId="f4b39805-eb08-4c84-8f3c-64880e8902b0" providerId="ADAL" clId="{9FC8686B-20EE-5DB1-AA84-93E8372683AB}" dt="2025-09-12T16:29:24.161" v="195" actId="11"/>
          <ac:spMkLst>
            <pc:docMk/>
            <pc:sldMk cId="2872434557" sldId="408"/>
            <ac:spMk id="6" creationId="{F83032BC-F9AC-FEB1-2335-C3E713927DC7}"/>
          </ac:spMkLst>
        </pc:spChg>
        <pc:spChg chg="mod">
          <ac:chgData name="Anna  Bobrovskaya" userId="f4b39805-eb08-4c84-8f3c-64880e8902b0" providerId="ADAL" clId="{9FC8686B-20EE-5DB1-AA84-93E8372683AB}" dt="2025-09-12T16:29:30.650" v="196" actId="11"/>
          <ac:spMkLst>
            <pc:docMk/>
            <pc:sldMk cId="2872434557" sldId="408"/>
            <ac:spMk id="7" creationId="{8C587557-C308-1C14-E943-DCDE39C0D96A}"/>
          </ac:spMkLst>
        </pc:spChg>
      </pc:sldChg>
      <pc:sldChg chg="delSp modSp mod">
        <pc:chgData name="Anna  Bobrovskaya" userId="f4b39805-eb08-4c84-8f3c-64880e8902b0" providerId="ADAL" clId="{9FC8686B-20EE-5DB1-AA84-93E8372683AB}" dt="2025-09-12T17:37:29.661" v="444"/>
        <pc:sldMkLst>
          <pc:docMk/>
          <pc:sldMk cId="2593318646" sldId="409"/>
        </pc:sldMkLst>
        <pc:spChg chg="mod">
          <ac:chgData name="Anna  Bobrovskaya" userId="f4b39805-eb08-4c84-8f3c-64880e8902b0" providerId="ADAL" clId="{9FC8686B-20EE-5DB1-AA84-93E8372683AB}" dt="2025-09-12T17:37:29.661" v="444"/>
          <ac:spMkLst>
            <pc:docMk/>
            <pc:sldMk cId="2593318646" sldId="409"/>
            <ac:spMk id="5" creationId="{07A38923-F4F5-DE56-68D8-2D5D518941C5}"/>
          </ac:spMkLst>
        </pc:spChg>
        <pc:spChg chg="mod">
          <ac:chgData name="Anna  Bobrovskaya" userId="f4b39805-eb08-4c84-8f3c-64880e8902b0" providerId="ADAL" clId="{9FC8686B-20EE-5DB1-AA84-93E8372683AB}" dt="2025-09-12T16:33:57.079" v="261" actId="11"/>
          <ac:spMkLst>
            <pc:docMk/>
            <pc:sldMk cId="2593318646" sldId="409"/>
            <ac:spMk id="6" creationId="{47789111-5D0B-9325-5D39-BC195675C2DC}"/>
          </ac:spMkLst>
        </pc:spChg>
        <pc:spChg chg="mod">
          <ac:chgData name="Anna  Bobrovskaya" userId="f4b39805-eb08-4c84-8f3c-64880e8902b0" providerId="ADAL" clId="{9FC8686B-20EE-5DB1-AA84-93E8372683AB}" dt="2025-09-12T16:33:36.826" v="254" actId="179"/>
          <ac:spMkLst>
            <pc:docMk/>
            <pc:sldMk cId="2593318646" sldId="409"/>
            <ac:spMk id="7" creationId="{F2367A53-FC2A-CDA5-2F41-32032A0E5790}"/>
          </ac:spMkLst>
        </pc:spChg>
        <pc:spChg chg="mod">
          <ac:chgData name="Anna  Bobrovskaya" userId="f4b39805-eb08-4c84-8f3c-64880e8902b0" providerId="ADAL" clId="{9FC8686B-20EE-5DB1-AA84-93E8372683AB}" dt="2025-09-11T21:26:35.736" v="99" actId="1076"/>
          <ac:spMkLst>
            <pc:docMk/>
            <pc:sldMk cId="2593318646" sldId="409"/>
            <ac:spMk id="13" creationId="{00C6E332-2004-DB84-5C84-3E879FF4DDAF}"/>
          </ac:spMkLst>
        </pc:spChg>
        <pc:spChg chg="mod">
          <ac:chgData name="Anna  Bobrovskaya" userId="f4b39805-eb08-4c84-8f3c-64880e8902b0" providerId="ADAL" clId="{9FC8686B-20EE-5DB1-AA84-93E8372683AB}" dt="2025-09-12T16:33:48.669" v="260" actId="20577"/>
          <ac:spMkLst>
            <pc:docMk/>
            <pc:sldMk cId="2593318646" sldId="409"/>
            <ac:spMk id="20" creationId="{032290CA-CF56-692C-59BD-20314E11E08F}"/>
          </ac:spMkLst>
        </pc:spChg>
        <pc:spChg chg="mod">
          <ac:chgData name="Anna  Bobrovskaya" userId="f4b39805-eb08-4c84-8f3c-64880e8902b0" providerId="ADAL" clId="{9FC8686B-20EE-5DB1-AA84-93E8372683AB}" dt="2025-09-12T16:33:43.420" v="256" actId="20577"/>
          <ac:spMkLst>
            <pc:docMk/>
            <pc:sldMk cId="2593318646" sldId="409"/>
            <ac:spMk id="22" creationId="{D9E0BE89-2BA6-415C-1F99-08D0206A1E0A}"/>
          </ac:spMkLst>
        </pc:spChg>
        <pc:spChg chg="mod">
          <ac:chgData name="Anna  Bobrovskaya" userId="f4b39805-eb08-4c84-8f3c-64880e8902b0" providerId="ADAL" clId="{9FC8686B-20EE-5DB1-AA84-93E8372683AB}" dt="2025-09-11T21:26:02.408" v="94" actId="14100"/>
          <ac:spMkLst>
            <pc:docMk/>
            <pc:sldMk cId="2593318646" sldId="409"/>
            <ac:spMk id="23" creationId="{00006C32-D379-F234-955D-D7B4E3344C7C}"/>
          </ac:spMkLst>
        </pc:spChg>
        <pc:spChg chg="mod">
          <ac:chgData name="Anna  Bobrovskaya" userId="f4b39805-eb08-4c84-8f3c-64880e8902b0" providerId="ADAL" clId="{9FC8686B-20EE-5DB1-AA84-93E8372683AB}" dt="2025-09-12T16:33:45.581" v="258" actId="20577"/>
          <ac:spMkLst>
            <pc:docMk/>
            <pc:sldMk cId="2593318646" sldId="409"/>
            <ac:spMk id="24" creationId="{BB9DB3C2-6D0E-BB77-6C3A-35F4F85B8CBF}"/>
          </ac:spMkLst>
        </pc:spChg>
        <pc:picChg chg="mod modCrop">
          <ac:chgData name="Anna  Bobrovskaya" userId="f4b39805-eb08-4c84-8f3c-64880e8902b0" providerId="ADAL" clId="{9FC8686B-20EE-5DB1-AA84-93E8372683AB}" dt="2025-09-11T21:26:24.820" v="96" actId="1076"/>
          <ac:picMkLst>
            <pc:docMk/>
            <pc:sldMk cId="2593318646" sldId="409"/>
            <ac:picMk id="12" creationId="{6E689A73-6785-133C-D5CF-B8BE115F5060}"/>
          </ac:picMkLst>
        </pc:picChg>
        <pc:picChg chg="mod">
          <ac:chgData name="Anna  Bobrovskaya" userId="f4b39805-eb08-4c84-8f3c-64880e8902b0" providerId="ADAL" clId="{9FC8686B-20EE-5DB1-AA84-93E8372683AB}" dt="2025-09-11T21:25:21.839" v="88" actId="14100"/>
          <ac:picMkLst>
            <pc:docMk/>
            <pc:sldMk cId="2593318646" sldId="409"/>
            <ac:picMk id="15" creationId="{FB1EC024-BBB0-9989-27CE-B9D5A151EA1D}"/>
          </ac:picMkLst>
        </pc:picChg>
      </pc:sldChg>
      <pc:sldChg chg="delSp modSp mod">
        <pc:chgData name="Anna  Bobrovskaya" userId="f4b39805-eb08-4c84-8f3c-64880e8902b0" providerId="ADAL" clId="{9FC8686B-20EE-5DB1-AA84-93E8372683AB}" dt="2025-09-12T17:36:43.953" v="437"/>
        <pc:sldMkLst>
          <pc:docMk/>
          <pc:sldMk cId="3235029837" sldId="440"/>
        </pc:sldMkLst>
        <pc:spChg chg="mod">
          <ac:chgData name="Anna  Bobrovskaya" userId="f4b39805-eb08-4c84-8f3c-64880e8902b0" providerId="ADAL" clId="{9FC8686B-20EE-5DB1-AA84-93E8372683AB}" dt="2025-09-12T17:36:43.953" v="437"/>
          <ac:spMkLst>
            <pc:docMk/>
            <pc:sldMk cId="3235029837" sldId="440"/>
            <ac:spMk id="5" creationId="{031FFE29-1ACF-1EF3-2891-8AA04A5818BD}"/>
          </ac:spMkLst>
        </pc:spChg>
        <pc:spChg chg="mod">
          <ac:chgData name="Anna  Bobrovskaya" userId="f4b39805-eb08-4c84-8f3c-64880e8902b0" providerId="ADAL" clId="{9FC8686B-20EE-5DB1-AA84-93E8372683AB}" dt="2025-09-12T16:36:33.618" v="305" actId="11"/>
          <ac:spMkLst>
            <pc:docMk/>
            <pc:sldMk cId="3235029837" sldId="440"/>
            <ac:spMk id="6" creationId="{08EDBB41-4321-CC17-7AC8-DA124B89AE97}"/>
          </ac:spMkLst>
        </pc:spChg>
        <pc:spChg chg="mod">
          <ac:chgData name="Anna  Bobrovskaya" userId="f4b39805-eb08-4c84-8f3c-64880e8902b0" providerId="ADAL" clId="{9FC8686B-20EE-5DB1-AA84-93E8372683AB}" dt="2025-09-11T21:31:00.263" v="130" actId="1076"/>
          <ac:spMkLst>
            <pc:docMk/>
            <pc:sldMk cId="3235029837" sldId="440"/>
            <ac:spMk id="10" creationId="{F23C4826-FA2B-747C-BA20-AF3B324C8FD4}"/>
          </ac:spMkLst>
        </pc:spChg>
        <pc:spChg chg="mod">
          <ac:chgData name="Anna  Bobrovskaya" userId="f4b39805-eb08-4c84-8f3c-64880e8902b0" providerId="ADAL" clId="{9FC8686B-20EE-5DB1-AA84-93E8372683AB}" dt="2025-09-11T21:31:14.129" v="134" actId="1076"/>
          <ac:spMkLst>
            <pc:docMk/>
            <pc:sldMk cId="3235029837" sldId="440"/>
            <ac:spMk id="11" creationId="{183086DB-1112-04A0-57F8-C2B0FEA8C112}"/>
          </ac:spMkLst>
        </pc:spChg>
        <pc:spChg chg="mod">
          <ac:chgData name="Anna  Bobrovskaya" userId="f4b39805-eb08-4c84-8f3c-64880e8902b0" providerId="ADAL" clId="{9FC8686B-20EE-5DB1-AA84-93E8372683AB}" dt="2025-09-12T16:36:42.260" v="308" actId="20577"/>
          <ac:spMkLst>
            <pc:docMk/>
            <pc:sldMk cId="3235029837" sldId="440"/>
            <ac:spMk id="13" creationId="{F1B1E0D1-DB2E-86A3-9BE1-95CE69614598}"/>
          </ac:spMkLst>
        </pc:spChg>
        <pc:spChg chg="mod">
          <ac:chgData name="Anna  Bobrovskaya" userId="f4b39805-eb08-4c84-8f3c-64880e8902b0" providerId="ADAL" clId="{9FC8686B-20EE-5DB1-AA84-93E8372683AB}" dt="2025-09-12T16:36:39.795" v="306" actId="11"/>
          <ac:spMkLst>
            <pc:docMk/>
            <pc:sldMk cId="3235029837" sldId="440"/>
            <ac:spMk id="15" creationId="{34CDE24C-469F-AC61-BA88-A7CEB1DC7356}"/>
          </ac:spMkLst>
        </pc:spChg>
        <pc:spChg chg="mod">
          <ac:chgData name="Anna  Bobrovskaya" userId="f4b39805-eb08-4c84-8f3c-64880e8902b0" providerId="ADAL" clId="{9FC8686B-20EE-5DB1-AA84-93E8372683AB}" dt="2025-09-12T16:36:44.061" v="310" actId="20577"/>
          <ac:spMkLst>
            <pc:docMk/>
            <pc:sldMk cId="3235029837" sldId="440"/>
            <ac:spMk id="17" creationId="{B8E5B3F9-5C11-8344-5811-843BC8947E49}"/>
          </ac:spMkLst>
        </pc:spChg>
        <pc:picChg chg="mod">
          <ac:chgData name="Anna  Bobrovskaya" userId="f4b39805-eb08-4c84-8f3c-64880e8902b0" providerId="ADAL" clId="{9FC8686B-20EE-5DB1-AA84-93E8372683AB}" dt="2025-09-11T21:30:53.080" v="128" actId="1076"/>
          <ac:picMkLst>
            <pc:docMk/>
            <pc:sldMk cId="3235029837" sldId="440"/>
            <ac:picMk id="16" creationId="{6A6D3A8C-C96A-CFC1-7321-F37D2408F610}"/>
          </ac:picMkLst>
        </pc:picChg>
      </pc:sldChg>
      <pc:sldChg chg="modSp mod">
        <pc:chgData name="Anna  Bobrovskaya" userId="f4b39805-eb08-4c84-8f3c-64880e8902b0" providerId="ADAL" clId="{9FC8686B-20EE-5DB1-AA84-93E8372683AB}" dt="2025-09-12T17:37:52.812" v="453"/>
        <pc:sldMkLst>
          <pc:docMk/>
          <pc:sldMk cId="2219658245" sldId="442"/>
        </pc:sldMkLst>
        <pc:spChg chg="mod">
          <ac:chgData name="Anna  Bobrovskaya" userId="f4b39805-eb08-4c84-8f3c-64880e8902b0" providerId="ADAL" clId="{9FC8686B-20EE-5DB1-AA84-93E8372683AB}" dt="2025-09-12T17:37:52.812" v="453"/>
          <ac:spMkLst>
            <pc:docMk/>
            <pc:sldMk cId="2219658245" sldId="442"/>
            <ac:spMk id="5" creationId="{26ECCC86-3017-2B95-EACA-8B89372B3FB0}"/>
          </ac:spMkLst>
        </pc:spChg>
        <pc:spChg chg="mod">
          <ac:chgData name="Anna  Bobrovskaya" userId="f4b39805-eb08-4c84-8f3c-64880e8902b0" providerId="ADAL" clId="{9FC8686B-20EE-5DB1-AA84-93E8372683AB}" dt="2025-09-12T16:29:45.727" v="198" actId="11"/>
          <ac:spMkLst>
            <pc:docMk/>
            <pc:sldMk cId="2219658245" sldId="442"/>
            <ac:spMk id="6" creationId="{D4505D22-3114-FAC6-AE56-76AABCCAFEA3}"/>
          </ac:spMkLst>
        </pc:spChg>
        <pc:spChg chg="mod">
          <ac:chgData name="Anna  Bobrovskaya" userId="f4b39805-eb08-4c84-8f3c-64880e8902b0" providerId="ADAL" clId="{9FC8686B-20EE-5DB1-AA84-93E8372683AB}" dt="2025-09-12T16:29:38.174" v="197" actId="11"/>
          <ac:spMkLst>
            <pc:docMk/>
            <pc:sldMk cId="2219658245" sldId="442"/>
            <ac:spMk id="7" creationId="{0693AA32-8696-34B7-8280-BCCD8286D132}"/>
          </ac:spMkLst>
        </pc:spChg>
        <pc:spChg chg="mod">
          <ac:chgData name="Anna  Bobrovskaya" userId="f4b39805-eb08-4c84-8f3c-64880e8902b0" providerId="ADAL" clId="{9FC8686B-20EE-5DB1-AA84-93E8372683AB}" dt="2025-09-12T16:29:54.980" v="201" actId="20577"/>
          <ac:spMkLst>
            <pc:docMk/>
            <pc:sldMk cId="2219658245" sldId="442"/>
            <ac:spMk id="20" creationId="{E897539D-D8B8-2D50-462F-30B810FDCDBA}"/>
          </ac:spMkLst>
        </pc:spChg>
        <pc:spChg chg="mod">
          <ac:chgData name="Anna  Bobrovskaya" userId="f4b39805-eb08-4c84-8f3c-64880e8902b0" providerId="ADAL" clId="{9FC8686B-20EE-5DB1-AA84-93E8372683AB}" dt="2025-09-12T16:29:51.631" v="199" actId="20577"/>
          <ac:spMkLst>
            <pc:docMk/>
            <pc:sldMk cId="2219658245" sldId="442"/>
            <ac:spMk id="22" creationId="{06B7616D-7F6F-23FF-82CA-D663D6FB41B9}"/>
          </ac:spMkLst>
        </pc:spChg>
        <pc:spChg chg="mod">
          <ac:chgData name="Anna  Bobrovskaya" userId="f4b39805-eb08-4c84-8f3c-64880e8902b0" providerId="ADAL" clId="{9FC8686B-20EE-5DB1-AA84-93E8372683AB}" dt="2025-09-12T16:29:53.090" v="200" actId="20577"/>
          <ac:spMkLst>
            <pc:docMk/>
            <pc:sldMk cId="2219658245" sldId="442"/>
            <ac:spMk id="24" creationId="{E3024F3F-EB6C-9DDA-5243-28AC910AAA9B}"/>
          </ac:spMkLst>
        </pc:spChg>
        <pc:spChg chg="ord">
          <ac:chgData name="Anna  Bobrovskaya" userId="f4b39805-eb08-4c84-8f3c-64880e8902b0" providerId="ADAL" clId="{9FC8686B-20EE-5DB1-AA84-93E8372683AB}" dt="2025-09-11T21:16:31.044" v="6" actId="13244"/>
          <ac:spMkLst>
            <pc:docMk/>
            <pc:sldMk cId="2219658245" sldId="442"/>
            <ac:spMk id="27" creationId="{520D1650-D122-D01E-EEA9-CB049076AC0B}"/>
          </ac:spMkLst>
        </pc:spChg>
      </pc:sldChg>
      <pc:sldChg chg="modSp mod">
        <pc:chgData name="Anna  Bobrovskaya" userId="f4b39805-eb08-4c84-8f3c-64880e8902b0" providerId="ADAL" clId="{9FC8686B-20EE-5DB1-AA84-93E8372683AB}" dt="2025-09-12T17:37:50.156" v="452"/>
        <pc:sldMkLst>
          <pc:docMk/>
          <pc:sldMk cId="649755353" sldId="443"/>
        </pc:sldMkLst>
        <pc:spChg chg="mod">
          <ac:chgData name="Anna  Bobrovskaya" userId="f4b39805-eb08-4c84-8f3c-64880e8902b0" providerId="ADAL" clId="{9FC8686B-20EE-5DB1-AA84-93E8372683AB}" dt="2025-09-12T17:37:50.156" v="452"/>
          <ac:spMkLst>
            <pc:docMk/>
            <pc:sldMk cId="649755353" sldId="443"/>
            <ac:spMk id="5" creationId="{DEF0454A-39D2-1ED6-66E2-D4EFA33FD9CC}"/>
          </ac:spMkLst>
        </pc:spChg>
        <pc:spChg chg="mod">
          <ac:chgData name="Anna  Bobrovskaya" userId="f4b39805-eb08-4c84-8f3c-64880e8902b0" providerId="ADAL" clId="{9FC8686B-20EE-5DB1-AA84-93E8372683AB}" dt="2025-09-12T16:30:03.276" v="202" actId="11"/>
          <ac:spMkLst>
            <pc:docMk/>
            <pc:sldMk cId="649755353" sldId="443"/>
            <ac:spMk id="6" creationId="{22A811C7-1F08-6E62-114C-D4678C10C15E}"/>
          </ac:spMkLst>
        </pc:spChg>
        <pc:spChg chg="mod">
          <ac:chgData name="Anna  Bobrovskaya" userId="f4b39805-eb08-4c84-8f3c-64880e8902b0" providerId="ADAL" clId="{9FC8686B-20EE-5DB1-AA84-93E8372683AB}" dt="2025-09-11T21:16:54.905" v="9" actId="14100"/>
          <ac:spMkLst>
            <pc:docMk/>
            <pc:sldMk cId="649755353" sldId="443"/>
            <ac:spMk id="16" creationId="{4E2AF6FB-BD12-5345-8462-1A530477136E}"/>
          </ac:spMkLst>
        </pc:spChg>
      </pc:sldChg>
      <pc:sldChg chg="modSp mod">
        <pc:chgData name="Anna  Bobrovskaya" userId="f4b39805-eb08-4c84-8f3c-64880e8902b0" providerId="ADAL" clId="{9FC8686B-20EE-5DB1-AA84-93E8372683AB}" dt="2025-09-12T17:48:09.798" v="465" actId="13926"/>
        <pc:sldMkLst>
          <pc:docMk/>
          <pc:sldMk cId="2876708186" sldId="444"/>
        </pc:sldMkLst>
        <pc:spChg chg="mod">
          <ac:chgData name="Anna  Bobrovskaya" userId="f4b39805-eb08-4c84-8f3c-64880e8902b0" providerId="ADAL" clId="{9FC8686B-20EE-5DB1-AA84-93E8372683AB}" dt="2025-09-12T16:30:11.612" v="203" actId="11"/>
          <ac:spMkLst>
            <pc:docMk/>
            <pc:sldMk cId="2876708186" sldId="444"/>
            <ac:spMk id="6" creationId="{DC5B9F5D-2E85-B746-FFFB-550875570B1F}"/>
          </ac:spMkLst>
        </pc:spChg>
        <pc:spChg chg="mod">
          <ac:chgData name="Anna  Bobrovskaya" userId="f4b39805-eb08-4c84-8f3c-64880e8902b0" providerId="ADAL" clId="{9FC8686B-20EE-5DB1-AA84-93E8372683AB}" dt="2025-09-12T17:37:46.725" v="451"/>
          <ac:spMkLst>
            <pc:docMk/>
            <pc:sldMk cId="2876708186" sldId="444"/>
            <ac:spMk id="13" creationId="{03641932-8BBF-0D06-2D9B-0F8EDCB1C312}"/>
          </ac:spMkLst>
        </pc:spChg>
        <pc:spChg chg="mod">
          <ac:chgData name="Anna  Bobrovskaya" userId="f4b39805-eb08-4c84-8f3c-64880e8902b0" providerId="ADAL" clId="{9FC8686B-20EE-5DB1-AA84-93E8372683AB}" dt="2025-09-11T21:17:27.955" v="14" actId="14100"/>
          <ac:spMkLst>
            <pc:docMk/>
            <pc:sldMk cId="2876708186" sldId="444"/>
            <ac:spMk id="15" creationId="{A1DFDD17-4FFF-0CA2-F8FD-E5646B5DDC95}"/>
          </ac:spMkLst>
        </pc:spChg>
        <pc:spChg chg="mod">
          <ac:chgData name="Anna  Bobrovskaya" userId="f4b39805-eb08-4c84-8f3c-64880e8902b0" providerId="ADAL" clId="{9FC8686B-20EE-5DB1-AA84-93E8372683AB}" dt="2025-09-12T17:48:09.798" v="465" actId="13926"/>
          <ac:spMkLst>
            <pc:docMk/>
            <pc:sldMk cId="2876708186" sldId="444"/>
            <ac:spMk id="17" creationId="{D96748B7-C578-1EB3-FA15-A3879D7C903A}"/>
          </ac:spMkLst>
        </pc:spChg>
        <pc:spChg chg="mod">
          <ac:chgData name="Anna  Bobrovskaya" userId="f4b39805-eb08-4c84-8f3c-64880e8902b0" providerId="ADAL" clId="{9FC8686B-20EE-5DB1-AA84-93E8372683AB}" dt="2025-09-11T21:18:05.354" v="21" actId="14100"/>
          <ac:spMkLst>
            <pc:docMk/>
            <pc:sldMk cId="2876708186" sldId="444"/>
            <ac:spMk id="23" creationId="{D1C83C94-9024-87F5-EB08-6CF369DF57F7}"/>
          </ac:spMkLst>
        </pc:spChg>
        <pc:picChg chg="mod">
          <ac:chgData name="Anna  Bobrovskaya" userId="f4b39805-eb08-4c84-8f3c-64880e8902b0" providerId="ADAL" clId="{9FC8686B-20EE-5DB1-AA84-93E8372683AB}" dt="2025-09-11T21:17:52.121" v="16" actId="1076"/>
          <ac:picMkLst>
            <pc:docMk/>
            <pc:sldMk cId="2876708186" sldId="444"/>
            <ac:picMk id="10" creationId="{A11FD669-1D38-E9FF-EC5D-2F3DB065B1BC}"/>
          </ac:picMkLst>
        </pc:picChg>
        <pc:picChg chg="mod">
          <ac:chgData name="Anna  Bobrovskaya" userId="f4b39805-eb08-4c84-8f3c-64880e8902b0" providerId="ADAL" clId="{9FC8686B-20EE-5DB1-AA84-93E8372683AB}" dt="2025-09-11T21:17:20.238" v="12" actId="1076"/>
          <ac:picMkLst>
            <pc:docMk/>
            <pc:sldMk cId="2876708186" sldId="444"/>
            <ac:picMk id="20" creationId="{5DC8085D-F95F-D700-CCCC-C72CBA2D80D1}"/>
          </ac:picMkLst>
        </pc:picChg>
      </pc:sldChg>
      <pc:sldChg chg="modSp mod">
        <pc:chgData name="Anna  Bobrovskaya" userId="f4b39805-eb08-4c84-8f3c-64880e8902b0" providerId="ADAL" clId="{9FC8686B-20EE-5DB1-AA84-93E8372683AB}" dt="2025-09-12T17:37:42.058" v="449"/>
        <pc:sldMkLst>
          <pc:docMk/>
          <pc:sldMk cId="2249778099" sldId="445"/>
        </pc:sldMkLst>
        <pc:spChg chg="mod ord">
          <ac:chgData name="Anna  Bobrovskaya" userId="f4b39805-eb08-4c84-8f3c-64880e8902b0" providerId="ADAL" clId="{9FC8686B-20EE-5DB1-AA84-93E8372683AB}" dt="2025-09-12T16:30:58.440" v="212" actId="11"/>
          <ac:spMkLst>
            <pc:docMk/>
            <pc:sldMk cId="2249778099" sldId="445"/>
            <ac:spMk id="6" creationId="{FB84EDF1-9214-138C-62C0-CD69516EF5AC}"/>
          </ac:spMkLst>
        </pc:spChg>
        <pc:spChg chg="ord">
          <ac:chgData name="Anna  Bobrovskaya" userId="f4b39805-eb08-4c84-8f3c-64880e8902b0" providerId="ADAL" clId="{9FC8686B-20EE-5DB1-AA84-93E8372683AB}" dt="2025-09-11T21:20:35.492" v="47" actId="13244"/>
          <ac:spMkLst>
            <pc:docMk/>
            <pc:sldMk cId="2249778099" sldId="445"/>
            <ac:spMk id="9" creationId="{CFFE9473-CCE7-0410-817E-FC04F10D2789}"/>
          </ac:spMkLst>
        </pc:spChg>
        <pc:spChg chg="mod ord">
          <ac:chgData name="Anna  Bobrovskaya" userId="f4b39805-eb08-4c84-8f3c-64880e8902b0" providerId="ADAL" clId="{9FC8686B-20EE-5DB1-AA84-93E8372683AB}" dt="2025-09-12T17:37:42.058" v="449"/>
          <ac:spMkLst>
            <pc:docMk/>
            <pc:sldMk cId="2249778099" sldId="445"/>
            <ac:spMk id="13" creationId="{EC2161D5-305C-3B01-760B-56F16768916C}"/>
          </ac:spMkLst>
        </pc:spChg>
        <pc:spChg chg="ord">
          <ac:chgData name="Anna  Bobrovskaya" userId="f4b39805-eb08-4c84-8f3c-64880e8902b0" providerId="ADAL" clId="{9FC8686B-20EE-5DB1-AA84-93E8372683AB}" dt="2025-09-11T21:20:26.626" v="44" actId="13244"/>
          <ac:spMkLst>
            <pc:docMk/>
            <pc:sldMk cId="2249778099" sldId="445"/>
            <ac:spMk id="16" creationId="{6B8D6000-D3C2-76DE-A597-4CE95304884E}"/>
          </ac:spMkLst>
        </pc:spChg>
        <pc:picChg chg="ord">
          <ac:chgData name="Anna  Bobrovskaya" userId="f4b39805-eb08-4c84-8f3c-64880e8902b0" providerId="ADAL" clId="{9FC8686B-20EE-5DB1-AA84-93E8372683AB}" dt="2025-09-11T21:20:32.208" v="46" actId="13244"/>
          <ac:picMkLst>
            <pc:docMk/>
            <pc:sldMk cId="2249778099" sldId="445"/>
            <ac:picMk id="14" creationId="{BA8B3B73-D3AB-A3BF-7EEF-8216A8538B67}"/>
          </ac:picMkLst>
        </pc:picChg>
      </pc:sldChg>
      <pc:sldChg chg="modSp mod">
        <pc:chgData name="Anna  Bobrovskaya" userId="f4b39805-eb08-4c84-8f3c-64880e8902b0" providerId="ADAL" clId="{9FC8686B-20EE-5DB1-AA84-93E8372683AB}" dt="2025-09-12T17:36:47.932" v="438"/>
        <pc:sldMkLst>
          <pc:docMk/>
          <pc:sldMk cId="638487960" sldId="448"/>
        </pc:sldMkLst>
        <pc:spChg chg="mod">
          <ac:chgData name="Anna  Bobrovskaya" userId="f4b39805-eb08-4c84-8f3c-64880e8902b0" providerId="ADAL" clId="{9FC8686B-20EE-5DB1-AA84-93E8372683AB}" dt="2025-09-12T17:36:47.932" v="438"/>
          <ac:spMkLst>
            <pc:docMk/>
            <pc:sldMk cId="638487960" sldId="448"/>
            <ac:spMk id="5" creationId="{6912DFD7-83D4-DA99-231D-AA59F063B670}"/>
          </ac:spMkLst>
        </pc:spChg>
        <pc:spChg chg="mod">
          <ac:chgData name="Anna  Bobrovskaya" userId="f4b39805-eb08-4c84-8f3c-64880e8902b0" providerId="ADAL" clId="{9FC8686B-20EE-5DB1-AA84-93E8372683AB}" dt="2025-09-12T16:36:04.871" v="293" actId="11"/>
          <ac:spMkLst>
            <pc:docMk/>
            <pc:sldMk cId="638487960" sldId="448"/>
            <ac:spMk id="6" creationId="{6EB55FE6-5543-7E76-4908-645A61A71B31}"/>
          </ac:spMkLst>
        </pc:spChg>
        <pc:spChg chg="mod">
          <ac:chgData name="Anna  Bobrovskaya" userId="f4b39805-eb08-4c84-8f3c-64880e8902b0" providerId="ADAL" clId="{9FC8686B-20EE-5DB1-AA84-93E8372683AB}" dt="2025-09-11T21:29:32.402" v="115" actId="14100"/>
          <ac:spMkLst>
            <pc:docMk/>
            <pc:sldMk cId="638487960" sldId="448"/>
            <ac:spMk id="7" creationId="{5D57E3FB-321A-7622-968B-BC123E1D56C1}"/>
          </ac:spMkLst>
        </pc:spChg>
        <pc:spChg chg="mod">
          <ac:chgData name="Anna  Bobrovskaya" userId="f4b39805-eb08-4c84-8f3c-64880e8902b0" providerId="ADAL" clId="{9FC8686B-20EE-5DB1-AA84-93E8372683AB}" dt="2025-09-12T16:36:26.205" v="304" actId="11"/>
          <ac:spMkLst>
            <pc:docMk/>
            <pc:sldMk cId="638487960" sldId="448"/>
            <ac:spMk id="10" creationId="{16BE4666-F3AF-4F9E-5ADB-9B3E5456C83D}"/>
          </ac:spMkLst>
        </pc:spChg>
        <pc:spChg chg="mod">
          <ac:chgData name="Anna  Bobrovskaya" userId="f4b39805-eb08-4c84-8f3c-64880e8902b0" providerId="ADAL" clId="{9FC8686B-20EE-5DB1-AA84-93E8372683AB}" dt="2025-09-11T21:29:20.952" v="113" actId="14100"/>
          <ac:spMkLst>
            <pc:docMk/>
            <pc:sldMk cId="638487960" sldId="448"/>
            <ac:spMk id="11" creationId="{21D8E764-1750-F6EE-1863-367D85F2D555}"/>
          </ac:spMkLst>
        </pc:spChg>
        <pc:spChg chg="mod">
          <ac:chgData name="Anna  Bobrovskaya" userId="f4b39805-eb08-4c84-8f3c-64880e8902b0" providerId="ADAL" clId="{9FC8686B-20EE-5DB1-AA84-93E8372683AB}" dt="2025-09-11T21:29:49.235" v="120" actId="1076"/>
          <ac:spMkLst>
            <pc:docMk/>
            <pc:sldMk cId="638487960" sldId="448"/>
            <ac:spMk id="13" creationId="{934B01CC-7B93-A220-1D5B-5793B2C57A1F}"/>
          </ac:spMkLst>
        </pc:spChg>
        <pc:spChg chg="mod">
          <ac:chgData name="Anna  Bobrovskaya" userId="f4b39805-eb08-4c84-8f3c-64880e8902b0" providerId="ADAL" clId="{9FC8686B-20EE-5DB1-AA84-93E8372683AB}" dt="2025-09-11T21:30:10.702" v="123" actId="1076"/>
          <ac:spMkLst>
            <pc:docMk/>
            <pc:sldMk cId="638487960" sldId="448"/>
            <ac:spMk id="14" creationId="{0AF49686-85FF-8A39-9185-3E35385F30D2}"/>
          </ac:spMkLst>
        </pc:spChg>
        <pc:spChg chg="mod">
          <ac:chgData name="Anna  Bobrovskaya" userId="f4b39805-eb08-4c84-8f3c-64880e8902b0" providerId="ADAL" clId="{9FC8686B-20EE-5DB1-AA84-93E8372683AB}" dt="2025-09-11T21:30:25.482" v="126" actId="14100"/>
          <ac:spMkLst>
            <pc:docMk/>
            <pc:sldMk cId="638487960" sldId="448"/>
            <ac:spMk id="15" creationId="{4FC46F65-AE48-9EAE-5AF3-2246968E6234}"/>
          </ac:spMkLst>
        </pc:spChg>
        <pc:spChg chg="mod">
          <ac:chgData name="Anna  Bobrovskaya" userId="f4b39805-eb08-4c84-8f3c-64880e8902b0" providerId="ADAL" clId="{9FC8686B-20EE-5DB1-AA84-93E8372683AB}" dt="2025-09-12T16:36:10.623" v="297" actId="20577"/>
          <ac:spMkLst>
            <pc:docMk/>
            <pc:sldMk cId="638487960" sldId="448"/>
            <ac:spMk id="16" creationId="{44195900-73B8-4672-2F0F-2415F0F1F76A}"/>
          </ac:spMkLst>
        </pc:spChg>
        <pc:spChg chg="mod">
          <ac:chgData name="Anna  Bobrovskaya" userId="f4b39805-eb08-4c84-8f3c-64880e8902b0" providerId="ADAL" clId="{9FC8686B-20EE-5DB1-AA84-93E8372683AB}" dt="2025-09-12T16:36:08.327" v="295" actId="20577"/>
          <ac:spMkLst>
            <pc:docMk/>
            <pc:sldMk cId="638487960" sldId="448"/>
            <ac:spMk id="17" creationId="{2AFEE391-2BC7-E223-EBC1-0EFB58BE4151}"/>
          </ac:spMkLst>
        </pc:spChg>
        <pc:spChg chg="mod">
          <ac:chgData name="Anna  Bobrovskaya" userId="f4b39805-eb08-4c84-8f3c-64880e8902b0" providerId="ADAL" clId="{9FC8686B-20EE-5DB1-AA84-93E8372683AB}" dt="2025-09-12T16:36:12.879" v="299" actId="20577"/>
          <ac:spMkLst>
            <pc:docMk/>
            <pc:sldMk cId="638487960" sldId="448"/>
            <ac:spMk id="18" creationId="{D547A52F-7FAD-4092-5549-331B9B54E156}"/>
          </ac:spMkLst>
        </pc:spChg>
        <pc:spChg chg="mod">
          <ac:chgData name="Anna  Bobrovskaya" userId="f4b39805-eb08-4c84-8f3c-64880e8902b0" providerId="ADAL" clId="{9FC8686B-20EE-5DB1-AA84-93E8372683AB}" dt="2025-09-12T16:36:16.801" v="301" actId="20577"/>
          <ac:spMkLst>
            <pc:docMk/>
            <pc:sldMk cId="638487960" sldId="448"/>
            <ac:spMk id="19" creationId="{2F5D6682-1BBE-A7A7-0EA4-13BD31A074CF}"/>
          </ac:spMkLst>
        </pc:spChg>
        <pc:spChg chg="mod">
          <ac:chgData name="Anna  Bobrovskaya" userId="f4b39805-eb08-4c84-8f3c-64880e8902b0" providerId="ADAL" clId="{9FC8686B-20EE-5DB1-AA84-93E8372683AB}" dt="2025-09-12T16:36:18.896" v="303" actId="20577"/>
          <ac:spMkLst>
            <pc:docMk/>
            <pc:sldMk cId="638487960" sldId="448"/>
            <ac:spMk id="20" creationId="{309E0272-65E6-176D-5ABA-02834E16DCBC}"/>
          </ac:spMkLst>
        </pc:spChg>
        <pc:picChg chg="mod">
          <ac:chgData name="Anna  Bobrovskaya" userId="f4b39805-eb08-4c84-8f3c-64880e8902b0" providerId="ADAL" clId="{9FC8686B-20EE-5DB1-AA84-93E8372683AB}" dt="2025-09-11T21:29:09.469" v="109" actId="1076"/>
          <ac:picMkLst>
            <pc:docMk/>
            <pc:sldMk cId="638487960" sldId="448"/>
            <ac:picMk id="9" creationId="{86A79D96-3EEC-2D88-2381-4A927EF7CCCE}"/>
          </ac:picMkLst>
        </pc:picChg>
        <pc:picChg chg="mod">
          <ac:chgData name="Anna  Bobrovskaya" userId="f4b39805-eb08-4c84-8f3c-64880e8902b0" providerId="ADAL" clId="{9FC8686B-20EE-5DB1-AA84-93E8372683AB}" dt="2025-09-11T21:30:05.838" v="122" actId="1076"/>
          <ac:picMkLst>
            <pc:docMk/>
            <pc:sldMk cId="638487960" sldId="448"/>
            <ac:picMk id="12" creationId="{42E980DF-DF1B-4BBC-2269-BB8251DA08D0}"/>
          </ac:picMkLst>
        </pc:picChg>
      </pc:sldChg>
      <pc:sldChg chg="modSp mod">
        <pc:chgData name="Anna  Bobrovskaya" userId="f4b39805-eb08-4c84-8f3c-64880e8902b0" providerId="ADAL" clId="{9FC8686B-20EE-5DB1-AA84-93E8372683AB}" dt="2025-09-12T17:36:39.463" v="436"/>
        <pc:sldMkLst>
          <pc:docMk/>
          <pc:sldMk cId="1077454818" sldId="449"/>
        </pc:sldMkLst>
        <pc:spChg chg="mod">
          <ac:chgData name="Anna  Bobrovskaya" userId="f4b39805-eb08-4c84-8f3c-64880e8902b0" providerId="ADAL" clId="{9FC8686B-20EE-5DB1-AA84-93E8372683AB}" dt="2025-09-12T17:36:39.463" v="436"/>
          <ac:spMkLst>
            <pc:docMk/>
            <pc:sldMk cId="1077454818" sldId="449"/>
            <ac:spMk id="5" creationId="{34DB11AB-E3E7-1763-A166-F524A64713B2}"/>
          </ac:spMkLst>
        </pc:spChg>
        <pc:spChg chg="mod">
          <ac:chgData name="Anna  Bobrovskaya" userId="f4b39805-eb08-4c84-8f3c-64880e8902b0" providerId="ADAL" clId="{9FC8686B-20EE-5DB1-AA84-93E8372683AB}" dt="2025-09-12T16:36:57.328" v="311" actId="11"/>
          <ac:spMkLst>
            <pc:docMk/>
            <pc:sldMk cId="1077454818" sldId="449"/>
            <ac:spMk id="6" creationId="{55A57A28-53FB-B183-BAF6-1CDE946B86FB}"/>
          </ac:spMkLst>
        </pc:spChg>
        <pc:spChg chg="mod">
          <ac:chgData name="Anna  Bobrovskaya" userId="f4b39805-eb08-4c84-8f3c-64880e8902b0" providerId="ADAL" clId="{9FC8686B-20EE-5DB1-AA84-93E8372683AB}" dt="2025-09-12T17:31:57.112" v="313" actId="20577"/>
          <ac:spMkLst>
            <pc:docMk/>
            <pc:sldMk cId="1077454818" sldId="449"/>
            <ac:spMk id="15" creationId="{F21FD199-9C24-EE0D-1DEF-262A86069F50}"/>
          </ac:spMkLst>
        </pc:spChg>
        <pc:spChg chg="mod">
          <ac:chgData name="Anna  Bobrovskaya" userId="f4b39805-eb08-4c84-8f3c-64880e8902b0" providerId="ADAL" clId="{9FC8686B-20EE-5DB1-AA84-93E8372683AB}" dt="2025-09-12T17:32:01.538" v="317" actId="20577"/>
          <ac:spMkLst>
            <pc:docMk/>
            <pc:sldMk cId="1077454818" sldId="449"/>
            <ac:spMk id="16" creationId="{015FC49A-092C-9FCC-126C-0758A2F52EFB}"/>
          </ac:spMkLst>
        </pc:spChg>
        <pc:spChg chg="mod">
          <ac:chgData name="Anna  Bobrovskaya" userId="f4b39805-eb08-4c84-8f3c-64880e8902b0" providerId="ADAL" clId="{9FC8686B-20EE-5DB1-AA84-93E8372683AB}" dt="2025-09-12T17:31:59.637" v="315" actId="20577"/>
          <ac:spMkLst>
            <pc:docMk/>
            <pc:sldMk cId="1077454818" sldId="449"/>
            <ac:spMk id="17" creationId="{F2949C31-1A92-68C5-597C-828F2920693C}"/>
          </ac:spMkLst>
        </pc:spChg>
        <pc:spChg chg="mod">
          <ac:chgData name="Anna  Bobrovskaya" userId="f4b39805-eb08-4c84-8f3c-64880e8902b0" providerId="ADAL" clId="{9FC8686B-20EE-5DB1-AA84-93E8372683AB}" dt="2025-09-12T17:32:04.436" v="319" actId="20577"/>
          <ac:spMkLst>
            <pc:docMk/>
            <pc:sldMk cId="1077454818" sldId="449"/>
            <ac:spMk id="18" creationId="{DCBFD08D-4DBC-E9DC-201D-6A173CE741F5}"/>
          </ac:spMkLst>
        </pc:spChg>
        <pc:spChg chg="mod">
          <ac:chgData name="Anna  Bobrovskaya" userId="f4b39805-eb08-4c84-8f3c-64880e8902b0" providerId="ADAL" clId="{9FC8686B-20EE-5DB1-AA84-93E8372683AB}" dt="2025-09-12T17:32:06.825" v="321" actId="20577"/>
          <ac:spMkLst>
            <pc:docMk/>
            <pc:sldMk cId="1077454818" sldId="449"/>
            <ac:spMk id="19" creationId="{D79DC216-6065-82D8-39A7-74615B134705}"/>
          </ac:spMkLst>
        </pc:spChg>
      </pc:sldChg>
      <pc:sldChg chg="delSp modSp mod">
        <pc:chgData name="Anna  Bobrovskaya" userId="f4b39805-eb08-4c84-8f3c-64880e8902b0" providerId="ADAL" clId="{9FC8686B-20EE-5DB1-AA84-93E8372683AB}" dt="2025-09-12T17:36:36.707" v="435"/>
        <pc:sldMkLst>
          <pc:docMk/>
          <pc:sldMk cId="2224422200" sldId="450"/>
        </pc:sldMkLst>
        <pc:spChg chg="mod">
          <ac:chgData name="Anna  Bobrovskaya" userId="f4b39805-eb08-4c84-8f3c-64880e8902b0" providerId="ADAL" clId="{9FC8686B-20EE-5DB1-AA84-93E8372683AB}" dt="2025-09-12T17:36:36.707" v="435"/>
          <ac:spMkLst>
            <pc:docMk/>
            <pc:sldMk cId="2224422200" sldId="450"/>
            <ac:spMk id="5" creationId="{A726FAE6-2E3B-FE5F-06B4-AC788696D0FD}"/>
          </ac:spMkLst>
        </pc:spChg>
        <pc:spChg chg="mod">
          <ac:chgData name="Anna  Bobrovskaya" userId="f4b39805-eb08-4c84-8f3c-64880e8902b0" providerId="ADAL" clId="{9FC8686B-20EE-5DB1-AA84-93E8372683AB}" dt="2025-09-12T17:32:15.448" v="322" actId="11"/>
          <ac:spMkLst>
            <pc:docMk/>
            <pc:sldMk cId="2224422200" sldId="450"/>
            <ac:spMk id="6" creationId="{FE9E5C7D-E101-AE69-6E70-D2A7B0FD40EE}"/>
          </ac:spMkLst>
        </pc:spChg>
      </pc:sldChg>
      <pc:sldChg chg="modSp mod">
        <pc:chgData name="Anna  Bobrovskaya" userId="f4b39805-eb08-4c84-8f3c-64880e8902b0" providerId="ADAL" clId="{9FC8686B-20EE-5DB1-AA84-93E8372683AB}" dt="2025-09-12T17:36:34.330" v="434"/>
        <pc:sldMkLst>
          <pc:docMk/>
          <pc:sldMk cId="349090943" sldId="451"/>
        </pc:sldMkLst>
        <pc:spChg chg="mod">
          <ac:chgData name="Anna  Bobrovskaya" userId="f4b39805-eb08-4c84-8f3c-64880e8902b0" providerId="ADAL" clId="{9FC8686B-20EE-5DB1-AA84-93E8372683AB}" dt="2025-09-12T17:36:34.330" v="434"/>
          <ac:spMkLst>
            <pc:docMk/>
            <pc:sldMk cId="349090943" sldId="451"/>
            <ac:spMk id="5" creationId="{174120D6-F654-7438-89D9-970E6FF1E9BD}"/>
          </ac:spMkLst>
        </pc:spChg>
        <pc:spChg chg="mod">
          <ac:chgData name="Anna  Bobrovskaya" userId="f4b39805-eb08-4c84-8f3c-64880e8902b0" providerId="ADAL" clId="{9FC8686B-20EE-5DB1-AA84-93E8372683AB}" dt="2025-09-12T17:32:35.195" v="324" actId="11"/>
          <ac:spMkLst>
            <pc:docMk/>
            <pc:sldMk cId="349090943" sldId="451"/>
            <ac:spMk id="6" creationId="{BD5F9260-0559-DFAE-83B6-9173F54D5427}"/>
          </ac:spMkLst>
        </pc:spChg>
        <pc:spChg chg="mod">
          <ac:chgData name="Anna  Bobrovskaya" userId="f4b39805-eb08-4c84-8f3c-64880e8902b0" providerId="ADAL" clId="{9FC8686B-20EE-5DB1-AA84-93E8372683AB}" dt="2025-09-12T17:32:41.053" v="328" actId="20577"/>
          <ac:spMkLst>
            <pc:docMk/>
            <pc:sldMk cId="349090943" sldId="451"/>
            <ac:spMk id="8" creationId="{AA242C1F-B378-2FEE-6205-91BCA0D42205}"/>
          </ac:spMkLst>
        </pc:spChg>
        <pc:spChg chg="mod">
          <ac:chgData name="Anna  Bobrovskaya" userId="f4b39805-eb08-4c84-8f3c-64880e8902b0" providerId="ADAL" clId="{9FC8686B-20EE-5DB1-AA84-93E8372683AB}" dt="2025-09-12T17:32:42.834" v="330" actId="20577"/>
          <ac:spMkLst>
            <pc:docMk/>
            <pc:sldMk cId="349090943" sldId="451"/>
            <ac:spMk id="16" creationId="{70EBD37F-23EE-ED0E-E5E2-A53C0FD7093A}"/>
          </ac:spMkLst>
        </pc:spChg>
        <pc:spChg chg="mod">
          <ac:chgData name="Anna  Bobrovskaya" userId="f4b39805-eb08-4c84-8f3c-64880e8902b0" providerId="ADAL" clId="{9FC8686B-20EE-5DB1-AA84-93E8372683AB}" dt="2025-09-12T17:32:44.439" v="332" actId="20577"/>
          <ac:spMkLst>
            <pc:docMk/>
            <pc:sldMk cId="349090943" sldId="451"/>
            <ac:spMk id="17" creationId="{50D7D63E-51C1-8F1D-3385-7398CC5982AF}"/>
          </ac:spMkLst>
        </pc:spChg>
        <pc:spChg chg="mod">
          <ac:chgData name="Anna  Bobrovskaya" userId="f4b39805-eb08-4c84-8f3c-64880e8902b0" providerId="ADAL" clId="{9FC8686B-20EE-5DB1-AA84-93E8372683AB}" dt="2025-09-12T17:32:49.900" v="338" actId="20577"/>
          <ac:spMkLst>
            <pc:docMk/>
            <pc:sldMk cId="349090943" sldId="451"/>
            <ac:spMk id="18" creationId="{836FEF81-AD4C-BF29-F9EE-BAB6055712C0}"/>
          </ac:spMkLst>
        </pc:spChg>
        <pc:spChg chg="mod">
          <ac:chgData name="Anna  Bobrovskaya" userId="f4b39805-eb08-4c84-8f3c-64880e8902b0" providerId="ADAL" clId="{9FC8686B-20EE-5DB1-AA84-93E8372683AB}" dt="2025-09-12T17:32:37.856" v="326" actId="20577"/>
          <ac:spMkLst>
            <pc:docMk/>
            <pc:sldMk cId="349090943" sldId="451"/>
            <ac:spMk id="19" creationId="{5C3CEDD2-33F8-7F4E-BF6F-1D6F566A01C1}"/>
          </ac:spMkLst>
        </pc:spChg>
        <pc:spChg chg="mod">
          <ac:chgData name="Anna  Bobrovskaya" userId="f4b39805-eb08-4c84-8f3c-64880e8902b0" providerId="ADAL" clId="{9FC8686B-20EE-5DB1-AA84-93E8372683AB}" dt="2025-09-12T17:32:46.029" v="334" actId="20577"/>
          <ac:spMkLst>
            <pc:docMk/>
            <pc:sldMk cId="349090943" sldId="451"/>
            <ac:spMk id="21" creationId="{9D92C320-4C2E-6A92-C8A6-322D8F03BA06}"/>
          </ac:spMkLst>
        </pc:spChg>
        <pc:spChg chg="mod">
          <ac:chgData name="Anna  Bobrovskaya" userId="f4b39805-eb08-4c84-8f3c-64880e8902b0" providerId="ADAL" clId="{9FC8686B-20EE-5DB1-AA84-93E8372683AB}" dt="2025-09-12T17:32:47.740" v="336" actId="20577"/>
          <ac:spMkLst>
            <pc:docMk/>
            <pc:sldMk cId="349090943" sldId="451"/>
            <ac:spMk id="23" creationId="{E7F2F07F-C5AF-4E59-5CF7-F99E0899B832}"/>
          </ac:spMkLst>
        </pc:spChg>
      </pc:sldChg>
      <pc:sldChg chg="delSp modSp mod">
        <pc:chgData name="Anna  Bobrovskaya" userId="f4b39805-eb08-4c84-8f3c-64880e8902b0" providerId="ADAL" clId="{9FC8686B-20EE-5DB1-AA84-93E8372683AB}" dt="2025-09-12T17:36:31.818" v="433"/>
        <pc:sldMkLst>
          <pc:docMk/>
          <pc:sldMk cId="1021933035" sldId="452"/>
        </pc:sldMkLst>
        <pc:spChg chg="mod">
          <ac:chgData name="Anna  Bobrovskaya" userId="f4b39805-eb08-4c84-8f3c-64880e8902b0" providerId="ADAL" clId="{9FC8686B-20EE-5DB1-AA84-93E8372683AB}" dt="2025-09-12T17:36:31.818" v="433"/>
          <ac:spMkLst>
            <pc:docMk/>
            <pc:sldMk cId="1021933035" sldId="452"/>
            <ac:spMk id="5" creationId="{2737157E-7AE7-B1A1-173D-E56BB681E894}"/>
          </ac:spMkLst>
        </pc:spChg>
        <pc:spChg chg="mod">
          <ac:chgData name="Anna  Bobrovskaya" userId="f4b39805-eb08-4c84-8f3c-64880e8902b0" providerId="ADAL" clId="{9FC8686B-20EE-5DB1-AA84-93E8372683AB}" dt="2025-09-12T17:32:59.240" v="339" actId="11"/>
          <ac:spMkLst>
            <pc:docMk/>
            <pc:sldMk cId="1021933035" sldId="452"/>
            <ac:spMk id="6" creationId="{A74BBDC6-3F68-C523-1444-BAB8F9F81608}"/>
          </ac:spMkLst>
        </pc:spChg>
        <pc:spChg chg="mod">
          <ac:chgData name="Anna  Bobrovskaya" userId="f4b39805-eb08-4c84-8f3c-64880e8902b0" providerId="ADAL" clId="{9FC8686B-20EE-5DB1-AA84-93E8372683AB}" dt="2025-09-11T21:41:14.691" v="164" actId="1076"/>
          <ac:spMkLst>
            <pc:docMk/>
            <pc:sldMk cId="1021933035" sldId="452"/>
            <ac:spMk id="8" creationId="{61391FEE-6127-5B31-D64E-50AD6B7BBB05}"/>
          </ac:spMkLst>
        </pc:spChg>
        <pc:spChg chg="mod">
          <ac:chgData name="Anna  Bobrovskaya" userId="f4b39805-eb08-4c84-8f3c-64880e8902b0" providerId="ADAL" clId="{9FC8686B-20EE-5DB1-AA84-93E8372683AB}" dt="2025-09-12T17:33:14.123" v="342" actId="20577"/>
          <ac:spMkLst>
            <pc:docMk/>
            <pc:sldMk cId="1021933035" sldId="452"/>
            <ac:spMk id="12" creationId="{C42CBB6E-1E02-05FB-4D5B-9542188A1EBD}"/>
          </ac:spMkLst>
        </pc:spChg>
        <pc:spChg chg="mod">
          <ac:chgData name="Anna  Bobrovskaya" userId="f4b39805-eb08-4c84-8f3c-64880e8902b0" providerId="ADAL" clId="{9FC8686B-20EE-5DB1-AA84-93E8372683AB}" dt="2025-09-12T17:33:08.614" v="340" actId="11"/>
          <ac:spMkLst>
            <pc:docMk/>
            <pc:sldMk cId="1021933035" sldId="452"/>
            <ac:spMk id="13" creationId="{A03FCB39-B181-6AAD-629D-7307E7AF1F24}"/>
          </ac:spMkLst>
        </pc:spChg>
        <pc:spChg chg="mod">
          <ac:chgData name="Anna  Bobrovskaya" userId="f4b39805-eb08-4c84-8f3c-64880e8902b0" providerId="ADAL" clId="{9FC8686B-20EE-5DB1-AA84-93E8372683AB}" dt="2025-09-11T21:39:15.575" v="145" actId="14100"/>
          <ac:spMkLst>
            <pc:docMk/>
            <pc:sldMk cId="1021933035" sldId="452"/>
            <ac:spMk id="15" creationId="{5442E98C-B3DA-FBA5-EAF5-90E21D60A61D}"/>
          </ac:spMkLst>
        </pc:spChg>
        <pc:spChg chg="mod">
          <ac:chgData name="Anna  Bobrovskaya" userId="f4b39805-eb08-4c84-8f3c-64880e8902b0" providerId="ADAL" clId="{9FC8686B-20EE-5DB1-AA84-93E8372683AB}" dt="2025-09-12T17:33:16.491" v="344" actId="20577"/>
          <ac:spMkLst>
            <pc:docMk/>
            <pc:sldMk cId="1021933035" sldId="452"/>
            <ac:spMk id="17" creationId="{487D674F-43B1-6626-293B-34152BEC088F}"/>
          </ac:spMkLst>
        </pc:spChg>
        <pc:picChg chg="mod">
          <ac:chgData name="Anna  Bobrovskaya" userId="f4b39805-eb08-4c84-8f3c-64880e8902b0" providerId="ADAL" clId="{9FC8686B-20EE-5DB1-AA84-93E8372683AB}" dt="2025-09-11T21:41:12.041" v="163" actId="1076"/>
          <ac:picMkLst>
            <pc:docMk/>
            <pc:sldMk cId="1021933035" sldId="452"/>
            <ac:picMk id="14" creationId="{B428A15D-1E33-974E-8E26-8D704E822F93}"/>
          </ac:picMkLst>
        </pc:picChg>
      </pc:sldChg>
      <pc:sldChg chg="modSp mod">
        <pc:chgData name="Anna  Bobrovskaya" userId="f4b39805-eb08-4c84-8f3c-64880e8902b0" providerId="ADAL" clId="{9FC8686B-20EE-5DB1-AA84-93E8372683AB}" dt="2025-09-12T17:36:29.306" v="432"/>
        <pc:sldMkLst>
          <pc:docMk/>
          <pc:sldMk cId="508493736" sldId="453"/>
        </pc:sldMkLst>
        <pc:spChg chg="mod">
          <ac:chgData name="Anna  Bobrovskaya" userId="f4b39805-eb08-4c84-8f3c-64880e8902b0" providerId="ADAL" clId="{9FC8686B-20EE-5DB1-AA84-93E8372683AB}" dt="2025-09-12T17:36:29.306" v="432"/>
          <ac:spMkLst>
            <pc:docMk/>
            <pc:sldMk cId="508493736" sldId="453"/>
            <ac:spMk id="5" creationId="{F3EDDD9B-6AAE-1B2D-8C7E-FA1C0D889289}"/>
          </ac:spMkLst>
        </pc:spChg>
        <pc:spChg chg="mod">
          <ac:chgData name="Anna  Bobrovskaya" userId="f4b39805-eb08-4c84-8f3c-64880e8902b0" providerId="ADAL" clId="{9FC8686B-20EE-5DB1-AA84-93E8372683AB}" dt="2025-09-12T17:33:25.626" v="345" actId="11"/>
          <ac:spMkLst>
            <pc:docMk/>
            <pc:sldMk cId="508493736" sldId="453"/>
            <ac:spMk id="6" creationId="{3C8EB674-BC8A-B74F-F5EE-3274DB55CCBD}"/>
          </ac:spMkLst>
        </pc:spChg>
        <pc:spChg chg="mod">
          <ac:chgData name="Anna  Bobrovskaya" userId="f4b39805-eb08-4c84-8f3c-64880e8902b0" providerId="ADAL" clId="{9FC8686B-20EE-5DB1-AA84-93E8372683AB}" dt="2025-09-11T21:40:33.474" v="159" actId="1076"/>
          <ac:spMkLst>
            <pc:docMk/>
            <pc:sldMk cId="508493736" sldId="453"/>
            <ac:spMk id="8" creationId="{BB9D55D0-5B73-31A8-BB5C-8F0EA7886781}"/>
          </ac:spMkLst>
        </pc:spChg>
        <pc:spChg chg="mod">
          <ac:chgData name="Anna  Bobrovskaya" userId="f4b39805-eb08-4c84-8f3c-64880e8902b0" providerId="ADAL" clId="{9FC8686B-20EE-5DB1-AA84-93E8372683AB}" dt="2025-09-12T17:33:33.352" v="351" actId="20577"/>
          <ac:spMkLst>
            <pc:docMk/>
            <pc:sldMk cId="508493736" sldId="453"/>
            <ac:spMk id="10" creationId="{97DDB96E-CEA7-8E59-C3BF-BAC4D1594B19}"/>
          </ac:spMkLst>
        </pc:spChg>
        <pc:spChg chg="mod">
          <ac:chgData name="Anna  Bobrovskaya" userId="f4b39805-eb08-4c84-8f3c-64880e8902b0" providerId="ADAL" clId="{9FC8686B-20EE-5DB1-AA84-93E8372683AB}" dt="2025-09-11T21:40:15.875" v="154" actId="14100"/>
          <ac:spMkLst>
            <pc:docMk/>
            <pc:sldMk cId="508493736" sldId="453"/>
            <ac:spMk id="11" creationId="{DF9280A4-EDF9-1EAE-BEF6-297C127871E3}"/>
          </ac:spMkLst>
        </pc:spChg>
        <pc:spChg chg="mod">
          <ac:chgData name="Anna  Bobrovskaya" userId="f4b39805-eb08-4c84-8f3c-64880e8902b0" providerId="ADAL" clId="{9FC8686B-20EE-5DB1-AA84-93E8372683AB}" dt="2025-09-12T17:33:31.572" v="349" actId="20577"/>
          <ac:spMkLst>
            <pc:docMk/>
            <pc:sldMk cId="508493736" sldId="453"/>
            <ac:spMk id="12" creationId="{AA60EBD1-569F-30E4-80E8-FB9B869DDB83}"/>
          </ac:spMkLst>
        </pc:spChg>
        <pc:picChg chg="mod">
          <ac:chgData name="Anna  Bobrovskaya" userId="f4b39805-eb08-4c84-8f3c-64880e8902b0" providerId="ADAL" clId="{9FC8686B-20EE-5DB1-AA84-93E8372683AB}" dt="2025-09-11T21:40:03.008" v="150" actId="1076"/>
          <ac:picMkLst>
            <pc:docMk/>
            <pc:sldMk cId="508493736" sldId="453"/>
            <ac:picMk id="15" creationId="{F3BF5E41-B349-8970-4922-444817CE568A}"/>
          </ac:picMkLst>
        </pc:picChg>
      </pc:sldChg>
      <pc:sldChg chg="delSp modSp mod">
        <pc:chgData name="Anna  Bobrovskaya" userId="f4b39805-eb08-4c84-8f3c-64880e8902b0" providerId="ADAL" clId="{9FC8686B-20EE-5DB1-AA84-93E8372683AB}" dt="2025-09-12T17:36:24.871" v="431" actId="20577"/>
        <pc:sldMkLst>
          <pc:docMk/>
          <pc:sldMk cId="252593383" sldId="454"/>
        </pc:sldMkLst>
        <pc:spChg chg="mod">
          <ac:chgData name="Anna  Bobrovskaya" userId="f4b39805-eb08-4c84-8f3c-64880e8902b0" providerId="ADAL" clId="{9FC8686B-20EE-5DB1-AA84-93E8372683AB}" dt="2025-09-12T17:36:24.871" v="431" actId="20577"/>
          <ac:spMkLst>
            <pc:docMk/>
            <pc:sldMk cId="252593383" sldId="454"/>
            <ac:spMk id="5" creationId="{21E91ED2-7402-5633-7FF7-196885E29372}"/>
          </ac:spMkLst>
        </pc:spChg>
        <pc:spChg chg="mod">
          <ac:chgData name="Anna  Bobrovskaya" userId="f4b39805-eb08-4c84-8f3c-64880e8902b0" providerId="ADAL" clId="{9FC8686B-20EE-5DB1-AA84-93E8372683AB}" dt="2025-09-12T17:33:43.329" v="352" actId="11"/>
          <ac:spMkLst>
            <pc:docMk/>
            <pc:sldMk cId="252593383" sldId="454"/>
            <ac:spMk id="6" creationId="{D6DD6362-DD04-179B-C686-06F097E2CCB5}"/>
          </ac:spMkLst>
        </pc:spChg>
        <pc:spChg chg="mod">
          <ac:chgData name="Anna  Bobrovskaya" userId="f4b39805-eb08-4c84-8f3c-64880e8902b0" providerId="ADAL" clId="{9FC8686B-20EE-5DB1-AA84-93E8372683AB}" dt="2025-09-11T21:41:48.357" v="168" actId="14100"/>
          <ac:spMkLst>
            <pc:docMk/>
            <pc:sldMk cId="252593383" sldId="454"/>
            <ac:spMk id="13" creationId="{23E72B6A-E46F-3C19-2011-69339A9E5501}"/>
          </ac:spMkLst>
        </pc:spChg>
        <pc:spChg chg="mod">
          <ac:chgData name="Anna  Bobrovskaya" userId="f4b39805-eb08-4c84-8f3c-64880e8902b0" providerId="ADAL" clId="{9FC8686B-20EE-5DB1-AA84-93E8372683AB}" dt="2025-09-11T21:42:02.549" v="170" actId="1076"/>
          <ac:spMkLst>
            <pc:docMk/>
            <pc:sldMk cId="252593383" sldId="454"/>
            <ac:spMk id="14" creationId="{5E9CA2C1-C58A-517F-58E2-B7569520D253}"/>
          </ac:spMkLst>
        </pc:spChg>
        <pc:spChg chg="mod">
          <ac:chgData name="Anna  Bobrovskaya" userId="f4b39805-eb08-4c84-8f3c-64880e8902b0" providerId="ADAL" clId="{9FC8686B-20EE-5DB1-AA84-93E8372683AB}" dt="2025-09-12T17:34:35.814" v="356" actId="20577"/>
          <ac:spMkLst>
            <pc:docMk/>
            <pc:sldMk cId="252593383" sldId="454"/>
            <ac:spMk id="15" creationId="{EBFC0A46-D5E0-37E5-09C9-2AD749299949}"/>
          </ac:spMkLst>
        </pc:spChg>
        <pc:spChg chg="mod">
          <ac:chgData name="Anna  Bobrovskaya" userId="f4b39805-eb08-4c84-8f3c-64880e8902b0" providerId="ADAL" clId="{9FC8686B-20EE-5DB1-AA84-93E8372683AB}" dt="2025-09-11T21:42:31.323" v="175" actId="14100"/>
          <ac:spMkLst>
            <pc:docMk/>
            <pc:sldMk cId="252593383" sldId="454"/>
            <ac:spMk id="16" creationId="{A06E17B9-0372-46A2-C655-4577C8A027B1}"/>
          </ac:spMkLst>
        </pc:spChg>
        <pc:spChg chg="mod">
          <ac:chgData name="Anna  Bobrovskaya" userId="f4b39805-eb08-4c84-8f3c-64880e8902b0" providerId="ADAL" clId="{9FC8686B-20EE-5DB1-AA84-93E8372683AB}" dt="2025-09-12T17:34:38.121" v="358" actId="20577"/>
          <ac:spMkLst>
            <pc:docMk/>
            <pc:sldMk cId="252593383" sldId="454"/>
            <ac:spMk id="18" creationId="{726E118E-334F-226C-2E2F-9C8FA86B82D4}"/>
          </ac:spMkLst>
        </pc:spChg>
        <pc:spChg chg="mod">
          <ac:chgData name="Anna  Bobrovskaya" userId="f4b39805-eb08-4c84-8f3c-64880e8902b0" providerId="ADAL" clId="{9FC8686B-20EE-5DB1-AA84-93E8372683AB}" dt="2025-09-12T17:34:31.172" v="354" actId="20577"/>
          <ac:spMkLst>
            <pc:docMk/>
            <pc:sldMk cId="252593383" sldId="454"/>
            <ac:spMk id="19" creationId="{2BD72B21-B204-952F-B537-2F11C9021B99}"/>
          </ac:spMkLst>
        </pc:spChg>
        <pc:picChg chg="mod ord">
          <ac:chgData name="Anna  Bobrovskaya" userId="f4b39805-eb08-4c84-8f3c-64880e8902b0" providerId="ADAL" clId="{9FC8686B-20EE-5DB1-AA84-93E8372683AB}" dt="2025-09-11T21:42:47.212" v="177" actId="13244"/>
          <ac:picMkLst>
            <pc:docMk/>
            <pc:sldMk cId="252593383" sldId="454"/>
            <ac:picMk id="17" creationId="{B259D605-ED37-78B4-71B0-7CFC268318BC}"/>
          </ac:picMkLst>
        </pc:picChg>
      </pc:sldChg>
      <pc:sldChg chg="modSp mod">
        <pc:chgData name="Anna  Bobrovskaya" userId="f4b39805-eb08-4c84-8f3c-64880e8902b0" providerId="ADAL" clId="{9FC8686B-20EE-5DB1-AA84-93E8372683AB}" dt="2025-09-12T17:37:27.180" v="443"/>
        <pc:sldMkLst>
          <pc:docMk/>
          <pc:sldMk cId="1461842959" sldId="455"/>
        </pc:sldMkLst>
        <pc:spChg chg="mod">
          <ac:chgData name="Anna  Bobrovskaya" userId="f4b39805-eb08-4c84-8f3c-64880e8902b0" providerId="ADAL" clId="{9FC8686B-20EE-5DB1-AA84-93E8372683AB}" dt="2025-09-12T17:37:27.180" v="443"/>
          <ac:spMkLst>
            <pc:docMk/>
            <pc:sldMk cId="1461842959" sldId="455"/>
            <ac:spMk id="5" creationId="{F81DE000-CA13-7411-3E24-13B15A2A13FF}"/>
          </ac:spMkLst>
        </pc:spChg>
        <pc:spChg chg="mod">
          <ac:chgData name="Anna  Bobrovskaya" userId="f4b39805-eb08-4c84-8f3c-64880e8902b0" providerId="ADAL" clId="{9FC8686B-20EE-5DB1-AA84-93E8372683AB}" dt="2025-09-12T16:34:25.322" v="267" actId="20577"/>
          <ac:spMkLst>
            <pc:docMk/>
            <pc:sldMk cId="1461842959" sldId="455"/>
            <ac:spMk id="6" creationId="{1458009B-DF23-FA1F-F195-E30B7783C77D}"/>
          </ac:spMkLst>
        </pc:spChg>
        <pc:spChg chg="mod">
          <ac:chgData name="Anna  Bobrovskaya" userId="f4b39805-eb08-4c84-8f3c-64880e8902b0" providerId="ADAL" clId="{9FC8686B-20EE-5DB1-AA84-93E8372683AB}" dt="2025-09-12T16:34:14.056" v="263" actId="11"/>
          <ac:spMkLst>
            <pc:docMk/>
            <pc:sldMk cId="1461842959" sldId="455"/>
            <ac:spMk id="9" creationId="{F8E8B0AC-E1C2-9CB6-A41B-3CB87E5A7CE3}"/>
          </ac:spMkLst>
        </pc:spChg>
        <pc:spChg chg="mod">
          <ac:chgData name="Anna  Bobrovskaya" userId="f4b39805-eb08-4c84-8f3c-64880e8902b0" providerId="ADAL" clId="{9FC8686B-20EE-5DB1-AA84-93E8372683AB}" dt="2025-09-12T16:34:17.765" v="265" actId="20577"/>
          <ac:spMkLst>
            <pc:docMk/>
            <pc:sldMk cId="1461842959" sldId="455"/>
            <ac:spMk id="14" creationId="{AAB132E9-C3DD-A0CA-949E-E13C7C5E03EA}"/>
          </ac:spMkLst>
        </pc:spChg>
        <pc:spChg chg="mod">
          <ac:chgData name="Anna  Bobrovskaya" userId="f4b39805-eb08-4c84-8f3c-64880e8902b0" providerId="ADAL" clId="{9FC8686B-20EE-5DB1-AA84-93E8372683AB}" dt="2025-09-12T16:34:27.648" v="269" actId="20577"/>
          <ac:spMkLst>
            <pc:docMk/>
            <pc:sldMk cId="1461842959" sldId="455"/>
            <ac:spMk id="19" creationId="{D4834376-DFA9-EF35-33EF-66527B69B9AD}"/>
          </ac:spMkLst>
        </pc:spChg>
        <pc:picChg chg="mod">
          <ac:chgData name="Anna  Bobrovskaya" userId="f4b39805-eb08-4c84-8f3c-64880e8902b0" providerId="ADAL" clId="{9FC8686B-20EE-5DB1-AA84-93E8372683AB}" dt="2025-09-11T21:26:58.993" v="103" actId="208"/>
          <ac:picMkLst>
            <pc:docMk/>
            <pc:sldMk cId="1461842959" sldId="455"/>
            <ac:picMk id="22" creationId="{C929E7B2-588E-F37B-C066-BFCD8192A7C9}"/>
          </ac:picMkLst>
        </pc:picChg>
      </pc:sldChg>
      <pc:sldChg chg="delSp modSp mod">
        <pc:chgData name="Anna  Bobrovskaya" userId="f4b39805-eb08-4c84-8f3c-64880e8902b0" providerId="ADAL" clId="{9FC8686B-20EE-5DB1-AA84-93E8372683AB}" dt="2025-09-12T17:36:55.497" v="441"/>
        <pc:sldMkLst>
          <pc:docMk/>
          <pc:sldMk cId="2312118349" sldId="457"/>
        </pc:sldMkLst>
        <pc:spChg chg="mod">
          <ac:chgData name="Anna  Bobrovskaya" userId="f4b39805-eb08-4c84-8f3c-64880e8902b0" providerId="ADAL" clId="{9FC8686B-20EE-5DB1-AA84-93E8372683AB}" dt="2025-09-12T17:36:55.497" v="441"/>
          <ac:spMkLst>
            <pc:docMk/>
            <pc:sldMk cId="2312118349" sldId="457"/>
            <ac:spMk id="5" creationId="{AFA6E22D-89F7-124C-F311-BDB51BE8CE87}"/>
          </ac:spMkLst>
        </pc:spChg>
        <pc:spChg chg="mod">
          <ac:chgData name="Anna  Bobrovskaya" userId="f4b39805-eb08-4c84-8f3c-64880e8902b0" providerId="ADAL" clId="{9FC8686B-20EE-5DB1-AA84-93E8372683AB}" dt="2025-09-12T16:35:05.091" v="281" actId="11"/>
          <ac:spMkLst>
            <pc:docMk/>
            <pc:sldMk cId="2312118349" sldId="457"/>
            <ac:spMk id="6" creationId="{4C7A71AA-7D11-A3BE-858F-474EB57627FB}"/>
          </ac:spMkLst>
        </pc:spChg>
      </pc:sldChg>
      <pc:sldChg chg="modSp mod">
        <pc:chgData name="Anna  Bobrovskaya" userId="f4b39805-eb08-4c84-8f3c-64880e8902b0" providerId="ADAL" clId="{9FC8686B-20EE-5DB1-AA84-93E8372683AB}" dt="2025-09-12T17:36:59.362" v="442"/>
        <pc:sldMkLst>
          <pc:docMk/>
          <pc:sldMk cId="2002361716" sldId="459"/>
        </pc:sldMkLst>
        <pc:spChg chg="mod">
          <ac:chgData name="Anna  Bobrovskaya" userId="f4b39805-eb08-4c84-8f3c-64880e8902b0" providerId="ADAL" clId="{9FC8686B-20EE-5DB1-AA84-93E8372683AB}" dt="2025-09-12T17:36:59.362" v="442"/>
          <ac:spMkLst>
            <pc:docMk/>
            <pc:sldMk cId="2002361716" sldId="459"/>
            <ac:spMk id="5" creationId="{6D49E944-BCBC-B99E-5545-51584A198754}"/>
          </ac:spMkLst>
        </pc:spChg>
        <pc:spChg chg="mod">
          <ac:chgData name="Anna  Bobrovskaya" userId="f4b39805-eb08-4c84-8f3c-64880e8902b0" providerId="ADAL" clId="{9FC8686B-20EE-5DB1-AA84-93E8372683AB}" dt="2025-09-12T16:34:37.762" v="270" actId="11"/>
          <ac:spMkLst>
            <pc:docMk/>
            <pc:sldMk cId="2002361716" sldId="459"/>
            <ac:spMk id="6" creationId="{17FEA089-9D15-2CBB-7E53-52D494D099C0}"/>
          </ac:spMkLst>
        </pc:spChg>
        <pc:spChg chg="mod">
          <ac:chgData name="Anna  Bobrovskaya" userId="f4b39805-eb08-4c84-8f3c-64880e8902b0" providerId="ADAL" clId="{9FC8686B-20EE-5DB1-AA84-93E8372683AB}" dt="2025-09-12T16:34:42.226" v="272" actId="20577"/>
          <ac:spMkLst>
            <pc:docMk/>
            <pc:sldMk cId="2002361716" sldId="459"/>
            <ac:spMk id="10" creationId="{64CB6015-350D-6510-A3BA-6E37B58781CC}"/>
          </ac:spMkLst>
        </pc:spChg>
        <pc:spChg chg="mod">
          <ac:chgData name="Anna  Bobrovskaya" userId="f4b39805-eb08-4c84-8f3c-64880e8902b0" providerId="ADAL" clId="{9FC8686B-20EE-5DB1-AA84-93E8372683AB}" dt="2025-09-12T16:34:53.423" v="280" actId="20577"/>
          <ac:spMkLst>
            <pc:docMk/>
            <pc:sldMk cId="2002361716" sldId="459"/>
            <ac:spMk id="19" creationId="{9A1E96F0-43CC-C129-9EFA-44CAD11F6714}"/>
          </ac:spMkLst>
        </pc:spChg>
        <pc:spChg chg="mod">
          <ac:chgData name="Anna  Bobrovskaya" userId="f4b39805-eb08-4c84-8f3c-64880e8902b0" providerId="ADAL" clId="{9FC8686B-20EE-5DB1-AA84-93E8372683AB}" dt="2025-09-12T16:34:50.769" v="278" actId="20577"/>
          <ac:spMkLst>
            <pc:docMk/>
            <pc:sldMk cId="2002361716" sldId="459"/>
            <ac:spMk id="20" creationId="{F656F1F1-C8A6-37F9-EFF1-31C4C742DB10}"/>
          </ac:spMkLst>
        </pc:spChg>
        <pc:spChg chg="mod">
          <ac:chgData name="Anna  Bobrovskaya" userId="f4b39805-eb08-4c84-8f3c-64880e8902b0" providerId="ADAL" clId="{9FC8686B-20EE-5DB1-AA84-93E8372683AB}" dt="2025-09-12T16:34:47.146" v="276" actId="20577"/>
          <ac:spMkLst>
            <pc:docMk/>
            <pc:sldMk cId="2002361716" sldId="459"/>
            <ac:spMk id="21" creationId="{B9C2158E-F61A-D108-5445-FFCBCFA5C3AA}"/>
          </ac:spMkLst>
        </pc:spChg>
        <pc:spChg chg="mod">
          <ac:chgData name="Anna  Bobrovskaya" userId="f4b39805-eb08-4c84-8f3c-64880e8902b0" providerId="ADAL" clId="{9FC8686B-20EE-5DB1-AA84-93E8372683AB}" dt="2025-09-12T16:34:44.977" v="274" actId="20577"/>
          <ac:spMkLst>
            <pc:docMk/>
            <pc:sldMk cId="2002361716" sldId="459"/>
            <ac:spMk id="22" creationId="{9AD819D3-9BE8-92A1-5998-8FC75658A30E}"/>
          </ac:spMkLst>
        </pc:spChg>
      </pc:sldChg>
      <pc:sldChg chg="delSp modSp mod">
        <pc:chgData name="Anna  Bobrovskaya" userId="f4b39805-eb08-4c84-8f3c-64880e8902b0" providerId="ADAL" clId="{9FC8686B-20EE-5DB1-AA84-93E8372683AB}" dt="2025-09-12T17:36:52.781" v="440"/>
        <pc:sldMkLst>
          <pc:docMk/>
          <pc:sldMk cId="3723073568" sldId="461"/>
        </pc:sldMkLst>
        <pc:spChg chg="mod">
          <ac:chgData name="Anna  Bobrovskaya" userId="f4b39805-eb08-4c84-8f3c-64880e8902b0" providerId="ADAL" clId="{9FC8686B-20EE-5DB1-AA84-93E8372683AB}" dt="2025-09-12T17:36:52.781" v="440"/>
          <ac:spMkLst>
            <pc:docMk/>
            <pc:sldMk cId="3723073568" sldId="461"/>
            <ac:spMk id="5" creationId="{E97FB7C9-0632-D2C9-FC33-D4CB5C096131}"/>
          </ac:spMkLst>
        </pc:spChg>
        <pc:spChg chg="mod">
          <ac:chgData name="Anna  Bobrovskaya" userId="f4b39805-eb08-4c84-8f3c-64880e8902b0" providerId="ADAL" clId="{9FC8686B-20EE-5DB1-AA84-93E8372683AB}" dt="2025-09-12T16:35:16.954" v="284" actId="11"/>
          <ac:spMkLst>
            <pc:docMk/>
            <pc:sldMk cId="3723073568" sldId="461"/>
            <ac:spMk id="6" creationId="{624520A7-1E20-7060-03BD-0056702A2BA0}"/>
          </ac:spMkLst>
        </pc:spChg>
        <pc:picChg chg="mod">
          <ac:chgData name="Anna  Bobrovskaya" userId="f4b39805-eb08-4c84-8f3c-64880e8902b0" providerId="ADAL" clId="{9FC8686B-20EE-5DB1-AA84-93E8372683AB}" dt="2025-09-11T21:27:56.486" v="104" actId="1582"/>
          <ac:picMkLst>
            <pc:docMk/>
            <pc:sldMk cId="3723073568" sldId="461"/>
            <ac:picMk id="8" creationId="{8797EB0A-4C26-E68E-B2A3-36CA37E688DC}"/>
          </ac:picMkLst>
        </pc:picChg>
      </pc:sldChg>
      <pc:sldChg chg="modSp mod">
        <pc:chgData name="Anna  Bobrovskaya" userId="f4b39805-eb08-4c84-8f3c-64880e8902b0" providerId="ADAL" clId="{9FC8686B-20EE-5DB1-AA84-93E8372683AB}" dt="2025-09-12T17:37:44.456" v="450"/>
        <pc:sldMkLst>
          <pc:docMk/>
          <pc:sldMk cId="327700952" sldId="462"/>
        </pc:sldMkLst>
        <pc:spChg chg="ord">
          <ac:chgData name="Anna  Bobrovskaya" userId="f4b39805-eb08-4c84-8f3c-64880e8902b0" providerId="ADAL" clId="{9FC8686B-20EE-5DB1-AA84-93E8372683AB}" dt="2025-09-11T21:19:59.025" v="40" actId="13244"/>
          <ac:spMkLst>
            <pc:docMk/>
            <pc:sldMk cId="327700952" sldId="462"/>
            <ac:spMk id="2" creationId="{F3CCBC09-4F9C-5BAA-7B38-388F3C2ECB07}"/>
          </ac:spMkLst>
        </pc:spChg>
        <pc:spChg chg="ord">
          <ac:chgData name="Anna  Bobrovskaya" userId="f4b39805-eb08-4c84-8f3c-64880e8902b0" providerId="ADAL" clId="{9FC8686B-20EE-5DB1-AA84-93E8372683AB}" dt="2025-09-11T21:19:57.011" v="39" actId="13244"/>
          <ac:spMkLst>
            <pc:docMk/>
            <pc:sldMk cId="327700952" sldId="462"/>
            <ac:spMk id="3" creationId="{DA3E4376-607F-8D88-4FFA-901A8BB1E6E3}"/>
          </ac:spMkLst>
        </pc:spChg>
        <pc:spChg chg="ord">
          <ac:chgData name="Anna  Bobrovskaya" userId="f4b39805-eb08-4c84-8f3c-64880e8902b0" providerId="ADAL" clId="{9FC8686B-20EE-5DB1-AA84-93E8372683AB}" dt="2025-09-11T21:19:55.127" v="38" actId="13244"/>
          <ac:spMkLst>
            <pc:docMk/>
            <pc:sldMk cId="327700952" sldId="462"/>
            <ac:spMk id="4" creationId="{C86AE608-D5DD-459A-20EB-2A4B3BB55021}"/>
          </ac:spMkLst>
        </pc:spChg>
        <pc:spChg chg="mod">
          <ac:chgData name="Anna  Bobrovskaya" userId="f4b39805-eb08-4c84-8f3c-64880e8902b0" providerId="ADAL" clId="{9FC8686B-20EE-5DB1-AA84-93E8372683AB}" dt="2025-09-12T16:30:34.124" v="206" actId="11"/>
          <ac:spMkLst>
            <pc:docMk/>
            <pc:sldMk cId="327700952" sldId="462"/>
            <ac:spMk id="6" creationId="{647478F6-00F9-F728-6150-5F24C9F3C502}"/>
          </ac:spMkLst>
        </pc:spChg>
        <pc:spChg chg="mod">
          <ac:chgData name="Anna  Bobrovskaya" userId="f4b39805-eb08-4c84-8f3c-64880e8902b0" providerId="ADAL" clId="{9FC8686B-20EE-5DB1-AA84-93E8372683AB}" dt="2025-09-12T16:30:39.940" v="207" actId="11"/>
          <ac:spMkLst>
            <pc:docMk/>
            <pc:sldMk cId="327700952" sldId="462"/>
            <ac:spMk id="7" creationId="{CFE471D4-6F61-5EC1-6A09-0313416EB145}"/>
          </ac:spMkLst>
        </pc:spChg>
        <pc:spChg chg="mod">
          <ac:chgData name="Anna  Bobrovskaya" userId="f4b39805-eb08-4c84-8f3c-64880e8902b0" providerId="ADAL" clId="{9FC8686B-20EE-5DB1-AA84-93E8372683AB}" dt="2025-09-12T17:37:44.456" v="450"/>
          <ac:spMkLst>
            <pc:docMk/>
            <pc:sldMk cId="327700952" sldId="462"/>
            <ac:spMk id="11" creationId="{EF8A945C-9EF6-57B7-C145-7A5E84DAFEE3}"/>
          </ac:spMkLst>
        </pc:spChg>
        <pc:spChg chg="mod">
          <ac:chgData name="Anna  Bobrovskaya" userId="f4b39805-eb08-4c84-8f3c-64880e8902b0" providerId="ADAL" clId="{9FC8686B-20EE-5DB1-AA84-93E8372683AB}" dt="2025-09-12T16:30:47.666" v="211" actId="20577"/>
          <ac:spMkLst>
            <pc:docMk/>
            <pc:sldMk cId="327700952" sldId="462"/>
            <ac:spMk id="19" creationId="{3678594D-EB24-733D-C0C5-3F4BF99757C3}"/>
          </ac:spMkLst>
        </pc:spChg>
        <pc:spChg chg="mod">
          <ac:chgData name="Anna  Bobrovskaya" userId="f4b39805-eb08-4c84-8f3c-64880e8902b0" providerId="ADAL" clId="{9FC8686B-20EE-5DB1-AA84-93E8372683AB}" dt="2025-09-11T21:19:37.638" v="36" actId="14100"/>
          <ac:spMkLst>
            <pc:docMk/>
            <pc:sldMk cId="327700952" sldId="462"/>
            <ac:spMk id="20" creationId="{218E0CA9-C368-C0C0-0E5B-08D5CA02D0CB}"/>
          </ac:spMkLst>
        </pc:spChg>
        <pc:spChg chg="mod">
          <ac:chgData name="Anna  Bobrovskaya" userId="f4b39805-eb08-4c84-8f3c-64880e8902b0" providerId="ADAL" clId="{9FC8686B-20EE-5DB1-AA84-93E8372683AB}" dt="2025-09-11T21:18:52.571" v="28" actId="14100"/>
          <ac:spMkLst>
            <pc:docMk/>
            <pc:sldMk cId="327700952" sldId="462"/>
            <ac:spMk id="21" creationId="{EFA71A70-455C-D59F-17B0-D3FAF427A3AE}"/>
          </ac:spMkLst>
        </pc:spChg>
        <pc:spChg chg="mod">
          <ac:chgData name="Anna  Bobrovskaya" userId="f4b39805-eb08-4c84-8f3c-64880e8902b0" providerId="ADAL" clId="{9FC8686B-20EE-5DB1-AA84-93E8372683AB}" dt="2025-09-12T16:30:45.940" v="209" actId="20577"/>
          <ac:spMkLst>
            <pc:docMk/>
            <pc:sldMk cId="327700952" sldId="462"/>
            <ac:spMk id="22" creationId="{BF784BB1-9F92-87B5-F82C-5B1823BA5831}"/>
          </ac:spMkLst>
        </pc:spChg>
        <pc:picChg chg="ord">
          <ac:chgData name="Anna  Bobrovskaya" userId="f4b39805-eb08-4c84-8f3c-64880e8902b0" providerId="ADAL" clId="{9FC8686B-20EE-5DB1-AA84-93E8372683AB}" dt="2025-09-11T21:20:06.559" v="42" actId="13244"/>
          <ac:picMkLst>
            <pc:docMk/>
            <pc:sldMk cId="327700952" sldId="462"/>
            <ac:picMk id="5" creationId="{3CCE51D5-5EB7-B7A0-2DD7-80F887B42AC0}"/>
          </ac:picMkLst>
        </pc:picChg>
        <pc:picChg chg="mod ord">
          <ac:chgData name="Anna  Bobrovskaya" userId="f4b39805-eb08-4c84-8f3c-64880e8902b0" providerId="ADAL" clId="{9FC8686B-20EE-5DB1-AA84-93E8372683AB}" dt="2025-09-11T21:20:03.111" v="41" actId="13244"/>
          <ac:picMkLst>
            <pc:docMk/>
            <pc:sldMk cId="327700952" sldId="462"/>
            <ac:picMk id="9" creationId="{4B8D6912-BB1B-AF9C-81F3-AE8228953C06}"/>
          </ac:picMkLst>
        </pc:picChg>
      </pc:sldChg>
      <pc:sldChg chg="modSp mod">
        <pc:chgData name="Anna  Bobrovskaya" userId="f4b39805-eb08-4c84-8f3c-64880e8902b0" providerId="ADAL" clId="{9FC8686B-20EE-5DB1-AA84-93E8372683AB}" dt="2025-09-12T17:36:50.450" v="439"/>
        <pc:sldMkLst>
          <pc:docMk/>
          <pc:sldMk cId="3494920409" sldId="463"/>
        </pc:sldMkLst>
        <pc:spChg chg="mod">
          <ac:chgData name="Anna  Bobrovskaya" userId="f4b39805-eb08-4c84-8f3c-64880e8902b0" providerId="ADAL" clId="{9FC8686B-20EE-5DB1-AA84-93E8372683AB}" dt="2025-09-12T17:36:50.450" v="439"/>
          <ac:spMkLst>
            <pc:docMk/>
            <pc:sldMk cId="3494920409" sldId="463"/>
            <ac:spMk id="5" creationId="{08C57491-AC3A-BA56-C9B8-467E0A9ADE5D}"/>
          </ac:spMkLst>
        </pc:spChg>
        <pc:spChg chg="mod">
          <ac:chgData name="Anna  Bobrovskaya" userId="f4b39805-eb08-4c84-8f3c-64880e8902b0" providerId="ADAL" clId="{9FC8686B-20EE-5DB1-AA84-93E8372683AB}" dt="2025-09-12T16:35:27.885" v="285" actId="11"/>
          <ac:spMkLst>
            <pc:docMk/>
            <pc:sldMk cId="3494920409" sldId="463"/>
            <ac:spMk id="6" creationId="{1FA81C8E-A087-48E1-143F-A7CBDCF90792}"/>
          </ac:spMkLst>
        </pc:spChg>
        <pc:spChg chg="mod ord">
          <ac:chgData name="Anna  Bobrovskaya" userId="f4b39805-eb08-4c84-8f3c-64880e8902b0" providerId="ADAL" clId="{9FC8686B-20EE-5DB1-AA84-93E8372683AB}" dt="2025-09-12T16:35:52.976" v="292" actId="11"/>
          <ac:spMkLst>
            <pc:docMk/>
            <pc:sldMk cId="3494920409" sldId="463"/>
            <ac:spMk id="10" creationId="{DD482E63-13FD-8423-C041-1E99697BF1CD}"/>
          </ac:spMkLst>
        </pc:spChg>
        <pc:spChg chg="mod">
          <ac:chgData name="Anna  Bobrovskaya" userId="f4b39805-eb08-4c84-8f3c-64880e8902b0" providerId="ADAL" clId="{9FC8686B-20EE-5DB1-AA84-93E8372683AB}" dt="2025-09-11T21:36:27.160" v="141" actId="14100"/>
          <ac:spMkLst>
            <pc:docMk/>
            <pc:sldMk cId="3494920409" sldId="463"/>
            <ac:spMk id="13" creationId="{7403128B-1C3D-A307-F73A-C71A9DD62654}"/>
          </ac:spMkLst>
        </pc:spChg>
        <pc:spChg chg="mod">
          <ac:chgData name="Anna  Bobrovskaya" userId="f4b39805-eb08-4c84-8f3c-64880e8902b0" providerId="ADAL" clId="{9FC8686B-20EE-5DB1-AA84-93E8372683AB}" dt="2025-09-12T16:35:37.504" v="291" actId="20577"/>
          <ac:spMkLst>
            <pc:docMk/>
            <pc:sldMk cId="3494920409" sldId="463"/>
            <ac:spMk id="20" creationId="{5E5C6C80-20D1-C56D-4304-954660205357}"/>
          </ac:spMkLst>
        </pc:spChg>
        <pc:spChg chg="mod">
          <ac:chgData name="Anna  Bobrovskaya" userId="f4b39805-eb08-4c84-8f3c-64880e8902b0" providerId="ADAL" clId="{9FC8686B-20EE-5DB1-AA84-93E8372683AB}" dt="2025-09-12T16:35:32.277" v="287" actId="20577"/>
          <ac:spMkLst>
            <pc:docMk/>
            <pc:sldMk cId="3494920409" sldId="463"/>
            <ac:spMk id="22" creationId="{2E08AF00-36AD-15EB-7A8F-3719FECD8429}"/>
          </ac:spMkLst>
        </pc:spChg>
        <pc:spChg chg="mod">
          <ac:chgData name="Anna  Bobrovskaya" userId="f4b39805-eb08-4c84-8f3c-64880e8902b0" providerId="ADAL" clId="{9FC8686B-20EE-5DB1-AA84-93E8372683AB}" dt="2025-09-12T16:35:35.009" v="289" actId="20577"/>
          <ac:spMkLst>
            <pc:docMk/>
            <pc:sldMk cId="3494920409" sldId="463"/>
            <ac:spMk id="24" creationId="{7C75BAC8-E415-D1D5-E089-ACA6AE222959}"/>
          </ac:spMkLst>
        </pc:spChg>
        <pc:picChg chg="ord">
          <ac:chgData name="Anna  Bobrovskaya" userId="f4b39805-eb08-4c84-8f3c-64880e8902b0" providerId="ADAL" clId="{9FC8686B-20EE-5DB1-AA84-93E8372683AB}" dt="2025-09-11T21:28:23.978" v="106" actId="13244"/>
          <ac:picMkLst>
            <pc:docMk/>
            <pc:sldMk cId="3494920409" sldId="463"/>
            <ac:picMk id="21" creationId="{04E5C8A9-CF49-1A3B-E32D-4CA89734A1DA}"/>
          </ac:picMkLst>
        </pc:picChg>
      </pc:sldChg>
      <pc:sldChg chg="addSp modSp mod">
        <pc:chgData name="Anna  Bobrovskaya" userId="f4b39805-eb08-4c84-8f3c-64880e8902b0" providerId="ADAL" clId="{9FC8686B-20EE-5DB1-AA84-93E8372683AB}" dt="2025-09-12T17:37:32.124" v="445"/>
        <pc:sldMkLst>
          <pc:docMk/>
          <pc:sldMk cId="1374185692" sldId="464"/>
        </pc:sldMkLst>
        <pc:spChg chg="ord">
          <ac:chgData name="Anna  Bobrovskaya" userId="f4b39805-eb08-4c84-8f3c-64880e8902b0" providerId="ADAL" clId="{9FC8686B-20EE-5DB1-AA84-93E8372683AB}" dt="2025-09-11T21:24:50.058" v="82" actId="13244"/>
          <ac:spMkLst>
            <pc:docMk/>
            <pc:sldMk cId="1374185692" sldId="464"/>
            <ac:spMk id="2" creationId="{F541791E-1F89-EACE-0D0A-6D46566785FD}"/>
          </ac:spMkLst>
        </pc:spChg>
        <pc:spChg chg="ord">
          <ac:chgData name="Anna  Bobrovskaya" userId="f4b39805-eb08-4c84-8f3c-64880e8902b0" providerId="ADAL" clId="{9FC8686B-20EE-5DB1-AA84-93E8372683AB}" dt="2025-09-11T21:24:46.145" v="80" actId="13244"/>
          <ac:spMkLst>
            <pc:docMk/>
            <pc:sldMk cId="1374185692" sldId="464"/>
            <ac:spMk id="3" creationId="{23A7D234-101B-54EE-0D47-180A079267CA}"/>
          </ac:spMkLst>
        </pc:spChg>
        <pc:spChg chg="ord">
          <ac:chgData name="Anna  Bobrovskaya" userId="f4b39805-eb08-4c84-8f3c-64880e8902b0" providerId="ADAL" clId="{9FC8686B-20EE-5DB1-AA84-93E8372683AB}" dt="2025-09-11T21:24:48.109" v="81" actId="13244"/>
          <ac:spMkLst>
            <pc:docMk/>
            <pc:sldMk cId="1374185692" sldId="464"/>
            <ac:spMk id="4" creationId="{485BED96-5631-296A-2BED-1943C89F4827}"/>
          </ac:spMkLst>
        </pc:spChg>
        <pc:spChg chg="add mod ord">
          <ac:chgData name="Anna  Bobrovskaya" userId="f4b39805-eb08-4c84-8f3c-64880e8902b0" providerId="ADAL" clId="{9FC8686B-20EE-5DB1-AA84-93E8372683AB}" dt="2025-09-11T21:24:34.770" v="79" actId="962"/>
          <ac:spMkLst>
            <pc:docMk/>
            <pc:sldMk cId="1374185692" sldId="464"/>
            <ac:spMk id="5" creationId="{C4ADEBC2-A31A-18A8-6024-6B81A01DC4CC}"/>
          </ac:spMkLst>
        </pc:spChg>
        <pc:spChg chg="mod ord">
          <ac:chgData name="Anna  Bobrovskaya" userId="f4b39805-eb08-4c84-8f3c-64880e8902b0" providerId="ADAL" clId="{9FC8686B-20EE-5DB1-AA84-93E8372683AB}" dt="2025-09-12T17:37:32.124" v="445"/>
          <ac:spMkLst>
            <pc:docMk/>
            <pc:sldMk cId="1374185692" sldId="464"/>
            <ac:spMk id="13" creationId="{FC9B4A8C-BC29-F676-A2B1-43959B6B0E7D}"/>
          </ac:spMkLst>
        </pc:spChg>
        <pc:spChg chg="ord">
          <ac:chgData name="Anna  Bobrovskaya" userId="f4b39805-eb08-4c84-8f3c-64880e8902b0" providerId="ADAL" clId="{9FC8686B-20EE-5DB1-AA84-93E8372683AB}" dt="2025-09-11T21:24:55.742" v="83" actId="13244"/>
          <ac:spMkLst>
            <pc:docMk/>
            <pc:sldMk cId="1374185692" sldId="464"/>
            <ac:spMk id="24" creationId="{A3C5B34B-2B6F-EB39-67E3-4D9049DABDDA}"/>
          </ac:spMkLst>
        </pc:spChg>
        <pc:picChg chg="mod">
          <ac:chgData name="Anna  Bobrovskaya" userId="f4b39805-eb08-4c84-8f3c-64880e8902b0" providerId="ADAL" clId="{9FC8686B-20EE-5DB1-AA84-93E8372683AB}" dt="2025-09-11T21:24:58.770" v="84" actId="962"/>
          <ac:picMkLst>
            <pc:docMk/>
            <pc:sldMk cId="1374185692" sldId="464"/>
            <ac:picMk id="20" creationId="{120D86A5-5F21-1865-A910-316D89D8548C}"/>
          </ac:picMkLst>
        </pc:picChg>
        <pc:picChg chg="mod">
          <ac:chgData name="Anna  Bobrovskaya" userId="f4b39805-eb08-4c84-8f3c-64880e8902b0" providerId="ADAL" clId="{9FC8686B-20EE-5DB1-AA84-93E8372683AB}" dt="2025-09-11T21:25:01.320" v="85" actId="962"/>
          <ac:picMkLst>
            <pc:docMk/>
            <pc:sldMk cId="1374185692" sldId="464"/>
            <ac:picMk id="21" creationId="{C07F5CC6-3763-C7E1-4FC4-978233E1EF31}"/>
          </ac:picMkLst>
        </pc:picChg>
        <pc:picChg chg="mod ord">
          <ac:chgData name="Anna  Bobrovskaya" userId="f4b39805-eb08-4c84-8f3c-64880e8902b0" providerId="ADAL" clId="{9FC8686B-20EE-5DB1-AA84-93E8372683AB}" dt="2025-09-11T21:25:05.106" v="87" actId="962"/>
          <ac:picMkLst>
            <pc:docMk/>
            <pc:sldMk cId="1374185692" sldId="464"/>
            <ac:picMk id="30" creationId="{82B34EC3-10BC-7680-4850-40D16F0B3085}"/>
          </ac:picMkLst>
        </pc:picChg>
      </pc:sldChg>
      <pc:sldChg chg="modSp mod">
        <pc:chgData name="Anna  Bobrovskaya" userId="f4b39805-eb08-4c84-8f3c-64880e8902b0" providerId="ADAL" clId="{9FC8686B-20EE-5DB1-AA84-93E8372683AB}" dt="2025-09-12T17:37:39.835" v="448"/>
        <pc:sldMkLst>
          <pc:docMk/>
          <pc:sldMk cId="1187755243" sldId="465"/>
        </pc:sldMkLst>
        <pc:spChg chg="mod">
          <ac:chgData name="Anna  Bobrovskaya" userId="f4b39805-eb08-4c84-8f3c-64880e8902b0" providerId="ADAL" clId="{9FC8686B-20EE-5DB1-AA84-93E8372683AB}" dt="2025-09-12T16:31:06.558" v="213" actId="11"/>
          <ac:spMkLst>
            <pc:docMk/>
            <pc:sldMk cId="1187755243" sldId="465"/>
            <ac:spMk id="6" creationId="{B29A3667-0D75-5DD2-AF40-B3632820DADC}"/>
          </ac:spMkLst>
        </pc:spChg>
        <pc:spChg chg="mod">
          <ac:chgData name="Anna  Bobrovskaya" userId="f4b39805-eb08-4c84-8f3c-64880e8902b0" providerId="ADAL" clId="{9FC8686B-20EE-5DB1-AA84-93E8372683AB}" dt="2025-09-12T17:37:39.835" v="448"/>
          <ac:spMkLst>
            <pc:docMk/>
            <pc:sldMk cId="1187755243" sldId="465"/>
            <ac:spMk id="13" creationId="{058DA3D1-2CAF-7229-45B2-396832B3D00E}"/>
          </ac:spMkLst>
        </pc:spChg>
        <pc:spChg chg="mod">
          <ac:chgData name="Anna  Bobrovskaya" userId="f4b39805-eb08-4c84-8f3c-64880e8902b0" providerId="ADAL" clId="{9FC8686B-20EE-5DB1-AA84-93E8372683AB}" dt="2025-09-11T21:21:28.987" v="51" actId="14100"/>
          <ac:spMkLst>
            <pc:docMk/>
            <pc:sldMk cId="1187755243" sldId="465"/>
            <ac:spMk id="15" creationId="{21E84F3C-9FB9-A21A-1DE3-EAAA8259587A}"/>
          </ac:spMkLst>
        </pc:spChg>
        <pc:spChg chg="mod">
          <ac:chgData name="Anna  Bobrovskaya" userId="f4b39805-eb08-4c84-8f3c-64880e8902b0" providerId="ADAL" clId="{9FC8686B-20EE-5DB1-AA84-93E8372683AB}" dt="2025-09-12T16:31:15.036" v="214" actId="11"/>
          <ac:spMkLst>
            <pc:docMk/>
            <pc:sldMk cId="1187755243" sldId="465"/>
            <ac:spMk id="17" creationId="{4C9159CD-193A-2046-989A-5F05C455B044}"/>
          </ac:spMkLst>
        </pc:spChg>
        <pc:spChg chg="mod">
          <ac:chgData name="Anna  Bobrovskaya" userId="f4b39805-eb08-4c84-8f3c-64880e8902b0" providerId="ADAL" clId="{9FC8686B-20EE-5DB1-AA84-93E8372683AB}" dt="2025-09-12T16:31:19.454" v="216" actId="20577"/>
          <ac:spMkLst>
            <pc:docMk/>
            <pc:sldMk cId="1187755243" sldId="465"/>
            <ac:spMk id="25" creationId="{DA5D0586-52DE-05B5-EB33-BF1B2A065342}"/>
          </ac:spMkLst>
        </pc:spChg>
        <pc:spChg chg="mod">
          <ac:chgData name="Anna  Bobrovskaya" userId="f4b39805-eb08-4c84-8f3c-64880e8902b0" providerId="ADAL" clId="{9FC8686B-20EE-5DB1-AA84-93E8372683AB}" dt="2025-09-12T16:31:21.799" v="218" actId="20577"/>
          <ac:spMkLst>
            <pc:docMk/>
            <pc:sldMk cId="1187755243" sldId="465"/>
            <ac:spMk id="26" creationId="{972BDF50-9A93-B136-DB82-11CD37A86793}"/>
          </ac:spMkLst>
        </pc:spChg>
        <pc:picChg chg="mod">
          <ac:chgData name="Anna  Bobrovskaya" userId="f4b39805-eb08-4c84-8f3c-64880e8902b0" providerId="ADAL" clId="{9FC8686B-20EE-5DB1-AA84-93E8372683AB}" dt="2025-09-11T21:21:18.821" v="49" actId="1076"/>
          <ac:picMkLst>
            <pc:docMk/>
            <pc:sldMk cId="1187755243" sldId="465"/>
            <ac:picMk id="20" creationId="{49F7605C-FC7C-0AB5-05C1-BBACA8BBF9B1}"/>
          </ac:picMkLst>
        </pc:picChg>
      </pc:sldChg>
      <pc:sldChg chg="modSp mod">
        <pc:chgData name="Anna  Bobrovskaya" userId="f4b39805-eb08-4c84-8f3c-64880e8902b0" providerId="ADAL" clId="{9FC8686B-20EE-5DB1-AA84-93E8372683AB}" dt="2025-09-12T17:37:37.374" v="447"/>
        <pc:sldMkLst>
          <pc:docMk/>
          <pc:sldMk cId="623883925" sldId="466"/>
        </pc:sldMkLst>
        <pc:spChg chg="mod">
          <ac:chgData name="Anna  Bobrovskaya" userId="f4b39805-eb08-4c84-8f3c-64880e8902b0" providerId="ADAL" clId="{9FC8686B-20EE-5DB1-AA84-93E8372683AB}" dt="2025-09-12T16:31:31.928" v="219" actId="11"/>
          <ac:spMkLst>
            <pc:docMk/>
            <pc:sldMk cId="623883925" sldId="466"/>
            <ac:spMk id="6" creationId="{20306DFD-C74A-7B97-739C-19FB30A80E2B}"/>
          </ac:spMkLst>
        </pc:spChg>
        <pc:spChg chg="mod">
          <ac:chgData name="Anna  Bobrovskaya" userId="f4b39805-eb08-4c84-8f3c-64880e8902b0" providerId="ADAL" clId="{9FC8686B-20EE-5DB1-AA84-93E8372683AB}" dt="2025-09-12T16:31:56.641" v="233" actId="11"/>
          <ac:spMkLst>
            <pc:docMk/>
            <pc:sldMk cId="623883925" sldId="466"/>
            <ac:spMk id="7" creationId="{7998C371-4A75-C9E5-9630-485AF5717A02}"/>
          </ac:spMkLst>
        </pc:spChg>
        <pc:spChg chg="mod">
          <ac:chgData name="Anna  Bobrovskaya" userId="f4b39805-eb08-4c84-8f3c-64880e8902b0" providerId="ADAL" clId="{9FC8686B-20EE-5DB1-AA84-93E8372683AB}" dt="2025-09-12T17:37:37.374" v="447"/>
          <ac:spMkLst>
            <pc:docMk/>
            <pc:sldMk cId="623883925" sldId="466"/>
            <ac:spMk id="11" creationId="{D4567B4B-82DE-6BB8-3470-ABF3E8EC6FA1}"/>
          </ac:spMkLst>
        </pc:spChg>
        <pc:spChg chg="mod">
          <ac:chgData name="Anna  Bobrovskaya" userId="f4b39805-eb08-4c84-8f3c-64880e8902b0" providerId="ADAL" clId="{9FC8686B-20EE-5DB1-AA84-93E8372683AB}" dt="2025-09-12T16:31:36.828" v="225" actId="20577"/>
          <ac:spMkLst>
            <pc:docMk/>
            <pc:sldMk cId="623883925" sldId="466"/>
            <ac:spMk id="14" creationId="{0C8565FE-1643-FA56-7FD1-E7BB2FDA9B82}"/>
          </ac:spMkLst>
        </pc:spChg>
        <pc:spChg chg="mod">
          <ac:chgData name="Anna  Bobrovskaya" userId="f4b39805-eb08-4c84-8f3c-64880e8902b0" providerId="ADAL" clId="{9FC8686B-20EE-5DB1-AA84-93E8372683AB}" dt="2025-09-12T16:31:38.969" v="227" actId="20577"/>
          <ac:spMkLst>
            <pc:docMk/>
            <pc:sldMk cId="623883925" sldId="466"/>
            <ac:spMk id="16" creationId="{AC51E768-2AF8-B299-33B5-7D1EE93DECDA}"/>
          </ac:spMkLst>
        </pc:spChg>
        <pc:spChg chg="mod">
          <ac:chgData name="Anna  Bobrovskaya" userId="f4b39805-eb08-4c84-8f3c-64880e8902b0" providerId="ADAL" clId="{9FC8686B-20EE-5DB1-AA84-93E8372683AB}" dt="2025-09-12T16:31:41.339" v="229" actId="20577"/>
          <ac:spMkLst>
            <pc:docMk/>
            <pc:sldMk cId="623883925" sldId="466"/>
            <ac:spMk id="18" creationId="{82EB10AC-1EB8-2388-FFB4-21AF089BF577}"/>
          </ac:spMkLst>
        </pc:spChg>
        <pc:spChg chg="mod">
          <ac:chgData name="Anna  Bobrovskaya" userId="f4b39805-eb08-4c84-8f3c-64880e8902b0" providerId="ADAL" clId="{9FC8686B-20EE-5DB1-AA84-93E8372683AB}" dt="2025-09-12T16:32:00.014" v="235" actId="20577"/>
          <ac:spMkLst>
            <pc:docMk/>
            <pc:sldMk cId="623883925" sldId="466"/>
            <ac:spMk id="19" creationId="{BDA67FF4-FF94-2713-86B9-04408C4084CC}"/>
          </ac:spMkLst>
        </pc:spChg>
        <pc:spChg chg="mod">
          <ac:chgData name="Anna  Bobrovskaya" userId="f4b39805-eb08-4c84-8f3c-64880e8902b0" providerId="ADAL" clId="{9FC8686B-20EE-5DB1-AA84-93E8372683AB}" dt="2025-09-11T21:22:40.237" v="61" actId="14100"/>
          <ac:spMkLst>
            <pc:docMk/>
            <pc:sldMk cId="623883925" sldId="466"/>
            <ac:spMk id="20" creationId="{D7E943D3-C687-3E72-F614-887D2F2E7E0C}"/>
          </ac:spMkLst>
        </pc:spChg>
        <pc:spChg chg="mod">
          <ac:chgData name="Anna  Bobrovskaya" userId="f4b39805-eb08-4c84-8f3c-64880e8902b0" providerId="ADAL" clId="{9FC8686B-20EE-5DB1-AA84-93E8372683AB}" dt="2025-09-11T21:22:29.387" v="58" actId="14100"/>
          <ac:spMkLst>
            <pc:docMk/>
            <pc:sldMk cId="623883925" sldId="466"/>
            <ac:spMk id="21" creationId="{6B21BE5B-01FF-1EA7-DC3D-8B6A91181FBC}"/>
          </ac:spMkLst>
        </pc:spChg>
        <pc:spChg chg="mod">
          <ac:chgData name="Anna  Bobrovskaya" userId="f4b39805-eb08-4c84-8f3c-64880e8902b0" providerId="ADAL" clId="{9FC8686B-20EE-5DB1-AA84-93E8372683AB}" dt="2025-09-12T16:32:01.806" v="237" actId="20577"/>
          <ac:spMkLst>
            <pc:docMk/>
            <pc:sldMk cId="623883925" sldId="466"/>
            <ac:spMk id="22" creationId="{08B928EA-8BFA-7DE3-B8B8-CA2A26E08608}"/>
          </ac:spMkLst>
        </pc:spChg>
        <pc:picChg chg="mod">
          <ac:chgData name="Anna  Bobrovskaya" userId="f4b39805-eb08-4c84-8f3c-64880e8902b0" providerId="ADAL" clId="{9FC8686B-20EE-5DB1-AA84-93E8372683AB}" dt="2025-09-11T21:22:15.187" v="55" actId="1076"/>
          <ac:picMkLst>
            <pc:docMk/>
            <pc:sldMk cId="623883925" sldId="466"/>
            <ac:picMk id="9" creationId="{6DA41E9E-3942-AC36-391E-C130B02071F4}"/>
          </ac:picMkLst>
        </pc:picChg>
      </pc:sldChg>
    </pc:docChg>
  </pc:docChgLst>
  <pc:docChgLst>
    <pc:chgData name="Navas, Andrea" userId="8ab5f365-19e7-467e-867f-923a8cab8b55" providerId="ADAL" clId="{21CB5E89-69F6-446B-AEC5-A21BB3B32D44}"/>
    <pc:docChg chg="undo custSel modSld">
      <pc:chgData name="Navas, Andrea" userId="8ab5f365-19e7-467e-867f-923a8cab8b55" providerId="ADAL" clId="{21CB5E89-69F6-446B-AEC5-A21BB3B32D44}" dt="2025-09-24T15:49:27.555" v="69" actId="1076"/>
      <pc:docMkLst>
        <pc:docMk/>
      </pc:docMkLst>
      <pc:sldChg chg="modSp mod">
        <pc:chgData name="Navas, Andrea" userId="8ab5f365-19e7-467e-867f-923a8cab8b55" providerId="ADAL" clId="{21CB5E89-69F6-446B-AEC5-A21BB3B32D44}" dt="2025-09-24T15:49:27.555" v="69" actId="1076"/>
        <pc:sldMkLst>
          <pc:docMk/>
          <pc:sldMk cId="623883925" sldId="466"/>
        </pc:sldMkLst>
        <pc:spChg chg="mod">
          <ac:chgData name="Navas, Andrea" userId="8ab5f365-19e7-467e-867f-923a8cab8b55" providerId="ADAL" clId="{21CB5E89-69F6-446B-AEC5-A21BB3B32D44}" dt="2025-09-24T15:48:18.468" v="50" actId="11"/>
          <ac:spMkLst>
            <pc:docMk/>
            <pc:sldMk cId="623883925" sldId="466"/>
            <ac:spMk id="6" creationId="{20306DFD-C74A-7B97-739C-19FB30A80E2B}"/>
          </ac:spMkLst>
        </pc:spChg>
        <pc:spChg chg="mod">
          <ac:chgData name="Navas, Andrea" userId="8ab5f365-19e7-467e-867f-923a8cab8b55" providerId="ADAL" clId="{21CB5E89-69F6-446B-AEC5-A21BB3B32D44}" dt="2025-09-24T15:49:21.305" v="67" actId="14100"/>
          <ac:spMkLst>
            <pc:docMk/>
            <pc:sldMk cId="623883925" sldId="466"/>
            <ac:spMk id="13" creationId="{ADFAEBB6-7745-0C3B-44AE-821CA1FAE2DE}"/>
          </ac:spMkLst>
        </pc:spChg>
        <pc:spChg chg="mod">
          <ac:chgData name="Navas, Andrea" userId="8ab5f365-19e7-467e-867f-923a8cab8b55" providerId="ADAL" clId="{21CB5E89-69F6-446B-AEC5-A21BB3B32D44}" dt="2025-09-24T15:49:27.555" v="69" actId="1076"/>
          <ac:spMkLst>
            <pc:docMk/>
            <pc:sldMk cId="623883925" sldId="466"/>
            <ac:spMk id="14" creationId="{0C8565FE-1643-FA56-7FD1-E7BB2FDA9B82}"/>
          </ac:spMkLst>
        </pc:spChg>
        <pc:spChg chg="mod">
          <ac:chgData name="Navas, Andrea" userId="8ab5f365-19e7-467e-867f-923a8cab8b55" providerId="ADAL" clId="{21CB5E89-69F6-446B-AEC5-A21BB3B32D44}" dt="2025-09-24T15:49:11.243" v="63" actId="14100"/>
          <ac:spMkLst>
            <pc:docMk/>
            <pc:sldMk cId="623883925" sldId="466"/>
            <ac:spMk id="15" creationId="{FB7C01F1-8C97-F4CD-BDA3-04966C3933CD}"/>
          </ac:spMkLst>
        </pc:spChg>
        <pc:spChg chg="mod">
          <ac:chgData name="Navas, Andrea" userId="8ab5f365-19e7-467e-867f-923a8cab8b55" providerId="ADAL" clId="{21CB5E89-69F6-446B-AEC5-A21BB3B32D44}" dt="2025-09-24T15:49:13.842" v="64" actId="1076"/>
          <ac:spMkLst>
            <pc:docMk/>
            <pc:sldMk cId="623883925" sldId="466"/>
            <ac:spMk id="16" creationId="{AC51E768-2AF8-B299-33B5-7D1EE93DECDA}"/>
          </ac:spMkLst>
        </pc:spChg>
        <pc:spChg chg="mod">
          <ac:chgData name="Navas, Andrea" userId="8ab5f365-19e7-467e-867f-923a8cab8b55" providerId="ADAL" clId="{21CB5E89-69F6-446B-AEC5-A21BB3B32D44}" dt="2025-09-24T15:48:54.649" v="58" actId="14100"/>
          <ac:spMkLst>
            <pc:docMk/>
            <pc:sldMk cId="623883925" sldId="466"/>
            <ac:spMk id="17" creationId="{5AD8123A-EAB7-9CDE-5155-EB54E6389BA6}"/>
          </ac:spMkLst>
        </pc:spChg>
        <pc:spChg chg="mod">
          <ac:chgData name="Navas, Andrea" userId="8ab5f365-19e7-467e-867f-923a8cab8b55" providerId="ADAL" clId="{21CB5E89-69F6-446B-AEC5-A21BB3B32D44}" dt="2025-09-24T15:48:57.772" v="59" actId="1076"/>
          <ac:spMkLst>
            <pc:docMk/>
            <pc:sldMk cId="623883925" sldId="466"/>
            <ac:spMk id="18" creationId="{82EB10AC-1EB8-2388-FFB4-21AF089BF577}"/>
          </ac:spMkLst>
        </pc:spChg>
        <pc:picChg chg="mod modCrop">
          <ac:chgData name="Navas, Andrea" userId="8ab5f365-19e7-467e-867f-923a8cab8b55" providerId="ADAL" clId="{21CB5E89-69F6-446B-AEC5-A21BB3B32D44}" dt="2025-09-24T15:48:47.126" v="56" actId="1076"/>
          <ac:picMkLst>
            <pc:docMk/>
            <pc:sldMk cId="623883925" sldId="466"/>
            <ac:picMk id="8" creationId="{26C96220-5D46-BAA6-09CB-97AE77DD7CBB}"/>
          </ac:picMkLst>
        </pc:picChg>
      </pc:sldChg>
    </pc:docChg>
  </pc:docChgLst>
  <pc:docChgLst>
    <pc:chgData name="Chapman, Mary" userId="c232ab18-707a-4ee1-8cf2-b056bec2e1ec" providerId="ADAL" clId="{E0AABB66-775E-4682-B0F8-525B1C9217C3}"/>
    <pc:docChg chg="custSel modSld">
      <pc:chgData name="Chapman, Mary" userId="c232ab18-707a-4ee1-8cf2-b056bec2e1ec" providerId="ADAL" clId="{E0AABB66-775E-4682-B0F8-525B1C9217C3}" dt="2025-10-31T15:30:23.466" v="118" actId="11"/>
      <pc:docMkLst>
        <pc:docMk/>
      </pc:docMkLst>
      <pc:sldChg chg="modSp mod modCm">
        <pc:chgData name="Chapman, Mary" userId="c232ab18-707a-4ee1-8cf2-b056bec2e1ec" providerId="ADAL" clId="{E0AABB66-775E-4682-B0F8-525B1C9217C3}" dt="2025-10-31T15:30:23.466" v="118" actId="11"/>
        <pc:sldMkLst>
          <pc:docMk/>
          <pc:sldMk cId="1339528299" sldId="355"/>
        </pc:sldMkLst>
        <pc:spChg chg="mod">
          <ac:chgData name="Chapman, Mary" userId="c232ab18-707a-4ee1-8cf2-b056bec2e1ec" providerId="ADAL" clId="{E0AABB66-775E-4682-B0F8-525B1C9217C3}" dt="2025-10-31T15:30:23.466" v="118" actId="11"/>
          <ac:spMkLst>
            <pc:docMk/>
            <pc:sldMk cId="1339528299" sldId="355"/>
            <ac:spMk id="7" creationId="{84D10075-D2D1-BEAF-E25D-673DCC1AF695}"/>
          </ac:spMkLst>
        </pc:spChg>
        <pc:spChg chg="mod">
          <ac:chgData name="Chapman, Mary" userId="c232ab18-707a-4ee1-8cf2-b056bec2e1ec" providerId="ADAL" clId="{E0AABB66-775E-4682-B0F8-525B1C9217C3}" dt="2025-10-31T15:27:52.993" v="117" actId="20577"/>
          <ac:spMkLst>
            <pc:docMk/>
            <pc:sldMk cId="1339528299" sldId="355"/>
            <ac:spMk id="10" creationId="{9C297BA9-7850-2144-FADD-2BD3C6BEB5E9}"/>
          </ac:spMkLst>
        </pc:spChg>
        <pc:extLst>
          <p:ext xmlns:p="http://schemas.openxmlformats.org/presentationml/2006/main" uri="{D6D511B9-2390-475A-947B-AFAB55BFBCF1}">
            <pc226:cmChg xmlns:pc226="http://schemas.microsoft.com/office/powerpoint/2022/06/main/command" chg="mod">
              <pc226:chgData name="Chapman, Mary" userId="c232ab18-707a-4ee1-8cf2-b056bec2e1ec" providerId="ADAL" clId="{E0AABB66-775E-4682-B0F8-525B1C9217C3}" dt="2025-10-31T15:27:44.061" v="93" actId="20577"/>
              <pc2:cmMkLst xmlns:pc2="http://schemas.microsoft.com/office/powerpoint/2019/9/main/command">
                <pc:docMk/>
                <pc:sldMk cId="1339528299" sldId="355"/>
                <pc2:cmMk id="{07704800-C54D-4064-A795-84B0FA1AE14B}"/>
              </pc2:cmMkLst>
            </pc226:cmChg>
            <pc226:cmChg xmlns:pc226="http://schemas.microsoft.com/office/powerpoint/2022/06/main/command" chg="mod">
              <pc226:chgData name="Chapman, Mary" userId="c232ab18-707a-4ee1-8cf2-b056bec2e1ec" providerId="ADAL" clId="{E0AABB66-775E-4682-B0F8-525B1C9217C3}" dt="2025-10-31T15:27:44.061" v="93" actId="20577"/>
              <pc2:cmMkLst xmlns:pc2="http://schemas.microsoft.com/office/powerpoint/2019/9/main/command">
                <pc:docMk/>
                <pc:sldMk cId="1339528299" sldId="355"/>
                <pc2:cmMk id="{1CC17D71-035F-4AE3-B4E8-20A9E69BB76F}"/>
              </pc2:cmMkLst>
            </pc226:cmChg>
          </p:ext>
        </pc:extLst>
      </pc:sldChg>
      <pc:sldChg chg="modSp mod">
        <pc:chgData name="Chapman, Mary" userId="c232ab18-707a-4ee1-8cf2-b056bec2e1ec" providerId="ADAL" clId="{E0AABB66-775E-4682-B0F8-525B1C9217C3}" dt="2025-10-31T15:21:31.448" v="68" actId="20577"/>
        <pc:sldMkLst>
          <pc:docMk/>
          <pc:sldMk cId="2872434557" sldId="408"/>
        </pc:sldMkLst>
        <pc:spChg chg="mod">
          <ac:chgData name="Chapman, Mary" userId="c232ab18-707a-4ee1-8cf2-b056bec2e1ec" providerId="ADAL" clId="{E0AABB66-775E-4682-B0F8-525B1C9217C3}" dt="2025-10-31T15:21:31.448" v="68" actId="20577"/>
          <ac:spMkLst>
            <pc:docMk/>
            <pc:sldMk cId="2872434557" sldId="408"/>
            <ac:spMk id="6" creationId="{F83032BC-F9AC-FEB1-2335-C3E713927D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10/31/2025</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a:t>
            </a:fld>
            <a:endParaRPr lang="en-US"/>
          </a:p>
        </p:txBody>
      </p:sp>
    </p:spTree>
    <p:extLst>
      <p:ext uri="{BB962C8B-B14F-4D97-AF65-F5344CB8AC3E}">
        <p14:creationId xmlns:p14="http://schemas.microsoft.com/office/powerpoint/2010/main" val="255694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396B5-19D9-D151-D0C2-58A4F33FC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1E38C-9C49-CCC2-E8C7-19A1EC8F3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3C6A86-B6DE-6BE1-2B9A-38916FC2D4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1E5ABB-2FB5-CFD3-B7E4-A754CFC3A93F}"/>
              </a:ext>
            </a:extLst>
          </p:cNvPr>
          <p:cNvSpPr>
            <a:spLocks noGrp="1"/>
          </p:cNvSpPr>
          <p:nvPr>
            <p:ph type="sldNum" sz="quarter" idx="5"/>
          </p:nvPr>
        </p:nvSpPr>
        <p:spPr/>
        <p:txBody>
          <a:bodyPr/>
          <a:lstStyle/>
          <a:p>
            <a:fld id="{5C8F99EE-B2D2-41D4-83DE-2320E59029E6}" type="slidenum">
              <a:rPr lang="en-US" smtClean="0"/>
              <a:t>21</a:t>
            </a:fld>
            <a:endParaRPr lang="en-US"/>
          </a:p>
        </p:txBody>
      </p:sp>
    </p:spTree>
    <p:extLst>
      <p:ext uri="{BB962C8B-B14F-4D97-AF65-F5344CB8AC3E}">
        <p14:creationId xmlns:p14="http://schemas.microsoft.com/office/powerpoint/2010/main" val="156332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BA9B4-06D4-297D-2C55-F4CCFE7D5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14D76-ED90-4FB9-B9CF-53D94748A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A48F4-E53F-013D-6D1F-2A63A6197A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43609E-124D-3292-10AA-FB8968532027}"/>
              </a:ext>
            </a:extLst>
          </p:cNvPr>
          <p:cNvSpPr>
            <a:spLocks noGrp="1"/>
          </p:cNvSpPr>
          <p:nvPr>
            <p:ph type="sldNum" sz="quarter" idx="5"/>
          </p:nvPr>
        </p:nvSpPr>
        <p:spPr/>
        <p:txBody>
          <a:bodyPr/>
          <a:lstStyle/>
          <a:p>
            <a:fld id="{5C8F99EE-B2D2-41D4-83DE-2320E59029E6}" type="slidenum">
              <a:rPr lang="en-US" smtClean="0"/>
              <a:t>22</a:t>
            </a:fld>
            <a:endParaRPr lang="en-US"/>
          </a:p>
        </p:txBody>
      </p:sp>
    </p:spTree>
    <p:extLst>
      <p:ext uri="{BB962C8B-B14F-4D97-AF65-F5344CB8AC3E}">
        <p14:creationId xmlns:p14="http://schemas.microsoft.com/office/powerpoint/2010/main" val="241413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ECEB-BC60-D16D-0F54-DB51C3174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5D7CA-059A-D47D-F72D-8C780FFA7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7700A-346E-37BA-5CFD-3FA37F32D7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49A8FF-97C2-7707-37F9-1136C7DF11AA}"/>
              </a:ext>
            </a:extLst>
          </p:cNvPr>
          <p:cNvSpPr>
            <a:spLocks noGrp="1"/>
          </p:cNvSpPr>
          <p:nvPr>
            <p:ph type="sldNum" sz="quarter" idx="5"/>
          </p:nvPr>
        </p:nvSpPr>
        <p:spPr/>
        <p:txBody>
          <a:bodyPr/>
          <a:lstStyle/>
          <a:p>
            <a:fld id="{5C8F99EE-B2D2-41D4-83DE-2320E59029E6}" type="slidenum">
              <a:rPr lang="en-US" smtClean="0"/>
              <a:t>23</a:t>
            </a:fld>
            <a:endParaRPr lang="en-US"/>
          </a:p>
        </p:txBody>
      </p:sp>
    </p:spTree>
    <p:extLst>
      <p:ext uri="{BB962C8B-B14F-4D97-AF65-F5344CB8AC3E}">
        <p14:creationId xmlns:p14="http://schemas.microsoft.com/office/powerpoint/2010/main" val="59223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C06D5-ED6A-F510-4BF2-38E2390D8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24D23-870D-8235-235D-AE750EE46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63C08-5151-6B53-F1C3-C13D6CD7F1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027F14-4F01-7D99-F01B-515F566E53C9}"/>
              </a:ext>
            </a:extLst>
          </p:cNvPr>
          <p:cNvSpPr>
            <a:spLocks noGrp="1"/>
          </p:cNvSpPr>
          <p:nvPr>
            <p:ph type="sldNum" sz="quarter" idx="5"/>
          </p:nvPr>
        </p:nvSpPr>
        <p:spPr/>
        <p:txBody>
          <a:bodyPr/>
          <a:lstStyle/>
          <a:p>
            <a:fld id="{5C8F99EE-B2D2-41D4-83DE-2320E59029E6}" type="slidenum">
              <a:rPr lang="en-US" smtClean="0"/>
              <a:t>24</a:t>
            </a:fld>
            <a:endParaRPr lang="en-US"/>
          </a:p>
        </p:txBody>
      </p:sp>
    </p:spTree>
    <p:extLst>
      <p:ext uri="{BB962C8B-B14F-4D97-AF65-F5344CB8AC3E}">
        <p14:creationId xmlns:p14="http://schemas.microsoft.com/office/powerpoint/2010/main" val="3360824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A2FA-99CB-D2A7-3F10-3675248A8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D7AB6-8ABE-EF72-2392-0711BCE18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205D7-A8FC-7020-C535-82B4496A95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2ACC4B-8E12-0551-2AED-93DD7D61B712}"/>
              </a:ext>
            </a:extLst>
          </p:cNvPr>
          <p:cNvSpPr>
            <a:spLocks noGrp="1"/>
          </p:cNvSpPr>
          <p:nvPr>
            <p:ph type="sldNum" sz="quarter" idx="5"/>
          </p:nvPr>
        </p:nvSpPr>
        <p:spPr/>
        <p:txBody>
          <a:bodyPr/>
          <a:lstStyle/>
          <a:p>
            <a:fld id="{5C8F99EE-B2D2-41D4-83DE-2320E59029E6}" type="slidenum">
              <a:rPr lang="en-US" smtClean="0"/>
              <a:t>25</a:t>
            </a:fld>
            <a:endParaRPr lang="en-US"/>
          </a:p>
        </p:txBody>
      </p:sp>
    </p:spTree>
    <p:extLst>
      <p:ext uri="{BB962C8B-B14F-4D97-AF65-F5344CB8AC3E}">
        <p14:creationId xmlns:p14="http://schemas.microsoft.com/office/powerpoint/2010/main" val="320404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DFF3-DD56-4708-F4F2-1784836A4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00381-6CDF-1038-EF6D-80E0C8E9F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A746F-9E8F-8933-51BC-90C93922B0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86F60E-89C5-CD4E-859F-A6D939872B08}"/>
              </a:ext>
            </a:extLst>
          </p:cNvPr>
          <p:cNvSpPr>
            <a:spLocks noGrp="1"/>
          </p:cNvSpPr>
          <p:nvPr>
            <p:ph type="sldNum" sz="quarter" idx="5"/>
          </p:nvPr>
        </p:nvSpPr>
        <p:spPr/>
        <p:txBody>
          <a:bodyPr/>
          <a:lstStyle/>
          <a:p>
            <a:fld id="{5C8F99EE-B2D2-41D4-83DE-2320E59029E6}" type="slidenum">
              <a:rPr lang="en-US" smtClean="0"/>
              <a:t>3</a:t>
            </a:fld>
            <a:endParaRPr lang="en-US"/>
          </a:p>
        </p:txBody>
      </p:sp>
    </p:spTree>
    <p:extLst>
      <p:ext uri="{BB962C8B-B14F-4D97-AF65-F5344CB8AC3E}">
        <p14:creationId xmlns:p14="http://schemas.microsoft.com/office/powerpoint/2010/main" val="48868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7B95-86B0-26F4-B0F6-23C3DCA1D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18530-41CF-C6EC-F9C9-760C4EAE1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A3522-5423-9590-6E3B-82F5D0E6E9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329DE7-9DDF-88F3-63C4-12F452596B18}"/>
              </a:ext>
            </a:extLst>
          </p:cNvPr>
          <p:cNvSpPr>
            <a:spLocks noGrp="1"/>
          </p:cNvSpPr>
          <p:nvPr>
            <p:ph type="sldNum" sz="quarter" idx="5"/>
          </p:nvPr>
        </p:nvSpPr>
        <p:spPr/>
        <p:txBody>
          <a:bodyPr/>
          <a:lstStyle/>
          <a:p>
            <a:fld id="{5C8F99EE-B2D2-41D4-83DE-2320E59029E6}" type="slidenum">
              <a:rPr lang="en-US" smtClean="0"/>
              <a:t>4</a:t>
            </a:fld>
            <a:endParaRPr lang="en-US"/>
          </a:p>
        </p:txBody>
      </p:sp>
    </p:spTree>
    <p:extLst>
      <p:ext uri="{BB962C8B-B14F-4D97-AF65-F5344CB8AC3E}">
        <p14:creationId xmlns:p14="http://schemas.microsoft.com/office/powerpoint/2010/main" val="73461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12</a:t>
            </a:fld>
            <a:endParaRPr lang="en-US"/>
          </a:p>
        </p:txBody>
      </p:sp>
    </p:spTree>
    <p:extLst>
      <p:ext uri="{BB962C8B-B14F-4D97-AF65-F5344CB8AC3E}">
        <p14:creationId xmlns:p14="http://schemas.microsoft.com/office/powerpoint/2010/main" val="288471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7FF71-7BDF-E4EC-5CDF-8600CC4C5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15DBE-BEBC-949C-F491-1633788EC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86968-721D-D479-FF15-4742857CF694}"/>
              </a:ext>
            </a:extLst>
          </p:cNvPr>
          <p:cNvSpPr>
            <a:spLocks noGrp="1"/>
          </p:cNvSpPr>
          <p:nvPr>
            <p:ph type="body" idx="1"/>
          </p:nvPr>
        </p:nvSpPr>
        <p:spPr/>
        <p:txBody>
          <a:bodyPr/>
          <a:lstStyle/>
          <a:p>
            <a:pPr algn="l"/>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28600" indent="-228600" algn="l">
              <a:buAutoNum type="alphaLcPeriod"/>
            </a:pPr>
            <a:endParaRPr lang="en-CA" b="0" i="0" u="none" strike="noStrike">
              <a:solidFill>
                <a:srgbClr val="000000"/>
              </a:solidFill>
              <a:effectLst/>
              <a:latin typeface="Arial" panose="020B0604020202020204" pitchFamily="34" charset="0"/>
            </a:endParaRPr>
          </a:p>
          <a:p>
            <a:pPr marL="228600" indent="-228600" algn="l">
              <a:buAutoNum type="alphaLcPeriod"/>
            </a:pPr>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buNone/>
            </a:pPr>
            <a:br>
              <a:rPr lang="en-CA"/>
            </a:b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85750" indent="-285750" algn="l">
              <a:buAutoNum type="romanLcPeriod"/>
            </a:pPr>
            <a:endParaRPr lang="en-CA" b="0" i="0" u="none" strike="noStrike">
              <a:solidFill>
                <a:srgbClr val="000000"/>
              </a:solidFill>
              <a:effectLst/>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9B531769-1B14-B9D7-0752-AC39A248B86F}"/>
              </a:ext>
            </a:extLst>
          </p:cNvPr>
          <p:cNvSpPr>
            <a:spLocks noGrp="1"/>
          </p:cNvSpPr>
          <p:nvPr>
            <p:ph type="sldNum" sz="quarter" idx="5"/>
          </p:nvPr>
        </p:nvSpPr>
        <p:spPr/>
        <p:txBody>
          <a:bodyPr/>
          <a:lstStyle/>
          <a:p>
            <a:fld id="{5C8F99EE-B2D2-41D4-83DE-2320E59029E6}" type="slidenum">
              <a:rPr lang="en-US" smtClean="0"/>
              <a:t>13</a:t>
            </a:fld>
            <a:endParaRPr lang="en-US"/>
          </a:p>
        </p:txBody>
      </p:sp>
    </p:spTree>
    <p:extLst>
      <p:ext uri="{BB962C8B-B14F-4D97-AF65-F5344CB8AC3E}">
        <p14:creationId xmlns:p14="http://schemas.microsoft.com/office/powerpoint/2010/main" val="289278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EF63-C532-4666-7DF0-EA46E4458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CE9C1-7841-1112-24F8-E76CA2A65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12656-CAB5-F18E-78A7-3CF20FE050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8AB070-5ADC-DC35-059C-E10FE0E58B04}"/>
              </a:ext>
            </a:extLst>
          </p:cNvPr>
          <p:cNvSpPr>
            <a:spLocks noGrp="1"/>
          </p:cNvSpPr>
          <p:nvPr>
            <p:ph type="sldNum" sz="quarter" idx="5"/>
          </p:nvPr>
        </p:nvSpPr>
        <p:spPr/>
        <p:txBody>
          <a:bodyPr/>
          <a:lstStyle/>
          <a:p>
            <a:fld id="{5C8F99EE-B2D2-41D4-83DE-2320E59029E6}" type="slidenum">
              <a:rPr lang="en-US" smtClean="0"/>
              <a:t>16</a:t>
            </a:fld>
            <a:endParaRPr lang="en-US"/>
          </a:p>
        </p:txBody>
      </p:sp>
    </p:spTree>
    <p:extLst>
      <p:ext uri="{BB962C8B-B14F-4D97-AF65-F5344CB8AC3E}">
        <p14:creationId xmlns:p14="http://schemas.microsoft.com/office/powerpoint/2010/main" val="254173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4FC87-32DF-C9E2-57B3-D4D75C3F3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7D3AA-F5B3-9D65-F808-D75C36681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2C930-F809-C52F-B3A4-5771D60454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C5A611-A221-B5B0-3278-92B7822D4439}"/>
              </a:ext>
            </a:extLst>
          </p:cNvPr>
          <p:cNvSpPr>
            <a:spLocks noGrp="1"/>
          </p:cNvSpPr>
          <p:nvPr>
            <p:ph type="sldNum" sz="quarter" idx="5"/>
          </p:nvPr>
        </p:nvSpPr>
        <p:spPr/>
        <p:txBody>
          <a:bodyPr/>
          <a:lstStyle/>
          <a:p>
            <a:fld id="{5C8F99EE-B2D2-41D4-83DE-2320E59029E6}" type="slidenum">
              <a:rPr lang="en-US" smtClean="0"/>
              <a:t>17</a:t>
            </a:fld>
            <a:endParaRPr lang="en-US"/>
          </a:p>
        </p:txBody>
      </p:sp>
    </p:spTree>
    <p:extLst>
      <p:ext uri="{BB962C8B-B14F-4D97-AF65-F5344CB8AC3E}">
        <p14:creationId xmlns:p14="http://schemas.microsoft.com/office/powerpoint/2010/main" val="379206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12388-676A-4D58-FA71-1D6D5EE94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E7731-40D7-44F4-9CD3-C39C6A494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94121-46EF-74A6-1C6F-5BCB252B4E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2FD7C5-5CD6-C557-36F1-9BD3CF5A87E6}"/>
              </a:ext>
            </a:extLst>
          </p:cNvPr>
          <p:cNvSpPr>
            <a:spLocks noGrp="1"/>
          </p:cNvSpPr>
          <p:nvPr>
            <p:ph type="sldNum" sz="quarter" idx="5"/>
          </p:nvPr>
        </p:nvSpPr>
        <p:spPr/>
        <p:txBody>
          <a:bodyPr/>
          <a:lstStyle/>
          <a:p>
            <a:fld id="{5C8F99EE-B2D2-41D4-83DE-2320E59029E6}" type="slidenum">
              <a:rPr lang="en-US" smtClean="0"/>
              <a:t>19</a:t>
            </a:fld>
            <a:endParaRPr lang="en-US"/>
          </a:p>
        </p:txBody>
      </p:sp>
    </p:spTree>
    <p:extLst>
      <p:ext uri="{BB962C8B-B14F-4D97-AF65-F5344CB8AC3E}">
        <p14:creationId xmlns:p14="http://schemas.microsoft.com/office/powerpoint/2010/main" val="178080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66B12-085B-FEC0-DFE7-D9D16752D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42092-5562-7D3E-4CE1-299F570B9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E9F01-F4D3-F5BB-0D77-26E21E7838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26C16E-FCEC-FB1D-708A-B733873D91CF}"/>
              </a:ext>
            </a:extLst>
          </p:cNvPr>
          <p:cNvSpPr>
            <a:spLocks noGrp="1"/>
          </p:cNvSpPr>
          <p:nvPr>
            <p:ph type="sldNum" sz="quarter" idx="5"/>
          </p:nvPr>
        </p:nvSpPr>
        <p:spPr/>
        <p:txBody>
          <a:bodyPr/>
          <a:lstStyle/>
          <a:p>
            <a:fld id="{5C8F99EE-B2D2-41D4-83DE-2320E59029E6}" type="slidenum">
              <a:rPr lang="en-US" smtClean="0"/>
              <a:t>20</a:t>
            </a:fld>
            <a:endParaRPr lang="en-US"/>
          </a:p>
        </p:txBody>
      </p:sp>
    </p:spTree>
    <p:extLst>
      <p:ext uri="{BB962C8B-B14F-4D97-AF65-F5344CB8AC3E}">
        <p14:creationId xmlns:p14="http://schemas.microsoft.com/office/powerpoint/2010/main" val="1132125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10/31/2025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a:extLst>
              <a:ext uri="{FF2B5EF4-FFF2-40B4-BE49-F238E27FC236}">
                <a16:creationId xmlns:a16="http://schemas.microsoft.com/office/drawing/2014/main" id="{6EC0BDFB-051D-A08F-460B-C1B8714AE784}"/>
              </a:ext>
            </a:extLst>
          </p:cNvPr>
          <p:cNvSpPr txBox="1"/>
          <p:nvPr userDrawn="1"/>
        </p:nvSpPr>
        <p:spPr>
          <a:xfrm>
            <a:off x="297873" y="14891427"/>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a:latin typeface="Arial" panose="020B0604020202020204" pitchFamily="34" charset="0"/>
                <a:cs typeface="Arial" panose="020B0604020202020204" pitchFamily="34" charset="0"/>
              </a:rPr>
              <a:t>Disclaimer</a:t>
            </a:r>
            <a:r>
              <a:rPr lang="en-US">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29329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1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2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rocess Gui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92F6-2087-E12D-4041-9EDA057F1DDB}"/>
              </a:ext>
            </a:extLst>
          </p:cNvPr>
          <p:cNvSpPr>
            <a:spLocks noGrp="1"/>
          </p:cNvSpPr>
          <p:nvPr>
            <p:ph type="title" hasCustomPrompt="1"/>
          </p:nvPr>
        </p:nvSpPr>
        <p:spPr>
          <a:xfrm>
            <a:off x="838200" y="865486"/>
            <a:ext cx="10515600" cy="1523754"/>
          </a:xfrm>
        </p:spPr>
        <p:txBody>
          <a:bodyPr>
            <a:normAutofit/>
          </a:bodyPr>
          <a:lstStyle>
            <a:lvl1pPr>
              <a:defRPr sz="4800" b="1"/>
            </a:lvl1pPr>
          </a:lstStyle>
          <a:p>
            <a:r>
              <a:rPr lang="en-US"/>
              <a:t>Click to Insert: </a:t>
            </a:r>
            <a:r>
              <a:rPr lang="en-US" err="1"/>
              <a:t>Suite_Workstream_Title</a:t>
            </a:r>
            <a:endParaRPr lang="en-US"/>
          </a:p>
        </p:txBody>
      </p:sp>
      <p:sp>
        <p:nvSpPr>
          <p:cNvPr id="6" name="TextBox 5">
            <a:extLst>
              <a:ext uri="{FF2B5EF4-FFF2-40B4-BE49-F238E27FC236}">
                <a16:creationId xmlns:a16="http://schemas.microsoft.com/office/drawing/2014/main" id="{0EE8AC13-3617-9F0B-73DC-92A3ADEE1A9B}"/>
              </a:ext>
            </a:extLst>
          </p:cNvPr>
          <p:cNvSpPr txBox="1"/>
          <p:nvPr userDrawn="1"/>
        </p:nvSpPr>
        <p:spPr>
          <a:xfrm>
            <a:off x="838200" y="2772696"/>
            <a:ext cx="10515600" cy="6709529"/>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Review Process Guidance</a:t>
            </a:r>
          </a:p>
          <a:p>
            <a:pPr algn="ctr"/>
            <a:endParaRPr lang="en-US" sz="2400"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Draft (In Development)</a:t>
            </a:r>
          </a:p>
          <a:p>
            <a:pPr marL="342900" indent="-342900">
              <a:buFont typeface="+mj-lt"/>
              <a:buAutoNum type="arabicPeriod"/>
            </a:pPr>
            <a:r>
              <a:rPr lang="en-US" b="0">
                <a:latin typeface="Arial" panose="020B0604020202020204" pitchFamily="34" charset="0"/>
                <a:cs typeface="Arial" panose="020B0604020202020204" pitchFamily="34" charset="0"/>
              </a:rPr>
              <a:t>Save Draft in SharePoint In Development folder</a:t>
            </a:r>
          </a:p>
          <a:p>
            <a:pPr marL="342900" indent="-342900">
              <a:buFont typeface="+mj-lt"/>
              <a:buAutoNum type="arabicPeriod"/>
            </a:pPr>
            <a:r>
              <a:rPr lang="en-US" b="0">
                <a:latin typeface="Arial" panose="020B0604020202020204" pitchFamily="34" charset="0"/>
                <a:cs typeface="Arial" panose="020B0604020202020204" pitchFamily="34" charset="0"/>
              </a:rPr>
              <a:t>Have a trainer Peer Review</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Workstream Review (State/Deloitte) - 5 days</a:t>
            </a:r>
          </a:p>
          <a:p>
            <a:pPr marL="342900" indent="-342900">
              <a:buAutoNum type="arabicPeriod"/>
            </a:pPr>
            <a:r>
              <a:rPr lang="en-US">
                <a:latin typeface="Arial" panose="020B0604020202020204" pitchFamily="34" charset="0"/>
                <a:cs typeface="Arial" panose="020B0604020202020204" pitchFamily="34" charset="0"/>
              </a:rPr>
              <a:t>Please review each slide for system accuracy and business process alignment</a:t>
            </a:r>
          </a:p>
          <a:p>
            <a:pPr marL="342900" indent="-342900">
              <a:buAutoNum type="arabicPeriod"/>
            </a:pPr>
            <a:r>
              <a:rPr lang="en-US">
                <a:latin typeface="Arial" panose="020B0604020202020204" pitchFamily="34" charset="0"/>
                <a:cs typeface="Arial" panose="020B0604020202020204" pitchFamily="34" charset="0"/>
              </a:rPr>
              <a:t>If updates are needed, use the comment feature to provide feedback</a:t>
            </a:r>
          </a:p>
          <a:p>
            <a:pPr marL="342900" indent="-342900">
              <a:buAutoNum type="arabicPeriod"/>
            </a:pPr>
            <a:r>
              <a:rPr lang="en-US">
                <a:latin typeface="Arial" panose="020B0604020202020204" pitchFamily="34" charset="0"/>
                <a:cs typeface="Arial" panose="020B0604020202020204" pitchFamily="34" charset="0"/>
              </a:rPr>
              <a:t>All comments will be added and tracked in the Comment Tracker by the Training Team</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Revision (Training Developer) - 2 days</a:t>
            </a:r>
          </a:p>
          <a:p>
            <a:pPr marL="342900" indent="-342900">
              <a:buAutoNum type="arabicPeriod"/>
            </a:pPr>
            <a:r>
              <a:rPr lang="en-US">
                <a:latin typeface="Arial" panose="020B0604020202020204" pitchFamily="34" charset="0"/>
                <a:cs typeface="Arial" panose="020B0604020202020204" pitchFamily="34" charset="0"/>
              </a:rPr>
              <a:t>Address all comments/feedback from Workstream</a:t>
            </a:r>
          </a:p>
          <a:p>
            <a:pPr marL="342900" indent="-342900">
              <a:buAutoNum type="arabicPeriod"/>
            </a:pPr>
            <a:r>
              <a:rPr lang="en-US">
                <a:latin typeface="Arial" panose="020B0604020202020204" pitchFamily="34" charset="0"/>
                <a:cs typeface="Arial" panose="020B0604020202020204" pitchFamily="34" charset="0"/>
              </a:rPr>
              <a:t>Add all comments/feedback to the Comment Tracker</a:t>
            </a:r>
          </a:p>
          <a:p>
            <a:pPr marL="342900" indent="-342900">
              <a:buAutoNum type="arabicPeriod"/>
            </a:pPr>
            <a:r>
              <a:rPr lang="en-US">
                <a:latin typeface="Arial" panose="020B0604020202020204" pitchFamily="34" charset="0"/>
                <a:cs typeface="Arial" panose="020B0604020202020204" pitchFamily="34" charset="0"/>
              </a:rPr>
              <a:t>Create Final Job Aid deliverable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Training Lead Review (State/Deloitte) (3 days)</a:t>
            </a:r>
          </a:p>
          <a:p>
            <a:pPr marL="342900" indent="-342900">
              <a:buAutoNum type="arabicPeriod"/>
            </a:pPr>
            <a:r>
              <a:rPr lang="en-US">
                <a:latin typeface="Arial" panose="020B0604020202020204" pitchFamily="34" charset="0"/>
                <a:cs typeface="Arial" panose="020B0604020202020204" pitchFamily="34" charset="0"/>
              </a:rPr>
              <a:t>Please verify all requested updates are incorporated</a:t>
            </a:r>
          </a:p>
          <a:p>
            <a:pPr marL="342900" indent="-342900">
              <a:buAutoNum type="arabicPeriod"/>
            </a:pPr>
            <a:r>
              <a:rPr lang="en-US">
                <a:latin typeface="Arial" panose="020B0604020202020204" pitchFamily="34" charset="0"/>
                <a:cs typeface="Arial" panose="020B0604020202020204" pitchFamily="34" charset="0"/>
              </a:rPr>
              <a:t>Notify Training Developer when review is complete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Final Review and Sign Off (State Lead &amp; PMO) - 5 days</a:t>
            </a:r>
          </a:p>
          <a:p>
            <a:pPr marL="342900" indent="-342900">
              <a:buAutoNum type="arabicPeriod"/>
            </a:pPr>
            <a:r>
              <a:rPr lang="en-US">
                <a:latin typeface="Arial" panose="020B0604020202020204" pitchFamily="34" charset="0"/>
                <a:cs typeface="Arial" panose="020B0604020202020204" pitchFamily="34" charset="0"/>
              </a:rPr>
              <a:t>Incorporate final updates</a:t>
            </a:r>
          </a:p>
          <a:p>
            <a:pPr marL="342900" indent="-342900">
              <a:buAutoNum type="arabicPeriod"/>
            </a:pPr>
            <a:r>
              <a:rPr lang="en-US">
                <a:latin typeface="Arial" panose="020B0604020202020204" pitchFamily="34" charset="0"/>
                <a:cs typeface="Arial" panose="020B0604020202020204" pitchFamily="34" charset="0"/>
              </a:rPr>
              <a:t>Create and upload Final PDF and Final PPT version to client repository</a:t>
            </a:r>
          </a:p>
        </p:txBody>
      </p:sp>
      <p:pic>
        <p:nvPicPr>
          <p:cNvPr id="4" name="Picture 3">
            <a:extLst>
              <a:ext uri="{FF2B5EF4-FFF2-40B4-BE49-F238E27FC236}">
                <a16:creationId xmlns:a16="http://schemas.microsoft.com/office/drawing/2014/main" id="{C7415D64-35DC-654E-4A0D-43E390052453}"/>
              </a:ext>
            </a:extLst>
          </p:cNvPr>
          <p:cNvPicPr>
            <a:picLocks noChangeAspect="1"/>
          </p:cNvPicPr>
          <p:nvPr userDrawn="1"/>
        </p:nvPicPr>
        <p:blipFill>
          <a:blip r:embed="rId2"/>
          <a:stretch>
            <a:fillRect/>
          </a:stretch>
        </p:blipFill>
        <p:spPr>
          <a:xfrm>
            <a:off x="437012" y="10005252"/>
            <a:ext cx="11317976" cy="4172863"/>
          </a:xfrm>
          <a:prstGeom prst="rect">
            <a:avLst/>
          </a:prstGeom>
        </p:spPr>
      </p:pic>
    </p:spTree>
    <p:extLst>
      <p:ext uri="{BB962C8B-B14F-4D97-AF65-F5344CB8AC3E}">
        <p14:creationId xmlns:p14="http://schemas.microsoft.com/office/powerpoint/2010/main" val="297612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icle Templa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097D7D-E5A2-6A26-0D49-2C4285FEC506}"/>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Article Template</a:t>
            </a:r>
          </a:p>
        </p:txBody>
      </p:sp>
      <p:sp>
        <p:nvSpPr>
          <p:cNvPr id="4" name="Text Placeholder 3">
            <a:extLst>
              <a:ext uri="{FF2B5EF4-FFF2-40B4-BE49-F238E27FC236}">
                <a16:creationId xmlns:a16="http://schemas.microsoft.com/office/drawing/2014/main" id="{78A50BAD-5229-FB81-E23D-FB031B54A967}"/>
              </a:ext>
            </a:extLst>
          </p:cNvPr>
          <p:cNvSpPr>
            <a:spLocks noGrp="1"/>
          </p:cNvSpPr>
          <p:nvPr>
            <p:ph type="body" sz="quarter" idx="10" hasCustomPrompt="1"/>
          </p:nvPr>
        </p:nvSpPr>
        <p:spPr>
          <a:xfrm>
            <a:off x="733424" y="2065338"/>
            <a:ext cx="10725150" cy="965200"/>
          </a:xfrm>
        </p:spPr>
        <p:txBody>
          <a:bodyPr>
            <a:normAutofit/>
          </a:bodyPr>
          <a:lstStyle>
            <a:lvl1pPr marL="0" indent="0" algn="ctr">
              <a:buNone/>
              <a:defRPr sz="4000"/>
            </a:lvl1pPr>
          </a:lstStyle>
          <a:p>
            <a:pPr lvl="0"/>
            <a:r>
              <a:rPr lang="en-US"/>
              <a:t>Click to insert Article Title</a:t>
            </a:r>
          </a:p>
        </p:txBody>
      </p:sp>
      <p:graphicFrame>
        <p:nvGraphicFramePr>
          <p:cNvPr id="5" name="Table 5">
            <a:extLst>
              <a:ext uri="{FF2B5EF4-FFF2-40B4-BE49-F238E27FC236}">
                <a16:creationId xmlns:a16="http://schemas.microsoft.com/office/drawing/2014/main" id="{D3C6D7B7-A67D-77A0-F7C3-16868EDBCE6E}"/>
              </a:ext>
            </a:extLst>
          </p:cNvPr>
          <p:cNvGraphicFramePr>
            <a:graphicFrameLocks noGrp="1"/>
          </p:cNvGraphicFramePr>
          <p:nvPr userDrawn="1">
            <p:extLst>
              <p:ext uri="{D42A27DB-BD31-4B8C-83A1-F6EECF244321}">
                <p14:modId xmlns:p14="http://schemas.microsoft.com/office/powerpoint/2010/main" val="1655430140"/>
              </p:ext>
            </p:extLst>
          </p:nvPr>
        </p:nvGraphicFramePr>
        <p:xfrm>
          <a:off x="961918" y="12078751"/>
          <a:ext cx="10268164" cy="2804160"/>
        </p:xfrm>
        <a:graphic>
          <a:graphicData uri="http://schemas.openxmlformats.org/drawingml/2006/table">
            <a:tbl>
              <a:tblPr bandRow="1">
                <a:tableStyleId>{BDBED569-4797-4DF1-A0F4-6AAB3CD982D8}</a:tableStyleId>
              </a:tblPr>
              <a:tblGrid>
                <a:gridCol w="2839521">
                  <a:extLst>
                    <a:ext uri="{9D8B030D-6E8A-4147-A177-3AD203B41FA5}">
                      <a16:colId xmlns:a16="http://schemas.microsoft.com/office/drawing/2014/main" val="1553591331"/>
                    </a:ext>
                  </a:extLst>
                </a:gridCol>
                <a:gridCol w="7428643">
                  <a:extLst>
                    <a:ext uri="{9D8B030D-6E8A-4147-A177-3AD203B41FA5}">
                      <a16:colId xmlns:a16="http://schemas.microsoft.com/office/drawing/2014/main" val="537208232"/>
                    </a:ext>
                  </a:extLst>
                </a:gridCol>
              </a:tblGrid>
              <a:tr h="370840">
                <a:tc>
                  <a:txBody>
                    <a:bodyPr/>
                    <a:lstStyle/>
                    <a:p>
                      <a:r>
                        <a:rPr lang="en-US" sz="2000">
                          <a:latin typeface="Arial" panose="020B0604020202020204" pitchFamily="34" charset="0"/>
                          <a:cs typeface="Arial" panose="020B0604020202020204" pitchFamily="34" charset="0"/>
                        </a:rPr>
                        <a:t>Category</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2147826391"/>
                  </a:ext>
                </a:extLst>
              </a:tr>
              <a:tr h="370840">
                <a:tc>
                  <a:txBody>
                    <a:bodyPr/>
                    <a:lstStyle/>
                    <a:p>
                      <a:r>
                        <a:rPr lang="en-US" sz="2000">
                          <a:latin typeface="Arial" panose="020B0604020202020204" pitchFamily="34" charset="0"/>
                          <a:cs typeface="Arial" panose="020B0604020202020204" pitchFamily="34" charset="0"/>
                        </a:rPr>
                        <a:t>Who Can View</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1703179919"/>
                  </a:ext>
                </a:extLst>
              </a:tr>
              <a:tr h="370840">
                <a:tc>
                  <a:txBody>
                    <a:bodyPr/>
                    <a:lstStyle/>
                    <a:p>
                      <a:r>
                        <a:rPr lang="en-US" sz="2000">
                          <a:latin typeface="Arial" panose="020B0604020202020204" pitchFamily="34" charset="0"/>
                          <a:cs typeface="Arial" panose="020B0604020202020204" pitchFamily="34" charset="0"/>
                        </a:rPr>
                        <a:t>Location</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501919550"/>
                  </a:ext>
                </a:extLst>
              </a:tr>
              <a:tr h="370840">
                <a:tc>
                  <a:txBody>
                    <a:bodyPr/>
                    <a:lstStyle/>
                    <a:p>
                      <a:r>
                        <a:rPr lang="en-US" sz="2000">
                          <a:latin typeface="Arial" panose="020B0604020202020204" pitchFamily="34" charset="0"/>
                          <a:cs typeface="Arial" panose="020B0604020202020204" pitchFamily="34" charset="0"/>
                        </a:rPr>
                        <a:t>Tags</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3005886773"/>
                  </a:ext>
                </a:extLst>
              </a:tr>
            </a:tbl>
          </a:graphicData>
        </a:graphic>
      </p:graphicFrame>
      <p:sp>
        <p:nvSpPr>
          <p:cNvPr id="8" name="Text Placeholder 7">
            <a:extLst>
              <a:ext uri="{FF2B5EF4-FFF2-40B4-BE49-F238E27FC236}">
                <a16:creationId xmlns:a16="http://schemas.microsoft.com/office/drawing/2014/main" id="{3DEF31B3-5E6C-59C2-885A-9F17647103DE}"/>
              </a:ext>
            </a:extLst>
          </p:cNvPr>
          <p:cNvSpPr>
            <a:spLocks noGrp="1"/>
          </p:cNvSpPr>
          <p:nvPr>
            <p:ph type="body" sz="quarter" idx="11" hasCustomPrompt="1"/>
          </p:nvPr>
        </p:nvSpPr>
        <p:spPr>
          <a:xfrm>
            <a:off x="3811589" y="12079186"/>
            <a:ext cx="7418387" cy="684212"/>
          </a:xfrm>
        </p:spPr>
        <p:txBody>
          <a:bodyPr>
            <a:normAutofit/>
          </a:bodyPr>
          <a:lstStyle>
            <a:lvl1pPr marL="0" indent="0">
              <a:buNone/>
              <a:defRPr sz="2000"/>
            </a:lvl1pPr>
          </a:lstStyle>
          <a:p>
            <a:pPr lvl="0"/>
            <a:r>
              <a:rPr lang="en-US"/>
              <a:t>Click to insert workstream</a:t>
            </a:r>
          </a:p>
        </p:txBody>
      </p:sp>
      <p:sp>
        <p:nvSpPr>
          <p:cNvPr id="13" name="Text Placeholder 7">
            <a:extLst>
              <a:ext uri="{FF2B5EF4-FFF2-40B4-BE49-F238E27FC236}">
                <a16:creationId xmlns:a16="http://schemas.microsoft.com/office/drawing/2014/main" id="{9DC24424-4835-2EE8-08E2-FEBFDB909B3B}"/>
              </a:ext>
            </a:extLst>
          </p:cNvPr>
          <p:cNvSpPr>
            <a:spLocks noGrp="1"/>
          </p:cNvSpPr>
          <p:nvPr>
            <p:ph type="body" sz="quarter" idx="12" hasCustomPrompt="1"/>
          </p:nvPr>
        </p:nvSpPr>
        <p:spPr>
          <a:xfrm>
            <a:off x="3811588" y="12799911"/>
            <a:ext cx="7418387" cy="684212"/>
          </a:xfrm>
        </p:spPr>
        <p:txBody>
          <a:bodyPr>
            <a:normAutofit/>
          </a:bodyPr>
          <a:lstStyle>
            <a:lvl1pPr marL="0" indent="0">
              <a:buNone/>
              <a:defRPr sz="2000"/>
            </a:lvl1pPr>
          </a:lstStyle>
          <a:p>
            <a:pPr lvl="0"/>
            <a:r>
              <a:rPr lang="en-US"/>
              <a:t>Click to insert the role(s) that apply: HR Admin, Manager, Public</a:t>
            </a:r>
          </a:p>
        </p:txBody>
      </p:sp>
      <p:sp>
        <p:nvSpPr>
          <p:cNvPr id="14" name="Text Placeholder 7">
            <a:extLst>
              <a:ext uri="{FF2B5EF4-FFF2-40B4-BE49-F238E27FC236}">
                <a16:creationId xmlns:a16="http://schemas.microsoft.com/office/drawing/2014/main" id="{866D5190-41B7-E561-BE8E-322C44359BD3}"/>
              </a:ext>
            </a:extLst>
          </p:cNvPr>
          <p:cNvSpPr>
            <a:spLocks noGrp="1"/>
          </p:cNvSpPr>
          <p:nvPr>
            <p:ph type="body" sz="quarter" idx="13" hasCustomPrompt="1"/>
          </p:nvPr>
        </p:nvSpPr>
        <p:spPr>
          <a:xfrm>
            <a:off x="3811587" y="13484123"/>
            <a:ext cx="7418387" cy="684212"/>
          </a:xfrm>
        </p:spPr>
        <p:txBody>
          <a:bodyPr>
            <a:normAutofit/>
          </a:bodyPr>
          <a:lstStyle>
            <a:lvl1pPr marL="0" indent="0">
              <a:buNone/>
              <a:defRPr sz="2000"/>
            </a:lvl1pPr>
          </a:lstStyle>
          <a:p>
            <a:pPr lvl="0"/>
            <a:r>
              <a:rPr lang="en-US"/>
              <a:t>Click to insert N/A (for now)</a:t>
            </a:r>
          </a:p>
        </p:txBody>
      </p:sp>
      <p:sp>
        <p:nvSpPr>
          <p:cNvPr id="15" name="Text Placeholder 7">
            <a:extLst>
              <a:ext uri="{FF2B5EF4-FFF2-40B4-BE49-F238E27FC236}">
                <a16:creationId xmlns:a16="http://schemas.microsoft.com/office/drawing/2014/main" id="{77787A8A-70C2-6484-AA6E-E6621FD7064E}"/>
              </a:ext>
            </a:extLst>
          </p:cNvPr>
          <p:cNvSpPr>
            <a:spLocks noGrp="1"/>
          </p:cNvSpPr>
          <p:nvPr>
            <p:ph type="body" sz="quarter" idx="14" hasCustomPrompt="1"/>
          </p:nvPr>
        </p:nvSpPr>
        <p:spPr>
          <a:xfrm>
            <a:off x="3811587" y="14190285"/>
            <a:ext cx="7418387" cy="684212"/>
          </a:xfrm>
        </p:spPr>
        <p:txBody>
          <a:bodyPr>
            <a:normAutofit/>
          </a:bodyPr>
          <a:lstStyle>
            <a:lvl1pPr marL="0" indent="0">
              <a:buNone/>
              <a:defRPr sz="2000"/>
            </a:lvl1pPr>
          </a:lstStyle>
          <a:p>
            <a:pPr lvl="0"/>
            <a:r>
              <a:rPr lang="en-US"/>
              <a:t>Click to insert tags (workstream and key words)</a:t>
            </a:r>
          </a:p>
        </p:txBody>
      </p:sp>
      <p:sp>
        <p:nvSpPr>
          <p:cNvPr id="19" name="Text Placeholder 3">
            <a:extLst>
              <a:ext uri="{FF2B5EF4-FFF2-40B4-BE49-F238E27FC236}">
                <a16:creationId xmlns:a16="http://schemas.microsoft.com/office/drawing/2014/main" id="{A04B46B2-EC63-D997-9ECA-B32B7A796F7F}"/>
              </a:ext>
            </a:extLst>
          </p:cNvPr>
          <p:cNvSpPr>
            <a:spLocks noGrp="1"/>
          </p:cNvSpPr>
          <p:nvPr>
            <p:ph type="body" sz="quarter" idx="18" hasCustomPrompt="1"/>
          </p:nvPr>
        </p:nvSpPr>
        <p:spPr>
          <a:xfrm>
            <a:off x="733424" y="3953310"/>
            <a:ext cx="10725150" cy="965200"/>
          </a:xfrm>
        </p:spPr>
        <p:txBody>
          <a:bodyPr/>
          <a:lstStyle>
            <a:lvl1pPr marL="0" indent="0" algn="ctr">
              <a:buNone/>
              <a:defRPr/>
            </a:lvl1pPr>
          </a:lstStyle>
          <a:p>
            <a:pPr lvl="0"/>
            <a:r>
              <a:rPr lang="en-US"/>
              <a:t>Click to insert Article Body</a:t>
            </a:r>
          </a:p>
        </p:txBody>
      </p:sp>
      <p:sp>
        <p:nvSpPr>
          <p:cNvPr id="20" name="TextBox 19">
            <a:extLst>
              <a:ext uri="{FF2B5EF4-FFF2-40B4-BE49-F238E27FC236}">
                <a16:creationId xmlns:a16="http://schemas.microsoft.com/office/drawing/2014/main" id="{C6E97C49-1A79-B06F-DDD7-0BAA87EC4534}"/>
              </a:ext>
            </a:extLst>
          </p:cNvPr>
          <p:cNvSpPr txBox="1"/>
          <p:nvPr userDrawn="1"/>
        </p:nvSpPr>
        <p:spPr>
          <a:xfrm>
            <a:off x="4806529" y="3329892"/>
            <a:ext cx="2578940" cy="584775"/>
          </a:xfrm>
          <a:prstGeom prst="rect">
            <a:avLst/>
          </a:prstGeom>
          <a:noFill/>
        </p:spPr>
        <p:txBody>
          <a:bodyPr wrap="square" rtlCol="0">
            <a:spAutoFit/>
          </a:bodyPr>
          <a:lstStyle/>
          <a:p>
            <a:r>
              <a:rPr lang="en-US" sz="3200" b="1">
                <a:latin typeface="Arial" panose="020B0604020202020204" pitchFamily="34" charset="0"/>
                <a:ea typeface="Open Sans" panose="020B0606030504020204" pitchFamily="34" charset="0"/>
                <a:cs typeface="Arial" panose="020B0604020202020204" pitchFamily="34" charset="0"/>
              </a:rPr>
              <a:t>Article Body</a:t>
            </a:r>
          </a:p>
        </p:txBody>
      </p:sp>
    </p:spTree>
    <p:extLst>
      <p:ext uri="{BB962C8B-B14F-4D97-AF65-F5344CB8AC3E}">
        <p14:creationId xmlns:p14="http://schemas.microsoft.com/office/powerpoint/2010/main" val="8198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10/31/2025</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0"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doas.ga.gov/state-purchasing/purchasing-law-administrative-rules-and-policies/overview"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mailto:spdpolicy@doas.ga.gov" TargetMode="Externa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3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ECF17-DFF5-706A-4BD9-83DBF4B2690D}"/>
              </a:ext>
            </a:extLst>
          </p:cNvPr>
          <p:cNvSpPr>
            <a:spLocks noGrp="1"/>
          </p:cNvSpPr>
          <p:nvPr>
            <p:ph type="title"/>
          </p:nvPr>
        </p:nvSpPr>
        <p:spPr/>
        <p:txBody>
          <a:bodyPr/>
          <a:lstStyle/>
          <a:p>
            <a:r>
              <a:rPr lang="en-US"/>
              <a:t>Price Match Option for </a:t>
            </a:r>
            <a:br>
              <a:rPr lang="en-US"/>
            </a:br>
            <a:r>
              <a:rPr lang="en-US"/>
              <a:t>Request for Quotes</a:t>
            </a:r>
          </a:p>
        </p:txBody>
      </p:sp>
      <p:sp>
        <p:nvSpPr>
          <p:cNvPr id="14" name="TextBox 13">
            <a:extLst>
              <a:ext uri="{FF2B5EF4-FFF2-40B4-BE49-F238E27FC236}">
                <a16:creationId xmlns:a16="http://schemas.microsoft.com/office/drawing/2014/main" id="{068A4F8D-27CE-51A6-7DB0-78A10F1E2825}"/>
              </a:ext>
            </a:extLst>
          </p:cNvPr>
          <p:cNvSpPr txBox="1"/>
          <p:nvPr/>
        </p:nvSpPr>
        <p:spPr>
          <a:xfrm>
            <a:off x="4735758" y="3576893"/>
            <a:ext cx="279914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DESCRIPTION</a:t>
            </a:r>
          </a:p>
        </p:txBody>
      </p:sp>
      <p:sp>
        <p:nvSpPr>
          <p:cNvPr id="6" name="Text Placeholder 5">
            <a:extLst>
              <a:ext uri="{FF2B5EF4-FFF2-40B4-BE49-F238E27FC236}">
                <a16:creationId xmlns:a16="http://schemas.microsoft.com/office/drawing/2014/main" id="{C3BB6FEC-C60D-49BB-A4AE-8ED5D0583D88}"/>
              </a:ext>
            </a:extLst>
          </p:cNvPr>
          <p:cNvSpPr>
            <a:spLocks noGrp="1"/>
          </p:cNvSpPr>
          <p:nvPr>
            <p:ph type="body" sz="quarter" idx="13"/>
          </p:nvPr>
        </p:nvSpPr>
        <p:spPr>
          <a:xfrm>
            <a:off x="844889" y="4235339"/>
            <a:ext cx="10542314" cy="2563561"/>
          </a:xfrm>
        </p:spPr>
        <p:txBody>
          <a:bodyPr vert="horz" lIns="91440" tIns="45720" rIns="91440" bIns="45720" rtlCol="0" anchor="t">
            <a:normAutofit fontScale="85000" lnSpcReduction="10000"/>
          </a:bodyPr>
          <a:lstStyle/>
          <a:p>
            <a:r>
              <a:rPr lang="en-US" sz="4200">
                <a:latin typeface="Arial"/>
                <a:cs typeface="Arial"/>
              </a:rPr>
              <a:t>This guide will show </a:t>
            </a:r>
            <a:r>
              <a:rPr lang="en-US" sz="4200" i="1">
                <a:latin typeface="Arial"/>
                <a:cs typeface="Arial"/>
              </a:rPr>
              <a:t>Sourcing Event Buyers </a:t>
            </a:r>
            <a:r>
              <a:rPr lang="en-US" sz="4200">
                <a:latin typeface="Arial"/>
                <a:cs typeface="Arial"/>
              </a:rPr>
              <a:t>how to use the </a:t>
            </a:r>
            <a:r>
              <a:rPr lang="en-US" sz="4200" i="1">
                <a:latin typeface="Arial"/>
                <a:cs typeface="Arial"/>
              </a:rPr>
              <a:t>Price Match Option for Request for Quotes </a:t>
            </a:r>
            <a:r>
              <a:rPr lang="en-US" sz="4200">
                <a:latin typeface="Arial"/>
                <a:cs typeface="Arial"/>
              </a:rPr>
              <a:t>only. </a:t>
            </a:r>
            <a:endParaRPr lang="en-US" sz="4200" b="1"/>
          </a:p>
          <a:p>
            <a:r>
              <a:rPr lang="en-US" sz="3300" b="1"/>
              <a:t>Note:</a:t>
            </a:r>
            <a:r>
              <a:rPr lang="en-US" sz="3300"/>
              <a:t> </a:t>
            </a:r>
            <a:r>
              <a:rPr lang="en-US" sz="3300">
                <a:latin typeface="Arial"/>
                <a:cs typeface="Arial"/>
              </a:rPr>
              <a:t>Review </a:t>
            </a:r>
            <a:r>
              <a:rPr lang="en-US" sz="3300">
                <a:latin typeface="Arial"/>
                <a:cs typeface="Arial"/>
                <a:hlinkClick r:id="rId4"/>
              </a:rPr>
              <a:t>Section 3.5.5.1.6 of the GPM </a:t>
            </a:r>
            <a:r>
              <a:rPr lang="en-US" sz="3300">
                <a:latin typeface="Arial"/>
                <a:cs typeface="Arial"/>
              </a:rPr>
              <a:t>for policy information. </a:t>
            </a:r>
          </a:p>
          <a:p>
            <a:r>
              <a:rPr lang="en-US"/>
              <a:t> ​</a:t>
            </a:r>
            <a:endParaRPr lang="en-US">
              <a:latin typeface="Arial"/>
              <a:cs typeface="Arial"/>
            </a:endParaRPr>
          </a:p>
          <a:p>
            <a:endParaRPr lang="en-US">
              <a:latin typeface="Arial"/>
              <a:cs typeface="Arial"/>
            </a:endParaRPr>
          </a:p>
        </p:txBody>
      </p:sp>
      <p:sp>
        <p:nvSpPr>
          <p:cNvPr id="15" name="TextBox 14">
            <a:extLst>
              <a:ext uri="{FF2B5EF4-FFF2-40B4-BE49-F238E27FC236}">
                <a16:creationId xmlns:a16="http://schemas.microsoft.com/office/drawing/2014/main" id="{C99C5D2D-E7CF-CBC6-7F52-848250C94A7A}"/>
              </a:ext>
            </a:extLst>
          </p:cNvPr>
          <p:cNvSpPr txBox="1"/>
          <p:nvPr/>
        </p:nvSpPr>
        <p:spPr>
          <a:xfrm>
            <a:off x="4788196" y="6906348"/>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OVERVIEW</a:t>
            </a:r>
          </a:p>
        </p:txBody>
      </p:sp>
      <p:sp>
        <p:nvSpPr>
          <p:cNvPr id="19" name="TextBox 18">
            <a:extLst>
              <a:ext uri="{FF2B5EF4-FFF2-40B4-BE49-F238E27FC236}">
                <a16:creationId xmlns:a16="http://schemas.microsoft.com/office/drawing/2014/main" id="{D013A2FA-E2B3-6559-0977-2D83E8F54847}"/>
              </a:ext>
            </a:extLst>
          </p:cNvPr>
          <p:cNvSpPr txBox="1"/>
          <p:nvPr/>
        </p:nvSpPr>
        <p:spPr>
          <a:xfrm>
            <a:off x="838200" y="7420232"/>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84D10075-D2D1-BEAF-E25D-673DCC1AF695}"/>
              </a:ext>
            </a:extLst>
          </p:cNvPr>
          <p:cNvSpPr>
            <a:spLocks noGrp="1"/>
          </p:cNvSpPr>
          <p:nvPr>
            <p:ph type="body" sz="quarter" idx="14"/>
          </p:nvPr>
        </p:nvSpPr>
        <p:spPr/>
        <p:txBody>
          <a:bodyPr vert="horz" lIns="91440" tIns="45720" rIns="91440" bIns="45720" rtlCol="0" anchor="t">
            <a:normAutofit/>
          </a:bodyPr>
          <a:lstStyle/>
          <a:p>
            <a:r>
              <a:rPr lang="en-US"/>
              <a:t>Access the </a:t>
            </a:r>
            <a:r>
              <a:rPr lang="en-US" b="1"/>
              <a:t>Sourcing</a:t>
            </a:r>
            <a:r>
              <a:rPr lang="en-US"/>
              <a:t> module.</a:t>
            </a:r>
          </a:p>
          <a:p>
            <a:r>
              <a:rPr lang="en-US"/>
              <a:t>Select </a:t>
            </a:r>
            <a:r>
              <a:rPr lang="en-US" b="1"/>
              <a:t>Event (Create New or event in Draft Status)</a:t>
            </a:r>
            <a:r>
              <a:rPr lang="en-US"/>
              <a:t>. </a:t>
            </a:r>
          </a:p>
          <a:p>
            <a:r>
              <a:rPr lang="en-US"/>
              <a:t>Conduct evaluation and tag </a:t>
            </a:r>
            <a:r>
              <a:rPr lang="en-US" b="1"/>
              <a:t>Supplier</a:t>
            </a:r>
            <a:r>
              <a:rPr lang="en-US"/>
              <a:t> to next stage. </a:t>
            </a:r>
          </a:p>
          <a:p>
            <a:r>
              <a:rPr lang="en-US"/>
              <a:t>Submit </a:t>
            </a:r>
            <a:r>
              <a:rPr lang="en-US" b="1"/>
              <a:t>Price Match Option for Request for Quote</a:t>
            </a:r>
            <a:r>
              <a:rPr lang="en-US"/>
              <a:t>.</a:t>
            </a:r>
          </a:p>
        </p:txBody>
      </p:sp>
      <p:sp>
        <p:nvSpPr>
          <p:cNvPr id="20" name="TextBox 19">
            <a:extLst>
              <a:ext uri="{FF2B5EF4-FFF2-40B4-BE49-F238E27FC236}">
                <a16:creationId xmlns:a16="http://schemas.microsoft.com/office/drawing/2014/main" id="{F2082E7B-8386-7355-0FE9-4DE750566166}"/>
              </a:ext>
            </a:extLst>
          </p:cNvPr>
          <p:cNvSpPr txBox="1"/>
          <p:nvPr/>
        </p:nvSpPr>
        <p:spPr>
          <a:xfrm>
            <a:off x="864923" y="12512103"/>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7F3C6C7C-8C40-D8D9-1BA6-A13B1DFFB518}"/>
              </a:ext>
            </a:extLst>
          </p:cNvPr>
          <p:cNvSpPr>
            <a:spLocks noGrp="1"/>
          </p:cNvSpPr>
          <p:nvPr>
            <p:ph type="body" sz="quarter" idx="16"/>
          </p:nvPr>
        </p:nvSpPr>
        <p:spPr>
          <a:xfrm>
            <a:off x="1141337" y="13687823"/>
            <a:ext cx="1550800" cy="780851"/>
          </a:xfrm>
        </p:spPr>
        <p:txBody>
          <a:bodyPr/>
          <a:lstStyle/>
          <a:p>
            <a:r>
              <a:rPr lang="en-US"/>
              <a:t>Access Sourcing Module</a:t>
            </a:r>
          </a:p>
        </p:txBody>
      </p:sp>
      <p:sp>
        <p:nvSpPr>
          <p:cNvPr id="9" name="Text Placeholder 8">
            <a:extLst>
              <a:ext uri="{FF2B5EF4-FFF2-40B4-BE49-F238E27FC236}">
                <a16:creationId xmlns:a16="http://schemas.microsoft.com/office/drawing/2014/main" id="{60B7C34F-CAEE-3B6F-DE0B-7F01229DC43D}"/>
              </a:ext>
            </a:extLst>
          </p:cNvPr>
          <p:cNvSpPr>
            <a:spLocks noGrp="1"/>
          </p:cNvSpPr>
          <p:nvPr>
            <p:ph type="body" sz="quarter" idx="17"/>
          </p:nvPr>
        </p:nvSpPr>
        <p:spPr>
          <a:xfrm>
            <a:off x="3990206" y="13876825"/>
            <a:ext cx="1449387" cy="771525"/>
          </a:xfrm>
        </p:spPr>
        <p:txBody>
          <a:bodyPr/>
          <a:lstStyle/>
          <a:p>
            <a:r>
              <a:rPr lang="en-US"/>
              <a:t>Create New Event</a:t>
            </a:r>
          </a:p>
          <a:p>
            <a:endParaRPr lang="en-US"/>
          </a:p>
        </p:txBody>
      </p:sp>
      <p:sp>
        <p:nvSpPr>
          <p:cNvPr id="10" name="Text Placeholder 9">
            <a:extLst>
              <a:ext uri="{FF2B5EF4-FFF2-40B4-BE49-F238E27FC236}">
                <a16:creationId xmlns:a16="http://schemas.microsoft.com/office/drawing/2014/main" id="{9C297BA9-7850-2144-FADD-2BD3C6BEB5E9}"/>
              </a:ext>
            </a:extLst>
          </p:cNvPr>
          <p:cNvSpPr>
            <a:spLocks noGrp="1"/>
          </p:cNvSpPr>
          <p:nvPr>
            <p:ph type="body" sz="quarter" idx="18"/>
          </p:nvPr>
        </p:nvSpPr>
        <p:spPr/>
        <p:txBody>
          <a:bodyPr/>
          <a:lstStyle/>
          <a:p>
            <a:r>
              <a:rPr lang="en-US"/>
              <a:t>Conduct Evaluation and Tag Supplier to Next stage</a:t>
            </a:r>
          </a:p>
        </p:txBody>
      </p:sp>
      <p:sp>
        <p:nvSpPr>
          <p:cNvPr id="11" name="Text Placeholder 10">
            <a:extLst>
              <a:ext uri="{FF2B5EF4-FFF2-40B4-BE49-F238E27FC236}">
                <a16:creationId xmlns:a16="http://schemas.microsoft.com/office/drawing/2014/main" id="{21A24BAD-6929-53A5-9DED-14D151B75A03}"/>
              </a:ext>
            </a:extLst>
          </p:cNvPr>
          <p:cNvSpPr>
            <a:spLocks noGrp="1"/>
          </p:cNvSpPr>
          <p:nvPr>
            <p:ph type="body" sz="quarter" idx="19"/>
          </p:nvPr>
        </p:nvSpPr>
        <p:spPr>
          <a:xfrm>
            <a:off x="9358408" y="13697149"/>
            <a:ext cx="1550800" cy="939413"/>
          </a:xfrm>
        </p:spPr>
        <p:txBody>
          <a:bodyPr/>
          <a:lstStyle/>
          <a:p>
            <a:r>
              <a:rPr lang="en-US"/>
              <a:t>Submit Price Match Option for RFQ</a:t>
            </a:r>
          </a:p>
        </p:txBody>
      </p:sp>
      <p:sp>
        <p:nvSpPr>
          <p:cNvPr id="2" name="Date Placeholder 1">
            <a:extLst>
              <a:ext uri="{FF2B5EF4-FFF2-40B4-BE49-F238E27FC236}">
                <a16:creationId xmlns:a16="http://schemas.microsoft.com/office/drawing/2014/main" id="{FB39C346-3206-559E-BD9A-D93CB9F429B3}"/>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10/31/2025</a:t>
            </a:fld>
            <a:endParaRPr lang="en-US"/>
          </a:p>
        </p:txBody>
      </p:sp>
      <p:sp>
        <p:nvSpPr>
          <p:cNvPr id="3" name="Footer Placeholder 2">
            <a:extLst>
              <a:ext uri="{FF2B5EF4-FFF2-40B4-BE49-F238E27FC236}">
                <a16:creationId xmlns:a16="http://schemas.microsoft.com/office/drawing/2014/main" id="{F5D9F3F8-9B10-2A7E-A124-EE6DEE6722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94794EC-4E3F-6B53-82AC-3E32E23E1F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a:p>
        </p:txBody>
      </p:sp>
    </p:spTree>
    <p:custDataLst>
      <p:tags r:id="rId1"/>
    </p:custDataLst>
    <p:extLst>
      <p:ext uri="{BB962C8B-B14F-4D97-AF65-F5344CB8AC3E}">
        <p14:creationId xmlns:p14="http://schemas.microsoft.com/office/powerpoint/2010/main" val="133952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B60EAC0-D079-D7F5-F3F1-E39F36F89733}"/>
              </a:ext>
            </a:extLst>
          </p:cNvPr>
          <p:cNvSpPr>
            <a:spLocks noGrp="1"/>
          </p:cNvSpPr>
          <p:nvPr>
            <p:ph type="title"/>
          </p:nvPr>
        </p:nvSpPr>
        <p:spPr/>
        <p:txBody>
          <a:bodyPr>
            <a:noAutofit/>
          </a:bodyPr>
          <a:lstStyle/>
          <a:p>
            <a:r>
              <a:rPr lang="en-US">
                <a:latin typeface="Arial"/>
                <a:cs typeface="Arial"/>
              </a:rPr>
              <a:t>Price Match Option for Request for Quotes (Part 9 of 24)</a:t>
            </a:r>
            <a:endParaRPr lang="en-US"/>
          </a:p>
        </p:txBody>
      </p:sp>
      <p:sp>
        <p:nvSpPr>
          <p:cNvPr id="9" name="TextBox ">
            <a:extLst>
              <a:ext uri="{FF2B5EF4-FFF2-40B4-BE49-F238E27FC236}">
                <a16:creationId xmlns:a16="http://schemas.microsoft.com/office/drawing/2014/main" id="{8A985120-4D61-D681-336B-D39B656D209D}"/>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PROCESS</a:t>
            </a:r>
          </a:p>
        </p:txBody>
      </p:sp>
      <p:sp>
        <p:nvSpPr>
          <p:cNvPr id="8" name="Text Placeholder 7">
            <a:extLst>
              <a:ext uri="{FF2B5EF4-FFF2-40B4-BE49-F238E27FC236}">
                <a16:creationId xmlns:a16="http://schemas.microsoft.com/office/drawing/2014/main" id="{4AA67056-98B9-E37D-EC86-53D245BDA28A}"/>
              </a:ext>
            </a:extLst>
          </p:cNvPr>
          <p:cNvSpPr>
            <a:spLocks noGrp="1"/>
          </p:cNvSpPr>
          <p:nvPr>
            <p:ph type="body" sz="quarter" idx="13"/>
          </p:nvPr>
        </p:nvSpPr>
        <p:spPr/>
        <p:txBody>
          <a:bodyPr/>
          <a:lstStyle/>
          <a:p>
            <a:pPr marL="742950" indent="-742950">
              <a:buFont typeface="+mj-lt"/>
              <a:buAutoNum type="arabicPeriod" startAt="22"/>
            </a:pPr>
            <a:r>
              <a:rPr lang="en-US"/>
              <a:t>Review the following steps before moving to step 23 (Price Match Question –Q&amp;A board)</a:t>
            </a:r>
          </a:p>
        </p:txBody>
      </p:sp>
      <p:sp>
        <p:nvSpPr>
          <p:cNvPr id="26" name="Flowchart: Alternate Process 25">
            <a:extLst>
              <a:ext uri="{FF2B5EF4-FFF2-40B4-BE49-F238E27FC236}">
                <a16:creationId xmlns:a16="http://schemas.microsoft.com/office/drawing/2014/main" id="{B34F7B9E-090D-CADA-6493-AFBF7E848832}"/>
              </a:ext>
            </a:extLst>
          </p:cNvPr>
          <p:cNvSpPr/>
          <p:nvPr/>
        </p:nvSpPr>
        <p:spPr>
          <a:xfrm>
            <a:off x="2389147" y="3721973"/>
            <a:ext cx="8229600" cy="1828800"/>
          </a:xfrm>
          <a:prstGeom prst="flowChartAlternateProcess">
            <a:avLst/>
          </a:prstGeom>
          <a:gradFill flip="none" rotWithShape="1">
            <a:gsLst>
              <a:gs pos="0">
                <a:srgbClr val="90C3C8">
                  <a:tint val="66000"/>
                  <a:satMod val="160000"/>
                </a:srgbClr>
              </a:gs>
              <a:gs pos="50000">
                <a:srgbClr val="90C3C8">
                  <a:tint val="44500"/>
                  <a:satMod val="160000"/>
                </a:srgbClr>
              </a:gs>
              <a:gs pos="100000">
                <a:srgbClr val="90C3C8">
                  <a:tint val="23500"/>
                  <a:satMod val="160000"/>
                </a:srgbClr>
              </a:gs>
            </a:gsLst>
            <a:lin ang="5400000" scaled="1"/>
            <a:tileRect/>
          </a:gradFill>
          <a:ln w="12700">
            <a:solidFill>
              <a:srgbClr val="90C3C8"/>
            </a:solid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457200" indent="-457200" algn="ctr">
              <a:buFont typeface="+mj-lt"/>
              <a:buAutoNum type="arabicPeriod"/>
            </a:pPr>
            <a:r>
              <a:rPr lang="en-US" sz="2400" b="1">
                <a:solidFill>
                  <a:schemeClr val="tx1"/>
                </a:solidFill>
                <a:latin typeface="Arial" panose="020B0604020202020204" pitchFamily="34" charset="0"/>
                <a:cs typeface="Arial" panose="020B0604020202020204" pitchFamily="34" charset="0"/>
              </a:rPr>
              <a:t>Finalize Event</a:t>
            </a:r>
          </a:p>
          <a:p>
            <a:pPr algn="ctr"/>
            <a:r>
              <a:rPr lang="en-US" sz="2400">
                <a:solidFill>
                  <a:schemeClr val="tx1"/>
                </a:solidFill>
                <a:latin typeface="Arial" panose="020B0604020202020204" pitchFamily="34" charset="0"/>
                <a:cs typeface="Arial" panose="020B0604020202020204" pitchFamily="34" charset="0"/>
              </a:rPr>
              <a:t>The Sourcing Event Buyer creates the RFQ.</a:t>
            </a:r>
          </a:p>
        </p:txBody>
      </p:sp>
      <p:sp>
        <p:nvSpPr>
          <p:cNvPr id="28" name="Flowchart: Alternate Process 27">
            <a:extLst>
              <a:ext uri="{FF2B5EF4-FFF2-40B4-BE49-F238E27FC236}">
                <a16:creationId xmlns:a16="http://schemas.microsoft.com/office/drawing/2014/main" id="{634D9434-2BC7-E065-4B96-A46ECDD0C61F}"/>
              </a:ext>
            </a:extLst>
          </p:cNvPr>
          <p:cNvSpPr/>
          <p:nvPr/>
        </p:nvSpPr>
        <p:spPr>
          <a:xfrm>
            <a:off x="2389147" y="6828728"/>
            <a:ext cx="8229600" cy="1828800"/>
          </a:xfrm>
          <a:prstGeom prst="flowChartAlternateProcess">
            <a:avLst/>
          </a:prstGeom>
          <a:gradFill flip="none" rotWithShape="1">
            <a:gsLst>
              <a:gs pos="0">
                <a:srgbClr val="7FA267">
                  <a:tint val="66000"/>
                  <a:satMod val="160000"/>
                </a:srgbClr>
              </a:gs>
              <a:gs pos="50000">
                <a:srgbClr val="7FA267">
                  <a:tint val="44500"/>
                  <a:satMod val="160000"/>
                </a:srgbClr>
              </a:gs>
              <a:gs pos="100000">
                <a:srgbClr val="7FA267">
                  <a:tint val="23500"/>
                  <a:satMod val="160000"/>
                </a:srgbClr>
              </a:gs>
            </a:gsLst>
            <a:lin ang="5400000" scaled="1"/>
            <a:tileRect/>
          </a:gradFill>
          <a:ln>
            <a:solidFill>
              <a:srgbClr val="7FA267"/>
            </a:solid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457200" indent="-457200" algn="ctr">
              <a:buFont typeface="+mj-lt"/>
              <a:buAutoNum type="arabicPeriod" startAt="2"/>
            </a:pPr>
            <a:r>
              <a:rPr lang="en-US" sz="2400" b="1">
                <a:solidFill>
                  <a:schemeClr val="tx1"/>
                </a:solidFill>
                <a:latin typeface="Arial" panose="020B0604020202020204" pitchFamily="34" charset="0"/>
                <a:cs typeface="Arial" panose="020B0604020202020204" pitchFamily="34" charset="0"/>
              </a:rPr>
              <a:t>Submit and Approve</a:t>
            </a:r>
          </a:p>
          <a:p>
            <a:pPr algn="ctr"/>
            <a:r>
              <a:rPr lang="en-US" sz="2400">
                <a:solidFill>
                  <a:schemeClr val="tx1"/>
                </a:solidFill>
                <a:latin typeface="Arial" panose="020B0604020202020204" pitchFamily="34" charset="0"/>
                <a:cs typeface="Arial" panose="020B0604020202020204" pitchFamily="34" charset="0"/>
              </a:rPr>
              <a:t>Sourcing Event Buyer submits the RFQ for approval and approval workflow is initiated. Approvers review and approve the RFQ.</a:t>
            </a:r>
          </a:p>
        </p:txBody>
      </p:sp>
      <p:sp>
        <p:nvSpPr>
          <p:cNvPr id="30" name="Flowchart: Alternate Process 29">
            <a:extLst>
              <a:ext uri="{FF2B5EF4-FFF2-40B4-BE49-F238E27FC236}">
                <a16:creationId xmlns:a16="http://schemas.microsoft.com/office/drawing/2014/main" id="{AB6634F1-52C4-873D-66C2-1EC2579EBF6B}"/>
              </a:ext>
            </a:extLst>
          </p:cNvPr>
          <p:cNvSpPr/>
          <p:nvPr/>
        </p:nvSpPr>
        <p:spPr>
          <a:xfrm>
            <a:off x="2389147" y="9914960"/>
            <a:ext cx="8229600" cy="1828800"/>
          </a:xfrm>
          <a:prstGeom prst="flowChartAlternateProcess">
            <a:avLst/>
          </a:prstGeom>
          <a:gradFill flip="none" rotWithShape="1">
            <a:gsLst>
              <a:gs pos="0">
                <a:srgbClr val="F7921E">
                  <a:tint val="66000"/>
                  <a:satMod val="160000"/>
                </a:srgbClr>
              </a:gs>
              <a:gs pos="50000">
                <a:srgbClr val="F7921E">
                  <a:tint val="44500"/>
                  <a:satMod val="160000"/>
                </a:srgbClr>
              </a:gs>
              <a:gs pos="100000">
                <a:srgbClr val="F7921E">
                  <a:tint val="23500"/>
                  <a:satMod val="160000"/>
                </a:srgbClr>
              </a:gs>
            </a:gsLst>
            <a:lin ang="5400000" scaled="1"/>
            <a:tileRect/>
          </a:gradFill>
          <a:ln>
            <a:solidFill>
              <a:srgbClr val="7FA267"/>
            </a:solid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457200" indent="-457200" algn="ctr">
              <a:buFont typeface="+mj-lt"/>
              <a:buAutoNum type="arabicPeriod" startAt="3"/>
            </a:pPr>
            <a:r>
              <a:rPr lang="en-US" sz="2400" b="1">
                <a:solidFill>
                  <a:schemeClr val="tx1"/>
                </a:solidFill>
                <a:latin typeface="Arial" panose="020B0604020202020204" pitchFamily="34" charset="0"/>
                <a:cs typeface="Arial" panose="020B0604020202020204" pitchFamily="34" charset="0"/>
              </a:rPr>
              <a:t>Event Opens</a:t>
            </a:r>
          </a:p>
          <a:p>
            <a:pPr algn="ctr"/>
            <a:r>
              <a:rPr lang="en-US" sz="2400">
                <a:solidFill>
                  <a:schemeClr val="tx1"/>
                </a:solidFill>
                <a:latin typeface="Arial" panose="020B0604020202020204" pitchFamily="34" charset="0"/>
                <a:cs typeface="Arial" panose="020B0604020202020204" pitchFamily="34" charset="0"/>
              </a:rPr>
              <a:t>The event is open and suppliers’ invitation is released.</a:t>
            </a:r>
          </a:p>
        </p:txBody>
      </p:sp>
      <p:sp>
        <p:nvSpPr>
          <p:cNvPr id="14" name="Flowchart: Alternate Process 13">
            <a:extLst>
              <a:ext uri="{FF2B5EF4-FFF2-40B4-BE49-F238E27FC236}">
                <a16:creationId xmlns:a16="http://schemas.microsoft.com/office/drawing/2014/main" id="{6BCACCA0-6D62-E2D3-BD3F-509039D64799}"/>
              </a:ext>
            </a:extLst>
          </p:cNvPr>
          <p:cNvSpPr/>
          <p:nvPr/>
        </p:nvSpPr>
        <p:spPr>
          <a:xfrm>
            <a:off x="2389147" y="13042238"/>
            <a:ext cx="8229600" cy="1828800"/>
          </a:xfrm>
          <a:prstGeom prst="flowChartAlternateProcess">
            <a:avLst/>
          </a:prstGeom>
          <a:gradFill flip="none" rotWithShape="1">
            <a:gsLst>
              <a:gs pos="0">
                <a:srgbClr val="F7921E">
                  <a:tint val="66000"/>
                  <a:satMod val="160000"/>
                </a:srgbClr>
              </a:gs>
              <a:gs pos="50000">
                <a:srgbClr val="F7921E">
                  <a:tint val="44500"/>
                  <a:satMod val="160000"/>
                </a:srgbClr>
              </a:gs>
              <a:gs pos="100000">
                <a:srgbClr val="F7921E">
                  <a:tint val="23500"/>
                  <a:satMod val="160000"/>
                </a:srgbClr>
              </a:gs>
            </a:gsLst>
            <a:lin ang="5400000" scaled="1"/>
            <a:tileRect/>
          </a:gradFill>
          <a:ln>
            <a:solidFill>
              <a:srgbClr val="F7921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Font typeface="+mj-lt"/>
              <a:buAutoNum type="arabicPeriod" startAt="4"/>
            </a:pPr>
            <a:r>
              <a:rPr lang="en-US" sz="2400" b="1">
                <a:solidFill>
                  <a:schemeClr val="tx1"/>
                </a:solidFill>
                <a:latin typeface="Arial" panose="020B0604020202020204" pitchFamily="34" charset="0"/>
                <a:cs typeface="Arial" panose="020B0604020202020204" pitchFamily="34" charset="0"/>
              </a:rPr>
              <a:t>Suppliers Respond</a:t>
            </a:r>
          </a:p>
          <a:p>
            <a:pPr algn="ctr"/>
            <a:r>
              <a:rPr lang="en-US" sz="2400">
                <a:solidFill>
                  <a:schemeClr val="tx1"/>
                </a:solidFill>
                <a:latin typeface="Arial" panose="020B0604020202020204" pitchFamily="34" charset="0"/>
                <a:cs typeface="Arial" panose="020B0604020202020204" pitchFamily="34" charset="0"/>
              </a:rPr>
              <a:t>Suppliers submit bids.</a:t>
            </a:r>
            <a:endParaRPr lang="en-US" sz="2400" b="1">
              <a:solidFill>
                <a:schemeClr val="tx1"/>
              </a:solidFill>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FC7FCB77-DBC6-72D6-C99C-5904ED8FFC1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81000" y="3721973"/>
            <a:ext cx="1828800" cy="1828800"/>
          </a:xfrm>
          <a:prstGeom prst="rect">
            <a:avLst/>
          </a:prstGeom>
        </p:spPr>
      </p:pic>
      <p:pic>
        <p:nvPicPr>
          <p:cNvPr id="11" name="Graphic 10">
            <a:extLst>
              <a:ext uri="{FF2B5EF4-FFF2-40B4-BE49-F238E27FC236}">
                <a16:creationId xmlns:a16="http://schemas.microsoft.com/office/drawing/2014/main" id="{BB1AA5BB-D251-E0BE-5C69-1837AB0A940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1000" y="6826300"/>
            <a:ext cx="1828800" cy="1828800"/>
          </a:xfrm>
          <a:prstGeom prst="rect">
            <a:avLst/>
          </a:prstGeom>
        </p:spPr>
      </p:pic>
      <p:pic>
        <p:nvPicPr>
          <p:cNvPr id="13" name="Graphic 12">
            <a:extLst>
              <a:ext uri="{FF2B5EF4-FFF2-40B4-BE49-F238E27FC236}">
                <a16:creationId xmlns:a16="http://schemas.microsoft.com/office/drawing/2014/main" id="{9A0E22E7-526D-9EE4-3B7D-0D138CFD07C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81000" y="10027801"/>
            <a:ext cx="1828800" cy="1828800"/>
          </a:xfrm>
          <a:prstGeom prst="rect">
            <a:avLst/>
          </a:prstGeom>
        </p:spPr>
      </p:pic>
      <p:pic>
        <p:nvPicPr>
          <p:cNvPr id="17" name="Graphic 16">
            <a:extLst>
              <a:ext uri="{FF2B5EF4-FFF2-40B4-BE49-F238E27FC236}">
                <a16:creationId xmlns:a16="http://schemas.microsoft.com/office/drawing/2014/main" id="{119E6723-F3A0-91F6-1CED-16CD9133D3E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81000" y="13042238"/>
            <a:ext cx="1828800" cy="1828800"/>
          </a:xfrm>
          <a:prstGeom prst="rect">
            <a:avLst/>
          </a:prstGeom>
        </p:spPr>
      </p:pic>
      <p:sp>
        <p:nvSpPr>
          <p:cNvPr id="5" name="Arrow: Down 4">
            <a:extLst>
              <a:ext uri="{FF2B5EF4-FFF2-40B4-BE49-F238E27FC236}">
                <a16:creationId xmlns:a16="http://schemas.microsoft.com/office/drawing/2014/main" id="{B0DA58BD-129B-35CC-AC66-1D74CA74E0F9}"/>
              </a:ext>
              <a:ext uri="{C183D7F6-B498-43B3-948B-1728B52AA6E4}">
                <adec:decorative xmlns:adec="http://schemas.microsoft.com/office/drawing/2017/decorative" val="1"/>
              </a:ext>
            </a:extLst>
          </p:cNvPr>
          <p:cNvSpPr/>
          <p:nvPr/>
        </p:nvSpPr>
        <p:spPr>
          <a:xfrm>
            <a:off x="5754023" y="8718648"/>
            <a:ext cx="683943" cy="107544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8A64374-84D4-AFE5-1E58-1D905B942FAB}"/>
              </a:ext>
              <a:ext uri="{C183D7F6-B498-43B3-948B-1728B52AA6E4}">
                <adec:decorative xmlns:adec="http://schemas.microsoft.com/office/drawing/2017/decorative" val="1"/>
              </a:ext>
            </a:extLst>
          </p:cNvPr>
          <p:cNvSpPr/>
          <p:nvPr/>
        </p:nvSpPr>
        <p:spPr>
          <a:xfrm>
            <a:off x="5754026" y="5617685"/>
            <a:ext cx="683943" cy="107544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9494E5C-46A8-3997-6156-3BF40D312C0F}"/>
              </a:ext>
              <a:ext uri="{C183D7F6-B498-43B3-948B-1728B52AA6E4}">
                <adec:decorative xmlns:adec="http://schemas.microsoft.com/office/drawing/2017/decorative" val="1"/>
              </a:ext>
            </a:extLst>
          </p:cNvPr>
          <p:cNvSpPr/>
          <p:nvPr/>
        </p:nvSpPr>
        <p:spPr>
          <a:xfrm>
            <a:off x="5754024" y="11832974"/>
            <a:ext cx="683943" cy="107544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Date Placeholder 1">
            <a:extLst>
              <a:ext uri="{FF2B5EF4-FFF2-40B4-BE49-F238E27FC236}">
                <a16:creationId xmlns:a16="http://schemas.microsoft.com/office/drawing/2014/main" id="{FC34FC1C-F77F-0BEC-C5FC-AB5048064EF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4FAA567B-A385-94A9-7732-7C8DB2BA2FE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0A81400-E04C-ACC6-A5EB-613038822F4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10</a:t>
            </a:fld>
            <a:endParaRPr lang="en-US"/>
          </a:p>
        </p:txBody>
      </p:sp>
    </p:spTree>
    <p:extLst>
      <p:ext uri="{BB962C8B-B14F-4D97-AF65-F5344CB8AC3E}">
        <p14:creationId xmlns:p14="http://schemas.microsoft.com/office/powerpoint/2010/main" val="259443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FC9B4A8C-BC29-F676-A2B1-43959B6B0E7D}"/>
              </a:ext>
            </a:extLst>
          </p:cNvPr>
          <p:cNvSpPr>
            <a:spLocks noGrp="1"/>
          </p:cNvSpPr>
          <p:nvPr>
            <p:ph type="title"/>
          </p:nvPr>
        </p:nvSpPr>
        <p:spPr>
          <a:xfrm>
            <a:off x="838199" y="792148"/>
            <a:ext cx="10515600" cy="808698"/>
          </a:xfrm>
        </p:spPr>
        <p:txBody>
          <a:bodyPr>
            <a:noAutofit/>
          </a:bodyPr>
          <a:lstStyle/>
          <a:p>
            <a:r>
              <a:rPr lang="en-US">
                <a:latin typeface="Arial"/>
                <a:cs typeface="Arial"/>
              </a:rPr>
              <a:t>Price Match Option for Request for Quotes (Part 10 of 24)</a:t>
            </a:r>
            <a:endParaRPr lang="en-US"/>
          </a:p>
        </p:txBody>
      </p:sp>
      <p:sp>
        <p:nvSpPr>
          <p:cNvPr id="5" name="TextBox 4">
            <a:extLst>
              <a:ext uri="{FF2B5EF4-FFF2-40B4-BE49-F238E27FC236}">
                <a16:creationId xmlns:a16="http://schemas.microsoft.com/office/drawing/2014/main" id="{C4ADEBC2-A31A-18A8-6024-6B81A01DC4CC}"/>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PROCESS</a:t>
            </a:r>
          </a:p>
        </p:txBody>
      </p:sp>
      <p:sp>
        <p:nvSpPr>
          <p:cNvPr id="17" name="Flowchart: Alternate Process 16">
            <a:extLst>
              <a:ext uri="{FF2B5EF4-FFF2-40B4-BE49-F238E27FC236}">
                <a16:creationId xmlns:a16="http://schemas.microsoft.com/office/drawing/2014/main" id="{EA6C9EF5-6F0C-CFD1-8F9C-6DD4C96D154D}"/>
              </a:ext>
            </a:extLst>
          </p:cNvPr>
          <p:cNvSpPr/>
          <p:nvPr/>
        </p:nvSpPr>
        <p:spPr>
          <a:xfrm>
            <a:off x="2389147" y="3093439"/>
            <a:ext cx="8229600" cy="1828800"/>
          </a:xfrm>
          <a:prstGeom prst="flowChartAlternateProcess">
            <a:avLst/>
          </a:prstGeom>
          <a:gradFill flip="none" rotWithShape="1">
            <a:gsLst>
              <a:gs pos="0">
                <a:srgbClr val="F3B700">
                  <a:tint val="66000"/>
                  <a:satMod val="160000"/>
                </a:srgbClr>
              </a:gs>
              <a:gs pos="50000">
                <a:srgbClr val="F3B700">
                  <a:tint val="44500"/>
                  <a:satMod val="160000"/>
                </a:srgbClr>
              </a:gs>
              <a:gs pos="100000">
                <a:srgbClr val="F3B700">
                  <a:tint val="23500"/>
                  <a:satMod val="160000"/>
                </a:srgbClr>
              </a:gs>
            </a:gsLst>
            <a:lin ang="5400000" scaled="1"/>
            <a:tileRect/>
          </a:gradFill>
          <a:ln>
            <a:solidFill>
              <a:srgbClr val="F3B700"/>
            </a:solid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457200" indent="-457200" algn="ctr">
              <a:buFont typeface="+mj-lt"/>
              <a:buAutoNum type="arabicPeriod" startAt="5"/>
            </a:pPr>
            <a:r>
              <a:rPr lang="en-US" sz="2400" b="1">
                <a:solidFill>
                  <a:schemeClr val="tx1"/>
                </a:solidFill>
                <a:latin typeface="Arial" panose="020B0604020202020204" pitchFamily="34" charset="0"/>
                <a:cs typeface="Arial" panose="020B0604020202020204" pitchFamily="34" charset="0"/>
              </a:rPr>
              <a:t>Event Closes</a:t>
            </a:r>
          </a:p>
          <a:p>
            <a:pPr algn="ctr"/>
            <a:r>
              <a:rPr lang="en-US" sz="2400">
                <a:solidFill>
                  <a:schemeClr val="tx1"/>
                </a:solidFill>
                <a:latin typeface="Arial" panose="020B0604020202020204" pitchFamily="34" charset="0"/>
                <a:cs typeface="Arial" panose="020B0604020202020204" pitchFamily="34" charset="0"/>
              </a:rPr>
              <a:t>No further responses are allowed in the sourcing event.</a:t>
            </a:r>
          </a:p>
        </p:txBody>
      </p:sp>
      <p:sp>
        <p:nvSpPr>
          <p:cNvPr id="18" name="Flowchart: Alternate Process 17">
            <a:extLst>
              <a:ext uri="{FF2B5EF4-FFF2-40B4-BE49-F238E27FC236}">
                <a16:creationId xmlns:a16="http://schemas.microsoft.com/office/drawing/2014/main" id="{2C237325-B385-E424-8F75-0581FAD81148}"/>
              </a:ext>
            </a:extLst>
          </p:cNvPr>
          <p:cNvSpPr/>
          <p:nvPr/>
        </p:nvSpPr>
        <p:spPr>
          <a:xfrm>
            <a:off x="2389147" y="6271540"/>
            <a:ext cx="8229600" cy="1828800"/>
          </a:xfrm>
          <a:prstGeom prst="flowChartAlternateProcess">
            <a:avLst/>
          </a:prstGeom>
          <a:gradFill flip="none" rotWithShape="1">
            <a:gsLst>
              <a:gs pos="0">
                <a:srgbClr val="F3B700">
                  <a:tint val="66000"/>
                  <a:satMod val="160000"/>
                </a:srgbClr>
              </a:gs>
              <a:gs pos="50000">
                <a:srgbClr val="F3B700">
                  <a:tint val="44500"/>
                  <a:satMod val="160000"/>
                </a:srgbClr>
              </a:gs>
              <a:gs pos="100000">
                <a:srgbClr val="F3B700">
                  <a:tint val="23500"/>
                  <a:satMod val="160000"/>
                </a:srgbClr>
              </a:gs>
            </a:gsLst>
            <a:lin ang="5400000" scaled="1"/>
            <a:tileRect/>
          </a:gradFill>
          <a:ln>
            <a:solidFill>
              <a:srgbClr val="F3B700"/>
            </a:solid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457200" indent="-457200" algn="ctr">
              <a:buFont typeface="+mj-lt"/>
              <a:buAutoNum type="arabicPeriod" startAt="6"/>
            </a:pPr>
            <a:r>
              <a:rPr lang="en-US" sz="2400" b="1">
                <a:solidFill>
                  <a:schemeClr val="tx1"/>
                </a:solidFill>
                <a:latin typeface="Arial" panose="020B0604020202020204" pitchFamily="34" charset="0"/>
                <a:cs typeface="Arial" panose="020B0604020202020204" pitchFamily="34" charset="0"/>
              </a:rPr>
              <a:t>Sourcing Event Buyer completes the Administrative Review</a:t>
            </a:r>
          </a:p>
          <a:p>
            <a:pPr algn="ctr"/>
            <a:r>
              <a:rPr lang="en-US" sz="2400">
                <a:solidFill>
                  <a:schemeClr val="tx1"/>
                </a:solidFill>
                <a:latin typeface="Arial" panose="020B0604020202020204" pitchFamily="34" charset="0"/>
                <a:cs typeface="Arial" panose="020B0604020202020204" pitchFamily="34" charset="0"/>
              </a:rPr>
              <a:t>The Sourcing Event Buyer reviews the provided information from all suppliers.</a:t>
            </a:r>
          </a:p>
        </p:txBody>
      </p:sp>
      <p:sp>
        <p:nvSpPr>
          <p:cNvPr id="24" name="Flowchart: Alternate Process 23">
            <a:extLst>
              <a:ext uri="{FF2B5EF4-FFF2-40B4-BE49-F238E27FC236}">
                <a16:creationId xmlns:a16="http://schemas.microsoft.com/office/drawing/2014/main" id="{A3C5B34B-2B6F-EB39-67E3-4D9049DABDDA}"/>
              </a:ext>
            </a:extLst>
          </p:cNvPr>
          <p:cNvSpPr/>
          <p:nvPr/>
        </p:nvSpPr>
        <p:spPr>
          <a:xfrm>
            <a:off x="2389147" y="9449640"/>
            <a:ext cx="8229600" cy="3161460"/>
          </a:xfrm>
          <a:prstGeom prst="flowChartAlternateProcess">
            <a:avLst/>
          </a:prstGeom>
          <a:gradFill flip="none" rotWithShape="1">
            <a:gsLst>
              <a:gs pos="0">
                <a:srgbClr val="B3B3B3">
                  <a:tint val="66000"/>
                  <a:satMod val="160000"/>
                </a:srgbClr>
              </a:gs>
              <a:gs pos="50000">
                <a:srgbClr val="B3B3B3">
                  <a:tint val="44500"/>
                  <a:satMod val="160000"/>
                </a:srgbClr>
              </a:gs>
              <a:gs pos="100000">
                <a:srgbClr val="B3B3B3">
                  <a:tint val="23500"/>
                  <a:satMod val="160000"/>
                </a:srgbClr>
              </a:gs>
            </a:gsLst>
            <a:lin ang="5400000" scaled="1"/>
            <a:tileRect/>
          </a:gradFill>
          <a:ln>
            <a:solidFill>
              <a:schemeClr val="bg2"/>
            </a:solid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457200" indent="-457200" algn="ctr">
              <a:buFont typeface="+mj-lt"/>
              <a:buAutoNum type="arabicPeriod" startAt="7"/>
            </a:pPr>
            <a:r>
              <a:rPr lang="en-US" sz="2400" b="1">
                <a:solidFill>
                  <a:schemeClr val="tx1"/>
                </a:solidFill>
                <a:latin typeface="Arial" panose="020B0604020202020204" pitchFamily="34" charset="0"/>
                <a:cs typeface="Arial" panose="020B0604020202020204" pitchFamily="34" charset="0"/>
              </a:rPr>
              <a:t>Review If Suppliers Meets Criteria</a:t>
            </a:r>
          </a:p>
          <a:p>
            <a:r>
              <a:rPr lang="en-US" sz="2400">
                <a:solidFill>
                  <a:schemeClr val="tx1"/>
                </a:solidFill>
                <a:latin typeface="Arial" panose="020B0604020202020204" pitchFamily="34" charset="0"/>
                <a:cs typeface="Arial" panose="020B0604020202020204" pitchFamily="34" charset="0"/>
              </a:rPr>
              <a:t>The Sourcing Event Buyer must review and determine if the price match policy is satisfied and, if so, invite the suppliers to revise the bid.  The Sourcing Event Buyer must confirm the supplier's willingness to price match the lowest bid before creating a new stage of the sourcing event. Please contact </a:t>
            </a:r>
            <a:r>
              <a:rPr lang="en-US" sz="2400">
                <a:solidFill>
                  <a:schemeClr val="tx1"/>
                </a:solidFill>
                <a:latin typeface="Arial" panose="020B0604020202020204" pitchFamily="34" charset="0"/>
                <a:cs typeface="Arial" panose="020B0604020202020204" pitchFamily="34" charset="0"/>
                <a:hlinkClick r:id="rId2" tooltip="mailto:spdpolicy@doas.ga.gov">
                  <a:extLst>
                    <a:ext uri="{A12FA001-AC4F-418D-AE19-62706E023703}">
                      <ahyp:hlinkClr xmlns:ahyp="http://schemas.microsoft.com/office/drawing/2018/hyperlinkcolor" val="tx"/>
                    </a:ext>
                  </a:extLst>
                </a:hlinkClick>
              </a:rPr>
              <a:t>spdpolicy@doas.ga.gov</a:t>
            </a:r>
            <a:r>
              <a:rPr lang="en-US" sz="2400">
                <a:solidFill>
                  <a:schemeClr val="tx1"/>
                </a:solidFill>
                <a:latin typeface="Arial" panose="020B0604020202020204" pitchFamily="34" charset="0"/>
                <a:cs typeface="Arial" panose="020B0604020202020204" pitchFamily="34" charset="0"/>
              </a:rPr>
              <a:t> for assistance.</a:t>
            </a:r>
          </a:p>
          <a:p>
            <a:r>
              <a:rPr lang="en-US"/>
              <a:t> </a:t>
            </a:r>
            <a:endParaRPr lang="en-US" sz="2400">
              <a:solidFill>
                <a:schemeClr val="tx1"/>
              </a:solidFill>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120D86A5-5F21-1865-A910-316D89D8548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1000" y="3093439"/>
            <a:ext cx="1828800" cy="1828800"/>
          </a:xfrm>
          <a:prstGeom prst="rect">
            <a:avLst/>
          </a:prstGeom>
        </p:spPr>
      </p:pic>
      <p:pic>
        <p:nvPicPr>
          <p:cNvPr id="21" name="Graphic 20">
            <a:extLst>
              <a:ext uri="{FF2B5EF4-FFF2-40B4-BE49-F238E27FC236}">
                <a16:creationId xmlns:a16="http://schemas.microsoft.com/office/drawing/2014/main" id="{C07F5CC6-3763-C7E1-4FC4-978233E1EF3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81000" y="6271540"/>
            <a:ext cx="1828800" cy="1828800"/>
          </a:xfrm>
          <a:prstGeom prst="rect">
            <a:avLst/>
          </a:prstGeom>
        </p:spPr>
      </p:pic>
      <p:pic>
        <p:nvPicPr>
          <p:cNvPr id="30" name="Graphic 29">
            <a:extLst>
              <a:ext uri="{FF2B5EF4-FFF2-40B4-BE49-F238E27FC236}">
                <a16:creationId xmlns:a16="http://schemas.microsoft.com/office/drawing/2014/main" id="{82B34EC3-10BC-7680-4850-40D16F0B308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81000" y="9449641"/>
            <a:ext cx="1828800" cy="1828800"/>
          </a:xfrm>
          <a:prstGeom prst="rect">
            <a:avLst/>
          </a:prstGeom>
        </p:spPr>
      </p:pic>
      <p:sp>
        <p:nvSpPr>
          <p:cNvPr id="22" name="Arrow: Down 21">
            <a:extLst>
              <a:ext uri="{FF2B5EF4-FFF2-40B4-BE49-F238E27FC236}">
                <a16:creationId xmlns:a16="http://schemas.microsoft.com/office/drawing/2014/main" id="{8DE6CA9A-82D5-2E68-98B0-EDEC38CAB749}"/>
              </a:ext>
              <a:ext uri="{C183D7F6-B498-43B3-948B-1728B52AA6E4}">
                <adec:decorative xmlns:adec="http://schemas.microsoft.com/office/drawing/2017/decorative" val="1"/>
              </a:ext>
            </a:extLst>
          </p:cNvPr>
          <p:cNvSpPr/>
          <p:nvPr/>
        </p:nvSpPr>
        <p:spPr>
          <a:xfrm>
            <a:off x="6095997" y="5004299"/>
            <a:ext cx="683943" cy="107544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D742590E-5827-0859-27F4-96A9DE69EFA0}"/>
              </a:ext>
              <a:ext uri="{C183D7F6-B498-43B3-948B-1728B52AA6E4}">
                <adec:decorative xmlns:adec="http://schemas.microsoft.com/office/drawing/2017/decorative" val="1"/>
              </a:ext>
            </a:extLst>
          </p:cNvPr>
          <p:cNvSpPr/>
          <p:nvPr/>
        </p:nvSpPr>
        <p:spPr>
          <a:xfrm>
            <a:off x="6161975" y="8226116"/>
            <a:ext cx="683943" cy="107544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541791E-1F89-EACE-0D0A-6D46566785FD}"/>
              </a:ext>
              <a:ext uri="{C183D7F6-B498-43B3-948B-1728B52AA6E4}">
                <adec:decorative xmlns:adec="http://schemas.microsoft.com/office/drawing/2017/decorative" val="1"/>
              </a:ext>
            </a:extLst>
          </p:cNvPr>
          <p:cNvSpPr>
            <a:spLocks noGrp="1"/>
          </p:cNvSpPr>
          <p:nvPr>
            <p:ph type="dt" sz="half" idx="10"/>
          </p:nvPr>
        </p:nvSpPr>
        <p:spPr>
          <a:xfrm>
            <a:off x="838200" y="15564465"/>
            <a:ext cx="2743200" cy="685423"/>
          </a:xfrm>
        </p:spPr>
        <p:txBody>
          <a:bodyPr anchor="ctr">
            <a:normAutofit/>
          </a:bodyPr>
          <a:lstStyle/>
          <a:p>
            <a:pPr>
              <a:spcAft>
                <a:spcPts val="600"/>
              </a:spcAft>
            </a:pPr>
            <a:fld id="{AABB7832-A06D-4E8B-A914-BDD6443ECE72}" type="datetime1">
              <a:rPr lang="en-US" smtClean="0"/>
              <a:pPr>
                <a:spcAft>
                  <a:spcPts val="600"/>
                </a:spcAft>
              </a:pPr>
              <a:t>10/31/2025</a:t>
            </a:fld>
            <a:endParaRPr lang="en-US"/>
          </a:p>
        </p:txBody>
      </p:sp>
      <p:sp>
        <p:nvSpPr>
          <p:cNvPr id="4" name="Slide Number Placeholder 3">
            <a:extLst>
              <a:ext uri="{FF2B5EF4-FFF2-40B4-BE49-F238E27FC236}">
                <a16:creationId xmlns:a16="http://schemas.microsoft.com/office/drawing/2014/main" id="{485BED96-5631-296A-2BED-1943C89F4827}"/>
              </a:ext>
              <a:ext uri="{C183D7F6-B498-43B3-948B-1728B52AA6E4}">
                <adec:decorative xmlns:adec="http://schemas.microsoft.com/office/drawing/2017/decorative" val="1"/>
              </a:ext>
            </a:extLst>
          </p:cNvPr>
          <p:cNvSpPr>
            <a:spLocks noGrp="1"/>
          </p:cNvSpPr>
          <p:nvPr>
            <p:ph type="sldNum" sz="quarter" idx="12"/>
          </p:nvPr>
        </p:nvSpPr>
        <p:spPr>
          <a:xfrm>
            <a:off x="8610598" y="15564465"/>
            <a:ext cx="2743200" cy="685423"/>
          </a:xfrm>
        </p:spPr>
        <p:txBody>
          <a:bodyPr anchor="ctr">
            <a:normAutofit/>
          </a:bodyPr>
          <a:lstStyle/>
          <a:p>
            <a:pPr>
              <a:spcAft>
                <a:spcPts val="600"/>
              </a:spcAft>
            </a:pPr>
            <a:fld id="{A178E8AA-DD40-477F-A66C-355F3DFD5912}" type="slidenum">
              <a:rPr lang="en-US" smtClean="0"/>
              <a:pPr>
                <a:spcAft>
                  <a:spcPts val="600"/>
                </a:spcAft>
              </a:pPr>
              <a:t>11</a:t>
            </a:fld>
            <a:endParaRPr lang="en-US"/>
          </a:p>
        </p:txBody>
      </p:sp>
      <p:sp>
        <p:nvSpPr>
          <p:cNvPr id="3" name="Footer Placeholder 2">
            <a:extLst>
              <a:ext uri="{FF2B5EF4-FFF2-40B4-BE49-F238E27FC236}">
                <a16:creationId xmlns:a16="http://schemas.microsoft.com/office/drawing/2014/main" id="{23A7D234-101B-54EE-0D47-180A079267CA}"/>
              </a:ext>
              <a:ext uri="{C183D7F6-B498-43B3-948B-1728B52AA6E4}">
                <adec:decorative xmlns:adec="http://schemas.microsoft.com/office/drawing/2017/decorative" val="1"/>
              </a:ext>
            </a:extLst>
          </p:cNvPr>
          <p:cNvSpPr>
            <a:spLocks noGrp="1"/>
          </p:cNvSpPr>
          <p:nvPr>
            <p:ph type="ftr" sz="quarter" idx="11"/>
          </p:nvPr>
        </p:nvSpPr>
        <p:spPr>
          <a:xfrm>
            <a:off x="4038599" y="15564465"/>
            <a:ext cx="4114800" cy="685423"/>
          </a:xfrm>
        </p:spPr>
        <p:txBody>
          <a:bodyPr anchor="ctr">
            <a:normAutofit/>
          </a:bodyPr>
          <a:lstStyle/>
          <a:p>
            <a:pPr>
              <a:spcAft>
                <a:spcPts val="600"/>
              </a:spcAft>
            </a:pPr>
            <a:r>
              <a:rPr lang="en-US"/>
              <a:t>Version 1</a:t>
            </a:r>
          </a:p>
        </p:txBody>
      </p:sp>
    </p:spTree>
    <p:extLst>
      <p:ext uri="{BB962C8B-B14F-4D97-AF65-F5344CB8AC3E}">
        <p14:creationId xmlns:p14="http://schemas.microsoft.com/office/powerpoint/2010/main" val="137418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38923-F4F5-DE56-68D8-2D5D518941C5}"/>
              </a:ext>
            </a:extLst>
          </p:cNvPr>
          <p:cNvSpPr>
            <a:spLocks noGrp="1"/>
          </p:cNvSpPr>
          <p:nvPr>
            <p:ph type="title"/>
          </p:nvPr>
        </p:nvSpPr>
        <p:spPr/>
        <p:txBody>
          <a:bodyPr>
            <a:noAutofit/>
          </a:bodyPr>
          <a:lstStyle/>
          <a:p>
            <a:r>
              <a:rPr lang="en-US">
                <a:latin typeface="Arial"/>
                <a:cs typeface="Arial"/>
              </a:rPr>
              <a:t>Price Match Option for Request for Quotes (Part 11 of 24)</a:t>
            </a:r>
          </a:p>
        </p:txBody>
      </p:sp>
      <p:sp>
        <p:nvSpPr>
          <p:cNvPr id="11" name="TextBox 10">
            <a:extLst>
              <a:ext uri="{FF2B5EF4-FFF2-40B4-BE49-F238E27FC236}">
                <a16:creationId xmlns:a16="http://schemas.microsoft.com/office/drawing/2014/main" id="{781A3A34-4B58-D29C-EDDB-EB661E407CA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F2367A53-FC2A-CDA5-2F41-32032A0E5790}"/>
              </a:ext>
            </a:extLst>
          </p:cNvPr>
          <p:cNvSpPr>
            <a:spLocks noGrp="1"/>
          </p:cNvSpPr>
          <p:nvPr>
            <p:ph type="body" sz="quarter" idx="14"/>
          </p:nvPr>
        </p:nvSpPr>
        <p:spPr>
          <a:xfrm>
            <a:off x="838199" y="2350248"/>
            <a:ext cx="10569221" cy="2863861"/>
          </a:xfrm>
        </p:spPr>
        <p:txBody>
          <a:bodyPr wrap="none" lIns="90000" rIns="91440">
            <a:normAutofit/>
          </a:bodyPr>
          <a:lstStyle/>
          <a:p>
            <a:pPr marL="762000" indent="-762000">
              <a:buFont typeface="+mj-lt"/>
              <a:buAutoNum type="arabicPeriod" startAt="23"/>
            </a:pPr>
            <a:r>
              <a:rPr lang="en-US">
                <a:solidFill>
                  <a:srgbClr val="000000"/>
                </a:solidFill>
              </a:rPr>
              <a:t>To submit </a:t>
            </a:r>
            <a:r>
              <a:rPr lang="en-US" b="1">
                <a:solidFill>
                  <a:srgbClr val="000000"/>
                </a:solidFill>
              </a:rPr>
              <a:t>Price Match </a:t>
            </a:r>
            <a:r>
              <a:rPr lang="en-US">
                <a:solidFill>
                  <a:srgbClr val="000000"/>
                </a:solidFill>
              </a:rPr>
              <a:t>questions, access the </a:t>
            </a:r>
          </a:p>
          <a:p>
            <a:pPr marL="803275" indent="-41275"/>
            <a:r>
              <a:rPr lang="en-US" b="1">
                <a:solidFill>
                  <a:srgbClr val="000000"/>
                </a:solidFill>
              </a:rPr>
              <a:t>Sourcing </a:t>
            </a:r>
            <a:r>
              <a:rPr lang="en-US">
                <a:solidFill>
                  <a:srgbClr val="000000"/>
                </a:solidFill>
              </a:rPr>
              <a:t>module.</a:t>
            </a:r>
          </a:p>
          <a:p>
            <a:pPr marL="742950" indent="-742950">
              <a:buFont typeface="+mj-lt"/>
              <a:buAutoNum type="arabicPeriod" startAt="24"/>
            </a:pPr>
            <a:r>
              <a:rPr lang="en-US">
                <a:latin typeface="Arial"/>
                <a:cs typeface="Arial"/>
              </a:rPr>
              <a:t>Click </a:t>
            </a:r>
            <a:r>
              <a:rPr lang="en-US" b="1">
                <a:latin typeface="Arial"/>
                <a:cs typeface="Arial"/>
              </a:rPr>
              <a:t>Sourcing Events</a:t>
            </a:r>
            <a:r>
              <a:rPr lang="en-US">
                <a:latin typeface="Arial"/>
                <a:cs typeface="Arial"/>
              </a:rPr>
              <a:t>.</a:t>
            </a:r>
          </a:p>
          <a:p>
            <a:pPr marL="742950" indent="-742950">
              <a:buFont typeface="+mj-lt"/>
              <a:buAutoNum type="arabicPeriod" startAt="24"/>
            </a:pPr>
            <a:r>
              <a:rPr lang="en-US">
                <a:latin typeface="Arial"/>
                <a:cs typeface="Arial"/>
              </a:rPr>
              <a:t>Click </a:t>
            </a:r>
            <a:r>
              <a:rPr lang="en-US" b="1">
                <a:latin typeface="Arial"/>
                <a:cs typeface="Arial"/>
              </a:rPr>
              <a:t>Search Events</a:t>
            </a:r>
            <a:r>
              <a:rPr lang="en-US">
                <a:latin typeface="Arial"/>
                <a:cs typeface="Arial"/>
              </a:rPr>
              <a:t>.</a:t>
            </a:r>
            <a:endParaRPr lang="en-US" sz="3200">
              <a:latin typeface="Arial"/>
              <a:cs typeface="Arial"/>
            </a:endParaRPr>
          </a:p>
          <a:p>
            <a:endParaRPr lang="en-US"/>
          </a:p>
          <a:p>
            <a:endParaRPr lang="en-US"/>
          </a:p>
        </p:txBody>
      </p:sp>
      <p:pic>
        <p:nvPicPr>
          <p:cNvPr id="15" name="Picture 14">
            <a:extLst>
              <a:ext uri="{FF2B5EF4-FFF2-40B4-BE49-F238E27FC236}">
                <a16:creationId xmlns:a16="http://schemas.microsoft.com/office/drawing/2014/main" id="{FB1EC024-BBB0-9989-27CE-B9D5A151EA1D}"/>
              </a:ext>
              <a:ext uri="{C183D7F6-B498-43B3-948B-1728B52AA6E4}">
                <adec:decorative xmlns:adec="http://schemas.microsoft.com/office/drawing/2017/decorative" val="1"/>
              </a:ext>
            </a:extLst>
          </p:cNvPr>
          <p:cNvPicPr>
            <a:picLocks noChangeAspect="1"/>
          </p:cNvPicPr>
          <p:nvPr/>
        </p:nvPicPr>
        <p:blipFill>
          <a:blip r:embed="rId4"/>
          <a:srcRect l="767"/>
          <a:stretch>
            <a:fillRect/>
          </a:stretch>
        </p:blipFill>
        <p:spPr>
          <a:xfrm>
            <a:off x="1105370" y="5017956"/>
            <a:ext cx="10058400" cy="3408269"/>
          </a:xfrm>
          <a:prstGeom prst="rect">
            <a:avLst/>
          </a:prstGeom>
          <a:ln w="12700">
            <a:solidFill>
              <a:schemeClr val="tx1"/>
            </a:solidFill>
          </a:ln>
        </p:spPr>
      </p:pic>
      <p:sp>
        <p:nvSpPr>
          <p:cNvPr id="6" name="Text Placeholder 5">
            <a:extLst>
              <a:ext uri="{FF2B5EF4-FFF2-40B4-BE49-F238E27FC236}">
                <a16:creationId xmlns:a16="http://schemas.microsoft.com/office/drawing/2014/main" id="{47789111-5D0B-9325-5D39-BC195675C2DC}"/>
              </a:ext>
            </a:extLst>
          </p:cNvPr>
          <p:cNvSpPr>
            <a:spLocks noGrp="1"/>
          </p:cNvSpPr>
          <p:nvPr>
            <p:ph type="body" sz="quarter" idx="13"/>
          </p:nvPr>
        </p:nvSpPr>
        <p:spPr>
          <a:xfrm>
            <a:off x="838199" y="9101840"/>
            <a:ext cx="10569221" cy="6053667"/>
          </a:xfrm>
        </p:spPr>
        <p:txBody>
          <a:bodyPr vert="horz" lIns="91440" tIns="45720" rIns="91440" bIns="45720" rtlCol="0" anchor="t">
            <a:normAutofit/>
          </a:bodyPr>
          <a:lstStyle/>
          <a:p>
            <a:pPr marL="742950" indent="-742950">
              <a:buFont typeface="+mj-lt"/>
              <a:buAutoNum type="arabicPeriod" startAt="26"/>
            </a:pPr>
            <a:r>
              <a:rPr lang="en-US"/>
              <a:t>Click the </a:t>
            </a:r>
            <a:r>
              <a:rPr lang="en-US" b="1"/>
              <a:t>Event Number </a:t>
            </a:r>
            <a:r>
              <a:rPr lang="en-US"/>
              <a:t>hyperlink. </a:t>
            </a:r>
          </a:p>
          <a:p>
            <a:pPr marL="803275"/>
            <a:r>
              <a:rPr lang="en-US" sz="2800" b="1"/>
              <a:t>Note</a:t>
            </a:r>
            <a:r>
              <a:rPr lang="en-US" sz="2800"/>
              <a:t>: Use </a:t>
            </a:r>
            <a:r>
              <a:rPr lang="en-US" sz="2800" i="1"/>
              <a:t>Filters </a:t>
            </a:r>
            <a:r>
              <a:rPr lang="en-US" sz="2800"/>
              <a:t>to ensure the </a:t>
            </a:r>
            <a:r>
              <a:rPr lang="en-US" sz="2800" i="1"/>
              <a:t>Event Status </a:t>
            </a:r>
            <a:r>
              <a:rPr lang="en-US" sz="2800"/>
              <a:t>is </a:t>
            </a:r>
            <a:r>
              <a:rPr lang="en-US" sz="2800" i="1"/>
              <a:t>Under Evaluation </a:t>
            </a:r>
            <a:r>
              <a:rPr lang="en-US" sz="2800"/>
              <a:t>and the </a:t>
            </a:r>
            <a:r>
              <a:rPr lang="en-US" sz="2800" i="1"/>
              <a:t>Event Type </a:t>
            </a:r>
            <a:r>
              <a:rPr lang="en-US" sz="2800"/>
              <a:t>is</a:t>
            </a:r>
            <a:r>
              <a:rPr lang="en-US" sz="2800" i="1"/>
              <a:t> Request for Quote.</a:t>
            </a:r>
            <a:endParaRPr lang="en-US" sz="2800"/>
          </a:p>
          <a:p>
            <a:pPr marL="742950" indent="-742950">
              <a:buFont typeface="+mj-lt"/>
              <a:buAutoNum type="arabicPeriod"/>
            </a:pPr>
            <a:endParaRPr lang="en-US" sz="3600"/>
          </a:p>
          <a:p>
            <a:pPr marL="0" indent="0">
              <a:buNone/>
            </a:pPr>
            <a:endParaRPr lang="en-US"/>
          </a:p>
        </p:txBody>
      </p:sp>
      <p:pic>
        <p:nvPicPr>
          <p:cNvPr id="12" name="Picture 11">
            <a:extLst>
              <a:ext uri="{FF2B5EF4-FFF2-40B4-BE49-F238E27FC236}">
                <a16:creationId xmlns:a16="http://schemas.microsoft.com/office/drawing/2014/main" id="{6E689A73-6785-133C-D5CF-B8BE115F5060}"/>
              </a:ext>
              <a:ext uri="{C183D7F6-B498-43B3-948B-1728B52AA6E4}">
                <adec:decorative xmlns:adec="http://schemas.microsoft.com/office/drawing/2017/decorative" val="1"/>
              </a:ext>
            </a:extLst>
          </p:cNvPr>
          <p:cNvPicPr>
            <a:picLocks noChangeAspect="1"/>
          </p:cNvPicPr>
          <p:nvPr/>
        </p:nvPicPr>
        <p:blipFill>
          <a:blip r:embed="rId5"/>
          <a:srcRect b="6089"/>
          <a:stretch>
            <a:fillRect/>
          </a:stretch>
        </p:blipFill>
        <p:spPr>
          <a:xfrm>
            <a:off x="1981199" y="10742301"/>
            <a:ext cx="8229600" cy="4617685"/>
          </a:xfrm>
          <a:prstGeom prst="rect">
            <a:avLst/>
          </a:prstGeom>
          <a:ln w="12700">
            <a:solidFill>
              <a:schemeClr val="tx1"/>
            </a:solidFill>
          </a:ln>
        </p:spPr>
      </p:pic>
      <p:sp>
        <p:nvSpPr>
          <p:cNvPr id="24" name="Oval 23">
            <a:extLst>
              <a:ext uri="{FF2B5EF4-FFF2-40B4-BE49-F238E27FC236}">
                <a16:creationId xmlns:a16="http://schemas.microsoft.com/office/drawing/2014/main" id="{BB9DB3C2-6D0E-BB77-6C3A-35F4F85B8CBF}"/>
              </a:ext>
              <a:ext uri="{C183D7F6-B498-43B3-948B-1728B52AA6E4}">
                <adec:decorative xmlns:adec="http://schemas.microsoft.com/office/drawing/2017/decorative" val="1"/>
              </a:ext>
            </a:extLst>
          </p:cNvPr>
          <p:cNvSpPr>
            <a:spLocks noChangeAspect="1"/>
          </p:cNvSpPr>
          <p:nvPr/>
        </p:nvSpPr>
        <p:spPr>
          <a:xfrm>
            <a:off x="4212472" y="5845769"/>
            <a:ext cx="548640" cy="54864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24</a:t>
            </a:r>
          </a:p>
        </p:txBody>
      </p:sp>
      <p:sp>
        <p:nvSpPr>
          <p:cNvPr id="20" name="Oval 19">
            <a:extLst>
              <a:ext uri="{FF2B5EF4-FFF2-40B4-BE49-F238E27FC236}">
                <a16:creationId xmlns:a16="http://schemas.microsoft.com/office/drawing/2014/main" id="{032290CA-CF56-692C-59BD-20314E11E08F}"/>
              </a:ext>
              <a:ext uri="{C183D7F6-B498-43B3-948B-1728B52AA6E4}">
                <adec:decorative xmlns:adec="http://schemas.microsoft.com/office/drawing/2017/decorative" val="1"/>
              </a:ext>
            </a:extLst>
          </p:cNvPr>
          <p:cNvSpPr>
            <a:spLocks noChangeAspect="1"/>
          </p:cNvSpPr>
          <p:nvPr/>
        </p:nvSpPr>
        <p:spPr>
          <a:xfrm>
            <a:off x="9235317" y="6302366"/>
            <a:ext cx="548640" cy="548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25</a:t>
            </a:r>
          </a:p>
        </p:txBody>
      </p:sp>
      <p:sp>
        <p:nvSpPr>
          <p:cNvPr id="23" name="Rectangle 22">
            <a:extLst>
              <a:ext uri="{FF2B5EF4-FFF2-40B4-BE49-F238E27FC236}">
                <a16:creationId xmlns:a16="http://schemas.microsoft.com/office/drawing/2014/main" id="{00006C32-D379-F234-955D-D7B4E3344C7C}"/>
              </a:ext>
              <a:ext uri="{C183D7F6-B498-43B3-948B-1728B52AA6E4}">
                <adec:decorative xmlns:adec="http://schemas.microsoft.com/office/drawing/2017/decorative" val="1"/>
              </a:ext>
            </a:extLst>
          </p:cNvPr>
          <p:cNvSpPr/>
          <p:nvPr/>
        </p:nvSpPr>
        <p:spPr>
          <a:xfrm>
            <a:off x="2301350" y="5889724"/>
            <a:ext cx="1880642" cy="46073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72608"/>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E78F2CA-D5C1-833C-6E7B-06FB1F467672}"/>
              </a:ext>
              <a:ext uri="{C183D7F6-B498-43B3-948B-1728B52AA6E4}">
                <adec:decorative xmlns:adec="http://schemas.microsoft.com/office/drawing/2017/decorative" val="1"/>
              </a:ext>
            </a:extLst>
          </p:cNvPr>
          <p:cNvSpPr/>
          <p:nvPr/>
        </p:nvSpPr>
        <p:spPr>
          <a:xfrm>
            <a:off x="1105370" y="6620353"/>
            <a:ext cx="999694" cy="89790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A511800-5232-1098-C219-7D7BA647863E}"/>
              </a:ext>
              <a:ext uri="{C183D7F6-B498-43B3-948B-1728B52AA6E4}">
                <adec:decorative xmlns:adec="http://schemas.microsoft.com/office/drawing/2017/decorative" val="1"/>
              </a:ext>
            </a:extLst>
          </p:cNvPr>
          <p:cNvSpPr/>
          <p:nvPr/>
        </p:nvSpPr>
        <p:spPr>
          <a:xfrm>
            <a:off x="6672234" y="6350454"/>
            <a:ext cx="2532603" cy="47791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9E0BE89-2BA6-415C-1F99-08D0206A1E0A}"/>
              </a:ext>
              <a:ext uri="{C183D7F6-B498-43B3-948B-1728B52AA6E4}">
                <adec:decorative xmlns:adec="http://schemas.microsoft.com/office/drawing/2017/decorative" val="1"/>
              </a:ext>
            </a:extLst>
          </p:cNvPr>
          <p:cNvSpPr>
            <a:spLocks noChangeAspect="1"/>
          </p:cNvSpPr>
          <p:nvPr/>
        </p:nvSpPr>
        <p:spPr>
          <a:xfrm>
            <a:off x="563879" y="679769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23</a:t>
            </a:r>
          </a:p>
        </p:txBody>
      </p:sp>
      <p:sp>
        <p:nvSpPr>
          <p:cNvPr id="13" name="Rectangle 12">
            <a:extLst>
              <a:ext uri="{FF2B5EF4-FFF2-40B4-BE49-F238E27FC236}">
                <a16:creationId xmlns:a16="http://schemas.microsoft.com/office/drawing/2014/main" id="{00C6E332-2004-DB84-5C84-3E879FF4DDAF}"/>
              </a:ext>
              <a:ext uri="{C183D7F6-B498-43B3-948B-1728B52AA6E4}">
                <adec:decorative xmlns:adec="http://schemas.microsoft.com/office/drawing/2017/decorative" val="1"/>
              </a:ext>
            </a:extLst>
          </p:cNvPr>
          <p:cNvSpPr/>
          <p:nvPr/>
        </p:nvSpPr>
        <p:spPr>
          <a:xfrm>
            <a:off x="5672540" y="13051143"/>
            <a:ext cx="999694" cy="4890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04B543FB-708C-5296-1C61-E5D9E978FA0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10/31/2025</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57350D3-7E5E-613B-7FB5-D8DCA29CEE0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927C245E-F006-F7C5-F40F-05B97753339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59331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B1CB3-6FC2-969F-2C32-37DBB5DD3D4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1DE000-CA13-7411-3E24-13B15A2A13FF}"/>
              </a:ext>
            </a:extLst>
          </p:cNvPr>
          <p:cNvSpPr>
            <a:spLocks noGrp="1"/>
          </p:cNvSpPr>
          <p:nvPr>
            <p:ph type="title"/>
          </p:nvPr>
        </p:nvSpPr>
        <p:spPr/>
        <p:txBody>
          <a:bodyPr>
            <a:noAutofit/>
          </a:bodyPr>
          <a:lstStyle/>
          <a:p>
            <a:r>
              <a:rPr lang="en-US">
                <a:latin typeface="Arial"/>
                <a:cs typeface="Arial"/>
              </a:rPr>
              <a:t>Price Match Option for Request for Quotes (Part 12 of 24)</a:t>
            </a:r>
          </a:p>
        </p:txBody>
      </p:sp>
      <p:sp>
        <p:nvSpPr>
          <p:cNvPr id="7" name="TextBox 6">
            <a:extLst>
              <a:ext uri="{FF2B5EF4-FFF2-40B4-BE49-F238E27FC236}">
                <a16:creationId xmlns:a16="http://schemas.microsoft.com/office/drawing/2014/main" id="{F2337240-E53D-7157-2777-9E25D3D927B8}"/>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9" name="Text Placeholder 8">
            <a:extLst>
              <a:ext uri="{FF2B5EF4-FFF2-40B4-BE49-F238E27FC236}">
                <a16:creationId xmlns:a16="http://schemas.microsoft.com/office/drawing/2014/main" id="{F8E8B0AC-E1C2-9CB6-A41B-3CB87E5A7CE3}"/>
              </a:ext>
            </a:extLst>
          </p:cNvPr>
          <p:cNvSpPr>
            <a:spLocks noGrp="1"/>
          </p:cNvSpPr>
          <p:nvPr>
            <p:ph type="body" sz="quarter" idx="13"/>
          </p:nvPr>
        </p:nvSpPr>
        <p:spPr>
          <a:xfrm>
            <a:off x="838199" y="2358030"/>
            <a:ext cx="10569221" cy="7119345"/>
          </a:xfrm>
        </p:spPr>
        <p:txBody>
          <a:bodyPr>
            <a:normAutofit/>
          </a:bodyPr>
          <a:lstStyle/>
          <a:p>
            <a:pPr marL="742950" indent="-742950">
              <a:buFont typeface="+mj-lt"/>
              <a:buAutoNum type="arabicPeriod" startAt="27"/>
            </a:pPr>
            <a:r>
              <a:rPr lang="en-US" sz="3900"/>
              <a:t>Click </a:t>
            </a:r>
            <a:r>
              <a:rPr lang="en-US" sz="3900" b="1"/>
              <a:t>Supplier Responses</a:t>
            </a:r>
            <a:r>
              <a:rPr lang="en-US" sz="3900"/>
              <a:t>.</a:t>
            </a:r>
          </a:p>
          <a:p>
            <a:pPr marL="742950" indent="-742950">
              <a:buFont typeface="+mj-lt"/>
              <a:buAutoNum type="arabicPeriod" startAt="27"/>
            </a:pPr>
            <a:r>
              <a:rPr lang="en-US" sz="3900"/>
              <a:t>Click </a:t>
            </a:r>
            <a:r>
              <a:rPr lang="en-US" sz="3900" b="1"/>
              <a:t>Show Menu </a:t>
            </a:r>
            <a:r>
              <a:rPr lang="en-US" sz="3900"/>
              <a:t>(Down Arrow).</a:t>
            </a:r>
          </a:p>
          <a:p>
            <a:pPr marL="742950"/>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Select the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Supplier </a:t>
            </a:r>
            <a:r>
              <a:rPr kumimoji="0" lang="en-US" sz="28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that meets the </a:t>
            </a:r>
            <a:r>
              <a:rPr kumimoji="0" lang="en-US" sz="280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Price Match </a:t>
            </a:r>
            <a:r>
              <a:rPr kumimoji="0" lang="en-US" sz="280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criteria. </a:t>
            </a:r>
            <a:endParaRPr lang="en-US" sz="3900"/>
          </a:p>
          <a:p>
            <a:pPr marL="742950" indent="-742950">
              <a:buFont typeface="+mj-lt"/>
              <a:buAutoNum type="arabicPeriod" startAt="29"/>
            </a:pPr>
            <a:r>
              <a:rPr lang="en-US" sz="3900">
                <a:solidFill>
                  <a:prstClr val="black"/>
                </a:solidFill>
              </a:rPr>
              <a:t>Click</a:t>
            </a:r>
            <a:r>
              <a:rPr lang="en-US" sz="3900" b="1">
                <a:solidFill>
                  <a:prstClr val="black"/>
                </a:solidFill>
              </a:rPr>
              <a:t> Ask a Question.</a:t>
            </a:r>
            <a:endParaRPr lang="en-US" sz="3900">
              <a:solidFill>
                <a:prstClr val="black"/>
              </a:solidFill>
            </a:endParaRPr>
          </a:p>
          <a:p>
            <a:pPr marL="742950"/>
            <a:r>
              <a:rPr lang="en-US" sz="2800" b="1">
                <a:solidFill>
                  <a:prstClr val="black"/>
                </a:solidFill>
              </a:rPr>
              <a:t>Note</a:t>
            </a:r>
            <a:r>
              <a:rPr lang="en-US" sz="2800">
                <a:solidFill>
                  <a:prstClr val="black"/>
                </a:solidFill>
              </a:rPr>
              <a:t>: Suggestion question to supplier: You indicated that you were willing to price match the lowest bid provided it is within 5% up to $10,000 of the lowest responsive and responsible bid.  The lowest bid is (Buyer to enter amount).  Are you willing to price match the lowest bid? </a:t>
            </a:r>
          </a:p>
          <a:p>
            <a:endParaRPr lang="en-US"/>
          </a:p>
          <a:p>
            <a:endParaRPr lang="en-US"/>
          </a:p>
          <a:p>
            <a:endParaRPr lang="en-US"/>
          </a:p>
        </p:txBody>
      </p:sp>
      <p:pic>
        <p:nvPicPr>
          <p:cNvPr id="22" name="Picture 21">
            <a:extLst>
              <a:ext uri="{FF2B5EF4-FFF2-40B4-BE49-F238E27FC236}">
                <a16:creationId xmlns:a16="http://schemas.microsoft.com/office/drawing/2014/main" id="{C929E7B2-588E-F37B-C066-BFCD8192A7C9}"/>
              </a:ext>
              <a:ext uri="{C183D7F6-B498-43B3-948B-1728B52AA6E4}">
                <adec:decorative xmlns:adec="http://schemas.microsoft.com/office/drawing/2017/decorative" val="1"/>
              </a:ext>
            </a:extLst>
          </p:cNvPr>
          <p:cNvPicPr>
            <a:picLocks noChangeAspect="1"/>
          </p:cNvPicPr>
          <p:nvPr/>
        </p:nvPicPr>
        <p:blipFill>
          <a:blip r:embed="rId3"/>
          <a:srcRect l="471" t="4702" r="437" b="5449"/>
          <a:stretch>
            <a:fillRect/>
          </a:stretch>
        </p:blipFill>
        <p:spPr>
          <a:xfrm>
            <a:off x="1093609" y="8154179"/>
            <a:ext cx="10058400" cy="3743897"/>
          </a:xfrm>
          <a:prstGeom prst="rect">
            <a:avLst/>
          </a:prstGeom>
          <a:ln w="12700">
            <a:solidFill>
              <a:schemeClr val="tx1"/>
            </a:solidFill>
          </a:ln>
        </p:spPr>
      </p:pic>
      <p:sp>
        <p:nvSpPr>
          <p:cNvPr id="11" name="Rectangle 10">
            <a:extLst>
              <a:ext uri="{FF2B5EF4-FFF2-40B4-BE49-F238E27FC236}">
                <a16:creationId xmlns:a16="http://schemas.microsoft.com/office/drawing/2014/main" id="{75F404AC-027D-72C8-DE87-A69331C91F62}"/>
              </a:ext>
              <a:ext uri="{C183D7F6-B498-43B3-948B-1728B52AA6E4}">
                <adec:decorative xmlns:adec="http://schemas.microsoft.com/office/drawing/2017/decorative" val="1"/>
              </a:ext>
            </a:extLst>
          </p:cNvPr>
          <p:cNvSpPr/>
          <p:nvPr/>
        </p:nvSpPr>
        <p:spPr>
          <a:xfrm>
            <a:off x="10172700" y="10487609"/>
            <a:ext cx="361950" cy="30421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9FA88C8-655F-701F-3B8E-13FFA1539ABA}"/>
              </a:ext>
              <a:ext uri="{C183D7F6-B498-43B3-948B-1728B52AA6E4}">
                <adec:decorative xmlns:adec="http://schemas.microsoft.com/office/drawing/2017/decorative" val="1"/>
              </a:ext>
            </a:extLst>
          </p:cNvPr>
          <p:cNvSpPr/>
          <p:nvPr/>
        </p:nvSpPr>
        <p:spPr>
          <a:xfrm>
            <a:off x="1093073" y="10579684"/>
            <a:ext cx="1873016" cy="36449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458009B-DF23-FA1F-F195-E30B7783C77D}"/>
              </a:ext>
              <a:ext uri="{C183D7F6-B498-43B3-948B-1728B52AA6E4}">
                <adec:decorative xmlns:adec="http://schemas.microsoft.com/office/drawing/2017/decorative" val="1"/>
              </a:ext>
            </a:extLst>
          </p:cNvPr>
          <p:cNvSpPr>
            <a:spLocks noChangeAspect="1"/>
          </p:cNvSpPr>
          <p:nvPr/>
        </p:nvSpPr>
        <p:spPr>
          <a:xfrm>
            <a:off x="10530838" y="1036539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28</a:t>
            </a:r>
          </a:p>
        </p:txBody>
      </p:sp>
      <p:sp>
        <p:nvSpPr>
          <p:cNvPr id="14" name="Oval 13">
            <a:extLst>
              <a:ext uri="{FF2B5EF4-FFF2-40B4-BE49-F238E27FC236}">
                <a16:creationId xmlns:a16="http://schemas.microsoft.com/office/drawing/2014/main" id="{AAB132E9-C3DD-A0CA-949E-E13C7C5E03EA}"/>
              </a:ext>
              <a:ext uri="{C183D7F6-B498-43B3-948B-1728B52AA6E4}">
                <adec:decorative xmlns:adec="http://schemas.microsoft.com/office/drawing/2017/decorative" val="1"/>
              </a:ext>
            </a:extLst>
          </p:cNvPr>
          <p:cNvSpPr>
            <a:spLocks noChangeAspect="1"/>
          </p:cNvSpPr>
          <p:nvPr/>
        </p:nvSpPr>
        <p:spPr>
          <a:xfrm>
            <a:off x="2966089" y="104876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27</a:t>
            </a:r>
          </a:p>
        </p:txBody>
      </p:sp>
      <p:sp>
        <p:nvSpPr>
          <p:cNvPr id="16" name="Rectangle 15">
            <a:extLst>
              <a:ext uri="{FF2B5EF4-FFF2-40B4-BE49-F238E27FC236}">
                <a16:creationId xmlns:a16="http://schemas.microsoft.com/office/drawing/2014/main" id="{6EF877DA-4002-7FBE-5F7E-56EF57D8986C}"/>
              </a:ext>
              <a:ext uri="{C183D7F6-B498-43B3-948B-1728B52AA6E4}">
                <adec:decorative xmlns:adec="http://schemas.microsoft.com/office/drawing/2017/decorative" val="1"/>
              </a:ext>
            </a:extLst>
          </p:cNvPr>
          <p:cNvSpPr/>
          <p:nvPr/>
        </p:nvSpPr>
        <p:spPr>
          <a:xfrm>
            <a:off x="9353210" y="11431490"/>
            <a:ext cx="1000465" cy="28651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D4834376-DFA9-EF35-33EF-66527B69B9AD}"/>
              </a:ext>
              <a:ext uri="{C183D7F6-B498-43B3-948B-1728B52AA6E4}">
                <adec:decorative xmlns:adec="http://schemas.microsoft.com/office/drawing/2017/decorative" val="1"/>
              </a:ext>
            </a:extLst>
          </p:cNvPr>
          <p:cNvSpPr>
            <a:spLocks noChangeAspect="1"/>
          </p:cNvSpPr>
          <p:nvPr/>
        </p:nvSpPr>
        <p:spPr>
          <a:xfrm>
            <a:off x="8804302" y="113004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29</a:t>
            </a:r>
          </a:p>
        </p:txBody>
      </p:sp>
      <p:sp>
        <p:nvSpPr>
          <p:cNvPr id="2" name="Date Placeholder 1">
            <a:extLst>
              <a:ext uri="{FF2B5EF4-FFF2-40B4-BE49-F238E27FC236}">
                <a16:creationId xmlns:a16="http://schemas.microsoft.com/office/drawing/2014/main" id="{24A9BF17-A73F-A5DF-55D7-FFDFC326DD79}"/>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AD134D9D-0E9B-6083-5BE9-1E618651B22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C401F8DF-192C-0992-5BB8-CD7F6090FF7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13</a:t>
            </a:fld>
            <a:endParaRPr lang="en-US"/>
          </a:p>
        </p:txBody>
      </p:sp>
    </p:spTree>
    <p:extLst>
      <p:ext uri="{BB962C8B-B14F-4D97-AF65-F5344CB8AC3E}">
        <p14:creationId xmlns:p14="http://schemas.microsoft.com/office/powerpoint/2010/main" val="146184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5A3DA-7BAB-67C1-8B5B-81970C3F4F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49E944-BCBC-B99E-5545-51584A198754}"/>
              </a:ext>
            </a:extLst>
          </p:cNvPr>
          <p:cNvSpPr>
            <a:spLocks noGrp="1"/>
          </p:cNvSpPr>
          <p:nvPr>
            <p:ph type="title"/>
          </p:nvPr>
        </p:nvSpPr>
        <p:spPr/>
        <p:txBody>
          <a:bodyPr>
            <a:noAutofit/>
          </a:bodyPr>
          <a:lstStyle/>
          <a:p>
            <a:r>
              <a:rPr lang="en-US">
                <a:latin typeface="Arial"/>
                <a:cs typeface="Arial"/>
              </a:rPr>
              <a:t>Price Match Option for Request for Quotes (Part 13 of 24)</a:t>
            </a:r>
          </a:p>
        </p:txBody>
      </p:sp>
      <p:sp>
        <p:nvSpPr>
          <p:cNvPr id="8" name="TextBox 7">
            <a:extLst>
              <a:ext uri="{FF2B5EF4-FFF2-40B4-BE49-F238E27FC236}">
                <a16:creationId xmlns:a16="http://schemas.microsoft.com/office/drawing/2014/main" id="{87811258-324B-A02F-45D4-7B3FFC75CF93}"/>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17FEA089-9D15-2CBB-7E53-52D494D099C0}"/>
              </a:ext>
            </a:extLst>
          </p:cNvPr>
          <p:cNvSpPr>
            <a:spLocks noGrp="1"/>
          </p:cNvSpPr>
          <p:nvPr>
            <p:ph type="body" sz="quarter" idx="13"/>
          </p:nvPr>
        </p:nvSpPr>
        <p:spPr/>
        <p:txBody>
          <a:bodyPr/>
          <a:lstStyle/>
          <a:p>
            <a:pPr marL="742950" indent="-742950">
              <a:buFont typeface="+mj-lt"/>
              <a:buAutoNum type="arabicPeriod" startAt="30"/>
            </a:pPr>
            <a:r>
              <a:rPr lang="en-US"/>
              <a:t>The</a:t>
            </a:r>
            <a:r>
              <a:rPr lang="en-US" b="1"/>
              <a:t> Send To* </a:t>
            </a:r>
            <a:r>
              <a:rPr lang="en-US"/>
              <a:t>field will auto-populate with </a:t>
            </a:r>
            <a:r>
              <a:rPr lang="en-US" b="1"/>
              <a:t>Supplier</a:t>
            </a:r>
            <a:r>
              <a:rPr lang="en-US"/>
              <a:t> name. </a:t>
            </a:r>
          </a:p>
          <a:p>
            <a:pPr marL="742950" indent="-742950">
              <a:buFont typeface="+mj-lt"/>
              <a:buAutoNum type="arabicPeriod" startAt="30"/>
            </a:pPr>
            <a:r>
              <a:rPr lang="en-US"/>
              <a:t>Enter </a:t>
            </a:r>
            <a:r>
              <a:rPr lang="en-US" b="1"/>
              <a:t>Subject*</a:t>
            </a:r>
            <a:r>
              <a:rPr lang="en-US"/>
              <a:t>.</a:t>
            </a:r>
            <a:endParaRPr lang="en-US" b="1"/>
          </a:p>
          <a:p>
            <a:pPr marL="742950" indent="-742950">
              <a:buFont typeface="+mj-lt"/>
              <a:buAutoNum type="arabicPeriod" startAt="30"/>
            </a:pPr>
            <a:r>
              <a:rPr lang="en-US"/>
              <a:t>Enter</a:t>
            </a:r>
            <a:r>
              <a:rPr lang="en-US" b="1"/>
              <a:t> Question*</a:t>
            </a:r>
            <a:r>
              <a:rPr lang="en-US"/>
              <a:t>.</a:t>
            </a:r>
            <a:endParaRPr lang="en-US" b="1"/>
          </a:p>
          <a:p>
            <a:pPr marL="742950" indent="-742950">
              <a:buFont typeface="+mj-lt"/>
              <a:buAutoNum type="arabicPeriod" startAt="30"/>
            </a:pPr>
            <a:r>
              <a:rPr lang="en-US"/>
              <a:t>Click</a:t>
            </a:r>
            <a:r>
              <a:rPr lang="en-US" b="1"/>
              <a:t> Select file </a:t>
            </a:r>
            <a:r>
              <a:rPr lang="en-US"/>
              <a:t>to add </a:t>
            </a:r>
            <a:r>
              <a:rPr lang="en-US" b="1"/>
              <a:t>Attachment </a:t>
            </a:r>
            <a:r>
              <a:rPr lang="en-US"/>
              <a:t>(Optional).</a:t>
            </a:r>
          </a:p>
          <a:p>
            <a:pPr marL="742950" indent="-742950">
              <a:buFont typeface="+mj-lt"/>
              <a:buAutoNum type="arabicPeriod" startAt="30"/>
            </a:pPr>
            <a:r>
              <a:rPr lang="en-US">
                <a:solidFill>
                  <a:prstClr val="black"/>
                </a:solidFill>
              </a:rPr>
              <a:t>Click</a:t>
            </a:r>
            <a:r>
              <a:rPr lang="en-US" b="1">
                <a:solidFill>
                  <a:prstClr val="black"/>
                </a:solidFill>
              </a:rPr>
              <a:t> Submit Question</a:t>
            </a:r>
            <a:r>
              <a:rPr lang="en-US">
                <a:solidFill>
                  <a:prstClr val="black"/>
                </a:solidFill>
              </a:rPr>
              <a:t>.</a:t>
            </a:r>
          </a:p>
        </p:txBody>
      </p:sp>
      <p:pic>
        <p:nvPicPr>
          <p:cNvPr id="14" name="Picture 13">
            <a:extLst>
              <a:ext uri="{FF2B5EF4-FFF2-40B4-BE49-F238E27FC236}">
                <a16:creationId xmlns:a16="http://schemas.microsoft.com/office/drawing/2014/main" id="{DF50F682-C6A3-2F63-E772-706AD7E000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3609" y="6394450"/>
            <a:ext cx="10058400" cy="7190686"/>
          </a:xfrm>
          <a:prstGeom prst="rect">
            <a:avLst/>
          </a:prstGeom>
          <a:ln w="12700">
            <a:solidFill>
              <a:schemeClr val="tx1"/>
            </a:solidFill>
          </a:ln>
        </p:spPr>
      </p:pic>
      <p:sp>
        <p:nvSpPr>
          <p:cNvPr id="15" name="Rectangle 14">
            <a:extLst>
              <a:ext uri="{FF2B5EF4-FFF2-40B4-BE49-F238E27FC236}">
                <a16:creationId xmlns:a16="http://schemas.microsoft.com/office/drawing/2014/main" id="{854D3B49-5A98-A351-76FF-9B947A420C18}"/>
              </a:ext>
              <a:ext uri="{C183D7F6-B498-43B3-948B-1728B52AA6E4}">
                <adec:decorative xmlns:adec="http://schemas.microsoft.com/office/drawing/2017/decorative" val="1"/>
              </a:ext>
            </a:extLst>
          </p:cNvPr>
          <p:cNvSpPr/>
          <p:nvPr/>
        </p:nvSpPr>
        <p:spPr>
          <a:xfrm>
            <a:off x="4655927" y="8665066"/>
            <a:ext cx="5097673" cy="5277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CB50ABC-6015-BF1F-666A-2A7A0A2D3872}"/>
              </a:ext>
              <a:ext uri="{C183D7F6-B498-43B3-948B-1728B52AA6E4}">
                <adec:decorative xmlns:adec="http://schemas.microsoft.com/office/drawing/2017/decorative" val="1"/>
              </a:ext>
            </a:extLst>
          </p:cNvPr>
          <p:cNvSpPr/>
          <p:nvPr/>
        </p:nvSpPr>
        <p:spPr>
          <a:xfrm>
            <a:off x="4655927" y="9449760"/>
            <a:ext cx="3146161" cy="12499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908965D-8E32-0F5A-505D-679F840EAD40}"/>
              </a:ext>
              <a:ext uri="{C183D7F6-B498-43B3-948B-1728B52AA6E4}">
                <adec:decorative xmlns:adec="http://schemas.microsoft.com/office/drawing/2017/decorative" val="1"/>
              </a:ext>
            </a:extLst>
          </p:cNvPr>
          <p:cNvSpPr/>
          <p:nvPr/>
        </p:nvSpPr>
        <p:spPr>
          <a:xfrm>
            <a:off x="4655927" y="11245932"/>
            <a:ext cx="6209995" cy="8964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E61704E-05A0-09D1-B85E-234CC0D42FD3}"/>
              </a:ext>
              <a:ext uri="{C183D7F6-B498-43B3-948B-1728B52AA6E4}">
                <adec:decorative xmlns:adec="http://schemas.microsoft.com/office/drawing/2017/decorative" val="1"/>
              </a:ext>
            </a:extLst>
          </p:cNvPr>
          <p:cNvSpPr/>
          <p:nvPr/>
        </p:nvSpPr>
        <p:spPr>
          <a:xfrm>
            <a:off x="7524306" y="12779554"/>
            <a:ext cx="2229293" cy="5324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35D9F91-32D2-E5D1-B700-E5233DCA9D32}"/>
              </a:ext>
              <a:ext uri="{C183D7F6-B498-43B3-948B-1728B52AA6E4}">
                <adec:decorative xmlns:adec="http://schemas.microsoft.com/office/drawing/2017/decorative" val="1"/>
              </a:ext>
            </a:extLst>
          </p:cNvPr>
          <p:cNvSpPr/>
          <p:nvPr/>
        </p:nvSpPr>
        <p:spPr>
          <a:xfrm>
            <a:off x="7997371" y="7810500"/>
            <a:ext cx="665843" cy="48078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64CB6015-350D-6510-A3BA-6E37B58781CC}"/>
              </a:ext>
              <a:ext uri="{C183D7F6-B498-43B3-948B-1728B52AA6E4}">
                <adec:decorative xmlns:adec="http://schemas.microsoft.com/office/drawing/2017/decorative" val="1"/>
              </a:ext>
            </a:extLst>
          </p:cNvPr>
          <p:cNvSpPr>
            <a:spLocks noChangeAspect="1"/>
          </p:cNvSpPr>
          <p:nvPr/>
        </p:nvSpPr>
        <p:spPr>
          <a:xfrm>
            <a:off x="7448731" y="778394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30</a:t>
            </a:r>
          </a:p>
        </p:txBody>
      </p:sp>
      <p:sp>
        <p:nvSpPr>
          <p:cNvPr id="19" name="Oval 18">
            <a:extLst>
              <a:ext uri="{FF2B5EF4-FFF2-40B4-BE49-F238E27FC236}">
                <a16:creationId xmlns:a16="http://schemas.microsoft.com/office/drawing/2014/main" id="{9A1E96F0-43CC-C129-9EFA-44CAD11F6714}"/>
              </a:ext>
              <a:ext uri="{C183D7F6-B498-43B3-948B-1728B52AA6E4}">
                <adec:decorative xmlns:adec="http://schemas.microsoft.com/office/drawing/2017/decorative" val="1"/>
              </a:ext>
            </a:extLst>
          </p:cNvPr>
          <p:cNvSpPr>
            <a:spLocks noChangeAspect="1"/>
          </p:cNvSpPr>
          <p:nvPr/>
        </p:nvSpPr>
        <p:spPr>
          <a:xfrm>
            <a:off x="6975666" y="1277955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34</a:t>
            </a:r>
          </a:p>
        </p:txBody>
      </p:sp>
      <p:sp>
        <p:nvSpPr>
          <p:cNvPr id="20" name="Oval 19">
            <a:extLst>
              <a:ext uri="{FF2B5EF4-FFF2-40B4-BE49-F238E27FC236}">
                <a16:creationId xmlns:a16="http://schemas.microsoft.com/office/drawing/2014/main" id="{F656F1F1-C8A6-37F9-EFF1-31C4C742DB10}"/>
              </a:ext>
              <a:ext uri="{C183D7F6-B498-43B3-948B-1728B52AA6E4}">
                <adec:decorative xmlns:adec="http://schemas.microsoft.com/office/drawing/2017/decorative" val="1"/>
              </a:ext>
            </a:extLst>
          </p:cNvPr>
          <p:cNvSpPr>
            <a:spLocks noChangeAspect="1"/>
          </p:cNvSpPr>
          <p:nvPr/>
        </p:nvSpPr>
        <p:spPr>
          <a:xfrm>
            <a:off x="4107287" y="114394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33</a:t>
            </a:r>
          </a:p>
        </p:txBody>
      </p:sp>
      <p:sp>
        <p:nvSpPr>
          <p:cNvPr id="21" name="Oval 20">
            <a:extLst>
              <a:ext uri="{FF2B5EF4-FFF2-40B4-BE49-F238E27FC236}">
                <a16:creationId xmlns:a16="http://schemas.microsoft.com/office/drawing/2014/main" id="{B9C2158E-F61A-D108-5445-FFCBCFA5C3AA}"/>
              </a:ext>
              <a:ext uri="{C183D7F6-B498-43B3-948B-1728B52AA6E4}">
                <adec:decorative xmlns:adec="http://schemas.microsoft.com/office/drawing/2017/decorative" val="1"/>
              </a:ext>
            </a:extLst>
          </p:cNvPr>
          <p:cNvSpPr>
            <a:spLocks noChangeAspect="1"/>
          </p:cNvSpPr>
          <p:nvPr/>
        </p:nvSpPr>
        <p:spPr>
          <a:xfrm>
            <a:off x="4093654" y="942102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32</a:t>
            </a:r>
          </a:p>
        </p:txBody>
      </p:sp>
      <p:sp>
        <p:nvSpPr>
          <p:cNvPr id="22" name="Oval 21">
            <a:extLst>
              <a:ext uri="{FF2B5EF4-FFF2-40B4-BE49-F238E27FC236}">
                <a16:creationId xmlns:a16="http://schemas.microsoft.com/office/drawing/2014/main" id="{9AD819D3-9BE8-92A1-5998-8FC75658A30E}"/>
              </a:ext>
              <a:ext uri="{C183D7F6-B498-43B3-948B-1728B52AA6E4}">
                <adec:decorative xmlns:adec="http://schemas.microsoft.com/office/drawing/2017/decorative" val="1"/>
              </a:ext>
            </a:extLst>
          </p:cNvPr>
          <p:cNvSpPr>
            <a:spLocks noChangeAspect="1"/>
          </p:cNvSpPr>
          <p:nvPr/>
        </p:nvSpPr>
        <p:spPr>
          <a:xfrm>
            <a:off x="4119054" y="868125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31</a:t>
            </a:r>
          </a:p>
        </p:txBody>
      </p:sp>
      <p:sp>
        <p:nvSpPr>
          <p:cNvPr id="4" name="Slide Number Placeholder 3">
            <a:extLst>
              <a:ext uri="{FF2B5EF4-FFF2-40B4-BE49-F238E27FC236}">
                <a16:creationId xmlns:a16="http://schemas.microsoft.com/office/drawing/2014/main" id="{BA082398-CB1B-9701-67C1-62C568A7A514}"/>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14</a:t>
            </a:fld>
            <a:endParaRPr lang="en-US"/>
          </a:p>
        </p:txBody>
      </p:sp>
      <p:sp>
        <p:nvSpPr>
          <p:cNvPr id="2" name="Date Placeholder 1">
            <a:extLst>
              <a:ext uri="{FF2B5EF4-FFF2-40B4-BE49-F238E27FC236}">
                <a16:creationId xmlns:a16="http://schemas.microsoft.com/office/drawing/2014/main" id="{6D3663F2-E720-93BD-EA26-A710B9737B9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21C7F5B3-07AB-DA52-7FE0-0B45B42FD1B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Tree>
    <p:extLst>
      <p:ext uri="{BB962C8B-B14F-4D97-AF65-F5344CB8AC3E}">
        <p14:creationId xmlns:p14="http://schemas.microsoft.com/office/powerpoint/2010/main" val="200236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967AF-74C3-DAB4-3349-22AC6FC548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A6E22D-89F7-124C-F311-BDB51BE8CE87}"/>
              </a:ext>
            </a:extLst>
          </p:cNvPr>
          <p:cNvSpPr>
            <a:spLocks noGrp="1"/>
          </p:cNvSpPr>
          <p:nvPr>
            <p:ph type="title"/>
          </p:nvPr>
        </p:nvSpPr>
        <p:spPr/>
        <p:txBody>
          <a:bodyPr>
            <a:noAutofit/>
          </a:bodyPr>
          <a:lstStyle/>
          <a:p>
            <a:r>
              <a:rPr lang="en-US">
                <a:latin typeface="Arial"/>
                <a:cs typeface="Arial"/>
              </a:rPr>
              <a:t>Price Match Option for Request for Quotes (Part 14 of 24)</a:t>
            </a:r>
          </a:p>
        </p:txBody>
      </p:sp>
      <p:sp>
        <p:nvSpPr>
          <p:cNvPr id="8" name="TextBox 7">
            <a:extLst>
              <a:ext uri="{FF2B5EF4-FFF2-40B4-BE49-F238E27FC236}">
                <a16:creationId xmlns:a16="http://schemas.microsoft.com/office/drawing/2014/main" id="{6BD7DE3D-CABB-F4C8-FCC2-62BA19C63268}"/>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4C7A71AA-7D11-A3BE-858F-474EB57627FB}"/>
              </a:ext>
            </a:extLst>
          </p:cNvPr>
          <p:cNvSpPr>
            <a:spLocks noGrp="1"/>
          </p:cNvSpPr>
          <p:nvPr>
            <p:ph type="body" sz="quarter" idx="13"/>
          </p:nvPr>
        </p:nvSpPr>
        <p:spPr/>
        <p:txBody>
          <a:bodyPr/>
          <a:lstStyle/>
          <a:p>
            <a:pPr marL="742950" indent="-742950">
              <a:buFont typeface="+mj-lt"/>
              <a:buAutoNum type="arabicPeriod" startAt="35"/>
            </a:pPr>
            <a:r>
              <a:rPr lang="en-US"/>
              <a:t>Click </a:t>
            </a:r>
            <a:r>
              <a:rPr lang="en-US" b="1"/>
              <a:t>Questions sent to Suppliers </a:t>
            </a:r>
            <a:r>
              <a:rPr lang="en-US"/>
              <a:t>to review </a:t>
            </a:r>
            <a:r>
              <a:rPr lang="en-US" b="1"/>
              <a:t>Posted Questions and Answers</a:t>
            </a:r>
            <a:r>
              <a:rPr lang="en-US"/>
              <a:t>.</a:t>
            </a:r>
          </a:p>
        </p:txBody>
      </p:sp>
      <p:pic>
        <p:nvPicPr>
          <p:cNvPr id="7" name="Picture 6">
            <a:extLst>
              <a:ext uri="{FF2B5EF4-FFF2-40B4-BE49-F238E27FC236}">
                <a16:creationId xmlns:a16="http://schemas.microsoft.com/office/drawing/2014/main" id="{B184FC79-9DB1-F801-F5E2-2E3AF5BAE2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799" y="3694655"/>
            <a:ext cx="10058400" cy="4717042"/>
          </a:xfrm>
          <a:prstGeom prst="rect">
            <a:avLst/>
          </a:prstGeom>
          <a:ln w="12700">
            <a:solidFill>
              <a:schemeClr val="tx1"/>
            </a:solidFill>
          </a:ln>
        </p:spPr>
      </p:pic>
      <p:sp>
        <p:nvSpPr>
          <p:cNvPr id="11" name="Rectangle 10">
            <a:extLst>
              <a:ext uri="{FF2B5EF4-FFF2-40B4-BE49-F238E27FC236}">
                <a16:creationId xmlns:a16="http://schemas.microsoft.com/office/drawing/2014/main" id="{899A3F16-9DF0-293E-A987-08C02CEC50E6}"/>
              </a:ext>
              <a:ext uri="{C183D7F6-B498-43B3-948B-1728B52AA6E4}">
                <adec:decorative xmlns:adec="http://schemas.microsoft.com/office/drawing/2017/decorative" val="1"/>
              </a:ext>
            </a:extLst>
          </p:cNvPr>
          <p:cNvSpPr/>
          <p:nvPr/>
        </p:nvSpPr>
        <p:spPr>
          <a:xfrm>
            <a:off x="5938157" y="5119007"/>
            <a:ext cx="1978479" cy="37283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569D1752-1F8E-D0E9-52CB-4DE00D9227E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00CF199D-B257-ED18-D817-E238E8D410C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19B3D5D8-A21B-894C-3B92-19A573E8860C}"/>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15</a:t>
            </a:fld>
            <a:endParaRPr lang="en-US"/>
          </a:p>
        </p:txBody>
      </p:sp>
    </p:spTree>
    <p:extLst>
      <p:ext uri="{BB962C8B-B14F-4D97-AF65-F5344CB8AC3E}">
        <p14:creationId xmlns:p14="http://schemas.microsoft.com/office/powerpoint/2010/main" val="231211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7970-728B-21FF-D289-AD28ABFDD4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7FB7C9-0632-D2C9-FC33-D4CB5C096131}"/>
              </a:ext>
            </a:extLst>
          </p:cNvPr>
          <p:cNvSpPr>
            <a:spLocks noGrp="1"/>
          </p:cNvSpPr>
          <p:nvPr>
            <p:ph type="title"/>
          </p:nvPr>
        </p:nvSpPr>
        <p:spPr/>
        <p:txBody>
          <a:bodyPr>
            <a:noAutofit/>
          </a:bodyPr>
          <a:lstStyle/>
          <a:p>
            <a:r>
              <a:rPr lang="en-US">
                <a:latin typeface="Arial"/>
                <a:cs typeface="Arial"/>
              </a:rPr>
              <a:t>Price Match Option for Request for Quotes (Part 15 of 24)</a:t>
            </a:r>
          </a:p>
        </p:txBody>
      </p:sp>
      <p:sp>
        <p:nvSpPr>
          <p:cNvPr id="9" name="TextBox 8">
            <a:extLst>
              <a:ext uri="{FF2B5EF4-FFF2-40B4-BE49-F238E27FC236}">
                <a16:creationId xmlns:a16="http://schemas.microsoft.com/office/drawing/2014/main" id="{5E41EEAA-CB70-A67D-4CCB-BE098A403170}"/>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24520A7-1E20-7060-03BD-0056702A2BA0}"/>
              </a:ext>
            </a:extLst>
          </p:cNvPr>
          <p:cNvSpPr>
            <a:spLocks noGrp="1"/>
          </p:cNvSpPr>
          <p:nvPr>
            <p:ph type="body" sz="quarter" idx="13"/>
          </p:nvPr>
        </p:nvSpPr>
        <p:spPr/>
        <p:txBody>
          <a:bodyPr>
            <a:normAutofit/>
          </a:bodyPr>
          <a:lstStyle/>
          <a:p>
            <a:pPr marL="742950" indent="-742950">
              <a:buFont typeface="+mj-lt"/>
              <a:buAutoNum type="arabicPeriod" startAt="36"/>
            </a:pPr>
            <a:r>
              <a:rPr lang="en-US"/>
              <a:t>Click </a:t>
            </a:r>
            <a:r>
              <a:rPr lang="en-US" b="1"/>
              <a:t>Questions sent to Suppliers </a:t>
            </a:r>
            <a:r>
              <a:rPr lang="en-US"/>
              <a:t>to review </a:t>
            </a:r>
            <a:r>
              <a:rPr lang="en-US" b="1"/>
              <a:t>Answer</a:t>
            </a:r>
            <a:r>
              <a:rPr lang="en-US"/>
              <a:t>.</a:t>
            </a:r>
            <a:r>
              <a:rPr lang="en-US" b="1"/>
              <a:t> </a:t>
            </a:r>
          </a:p>
          <a:p>
            <a:pPr marL="806450"/>
            <a:r>
              <a:rPr lang="en-US" sz="2800" b="1"/>
              <a:t>Note: </a:t>
            </a:r>
            <a:r>
              <a:rPr lang="en-US" sz="2800"/>
              <a:t>To move to the next step, supplier must answer that they would like to move forward with the </a:t>
            </a:r>
            <a:r>
              <a:rPr lang="en-US" sz="2800" i="1"/>
              <a:t>Price Match </a:t>
            </a:r>
            <a:r>
              <a:rPr lang="en-US" sz="2800"/>
              <a:t>option.</a:t>
            </a:r>
          </a:p>
        </p:txBody>
      </p:sp>
      <p:pic>
        <p:nvPicPr>
          <p:cNvPr id="8" name="Picture 7">
            <a:extLst>
              <a:ext uri="{FF2B5EF4-FFF2-40B4-BE49-F238E27FC236}">
                <a16:creationId xmlns:a16="http://schemas.microsoft.com/office/drawing/2014/main" id="{8797EB0A-4C26-E68E-B2A3-36CA37E688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95398" y="5082531"/>
            <a:ext cx="10058400" cy="3671083"/>
          </a:xfrm>
          <a:prstGeom prst="rect">
            <a:avLst/>
          </a:prstGeom>
          <a:ln w="12700">
            <a:solidFill>
              <a:schemeClr val="tx1"/>
            </a:solidFill>
          </a:ln>
        </p:spPr>
      </p:pic>
      <p:sp>
        <p:nvSpPr>
          <p:cNvPr id="11" name="Rectangle 10">
            <a:extLst>
              <a:ext uri="{FF2B5EF4-FFF2-40B4-BE49-F238E27FC236}">
                <a16:creationId xmlns:a16="http://schemas.microsoft.com/office/drawing/2014/main" id="{81951799-ADA3-047F-CB7E-29474D674544}"/>
              </a:ext>
              <a:ext uri="{C183D7F6-B498-43B3-948B-1728B52AA6E4}">
                <adec:decorative xmlns:adec="http://schemas.microsoft.com/office/drawing/2017/decorative" val="1"/>
              </a:ext>
            </a:extLst>
          </p:cNvPr>
          <p:cNvSpPr/>
          <p:nvPr/>
        </p:nvSpPr>
        <p:spPr>
          <a:xfrm>
            <a:off x="7235771" y="6243192"/>
            <a:ext cx="1514823" cy="2969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EBDD077-33A6-2CBA-53FF-6928E948A87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2" name="Date Placeholder 1">
            <a:extLst>
              <a:ext uri="{FF2B5EF4-FFF2-40B4-BE49-F238E27FC236}">
                <a16:creationId xmlns:a16="http://schemas.microsoft.com/office/drawing/2014/main" id="{D07C1F01-BBF7-4AB0-C756-F3621361E613}"/>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4" name="Slide Number Placeholder 3">
            <a:extLst>
              <a:ext uri="{FF2B5EF4-FFF2-40B4-BE49-F238E27FC236}">
                <a16:creationId xmlns:a16="http://schemas.microsoft.com/office/drawing/2014/main" id="{413E9B81-6777-173C-2DC1-C88E49AB65F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16</a:t>
            </a:fld>
            <a:endParaRPr lang="en-US"/>
          </a:p>
        </p:txBody>
      </p:sp>
    </p:spTree>
    <p:extLst>
      <p:ext uri="{BB962C8B-B14F-4D97-AF65-F5344CB8AC3E}">
        <p14:creationId xmlns:p14="http://schemas.microsoft.com/office/powerpoint/2010/main" val="372307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6A525-5A2F-6042-1A7E-FB07169FB8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C57491-AC3A-BA56-C9B8-467E0A9ADE5D}"/>
              </a:ext>
            </a:extLst>
          </p:cNvPr>
          <p:cNvSpPr>
            <a:spLocks noGrp="1"/>
          </p:cNvSpPr>
          <p:nvPr>
            <p:ph type="title"/>
          </p:nvPr>
        </p:nvSpPr>
        <p:spPr/>
        <p:txBody>
          <a:bodyPr>
            <a:noAutofit/>
          </a:bodyPr>
          <a:lstStyle/>
          <a:p>
            <a:r>
              <a:rPr lang="en-US">
                <a:latin typeface="Arial"/>
                <a:cs typeface="Arial"/>
              </a:rPr>
              <a:t>Price Match Option for Request for Quotes (Part 16 of 24)</a:t>
            </a:r>
          </a:p>
        </p:txBody>
      </p:sp>
      <p:sp>
        <p:nvSpPr>
          <p:cNvPr id="11" name="TextBox 10">
            <a:extLst>
              <a:ext uri="{FF2B5EF4-FFF2-40B4-BE49-F238E27FC236}">
                <a16:creationId xmlns:a16="http://schemas.microsoft.com/office/drawing/2014/main" id="{C506801F-4488-B2E1-9441-3F1A95E103F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1FA81C8E-A087-48E1-143F-A7CBDCF90792}"/>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37"/>
            </a:pPr>
            <a:r>
              <a:rPr lang="en-US" sz="3600" b="0" i="0" u="none" strike="noStrike">
                <a:solidFill>
                  <a:srgbClr val="000000"/>
                </a:solidFill>
                <a:effectLst/>
                <a:latin typeface="Arial" panose="020B0604020202020204" pitchFamily="34" charset="0"/>
              </a:rPr>
              <a:t>To add </a:t>
            </a:r>
            <a:r>
              <a:rPr lang="en-US" sz="3600" b="1" i="0" u="none" strike="noStrike">
                <a:solidFill>
                  <a:srgbClr val="000000"/>
                </a:solidFill>
                <a:effectLst/>
                <a:latin typeface="Arial" panose="020B0604020202020204" pitchFamily="34" charset="0"/>
              </a:rPr>
              <a:t>Next Stage</a:t>
            </a:r>
            <a:r>
              <a:rPr lang="en-US" sz="3600" b="0" i="0" u="none" strike="noStrike">
                <a:solidFill>
                  <a:srgbClr val="000000"/>
                </a:solidFill>
                <a:effectLst/>
                <a:latin typeface="Arial" panose="020B0604020202020204" pitchFamily="34" charset="0"/>
              </a:rPr>
              <a:t>, access the</a:t>
            </a:r>
            <a:r>
              <a:rPr lang="en-US" sz="3600" b="1" i="0" u="none" strike="noStrike">
                <a:solidFill>
                  <a:srgbClr val="000000"/>
                </a:solidFill>
                <a:effectLst/>
                <a:latin typeface="Arial" panose="020B0604020202020204" pitchFamily="34" charset="0"/>
              </a:rPr>
              <a:t> Sourcing </a:t>
            </a:r>
            <a:r>
              <a:rPr lang="en-US">
                <a:solidFill>
                  <a:srgbClr val="000000"/>
                </a:solidFill>
              </a:rPr>
              <a:t>module</a:t>
            </a:r>
            <a:r>
              <a:rPr lang="en-US" sz="3600" i="0" u="none" strike="noStrike">
                <a:solidFill>
                  <a:srgbClr val="000000"/>
                </a:solidFill>
                <a:effectLst/>
                <a:latin typeface="Arial" panose="020B0604020202020204" pitchFamily="34" charset="0"/>
              </a:rPr>
              <a:t>.</a:t>
            </a:r>
          </a:p>
          <a:p>
            <a:pPr marL="742950" indent="-742950">
              <a:buFont typeface="+mj-lt"/>
              <a:buAutoNum type="arabicPeriod" startAt="37"/>
            </a:pPr>
            <a:r>
              <a:rPr lang="en-US">
                <a:latin typeface="Arial"/>
                <a:cs typeface="Arial"/>
              </a:rPr>
              <a:t>Click </a:t>
            </a:r>
            <a:r>
              <a:rPr lang="en-US" b="1">
                <a:latin typeface="Arial"/>
                <a:cs typeface="Arial"/>
              </a:rPr>
              <a:t>Sourcing Events</a:t>
            </a:r>
            <a:r>
              <a:rPr lang="en-US">
                <a:latin typeface="Arial"/>
                <a:cs typeface="Arial"/>
              </a:rPr>
              <a:t>.</a:t>
            </a:r>
          </a:p>
          <a:p>
            <a:pPr marL="742950" indent="-742950">
              <a:buFont typeface="+mj-lt"/>
              <a:buAutoNum type="arabicPeriod" startAt="37"/>
            </a:pPr>
            <a:r>
              <a:rPr lang="en-US">
                <a:latin typeface="Arial"/>
                <a:cs typeface="Arial"/>
              </a:rPr>
              <a:t>Click </a:t>
            </a:r>
            <a:r>
              <a:rPr lang="en-US" b="1">
                <a:latin typeface="Arial"/>
                <a:cs typeface="Arial"/>
              </a:rPr>
              <a:t>Search Events</a:t>
            </a:r>
            <a:r>
              <a:rPr lang="en-US">
                <a:latin typeface="Arial"/>
                <a:cs typeface="Arial"/>
              </a:rPr>
              <a:t>.</a:t>
            </a:r>
            <a:endParaRPr lang="en-US" sz="3200">
              <a:latin typeface="Arial"/>
              <a:cs typeface="Arial"/>
            </a:endParaRPr>
          </a:p>
          <a:p>
            <a:pPr marL="742950" indent="-742950">
              <a:buFont typeface="+mj-lt"/>
              <a:buAutoNum type="arabicPeriod"/>
            </a:pPr>
            <a:endParaRPr lang="en-US" sz="3600"/>
          </a:p>
          <a:p>
            <a:pPr marL="0" indent="0">
              <a:buNone/>
            </a:pPr>
            <a:endParaRPr lang="en-US"/>
          </a:p>
        </p:txBody>
      </p:sp>
      <p:pic>
        <p:nvPicPr>
          <p:cNvPr id="15" name="Picture 14">
            <a:extLst>
              <a:ext uri="{FF2B5EF4-FFF2-40B4-BE49-F238E27FC236}">
                <a16:creationId xmlns:a16="http://schemas.microsoft.com/office/drawing/2014/main" id="{D5111A04-2088-227D-A385-DECF406AE427}"/>
              </a:ext>
              <a:ext uri="{C183D7F6-B498-43B3-948B-1728B52AA6E4}">
                <adec:decorative xmlns:adec="http://schemas.microsoft.com/office/drawing/2017/decorative" val="1"/>
              </a:ext>
            </a:extLst>
          </p:cNvPr>
          <p:cNvPicPr>
            <a:picLocks noChangeAspect="1"/>
          </p:cNvPicPr>
          <p:nvPr/>
        </p:nvPicPr>
        <p:blipFill>
          <a:blip r:embed="rId4"/>
          <a:srcRect l="767"/>
          <a:stretch>
            <a:fillRect/>
          </a:stretch>
        </p:blipFill>
        <p:spPr>
          <a:xfrm>
            <a:off x="1093609" y="5010044"/>
            <a:ext cx="10058400" cy="3408269"/>
          </a:xfrm>
          <a:prstGeom prst="rect">
            <a:avLst/>
          </a:prstGeom>
          <a:ln w="12700">
            <a:solidFill>
              <a:schemeClr val="tx1"/>
            </a:solidFill>
          </a:ln>
        </p:spPr>
      </p:pic>
      <p:sp>
        <p:nvSpPr>
          <p:cNvPr id="10" name="Text Placeholder 9">
            <a:extLst>
              <a:ext uri="{FF2B5EF4-FFF2-40B4-BE49-F238E27FC236}">
                <a16:creationId xmlns:a16="http://schemas.microsoft.com/office/drawing/2014/main" id="{DD482E63-13FD-8423-C041-1E99697BF1CD}"/>
              </a:ext>
            </a:extLst>
          </p:cNvPr>
          <p:cNvSpPr>
            <a:spLocks noGrp="1"/>
          </p:cNvSpPr>
          <p:nvPr>
            <p:ph type="body" sz="quarter" idx="14"/>
          </p:nvPr>
        </p:nvSpPr>
        <p:spPr/>
        <p:txBody>
          <a:bodyPr/>
          <a:lstStyle/>
          <a:p>
            <a:pPr marL="742950" indent="-742950">
              <a:buFont typeface="+mj-lt"/>
              <a:buAutoNum type="arabicPeriod" startAt="40"/>
            </a:pPr>
            <a:r>
              <a:rPr lang="en-US"/>
              <a:t>Click </a:t>
            </a:r>
            <a:r>
              <a:rPr lang="en-US" b="1"/>
              <a:t>Event Number </a:t>
            </a:r>
            <a:r>
              <a:rPr lang="en-US"/>
              <a:t>hyperlink</a:t>
            </a:r>
          </a:p>
          <a:p>
            <a:pPr marL="741363"/>
            <a:r>
              <a:rPr lang="en-US" sz="2800" b="1"/>
              <a:t>Note: </a:t>
            </a:r>
            <a:r>
              <a:rPr lang="en-US" sz="2800"/>
              <a:t>The previously created and reviewed </a:t>
            </a:r>
            <a:r>
              <a:rPr lang="en-US" sz="2800" i="1"/>
              <a:t>Sourcing Event </a:t>
            </a:r>
            <a:r>
              <a:rPr lang="en-US" sz="2800"/>
              <a:t>must be in </a:t>
            </a:r>
            <a:r>
              <a:rPr lang="en-US" sz="2800" i="1"/>
              <a:t>Under Evaluation </a:t>
            </a:r>
            <a:r>
              <a:rPr lang="en-US" sz="2800"/>
              <a:t>for the Buyer to add a </a:t>
            </a:r>
            <a:r>
              <a:rPr lang="en-US" sz="2800" i="1"/>
              <a:t>New Stage</a:t>
            </a:r>
            <a:r>
              <a:rPr lang="en-US" sz="2800"/>
              <a:t>.</a:t>
            </a:r>
          </a:p>
        </p:txBody>
      </p:sp>
      <p:pic>
        <p:nvPicPr>
          <p:cNvPr id="21" name="Picture 20">
            <a:extLst>
              <a:ext uri="{FF2B5EF4-FFF2-40B4-BE49-F238E27FC236}">
                <a16:creationId xmlns:a16="http://schemas.microsoft.com/office/drawing/2014/main" id="{04E5C8A9-CF49-1A3B-E32D-4CA89734A1D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3609" y="11306813"/>
            <a:ext cx="10058400" cy="3093897"/>
          </a:xfrm>
          <a:prstGeom prst="rect">
            <a:avLst/>
          </a:prstGeom>
          <a:ln w="12700">
            <a:solidFill>
              <a:schemeClr val="tx1"/>
            </a:solidFill>
          </a:ln>
        </p:spPr>
      </p:pic>
      <p:sp>
        <p:nvSpPr>
          <p:cNvPr id="24" name="Oval 23">
            <a:extLst>
              <a:ext uri="{FF2B5EF4-FFF2-40B4-BE49-F238E27FC236}">
                <a16:creationId xmlns:a16="http://schemas.microsoft.com/office/drawing/2014/main" id="{7C75BAC8-E415-D1D5-E089-ACA6AE222959}"/>
              </a:ext>
              <a:ext uri="{C183D7F6-B498-43B3-948B-1728B52AA6E4}">
                <adec:decorative xmlns:adec="http://schemas.microsoft.com/office/drawing/2017/decorative" val="1"/>
              </a:ext>
            </a:extLst>
          </p:cNvPr>
          <p:cNvSpPr>
            <a:spLocks noChangeAspect="1"/>
          </p:cNvSpPr>
          <p:nvPr/>
        </p:nvSpPr>
        <p:spPr>
          <a:xfrm>
            <a:off x="4271596" y="5845884"/>
            <a:ext cx="548640" cy="54864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38</a:t>
            </a:r>
          </a:p>
        </p:txBody>
      </p:sp>
      <p:sp>
        <p:nvSpPr>
          <p:cNvPr id="20" name="Oval 19">
            <a:extLst>
              <a:ext uri="{FF2B5EF4-FFF2-40B4-BE49-F238E27FC236}">
                <a16:creationId xmlns:a16="http://schemas.microsoft.com/office/drawing/2014/main" id="{5E5C6C80-20D1-C56D-4304-954660205357}"/>
              </a:ext>
              <a:ext uri="{C183D7F6-B498-43B3-948B-1728B52AA6E4}">
                <adec:decorative xmlns:adec="http://schemas.microsoft.com/office/drawing/2017/decorative" val="1"/>
              </a:ext>
            </a:extLst>
          </p:cNvPr>
          <p:cNvSpPr>
            <a:spLocks noChangeAspect="1"/>
          </p:cNvSpPr>
          <p:nvPr/>
        </p:nvSpPr>
        <p:spPr>
          <a:xfrm>
            <a:off x="8858111" y="6304890"/>
            <a:ext cx="548640" cy="548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39</a:t>
            </a:r>
          </a:p>
        </p:txBody>
      </p:sp>
      <p:sp>
        <p:nvSpPr>
          <p:cNvPr id="23" name="Rectangle 22">
            <a:extLst>
              <a:ext uri="{FF2B5EF4-FFF2-40B4-BE49-F238E27FC236}">
                <a16:creationId xmlns:a16="http://schemas.microsoft.com/office/drawing/2014/main" id="{9266F979-9953-F879-76A0-DEBF393E344F}"/>
              </a:ext>
              <a:ext uri="{C183D7F6-B498-43B3-948B-1728B52AA6E4}">
                <adec:decorative xmlns:adec="http://schemas.microsoft.com/office/drawing/2017/decorative" val="1"/>
              </a:ext>
            </a:extLst>
          </p:cNvPr>
          <p:cNvSpPr/>
          <p:nvPr/>
        </p:nvSpPr>
        <p:spPr>
          <a:xfrm>
            <a:off x="2304000" y="5875467"/>
            <a:ext cx="1948686" cy="48947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72608"/>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0A7590B-1776-12B3-4B10-620098AD5DA7}"/>
              </a:ext>
              <a:ext uri="{C183D7F6-B498-43B3-948B-1728B52AA6E4}">
                <adec:decorative xmlns:adec="http://schemas.microsoft.com/office/drawing/2017/decorative" val="1"/>
              </a:ext>
            </a:extLst>
          </p:cNvPr>
          <p:cNvSpPr/>
          <p:nvPr/>
        </p:nvSpPr>
        <p:spPr>
          <a:xfrm>
            <a:off x="6706507" y="6364941"/>
            <a:ext cx="2132694" cy="428538"/>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A890C0-559C-934C-9629-86F16B7C943C}"/>
              </a:ext>
              <a:ext uri="{C183D7F6-B498-43B3-948B-1728B52AA6E4}">
                <adec:decorative xmlns:adec="http://schemas.microsoft.com/office/drawing/2017/decorative" val="1"/>
              </a:ext>
            </a:extLst>
          </p:cNvPr>
          <p:cNvSpPr/>
          <p:nvPr/>
        </p:nvSpPr>
        <p:spPr>
          <a:xfrm>
            <a:off x="1093609" y="6633030"/>
            <a:ext cx="999694" cy="90712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E08AF00-36AD-15EB-7A8F-3719FECD8429}"/>
              </a:ext>
              <a:ext uri="{C183D7F6-B498-43B3-948B-1728B52AA6E4}">
                <adec:decorative xmlns:adec="http://schemas.microsoft.com/office/drawing/2017/decorative" val="1"/>
              </a:ext>
            </a:extLst>
          </p:cNvPr>
          <p:cNvSpPr>
            <a:spLocks noChangeAspect="1"/>
          </p:cNvSpPr>
          <p:nvPr/>
        </p:nvSpPr>
        <p:spPr>
          <a:xfrm>
            <a:off x="544969" y="679347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37</a:t>
            </a:r>
          </a:p>
        </p:txBody>
      </p:sp>
      <p:sp>
        <p:nvSpPr>
          <p:cNvPr id="13" name="Rectangle 12">
            <a:extLst>
              <a:ext uri="{FF2B5EF4-FFF2-40B4-BE49-F238E27FC236}">
                <a16:creationId xmlns:a16="http://schemas.microsoft.com/office/drawing/2014/main" id="{7403128B-1C3D-A307-F73A-C71A9DD62654}"/>
              </a:ext>
              <a:ext uri="{C183D7F6-B498-43B3-948B-1728B52AA6E4}">
                <adec:decorative xmlns:adec="http://schemas.microsoft.com/office/drawing/2017/decorative" val="1"/>
              </a:ext>
            </a:extLst>
          </p:cNvPr>
          <p:cNvSpPr/>
          <p:nvPr/>
        </p:nvSpPr>
        <p:spPr>
          <a:xfrm>
            <a:off x="3581400" y="13644105"/>
            <a:ext cx="812470" cy="38065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A5E41CE7-4C9A-FE94-03C7-60BEFD8EB7F6}"/>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10/31/2025</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265B4216-D62B-7CAD-5F10-33D5C33729B9}"/>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E6CC3AFC-C60F-BC77-0AA1-F34D7E3C15D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49492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C87BF-F06C-72C7-AEE5-3EBF67AF7D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12DFD7-83D4-DA99-231D-AA59F063B670}"/>
              </a:ext>
            </a:extLst>
          </p:cNvPr>
          <p:cNvSpPr>
            <a:spLocks noGrp="1"/>
          </p:cNvSpPr>
          <p:nvPr>
            <p:ph type="title"/>
          </p:nvPr>
        </p:nvSpPr>
        <p:spPr/>
        <p:txBody>
          <a:bodyPr>
            <a:noAutofit/>
          </a:bodyPr>
          <a:lstStyle/>
          <a:p>
            <a:r>
              <a:rPr lang="en-US">
                <a:latin typeface="Arial"/>
                <a:cs typeface="Arial"/>
              </a:rPr>
              <a:t>Price Match Option for Request for Quotes (Part 17 of 24)</a:t>
            </a:r>
          </a:p>
        </p:txBody>
      </p:sp>
      <p:sp>
        <p:nvSpPr>
          <p:cNvPr id="8" name="TextBox 7">
            <a:extLst>
              <a:ext uri="{FF2B5EF4-FFF2-40B4-BE49-F238E27FC236}">
                <a16:creationId xmlns:a16="http://schemas.microsoft.com/office/drawing/2014/main" id="{96B735C2-BBCC-4AE7-05FD-7215FC2499A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EB55FE6-5543-7E76-4908-645A61A71B31}"/>
              </a:ext>
            </a:extLst>
          </p:cNvPr>
          <p:cNvSpPr>
            <a:spLocks noGrp="1"/>
          </p:cNvSpPr>
          <p:nvPr>
            <p:ph type="body" sz="quarter" idx="13"/>
          </p:nvPr>
        </p:nvSpPr>
        <p:spPr/>
        <p:txBody>
          <a:bodyPr/>
          <a:lstStyle/>
          <a:p>
            <a:pPr marL="742950" indent="-742950">
              <a:buFont typeface="+mj-lt"/>
              <a:buAutoNum type="arabicPeriod" startAt="41"/>
            </a:pPr>
            <a:r>
              <a:rPr lang="en-US"/>
              <a:t>Click </a:t>
            </a:r>
            <a:r>
              <a:rPr lang="en-US" b="1"/>
              <a:t>Evaluations</a:t>
            </a:r>
            <a:r>
              <a:rPr lang="en-US"/>
              <a:t>.</a:t>
            </a:r>
          </a:p>
          <a:p>
            <a:pPr marL="742950" indent="-742950">
              <a:buFont typeface="+mj-lt"/>
              <a:buAutoNum type="arabicPeriod" startAt="41"/>
            </a:pPr>
            <a:r>
              <a:rPr lang="en-US"/>
              <a:t>Select</a:t>
            </a:r>
            <a:r>
              <a:rPr lang="en-US" b="1"/>
              <a:t> Supplier Responses</a:t>
            </a:r>
            <a:r>
              <a:rPr lang="en-US"/>
              <a:t>. </a:t>
            </a:r>
          </a:p>
          <a:p>
            <a:pPr marL="742950" indent="-742950">
              <a:buFont typeface="+mj-lt"/>
              <a:buAutoNum type="arabicPeriod" startAt="41"/>
            </a:pPr>
            <a:r>
              <a:rPr lang="en-US"/>
              <a:t>Click </a:t>
            </a:r>
            <a:r>
              <a:rPr lang="en-US" b="1"/>
              <a:t>checkbo</a:t>
            </a:r>
            <a:r>
              <a:rPr lang="en-US"/>
              <a:t>x to select </a:t>
            </a:r>
            <a:r>
              <a:rPr lang="en-US" b="1"/>
              <a:t>Supplier</a:t>
            </a:r>
            <a:r>
              <a:rPr lang="en-US"/>
              <a:t>. </a:t>
            </a:r>
          </a:p>
        </p:txBody>
      </p:sp>
      <p:pic>
        <p:nvPicPr>
          <p:cNvPr id="9" name="Picture 8">
            <a:extLst>
              <a:ext uri="{FF2B5EF4-FFF2-40B4-BE49-F238E27FC236}">
                <a16:creationId xmlns:a16="http://schemas.microsoft.com/office/drawing/2014/main" id="{86A79D96-3EEC-2D88-2381-4A927EF7CCCE}"/>
              </a:ext>
              <a:ext uri="{C183D7F6-B498-43B3-948B-1728B52AA6E4}">
                <adec:decorative xmlns:adec="http://schemas.microsoft.com/office/drawing/2017/decorative" val="1"/>
              </a:ext>
            </a:extLst>
          </p:cNvPr>
          <p:cNvPicPr>
            <a:picLocks noChangeAspect="1"/>
          </p:cNvPicPr>
          <p:nvPr/>
        </p:nvPicPr>
        <p:blipFill>
          <a:blip r:embed="rId2"/>
          <a:srcRect b="22842"/>
          <a:stretch>
            <a:fillRect/>
          </a:stretch>
        </p:blipFill>
        <p:spPr>
          <a:xfrm>
            <a:off x="1066799" y="4894845"/>
            <a:ext cx="10058400" cy="2222292"/>
          </a:xfrm>
          <a:prstGeom prst="rect">
            <a:avLst/>
          </a:prstGeom>
          <a:ln w="12700">
            <a:solidFill>
              <a:schemeClr val="tx1"/>
            </a:solidFill>
          </a:ln>
        </p:spPr>
      </p:pic>
      <p:sp>
        <p:nvSpPr>
          <p:cNvPr id="10" name="Text Placeholder 9">
            <a:extLst>
              <a:ext uri="{FF2B5EF4-FFF2-40B4-BE49-F238E27FC236}">
                <a16:creationId xmlns:a16="http://schemas.microsoft.com/office/drawing/2014/main" id="{16BE4666-F3AF-4F9E-5ADB-9B3E5456C83D}"/>
              </a:ext>
            </a:extLst>
          </p:cNvPr>
          <p:cNvSpPr>
            <a:spLocks noGrp="1"/>
          </p:cNvSpPr>
          <p:nvPr>
            <p:ph type="body" sz="quarter" idx="14"/>
          </p:nvPr>
        </p:nvSpPr>
        <p:spPr>
          <a:xfrm>
            <a:off x="838199" y="9017659"/>
            <a:ext cx="10569221" cy="6053667"/>
          </a:xfrm>
        </p:spPr>
        <p:txBody>
          <a:bodyPr/>
          <a:lstStyle/>
          <a:p>
            <a:pPr marL="742950" indent="-742950">
              <a:buFont typeface="+mj-lt"/>
              <a:buAutoNum type="arabicPeriod" startAt="44"/>
            </a:pPr>
            <a:r>
              <a:rPr lang="en-US"/>
              <a:t>Click </a:t>
            </a:r>
            <a:r>
              <a:rPr lang="en-US" b="1"/>
              <a:t>Evaluation Actions</a:t>
            </a:r>
            <a:r>
              <a:rPr lang="en-US"/>
              <a:t>.</a:t>
            </a:r>
          </a:p>
          <a:p>
            <a:pPr marL="742950" indent="-742950">
              <a:buFont typeface="+mj-lt"/>
              <a:buAutoNum type="arabicPeriod" startAt="44"/>
            </a:pPr>
            <a:r>
              <a:rPr lang="en-US"/>
              <a:t>Select </a:t>
            </a:r>
            <a:r>
              <a:rPr lang="en-US" b="1"/>
              <a:t>Tag Supplier(s) for next stage</a:t>
            </a:r>
            <a:r>
              <a:rPr lang="en-US"/>
              <a:t>. </a:t>
            </a:r>
          </a:p>
          <a:p>
            <a:pPr marL="739775"/>
            <a:r>
              <a:rPr lang="en-US" sz="2800" b="1"/>
              <a:t>Note: </a:t>
            </a:r>
            <a:r>
              <a:rPr lang="en-US" sz="2800"/>
              <a:t>The number of selected </a:t>
            </a:r>
            <a:r>
              <a:rPr lang="en-US" sz="2800" i="1"/>
              <a:t>Suppliers</a:t>
            </a:r>
            <a:r>
              <a:rPr lang="en-US" sz="2800"/>
              <a:t> will display in brackets.  </a:t>
            </a:r>
          </a:p>
        </p:txBody>
      </p:sp>
      <p:pic>
        <p:nvPicPr>
          <p:cNvPr id="12" name="Picture 11">
            <a:extLst>
              <a:ext uri="{FF2B5EF4-FFF2-40B4-BE49-F238E27FC236}">
                <a16:creationId xmlns:a16="http://schemas.microsoft.com/office/drawing/2014/main" id="{42E980DF-DF1B-4BBC-2269-BB8251DA08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22409" y="11219267"/>
            <a:ext cx="6400800" cy="4148666"/>
          </a:xfrm>
          <a:prstGeom prst="rect">
            <a:avLst/>
          </a:prstGeom>
          <a:ln w="12700">
            <a:solidFill>
              <a:schemeClr val="tx1"/>
            </a:solidFill>
          </a:ln>
        </p:spPr>
      </p:pic>
      <p:sp>
        <p:nvSpPr>
          <p:cNvPr id="7" name="Rectangle 6">
            <a:extLst>
              <a:ext uri="{FF2B5EF4-FFF2-40B4-BE49-F238E27FC236}">
                <a16:creationId xmlns:a16="http://schemas.microsoft.com/office/drawing/2014/main" id="{5D57E3FB-321A-7622-968B-BC123E1D56C1}"/>
              </a:ext>
              <a:ext uri="{C183D7F6-B498-43B3-948B-1728B52AA6E4}">
                <adec:decorative xmlns:adec="http://schemas.microsoft.com/office/drawing/2017/decorative" val="1"/>
              </a:ext>
            </a:extLst>
          </p:cNvPr>
          <p:cNvSpPr/>
          <p:nvPr/>
        </p:nvSpPr>
        <p:spPr>
          <a:xfrm>
            <a:off x="1066799" y="6313002"/>
            <a:ext cx="1514823" cy="40016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1D8E764-1750-F6EE-1863-367D85F2D555}"/>
              </a:ext>
              <a:ext uri="{C183D7F6-B498-43B3-948B-1728B52AA6E4}">
                <adec:decorative xmlns:adec="http://schemas.microsoft.com/office/drawing/2017/decorative" val="1"/>
              </a:ext>
            </a:extLst>
          </p:cNvPr>
          <p:cNvSpPr/>
          <p:nvPr/>
        </p:nvSpPr>
        <p:spPr>
          <a:xfrm>
            <a:off x="1066799" y="6806141"/>
            <a:ext cx="1514823" cy="26667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34B01CC-7B93-A220-1D5B-5793B2C57A1F}"/>
              </a:ext>
              <a:ext uri="{C183D7F6-B498-43B3-948B-1728B52AA6E4}">
                <adec:decorative xmlns:adec="http://schemas.microsoft.com/office/drawing/2017/decorative" val="1"/>
              </a:ext>
            </a:extLst>
          </p:cNvPr>
          <p:cNvSpPr/>
          <p:nvPr/>
        </p:nvSpPr>
        <p:spPr>
          <a:xfrm>
            <a:off x="10642874" y="6487127"/>
            <a:ext cx="349602" cy="6219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4195900-73B8-4672-2F0F-2415F0F1F76A}"/>
              </a:ext>
              <a:ext uri="{C183D7F6-B498-43B3-948B-1728B52AA6E4}">
                <adec:decorative xmlns:adec="http://schemas.microsoft.com/office/drawing/2017/decorative" val="1"/>
              </a:ext>
            </a:extLst>
          </p:cNvPr>
          <p:cNvSpPr>
            <a:spLocks noChangeAspect="1"/>
          </p:cNvSpPr>
          <p:nvPr/>
        </p:nvSpPr>
        <p:spPr>
          <a:xfrm>
            <a:off x="510258" y="666130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42</a:t>
            </a:r>
          </a:p>
        </p:txBody>
      </p:sp>
      <p:sp>
        <p:nvSpPr>
          <p:cNvPr id="17" name="Oval 16">
            <a:extLst>
              <a:ext uri="{FF2B5EF4-FFF2-40B4-BE49-F238E27FC236}">
                <a16:creationId xmlns:a16="http://schemas.microsoft.com/office/drawing/2014/main" id="{2AFEE391-2BC7-E223-EBC1-0EFB58BE4151}"/>
              </a:ext>
              <a:ext uri="{C183D7F6-B498-43B3-948B-1728B52AA6E4}">
                <adec:decorative xmlns:adec="http://schemas.microsoft.com/office/drawing/2017/decorative" val="1"/>
              </a:ext>
            </a:extLst>
          </p:cNvPr>
          <p:cNvSpPr>
            <a:spLocks noChangeAspect="1"/>
          </p:cNvSpPr>
          <p:nvPr/>
        </p:nvSpPr>
        <p:spPr>
          <a:xfrm>
            <a:off x="2581622" y="626577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41</a:t>
            </a:r>
          </a:p>
        </p:txBody>
      </p:sp>
      <p:sp>
        <p:nvSpPr>
          <p:cNvPr id="18" name="Oval 17">
            <a:extLst>
              <a:ext uri="{FF2B5EF4-FFF2-40B4-BE49-F238E27FC236}">
                <a16:creationId xmlns:a16="http://schemas.microsoft.com/office/drawing/2014/main" id="{D547A52F-7FAD-4092-5549-331B9B54E156}"/>
              </a:ext>
              <a:ext uri="{C183D7F6-B498-43B3-948B-1728B52AA6E4}">
                <adec:decorative xmlns:adec="http://schemas.microsoft.com/office/drawing/2017/decorative" val="1"/>
              </a:ext>
            </a:extLst>
          </p:cNvPr>
          <p:cNvSpPr>
            <a:spLocks noChangeAspect="1"/>
          </p:cNvSpPr>
          <p:nvPr/>
        </p:nvSpPr>
        <p:spPr>
          <a:xfrm>
            <a:off x="10094234" y="648933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43</a:t>
            </a:r>
          </a:p>
        </p:txBody>
      </p:sp>
      <p:sp>
        <p:nvSpPr>
          <p:cNvPr id="14" name="Rectangle 13">
            <a:extLst>
              <a:ext uri="{FF2B5EF4-FFF2-40B4-BE49-F238E27FC236}">
                <a16:creationId xmlns:a16="http://schemas.microsoft.com/office/drawing/2014/main" id="{0AF49686-85FF-8A39-9185-3E35385F30D2}"/>
              </a:ext>
              <a:ext uri="{C183D7F6-B498-43B3-948B-1728B52AA6E4}">
                <adec:decorative xmlns:adec="http://schemas.microsoft.com/office/drawing/2017/decorative" val="1"/>
              </a:ext>
            </a:extLst>
          </p:cNvPr>
          <p:cNvSpPr/>
          <p:nvPr/>
        </p:nvSpPr>
        <p:spPr>
          <a:xfrm>
            <a:off x="6291209" y="11884748"/>
            <a:ext cx="1566795" cy="319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FC46F65-AE48-9EAE-5AF3-2246968E6234}"/>
              </a:ext>
              <a:ext uri="{C183D7F6-B498-43B3-948B-1728B52AA6E4}">
                <adec:decorative xmlns:adec="http://schemas.microsoft.com/office/drawing/2017/decorative" val="1"/>
              </a:ext>
            </a:extLst>
          </p:cNvPr>
          <p:cNvSpPr/>
          <p:nvPr/>
        </p:nvSpPr>
        <p:spPr>
          <a:xfrm>
            <a:off x="6325005" y="14589687"/>
            <a:ext cx="2944586" cy="319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F5D6682-1BBE-A7A7-0EA4-13BD31A074CF}"/>
              </a:ext>
              <a:ext uri="{C183D7F6-B498-43B3-948B-1728B52AA6E4}">
                <adec:decorative xmlns:adec="http://schemas.microsoft.com/office/drawing/2017/decorative" val="1"/>
              </a:ext>
            </a:extLst>
          </p:cNvPr>
          <p:cNvSpPr>
            <a:spLocks noChangeAspect="1"/>
          </p:cNvSpPr>
          <p:nvPr/>
        </p:nvSpPr>
        <p:spPr>
          <a:xfrm>
            <a:off x="5742569" y="1177017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44</a:t>
            </a:r>
          </a:p>
        </p:txBody>
      </p:sp>
      <p:sp>
        <p:nvSpPr>
          <p:cNvPr id="20" name="Oval 19">
            <a:extLst>
              <a:ext uri="{FF2B5EF4-FFF2-40B4-BE49-F238E27FC236}">
                <a16:creationId xmlns:a16="http://schemas.microsoft.com/office/drawing/2014/main" id="{309E0272-65E6-176D-5ABA-02834E16DCBC}"/>
              </a:ext>
              <a:ext uri="{C183D7F6-B498-43B3-948B-1728B52AA6E4}">
                <adec:decorative xmlns:adec="http://schemas.microsoft.com/office/drawing/2017/decorative" val="1"/>
              </a:ext>
            </a:extLst>
          </p:cNvPr>
          <p:cNvSpPr>
            <a:spLocks noChangeAspect="1"/>
          </p:cNvSpPr>
          <p:nvPr/>
        </p:nvSpPr>
        <p:spPr>
          <a:xfrm>
            <a:off x="5776365" y="1447511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45</a:t>
            </a:r>
          </a:p>
        </p:txBody>
      </p:sp>
      <p:sp>
        <p:nvSpPr>
          <p:cNvPr id="2" name="Date Placeholder 1">
            <a:extLst>
              <a:ext uri="{FF2B5EF4-FFF2-40B4-BE49-F238E27FC236}">
                <a16:creationId xmlns:a16="http://schemas.microsoft.com/office/drawing/2014/main" id="{AFE51F22-5BE2-B4E2-457C-EC51BDD505D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46A82DA0-FE19-FA3D-3E7E-26D64882AF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3B69C074-9D3E-A5CB-865D-CCC5B493327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18</a:t>
            </a:fld>
            <a:endParaRPr lang="en-US"/>
          </a:p>
        </p:txBody>
      </p:sp>
    </p:spTree>
    <p:extLst>
      <p:ext uri="{BB962C8B-B14F-4D97-AF65-F5344CB8AC3E}">
        <p14:creationId xmlns:p14="http://schemas.microsoft.com/office/powerpoint/2010/main" val="63848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E1EF2-E23F-F39F-0501-3D22CEF8B5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1FFE29-1ACF-1EF3-2891-8AA04A5818BD}"/>
              </a:ext>
            </a:extLst>
          </p:cNvPr>
          <p:cNvSpPr>
            <a:spLocks noGrp="1"/>
          </p:cNvSpPr>
          <p:nvPr>
            <p:ph type="title"/>
          </p:nvPr>
        </p:nvSpPr>
        <p:spPr/>
        <p:txBody>
          <a:bodyPr>
            <a:noAutofit/>
          </a:bodyPr>
          <a:lstStyle/>
          <a:p>
            <a:r>
              <a:rPr lang="en-US">
                <a:latin typeface="Arial"/>
                <a:cs typeface="Arial"/>
              </a:rPr>
              <a:t>Price Match Option for Request for Quotes (Part 18 of 24)</a:t>
            </a:r>
          </a:p>
        </p:txBody>
      </p:sp>
      <p:sp>
        <p:nvSpPr>
          <p:cNvPr id="7" name="TextBox 6">
            <a:extLst>
              <a:ext uri="{FF2B5EF4-FFF2-40B4-BE49-F238E27FC236}">
                <a16:creationId xmlns:a16="http://schemas.microsoft.com/office/drawing/2014/main" id="{4B30A8BC-0B9D-153B-A061-29CA18BA52C6}"/>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08EDBB41-4321-CC17-7AC8-DA124B89AE97}"/>
              </a:ext>
            </a:extLst>
          </p:cNvPr>
          <p:cNvSpPr>
            <a:spLocks noGrp="1"/>
          </p:cNvSpPr>
          <p:nvPr>
            <p:ph type="body" sz="quarter" idx="13"/>
          </p:nvPr>
        </p:nvSpPr>
        <p:spPr/>
        <p:txBody>
          <a:bodyPr>
            <a:normAutofit/>
          </a:bodyPr>
          <a:lstStyle/>
          <a:p>
            <a:pPr marL="742950" indent="-742950">
              <a:buFont typeface="+mj-lt"/>
              <a:buAutoNum type="arabicPeriod" startAt="46"/>
            </a:pPr>
            <a:r>
              <a:rPr lang="en-US"/>
              <a:t>Review</a:t>
            </a:r>
            <a:r>
              <a:rPr lang="en-US" b="1"/>
              <a:t> Success</a:t>
            </a:r>
            <a:r>
              <a:rPr lang="en-US"/>
              <a:t> notification and </a:t>
            </a:r>
            <a:r>
              <a:rPr lang="en-US" b="1"/>
              <a:t>Supplier tagged for next stage </a:t>
            </a:r>
            <a:r>
              <a:rPr lang="en-US"/>
              <a:t>confirmation.  </a:t>
            </a:r>
          </a:p>
          <a:p>
            <a:endParaRPr lang="en-US"/>
          </a:p>
        </p:txBody>
      </p:sp>
      <p:pic>
        <p:nvPicPr>
          <p:cNvPr id="14" name="Picture 13">
            <a:extLst>
              <a:ext uri="{FF2B5EF4-FFF2-40B4-BE49-F238E27FC236}">
                <a16:creationId xmlns:a16="http://schemas.microsoft.com/office/drawing/2014/main" id="{2FEA54BE-17F6-3FF8-65F9-C6636A9820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1198" y="3687538"/>
            <a:ext cx="8229600" cy="4946594"/>
          </a:xfrm>
          <a:prstGeom prst="rect">
            <a:avLst/>
          </a:prstGeom>
          <a:ln w="12700">
            <a:solidFill>
              <a:schemeClr val="tx1"/>
            </a:solidFill>
          </a:ln>
        </p:spPr>
      </p:pic>
      <p:sp>
        <p:nvSpPr>
          <p:cNvPr id="15" name="Text Placeholder 14">
            <a:extLst>
              <a:ext uri="{FF2B5EF4-FFF2-40B4-BE49-F238E27FC236}">
                <a16:creationId xmlns:a16="http://schemas.microsoft.com/office/drawing/2014/main" id="{34CDE24C-469F-AC61-BA88-A7CEB1DC7356}"/>
              </a:ext>
            </a:extLst>
          </p:cNvPr>
          <p:cNvSpPr>
            <a:spLocks noGrp="1"/>
          </p:cNvSpPr>
          <p:nvPr>
            <p:ph type="body" sz="quarter" idx="14"/>
          </p:nvPr>
        </p:nvSpPr>
        <p:spPr/>
        <p:txBody>
          <a:bodyPr/>
          <a:lstStyle/>
          <a:p>
            <a:pPr marL="742950" indent="-742950">
              <a:buFont typeface="+mj-lt"/>
              <a:buAutoNum type="arabicPeriod" startAt="47"/>
            </a:pPr>
            <a:r>
              <a:rPr lang="en-US"/>
              <a:t>Click </a:t>
            </a:r>
            <a:r>
              <a:rPr lang="en-US" b="1"/>
              <a:t>Workflow Actions</a:t>
            </a:r>
            <a:r>
              <a:rPr lang="en-US"/>
              <a:t>.</a:t>
            </a:r>
          </a:p>
          <a:p>
            <a:pPr marL="742950" indent="-742950">
              <a:buFont typeface="+mj-lt"/>
              <a:buAutoNum type="arabicPeriod" startAt="47"/>
            </a:pPr>
            <a:r>
              <a:rPr lang="en-US"/>
              <a:t>Select </a:t>
            </a:r>
            <a:r>
              <a:rPr lang="en-US" b="1"/>
              <a:t>Create New Stage</a:t>
            </a:r>
            <a:r>
              <a:rPr lang="en-US"/>
              <a:t>. </a:t>
            </a:r>
          </a:p>
        </p:txBody>
      </p:sp>
      <p:pic>
        <p:nvPicPr>
          <p:cNvPr id="16" name="Picture 15">
            <a:extLst>
              <a:ext uri="{FF2B5EF4-FFF2-40B4-BE49-F238E27FC236}">
                <a16:creationId xmlns:a16="http://schemas.microsoft.com/office/drawing/2014/main" id="{6A6D3A8C-C96A-CFC1-7321-F37D2408F6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3609" y="10952810"/>
            <a:ext cx="10058400" cy="2279904"/>
          </a:xfrm>
          <a:prstGeom prst="rect">
            <a:avLst/>
          </a:prstGeom>
          <a:ln w="12700">
            <a:solidFill>
              <a:schemeClr val="tx1"/>
            </a:solidFill>
          </a:ln>
        </p:spPr>
      </p:pic>
      <p:sp>
        <p:nvSpPr>
          <p:cNvPr id="8" name="Rectangle 7">
            <a:extLst>
              <a:ext uri="{FF2B5EF4-FFF2-40B4-BE49-F238E27FC236}">
                <a16:creationId xmlns:a16="http://schemas.microsoft.com/office/drawing/2014/main" id="{EE1A44E7-9EF0-30EB-6375-521708A8174F}"/>
              </a:ext>
              <a:ext uri="{C183D7F6-B498-43B3-948B-1728B52AA6E4}">
                <adec:decorative xmlns:adec="http://schemas.microsoft.com/office/drawing/2017/decorative" val="1"/>
              </a:ext>
            </a:extLst>
          </p:cNvPr>
          <p:cNvSpPr/>
          <p:nvPr/>
        </p:nvSpPr>
        <p:spPr>
          <a:xfrm>
            <a:off x="2344511" y="3767818"/>
            <a:ext cx="3751489" cy="67491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23C4826-FA2B-747C-BA20-AF3B324C8FD4}"/>
              </a:ext>
              <a:ext uri="{C183D7F6-B498-43B3-948B-1728B52AA6E4}">
                <adec:decorative xmlns:adec="http://schemas.microsoft.com/office/drawing/2017/decorative" val="1"/>
              </a:ext>
            </a:extLst>
          </p:cNvPr>
          <p:cNvSpPr/>
          <p:nvPr/>
        </p:nvSpPr>
        <p:spPr>
          <a:xfrm>
            <a:off x="9276174" y="11091370"/>
            <a:ext cx="1159935" cy="2648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83086DB-1112-04A0-57F8-C2B0FEA8C112}"/>
              </a:ext>
              <a:ext uri="{C183D7F6-B498-43B3-948B-1728B52AA6E4}">
                <adec:decorative xmlns:adec="http://schemas.microsoft.com/office/drawing/2017/decorative" val="1"/>
              </a:ext>
            </a:extLst>
          </p:cNvPr>
          <p:cNvSpPr/>
          <p:nvPr/>
        </p:nvSpPr>
        <p:spPr>
          <a:xfrm>
            <a:off x="9316503" y="12155691"/>
            <a:ext cx="1788589" cy="27758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1B1E0D1-DB2E-86A3-9BE1-95CE69614598}"/>
              </a:ext>
              <a:ext uri="{C183D7F6-B498-43B3-948B-1728B52AA6E4}">
                <adec:decorative xmlns:adec="http://schemas.microsoft.com/office/drawing/2017/decorative" val="1"/>
              </a:ext>
            </a:extLst>
          </p:cNvPr>
          <p:cNvSpPr>
            <a:spLocks noChangeAspect="1"/>
          </p:cNvSpPr>
          <p:nvPr/>
        </p:nvSpPr>
        <p:spPr>
          <a:xfrm>
            <a:off x="8727534" y="1095281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47</a:t>
            </a:r>
          </a:p>
        </p:txBody>
      </p:sp>
      <p:sp>
        <p:nvSpPr>
          <p:cNvPr id="17" name="Oval 16">
            <a:extLst>
              <a:ext uri="{FF2B5EF4-FFF2-40B4-BE49-F238E27FC236}">
                <a16:creationId xmlns:a16="http://schemas.microsoft.com/office/drawing/2014/main" id="{B8E5B3F9-5C11-8344-5811-843BC8947E49}"/>
              </a:ext>
              <a:ext uri="{C183D7F6-B498-43B3-948B-1728B52AA6E4}">
                <adec:decorative xmlns:adec="http://schemas.microsoft.com/office/drawing/2017/decorative" val="1"/>
              </a:ext>
            </a:extLst>
          </p:cNvPr>
          <p:cNvSpPr>
            <a:spLocks noChangeAspect="1"/>
          </p:cNvSpPr>
          <p:nvPr/>
        </p:nvSpPr>
        <p:spPr>
          <a:xfrm>
            <a:off x="8771736" y="1201982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48</a:t>
            </a:r>
          </a:p>
        </p:txBody>
      </p:sp>
      <p:sp>
        <p:nvSpPr>
          <p:cNvPr id="2" name="Date Placeholder 1">
            <a:extLst>
              <a:ext uri="{FF2B5EF4-FFF2-40B4-BE49-F238E27FC236}">
                <a16:creationId xmlns:a16="http://schemas.microsoft.com/office/drawing/2014/main" id="{86BE289F-38F9-B6FD-6F2A-58AD9255E201}"/>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33A4B12F-1915-8E4C-DE11-EAB4099199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A295EEA4-EBAE-CE6D-03CF-328BA3436C4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19</a:t>
            </a:fld>
            <a:endParaRPr lang="en-US"/>
          </a:p>
        </p:txBody>
      </p:sp>
    </p:spTree>
    <p:extLst>
      <p:ext uri="{BB962C8B-B14F-4D97-AF65-F5344CB8AC3E}">
        <p14:creationId xmlns:p14="http://schemas.microsoft.com/office/powerpoint/2010/main" val="323502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290C7B-1E2C-4C79-77FF-19FCB458722E}"/>
              </a:ext>
            </a:extLst>
          </p:cNvPr>
          <p:cNvSpPr>
            <a:spLocks noGrp="1"/>
          </p:cNvSpPr>
          <p:nvPr>
            <p:ph type="title"/>
          </p:nvPr>
        </p:nvSpPr>
        <p:spPr>
          <a:xfrm>
            <a:off x="838198" y="780325"/>
            <a:ext cx="10515600" cy="808698"/>
          </a:xfrm>
        </p:spPr>
        <p:txBody>
          <a:bodyPr>
            <a:noAutofit/>
          </a:bodyPr>
          <a:lstStyle/>
          <a:p>
            <a:r>
              <a:rPr lang="en-US"/>
              <a:t>Price Match Option for Request for Quotes (Part 1 </a:t>
            </a:r>
            <a:r>
              <a:rPr lang="en-US">
                <a:latin typeface="Arial"/>
                <a:cs typeface="Arial"/>
              </a:rPr>
              <a:t>of 24)</a:t>
            </a:r>
            <a:endParaRPr lang="en-US"/>
          </a:p>
        </p:txBody>
      </p:sp>
      <p:sp>
        <p:nvSpPr>
          <p:cNvPr id="14" name="TextBox 13">
            <a:extLst>
              <a:ext uri="{FF2B5EF4-FFF2-40B4-BE49-F238E27FC236}">
                <a16:creationId xmlns:a16="http://schemas.microsoft.com/office/drawing/2014/main" id="{1A158536-8CB5-034B-D1D6-9A9D34E234ED}"/>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83032BC-F9AC-FEB1-2335-C3E713927DC7}"/>
              </a:ext>
            </a:extLst>
          </p:cNvPr>
          <p:cNvSpPr>
            <a:spLocks noGrp="1"/>
          </p:cNvSpPr>
          <p:nvPr>
            <p:ph type="body" sz="quarter" idx="13"/>
          </p:nvPr>
        </p:nvSpPr>
        <p:spPr/>
        <p:txBody>
          <a:bodyPr/>
          <a:lstStyle/>
          <a:p>
            <a:pPr marL="742950" indent="-742950">
              <a:buFont typeface="+mj-lt"/>
              <a:buAutoNum type="arabicPeriod"/>
            </a:pPr>
            <a:r>
              <a:rPr lang="en-US"/>
              <a:t>Click the </a:t>
            </a:r>
            <a:r>
              <a:rPr lang="en-US" b="1"/>
              <a:t>Global Navigation Menu</a:t>
            </a:r>
            <a:r>
              <a:rPr lang="en-US"/>
              <a:t>.</a:t>
            </a:r>
          </a:p>
          <a:p>
            <a:pPr marL="74295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University System of Georgia (USG) users complete local log on and then proceed to </a:t>
            </a:r>
            <a:r>
              <a:rPr kumimoji="0" lang="en-US" sz="2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Step 4</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a:p>
          <a:p>
            <a:endParaRPr lang="en-US"/>
          </a:p>
        </p:txBody>
      </p:sp>
      <p:pic>
        <p:nvPicPr>
          <p:cNvPr id="9" name="Picture 8">
            <a:extLst>
              <a:ext uri="{FF2B5EF4-FFF2-40B4-BE49-F238E27FC236}">
                <a16:creationId xmlns:a16="http://schemas.microsoft.com/office/drawing/2014/main" id="{1C8499A7-B82A-ECA1-74AB-CC57F7CC68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5600" y="4449298"/>
            <a:ext cx="6400800" cy="3962399"/>
          </a:xfrm>
          <a:prstGeom prst="rect">
            <a:avLst/>
          </a:prstGeom>
          <a:ln w="12700">
            <a:solidFill>
              <a:schemeClr val="tx1"/>
            </a:solidFill>
          </a:ln>
        </p:spPr>
      </p:pic>
      <p:sp>
        <p:nvSpPr>
          <p:cNvPr id="7" name="Text Placeholder 6">
            <a:extLst>
              <a:ext uri="{FF2B5EF4-FFF2-40B4-BE49-F238E27FC236}">
                <a16:creationId xmlns:a16="http://schemas.microsoft.com/office/drawing/2014/main" id="{8C587557-C308-1C14-E943-DCDE39C0D96A}"/>
              </a:ext>
            </a:extLst>
          </p:cNvPr>
          <p:cNvSpPr>
            <a:spLocks noGrp="1"/>
          </p:cNvSpPr>
          <p:nvPr>
            <p:ph type="body" sz="quarter" idx="14"/>
          </p:nvPr>
        </p:nvSpPr>
        <p:spPr/>
        <p:txBody>
          <a:bodyPr/>
          <a:lstStyle/>
          <a:p>
            <a:pPr marL="742950" indent="-742950">
              <a:buFont typeface="+mj-lt"/>
              <a:buAutoNum type="arabicPeriod" startAt="2"/>
            </a:pPr>
            <a:r>
              <a:rPr lang="en-US"/>
              <a:t>Click </a:t>
            </a:r>
            <a:r>
              <a:rPr lang="en-US" b="1"/>
              <a:t>Sourcing</a:t>
            </a:r>
            <a:r>
              <a:rPr lang="en-US"/>
              <a:t>,</a:t>
            </a:r>
            <a:r>
              <a:rPr lang="en-US" b="1"/>
              <a:t> Contracts &amp; Supplier Management</a:t>
            </a:r>
            <a:r>
              <a:rPr lang="en-US"/>
              <a:t>.</a:t>
            </a:r>
          </a:p>
        </p:txBody>
      </p:sp>
      <p:pic>
        <p:nvPicPr>
          <p:cNvPr id="15" name="Picture 14">
            <a:extLst>
              <a:ext uri="{FF2B5EF4-FFF2-40B4-BE49-F238E27FC236}">
                <a16:creationId xmlns:a16="http://schemas.microsoft.com/office/drawing/2014/main" id="{2FA3A6B2-5637-9B7F-9E2D-925CB065FA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51895" y="10434684"/>
            <a:ext cx="6400800" cy="4883211"/>
          </a:xfrm>
          <a:prstGeom prst="rect">
            <a:avLst/>
          </a:prstGeom>
          <a:ln w="12700">
            <a:solidFill>
              <a:schemeClr val="tx1"/>
            </a:solidFill>
          </a:ln>
        </p:spPr>
      </p:pic>
      <p:sp>
        <p:nvSpPr>
          <p:cNvPr id="12" name="Rectangle 11">
            <a:extLst>
              <a:ext uri="{FF2B5EF4-FFF2-40B4-BE49-F238E27FC236}">
                <a16:creationId xmlns:a16="http://schemas.microsoft.com/office/drawing/2014/main" id="{47EB166D-E2ED-5E8C-F209-CBF5AAE38191}"/>
              </a:ext>
              <a:ext uri="{C183D7F6-B498-43B3-948B-1728B52AA6E4}">
                <adec:decorative xmlns:adec="http://schemas.microsoft.com/office/drawing/2017/decorative" val="1"/>
              </a:ext>
            </a:extLst>
          </p:cNvPr>
          <p:cNvSpPr/>
          <p:nvPr/>
        </p:nvSpPr>
        <p:spPr>
          <a:xfrm>
            <a:off x="2895600" y="4448515"/>
            <a:ext cx="2429520"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E192919-8A4C-036B-627F-69CA0CE33F0F}"/>
              </a:ext>
              <a:ext uri="{C183D7F6-B498-43B3-948B-1728B52AA6E4}">
                <adec:decorative xmlns:adec="http://schemas.microsoft.com/office/drawing/2017/decorative" val="1"/>
              </a:ext>
            </a:extLst>
          </p:cNvPr>
          <p:cNvSpPr/>
          <p:nvPr/>
        </p:nvSpPr>
        <p:spPr>
          <a:xfrm>
            <a:off x="3286033" y="14050295"/>
            <a:ext cx="5966662" cy="11443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A8C0552B-591A-C7BA-7E20-E665227EF28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AD1E2BF7-7DED-8AB9-EA98-F4955F3E25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0DC45ED-01F8-CCD6-3465-17334F546BD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a:p>
        </p:txBody>
      </p:sp>
    </p:spTree>
    <p:custDataLst>
      <p:tags r:id="rId1"/>
    </p:custDataLst>
    <p:extLst>
      <p:ext uri="{BB962C8B-B14F-4D97-AF65-F5344CB8AC3E}">
        <p14:creationId xmlns:p14="http://schemas.microsoft.com/office/powerpoint/2010/main" val="287243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B9D5-59B1-F8B0-AD29-CB1626CB38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4DB11AB-E3E7-1763-A166-F524A64713B2}"/>
              </a:ext>
            </a:extLst>
          </p:cNvPr>
          <p:cNvSpPr>
            <a:spLocks noGrp="1"/>
          </p:cNvSpPr>
          <p:nvPr>
            <p:ph type="title"/>
          </p:nvPr>
        </p:nvSpPr>
        <p:spPr/>
        <p:txBody>
          <a:bodyPr>
            <a:noAutofit/>
          </a:bodyPr>
          <a:lstStyle/>
          <a:p>
            <a:r>
              <a:rPr lang="en-US">
                <a:latin typeface="Arial"/>
                <a:cs typeface="Arial"/>
              </a:rPr>
              <a:t>Price Match Option for Request for Quotes (Part 19 of 24)</a:t>
            </a:r>
          </a:p>
        </p:txBody>
      </p:sp>
      <p:sp>
        <p:nvSpPr>
          <p:cNvPr id="7" name="TextBox 6">
            <a:extLst>
              <a:ext uri="{FF2B5EF4-FFF2-40B4-BE49-F238E27FC236}">
                <a16:creationId xmlns:a16="http://schemas.microsoft.com/office/drawing/2014/main" id="{07960AA6-E0CE-8699-9EBF-38327149C0ED}"/>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55A57A28-53FB-B183-BAF6-1CDE946B86FB}"/>
              </a:ext>
            </a:extLst>
          </p:cNvPr>
          <p:cNvSpPr>
            <a:spLocks noGrp="1"/>
          </p:cNvSpPr>
          <p:nvPr>
            <p:ph type="body" sz="quarter" idx="13"/>
          </p:nvPr>
        </p:nvSpPr>
        <p:spPr/>
        <p:txBody>
          <a:bodyPr>
            <a:normAutofit/>
          </a:bodyPr>
          <a:lstStyle/>
          <a:p>
            <a:pPr marL="742950" indent="-742950">
              <a:buFont typeface="+mj-lt"/>
              <a:buAutoNum type="arabicPeriod" startAt="49"/>
            </a:pPr>
            <a:r>
              <a:rPr lang="en-US"/>
              <a:t>Enter </a:t>
            </a:r>
            <a:r>
              <a:rPr lang="en-US" b="1"/>
              <a:t>Stage Title*</a:t>
            </a:r>
            <a:r>
              <a:rPr lang="en-US"/>
              <a:t>.</a:t>
            </a:r>
            <a:endParaRPr lang="en-US" b="1"/>
          </a:p>
          <a:p>
            <a:pPr marL="742950" indent="-742950">
              <a:buFont typeface="+mj-lt"/>
              <a:buAutoNum type="arabicPeriod" startAt="49"/>
            </a:pPr>
            <a:r>
              <a:rPr lang="en-US"/>
              <a:t>Select </a:t>
            </a:r>
            <a:r>
              <a:rPr lang="en-US" b="1"/>
              <a:t>No </a:t>
            </a:r>
            <a:r>
              <a:rPr lang="en-US"/>
              <a:t>for </a:t>
            </a:r>
            <a:r>
              <a:rPr lang="en-US" b="1"/>
              <a:t>Internal Stage</a:t>
            </a:r>
            <a:r>
              <a:rPr lang="en-US"/>
              <a:t>.</a:t>
            </a:r>
          </a:p>
          <a:p>
            <a:pPr marL="742950" indent="-742950">
              <a:buFont typeface="+mj-lt"/>
              <a:buAutoNum type="arabicPeriod" startAt="49"/>
            </a:pPr>
            <a:r>
              <a:rPr lang="en-US"/>
              <a:t>The </a:t>
            </a:r>
            <a:r>
              <a:rPr lang="en-US" b="1"/>
              <a:t>Event Type* </a:t>
            </a:r>
            <a:r>
              <a:rPr lang="en-US"/>
              <a:t>will auto-populate to </a:t>
            </a:r>
            <a:r>
              <a:rPr lang="en-US" b="1"/>
              <a:t>Request for Quote</a:t>
            </a:r>
            <a:r>
              <a:rPr lang="en-US"/>
              <a:t>. </a:t>
            </a:r>
          </a:p>
          <a:p>
            <a:pPr marL="742950" indent="-742950">
              <a:buFont typeface="+mj-lt"/>
              <a:buAutoNum type="arabicPeriod" startAt="49"/>
            </a:pPr>
            <a:r>
              <a:rPr lang="en-US"/>
              <a:t>Select </a:t>
            </a:r>
            <a:r>
              <a:rPr lang="en-US" b="1"/>
              <a:t>Create from Template </a:t>
            </a:r>
            <a:r>
              <a:rPr lang="en-US"/>
              <a:t>(Optional).</a:t>
            </a:r>
          </a:p>
          <a:p>
            <a:pPr marL="742950" indent="-742950">
              <a:buFont typeface="+mj-lt"/>
              <a:buAutoNum type="arabicPeriod" startAt="49"/>
            </a:pPr>
            <a:r>
              <a:rPr lang="en-US"/>
              <a:t>Click </a:t>
            </a:r>
            <a:r>
              <a:rPr lang="en-US" b="1"/>
              <a:t>Create New Stage</a:t>
            </a:r>
            <a:r>
              <a:rPr lang="en-US"/>
              <a:t>. </a:t>
            </a:r>
          </a:p>
          <a:p>
            <a:endParaRPr lang="en-US"/>
          </a:p>
        </p:txBody>
      </p:sp>
      <p:pic>
        <p:nvPicPr>
          <p:cNvPr id="13" name="Picture 12">
            <a:extLst>
              <a:ext uri="{FF2B5EF4-FFF2-40B4-BE49-F238E27FC236}">
                <a16:creationId xmlns:a16="http://schemas.microsoft.com/office/drawing/2014/main" id="{87E53050-E948-E6DB-1C3E-1DF70B9CF3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28645" y="6371377"/>
            <a:ext cx="8229600" cy="8970654"/>
          </a:xfrm>
          <a:prstGeom prst="rect">
            <a:avLst/>
          </a:prstGeom>
          <a:ln w="12700">
            <a:solidFill>
              <a:schemeClr val="tx1"/>
            </a:solidFill>
          </a:ln>
        </p:spPr>
      </p:pic>
      <p:sp>
        <p:nvSpPr>
          <p:cNvPr id="8" name="Rectangle 7">
            <a:extLst>
              <a:ext uri="{FF2B5EF4-FFF2-40B4-BE49-F238E27FC236}">
                <a16:creationId xmlns:a16="http://schemas.microsoft.com/office/drawing/2014/main" id="{A1A0B930-19AB-179D-FA39-255707917D44}"/>
              </a:ext>
              <a:ext uri="{C183D7F6-B498-43B3-948B-1728B52AA6E4}">
                <adec:decorative xmlns:adec="http://schemas.microsoft.com/office/drawing/2017/decorative" val="1"/>
              </a:ext>
            </a:extLst>
          </p:cNvPr>
          <p:cNvSpPr/>
          <p:nvPr/>
        </p:nvSpPr>
        <p:spPr>
          <a:xfrm>
            <a:off x="5180083" y="9989828"/>
            <a:ext cx="4622503" cy="4767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8BB890E-2F77-BFDB-3283-5C7C04F46D42}"/>
              </a:ext>
              <a:ext uri="{C183D7F6-B498-43B3-948B-1728B52AA6E4}">
                <adec:decorative xmlns:adec="http://schemas.microsoft.com/office/drawing/2017/decorative" val="1"/>
              </a:ext>
            </a:extLst>
          </p:cNvPr>
          <p:cNvSpPr/>
          <p:nvPr/>
        </p:nvSpPr>
        <p:spPr>
          <a:xfrm>
            <a:off x="5180083" y="12341385"/>
            <a:ext cx="3631903" cy="4767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E0F0744-44DF-AEF6-996C-F2DA6476A7F6}"/>
              </a:ext>
              <a:ext uri="{C183D7F6-B498-43B3-948B-1728B52AA6E4}">
                <adec:decorative xmlns:adec="http://schemas.microsoft.com/office/drawing/2017/decorative" val="1"/>
              </a:ext>
            </a:extLst>
          </p:cNvPr>
          <p:cNvSpPr/>
          <p:nvPr/>
        </p:nvSpPr>
        <p:spPr>
          <a:xfrm>
            <a:off x="5169197" y="13070543"/>
            <a:ext cx="3653674" cy="4767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EEE19AB-1481-AE01-AE1B-64BF1E5A67B6}"/>
              </a:ext>
              <a:ext uri="{C183D7F6-B498-43B3-948B-1728B52AA6E4}">
                <adec:decorative xmlns:adec="http://schemas.microsoft.com/office/drawing/2017/decorative" val="1"/>
              </a:ext>
            </a:extLst>
          </p:cNvPr>
          <p:cNvSpPr/>
          <p:nvPr/>
        </p:nvSpPr>
        <p:spPr>
          <a:xfrm>
            <a:off x="6689272" y="14696134"/>
            <a:ext cx="2163536" cy="4767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75ED868-7A0C-1E25-BD5E-EBDF8FC683AC}"/>
              </a:ext>
              <a:ext uri="{C183D7F6-B498-43B3-948B-1728B52AA6E4}">
                <adec:decorative xmlns:adec="http://schemas.microsoft.com/office/drawing/2017/decorative" val="1"/>
              </a:ext>
            </a:extLst>
          </p:cNvPr>
          <p:cNvSpPr/>
          <p:nvPr/>
        </p:nvSpPr>
        <p:spPr>
          <a:xfrm>
            <a:off x="4956924" y="11642166"/>
            <a:ext cx="2309290" cy="47678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21FD199-9C24-EE0D-1DEF-262A86069F50}"/>
              </a:ext>
              <a:ext uri="{C183D7F6-B498-43B3-948B-1728B52AA6E4}">
                <adec:decorative xmlns:adec="http://schemas.microsoft.com/office/drawing/2017/decorative" val="1"/>
              </a:ext>
            </a:extLst>
          </p:cNvPr>
          <p:cNvSpPr>
            <a:spLocks noChangeAspect="1"/>
          </p:cNvSpPr>
          <p:nvPr/>
        </p:nvSpPr>
        <p:spPr>
          <a:xfrm>
            <a:off x="4631443" y="995390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49</a:t>
            </a:r>
          </a:p>
        </p:txBody>
      </p:sp>
      <p:sp>
        <p:nvSpPr>
          <p:cNvPr id="16" name="Oval 15">
            <a:extLst>
              <a:ext uri="{FF2B5EF4-FFF2-40B4-BE49-F238E27FC236}">
                <a16:creationId xmlns:a16="http://schemas.microsoft.com/office/drawing/2014/main" id="{015FC49A-092C-9FCC-126C-0758A2F52EFB}"/>
              </a:ext>
              <a:ext uri="{C183D7F6-B498-43B3-948B-1728B52AA6E4}">
                <adec:decorative xmlns:adec="http://schemas.microsoft.com/office/drawing/2017/decorative" val="1"/>
              </a:ext>
            </a:extLst>
          </p:cNvPr>
          <p:cNvSpPr>
            <a:spLocks noChangeAspect="1"/>
          </p:cNvSpPr>
          <p:nvPr/>
        </p:nvSpPr>
        <p:spPr>
          <a:xfrm>
            <a:off x="4631443" y="123204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51</a:t>
            </a:r>
          </a:p>
        </p:txBody>
      </p:sp>
      <p:sp>
        <p:nvSpPr>
          <p:cNvPr id="17" name="Oval 16">
            <a:extLst>
              <a:ext uri="{FF2B5EF4-FFF2-40B4-BE49-F238E27FC236}">
                <a16:creationId xmlns:a16="http://schemas.microsoft.com/office/drawing/2014/main" id="{F2949C31-1A92-68C5-597C-828F2920693C}"/>
              </a:ext>
              <a:ext uri="{C183D7F6-B498-43B3-948B-1728B52AA6E4}">
                <adec:decorative xmlns:adec="http://schemas.microsoft.com/office/drawing/2017/decorative" val="1"/>
              </a:ext>
            </a:extLst>
          </p:cNvPr>
          <p:cNvSpPr>
            <a:spLocks noChangeAspect="1"/>
          </p:cNvSpPr>
          <p:nvPr/>
        </p:nvSpPr>
        <p:spPr>
          <a:xfrm>
            <a:off x="4408284" y="1160623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50</a:t>
            </a:r>
          </a:p>
        </p:txBody>
      </p:sp>
      <p:sp>
        <p:nvSpPr>
          <p:cNvPr id="18" name="Oval 17">
            <a:extLst>
              <a:ext uri="{FF2B5EF4-FFF2-40B4-BE49-F238E27FC236}">
                <a16:creationId xmlns:a16="http://schemas.microsoft.com/office/drawing/2014/main" id="{DCBFD08D-4DBC-E9DC-201D-6A173CE741F5}"/>
              </a:ext>
              <a:ext uri="{C183D7F6-B498-43B3-948B-1728B52AA6E4}">
                <adec:decorative xmlns:adec="http://schemas.microsoft.com/office/drawing/2017/decorative" val="1"/>
              </a:ext>
            </a:extLst>
          </p:cNvPr>
          <p:cNvSpPr>
            <a:spLocks noChangeAspect="1"/>
          </p:cNvSpPr>
          <p:nvPr/>
        </p:nvSpPr>
        <p:spPr>
          <a:xfrm>
            <a:off x="4631443" y="1305611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52</a:t>
            </a:r>
          </a:p>
        </p:txBody>
      </p:sp>
      <p:sp>
        <p:nvSpPr>
          <p:cNvPr id="19" name="Oval 18">
            <a:extLst>
              <a:ext uri="{FF2B5EF4-FFF2-40B4-BE49-F238E27FC236}">
                <a16:creationId xmlns:a16="http://schemas.microsoft.com/office/drawing/2014/main" id="{D79DC216-6065-82D8-39A7-74615B134705}"/>
              </a:ext>
              <a:ext uri="{C183D7F6-B498-43B3-948B-1728B52AA6E4}">
                <adec:decorative xmlns:adec="http://schemas.microsoft.com/office/drawing/2017/decorative" val="1"/>
              </a:ext>
            </a:extLst>
          </p:cNvPr>
          <p:cNvSpPr>
            <a:spLocks noChangeAspect="1"/>
          </p:cNvSpPr>
          <p:nvPr/>
        </p:nvSpPr>
        <p:spPr>
          <a:xfrm>
            <a:off x="6140632" y="1466020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53</a:t>
            </a:r>
          </a:p>
        </p:txBody>
      </p:sp>
      <p:sp>
        <p:nvSpPr>
          <p:cNvPr id="2" name="Date Placeholder 1">
            <a:extLst>
              <a:ext uri="{FF2B5EF4-FFF2-40B4-BE49-F238E27FC236}">
                <a16:creationId xmlns:a16="http://schemas.microsoft.com/office/drawing/2014/main" id="{2C57EAF4-19BA-957B-F325-38A784641EA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31EF5317-DC27-4477-8043-18861511317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7FDF4B2E-C0D4-69E4-473B-340C02A1A1F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20</a:t>
            </a:fld>
            <a:endParaRPr lang="en-US"/>
          </a:p>
        </p:txBody>
      </p:sp>
    </p:spTree>
    <p:extLst>
      <p:ext uri="{BB962C8B-B14F-4D97-AF65-F5344CB8AC3E}">
        <p14:creationId xmlns:p14="http://schemas.microsoft.com/office/powerpoint/2010/main" val="107745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CB419-23E3-408D-7BAF-45F72AC5EA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26FAE6-2E3B-FE5F-06B4-AC788696D0FD}"/>
              </a:ext>
            </a:extLst>
          </p:cNvPr>
          <p:cNvSpPr>
            <a:spLocks noGrp="1"/>
          </p:cNvSpPr>
          <p:nvPr>
            <p:ph type="title"/>
          </p:nvPr>
        </p:nvSpPr>
        <p:spPr/>
        <p:txBody>
          <a:bodyPr>
            <a:noAutofit/>
          </a:bodyPr>
          <a:lstStyle/>
          <a:p>
            <a:r>
              <a:rPr lang="en-US">
                <a:latin typeface="Arial"/>
                <a:cs typeface="Arial"/>
              </a:rPr>
              <a:t>Price Match Option for Request for Quotes (Part 20 of 24)</a:t>
            </a:r>
          </a:p>
        </p:txBody>
      </p:sp>
      <p:sp>
        <p:nvSpPr>
          <p:cNvPr id="7" name="TextBox 6">
            <a:extLst>
              <a:ext uri="{FF2B5EF4-FFF2-40B4-BE49-F238E27FC236}">
                <a16:creationId xmlns:a16="http://schemas.microsoft.com/office/drawing/2014/main" id="{24E36411-9109-3CE2-9F5C-371C41B68A82}"/>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E9E5C7D-E101-AE69-6E70-D2A7B0FD40EE}"/>
              </a:ext>
            </a:extLst>
          </p:cNvPr>
          <p:cNvSpPr>
            <a:spLocks noGrp="1"/>
          </p:cNvSpPr>
          <p:nvPr>
            <p:ph type="body" sz="quarter" idx="13"/>
          </p:nvPr>
        </p:nvSpPr>
        <p:spPr/>
        <p:txBody>
          <a:bodyPr>
            <a:normAutofit/>
          </a:bodyPr>
          <a:lstStyle/>
          <a:p>
            <a:pPr marL="742950" indent="-742950">
              <a:buFont typeface="+mj-lt"/>
              <a:buAutoNum type="arabicPeriod" startAt="54"/>
            </a:pPr>
            <a:r>
              <a:rPr lang="en-US"/>
              <a:t>Review </a:t>
            </a:r>
            <a:r>
              <a:rPr lang="en-US" b="1"/>
              <a:t>Event Status </a:t>
            </a:r>
            <a:r>
              <a:rPr lang="en-US"/>
              <a:t>displayed as </a:t>
            </a:r>
            <a:r>
              <a:rPr lang="en-US" b="1"/>
              <a:t>Draft</a:t>
            </a:r>
            <a:r>
              <a:rPr lang="en-US"/>
              <a:t>. </a:t>
            </a:r>
          </a:p>
          <a:p>
            <a:endParaRPr lang="en-US"/>
          </a:p>
        </p:txBody>
      </p:sp>
      <p:pic>
        <p:nvPicPr>
          <p:cNvPr id="15" name="Picture 14">
            <a:extLst>
              <a:ext uri="{FF2B5EF4-FFF2-40B4-BE49-F238E27FC236}">
                <a16:creationId xmlns:a16="http://schemas.microsoft.com/office/drawing/2014/main" id="{3ED9A81F-53C3-7CCC-08CA-9F85FA2EF2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4120839"/>
            <a:ext cx="10058400" cy="2528047"/>
          </a:xfrm>
          <a:prstGeom prst="rect">
            <a:avLst/>
          </a:prstGeom>
          <a:ln w="12700">
            <a:solidFill>
              <a:schemeClr val="tx1"/>
            </a:solidFill>
          </a:ln>
        </p:spPr>
      </p:pic>
      <p:sp>
        <p:nvSpPr>
          <p:cNvPr id="10" name="Rectangle 9">
            <a:extLst>
              <a:ext uri="{FF2B5EF4-FFF2-40B4-BE49-F238E27FC236}">
                <a16:creationId xmlns:a16="http://schemas.microsoft.com/office/drawing/2014/main" id="{EA729007-7A27-AF1F-F4C2-CABE74D508A8}"/>
              </a:ext>
              <a:ext uri="{C183D7F6-B498-43B3-948B-1728B52AA6E4}">
                <adec:decorative xmlns:adec="http://schemas.microsoft.com/office/drawing/2017/decorative" val="1"/>
              </a:ext>
            </a:extLst>
          </p:cNvPr>
          <p:cNvSpPr/>
          <p:nvPr/>
        </p:nvSpPr>
        <p:spPr>
          <a:xfrm>
            <a:off x="1093608" y="5146468"/>
            <a:ext cx="3848505" cy="73181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73ACECD1-FC0B-2D49-BB8A-FD5E0D69BCA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000FC734-517A-0B44-1C04-E8AC7AAB894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3C39827E-7B45-D384-EAFF-1A5D509DA25E}"/>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21</a:t>
            </a:fld>
            <a:endParaRPr lang="en-US"/>
          </a:p>
        </p:txBody>
      </p:sp>
    </p:spTree>
    <p:extLst>
      <p:ext uri="{BB962C8B-B14F-4D97-AF65-F5344CB8AC3E}">
        <p14:creationId xmlns:p14="http://schemas.microsoft.com/office/powerpoint/2010/main" val="222442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2C51B-2B42-85FA-66F9-0E67674527B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4120D6-F654-7438-89D9-970E6FF1E9BD}"/>
              </a:ext>
            </a:extLst>
          </p:cNvPr>
          <p:cNvSpPr>
            <a:spLocks noGrp="1"/>
          </p:cNvSpPr>
          <p:nvPr>
            <p:ph type="title"/>
          </p:nvPr>
        </p:nvSpPr>
        <p:spPr/>
        <p:txBody>
          <a:bodyPr>
            <a:noAutofit/>
          </a:bodyPr>
          <a:lstStyle/>
          <a:p>
            <a:r>
              <a:rPr lang="en-US">
                <a:latin typeface="Arial"/>
                <a:cs typeface="Arial"/>
              </a:rPr>
              <a:t>Price Match Option for Request for Quotes (Part 21 of 24)</a:t>
            </a:r>
          </a:p>
        </p:txBody>
      </p:sp>
      <p:sp>
        <p:nvSpPr>
          <p:cNvPr id="7" name="TextBox 6">
            <a:extLst>
              <a:ext uri="{FF2B5EF4-FFF2-40B4-BE49-F238E27FC236}">
                <a16:creationId xmlns:a16="http://schemas.microsoft.com/office/drawing/2014/main" id="{D5F52E08-50FF-2835-A1F3-8B39FC55A7FC}"/>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BD5F9260-0559-DFAE-83B6-9173F54D5427}"/>
              </a:ext>
            </a:extLst>
          </p:cNvPr>
          <p:cNvSpPr>
            <a:spLocks noGrp="1"/>
          </p:cNvSpPr>
          <p:nvPr>
            <p:ph type="body" sz="quarter" idx="13"/>
          </p:nvPr>
        </p:nvSpPr>
        <p:spPr>
          <a:xfrm>
            <a:off x="838199" y="2358030"/>
            <a:ext cx="10569221" cy="6363899"/>
          </a:xfrm>
        </p:spPr>
        <p:txBody>
          <a:bodyPr>
            <a:normAutofit lnSpcReduction="10000"/>
          </a:bodyPr>
          <a:lstStyle/>
          <a:p>
            <a:pPr marL="742950" indent="-742950">
              <a:buFont typeface="+mj-lt"/>
              <a:buAutoNum type="arabicPeriod" startAt="55"/>
            </a:pPr>
            <a:r>
              <a:rPr lang="en-US"/>
              <a:t>Select </a:t>
            </a:r>
            <a:r>
              <a:rPr lang="en-US" b="1"/>
              <a:t>Time Zone</a:t>
            </a:r>
            <a:r>
              <a:rPr lang="en-US"/>
              <a:t>. </a:t>
            </a:r>
          </a:p>
          <a:p>
            <a:pPr marL="742950" indent="-742950">
              <a:buFont typeface="+mj-lt"/>
              <a:buAutoNum type="arabicPeriod" startAt="55"/>
            </a:pPr>
            <a:r>
              <a:rPr lang="en-US"/>
              <a:t>Select </a:t>
            </a:r>
            <a:r>
              <a:rPr lang="en-US" b="1"/>
              <a:t>Open Date*</a:t>
            </a:r>
            <a:r>
              <a:rPr lang="en-US"/>
              <a:t>.</a:t>
            </a:r>
            <a:r>
              <a:rPr lang="en-US" b="1"/>
              <a:t> </a:t>
            </a:r>
          </a:p>
          <a:p>
            <a:pPr marL="742950" indent="-742950">
              <a:buFont typeface="+mj-lt"/>
              <a:buAutoNum type="arabicPeriod" startAt="55"/>
            </a:pPr>
            <a:r>
              <a:rPr lang="en-US"/>
              <a:t>Select </a:t>
            </a:r>
            <a:r>
              <a:rPr lang="en-US" b="1"/>
              <a:t>Close Date*</a:t>
            </a:r>
            <a:r>
              <a:rPr lang="en-US"/>
              <a:t>. </a:t>
            </a:r>
          </a:p>
          <a:p>
            <a:pPr marL="742950" indent="-742950">
              <a:buFont typeface="+mj-lt"/>
              <a:buAutoNum type="arabicPeriod" startAt="55"/>
            </a:pPr>
            <a:r>
              <a:rPr lang="en-US"/>
              <a:t>Select </a:t>
            </a:r>
            <a:r>
              <a:rPr lang="en-US" b="1"/>
              <a:t>Sealed Bid Open Date*</a:t>
            </a:r>
            <a:r>
              <a:rPr lang="en-US"/>
              <a:t>.</a:t>
            </a:r>
            <a:r>
              <a:rPr lang="en-US" b="1"/>
              <a:t> </a:t>
            </a:r>
          </a:p>
          <a:p>
            <a:pPr marL="742950" indent="-742950">
              <a:buFont typeface="+mj-lt"/>
              <a:buAutoNum type="arabicPeriod" startAt="55"/>
            </a:pPr>
            <a:r>
              <a:rPr lang="en-US"/>
              <a:t>Select </a:t>
            </a:r>
            <a:r>
              <a:rPr lang="en-US" b="1"/>
              <a:t>Show Sealed Bid Open Date to Supplier</a:t>
            </a:r>
            <a:r>
              <a:rPr lang="en-US"/>
              <a:t>. </a:t>
            </a:r>
          </a:p>
          <a:p>
            <a:pPr marL="742950" indent="-742950">
              <a:buFont typeface="+mj-lt"/>
              <a:buAutoNum type="arabicPeriod" startAt="55"/>
            </a:pPr>
            <a:r>
              <a:rPr lang="en-US"/>
              <a:t>Select </a:t>
            </a:r>
            <a:r>
              <a:rPr lang="en-US" b="1"/>
              <a:t>Q&amp;A Submission Close Date*</a:t>
            </a:r>
            <a:r>
              <a:rPr lang="en-US"/>
              <a:t>.</a:t>
            </a:r>
          </a:p>
          <a:p>
            <a:pPr marL="809625"/>
            <a:r>
              <a:rPr lang="en-US" sz="2800" b="1"/>
              <a:t>Note: </a:t>
            </a:r>
            <a:r>
              <a:rPr lang="en-US" sz="2800"/>
              <a:t>Do not click the </a:t>
            </a:r>
            <a:r>
              <a:rPr lang="en-US" sz="2800" i="1"/>
              <a:t>Q&amp;A Submission Close Date* </a:t>
            </a:r>
            <a:r>
              <a:rPr lang="en-US" sz="2800"/>
              <a:t>checkbox, otherwise the </a:t>
            </a:r>
            <a:r>
              <a:rPr lang="en-US" sz="2800" i="1"/>
              <a:t>Q&amp;A Deadline </a:t>
            </a:r>
            <a:r>
              <a:rPr lang="en-US" sz="2800"/>
              <a:t>will set as the close date of the event. Ensure the </a:t>
            </a:r>
            <a:r>
              <a:rPr lang="en-US" sz="2800" i="1"/>
              <a:t>Q&amp;A Submission Close Date </a:t>
            </a:r>
            <a:r>
              <a:rPr lang="en-US" sz="2800"/>
              <a:t>is set before the </a:t>
            </a:r>
            <a:r>
              <a:rPr lang="en-US" sz="2800" i="1"/>
              <a:t>Event Close Date</a:t>
            </a:r>
            <a:r>
              <a:rPr lang="en-US" sz="2800"/>
              <a:t>. </a:t>
            </a:r>
          </a:p>
          <a:p>
            <a:pPr marL="742950" indent="-742950">
              <a:buFont typeface="+mj-lt"/>
              <a:buAutoNum type="arabicPeriod" startAt="61"/>
            </a:pPr>
            <a:r>
              <a:rPr lang="en-US"/>
              <a:t>Click </a:t>
            </a:r>
            <a:r>
              <a:rPr lang="en-US" b="1"/>
              <a:t>Save Progress</a:t>
            </a:r>
            <a:r>
              <a:rPr lang="en-US"/>
              <a:t>.</a:t>
            </a:r>
            <a:r>
              <a:rPr lang="en-US" b="1"/>
              <a:t> </a:t>
            </a:r>
          </a:p>
          <a:p>
            <a:pPr marL="742950" indent="-742950">
              <a:buFont typeface="+mj-lt"/>
              <a:buAutoNum type="arabicPeriod" startAt="56"/>
            </a:pPr>
            <a:endParaRPr lang="en-US"/>
          </a:p>
          <a:p>
            <a:endParaRPr lang="en-US"/>
          </a:p>
        </p:txBody>
      </p:sp>
      <p:pic>
        <p:nvPicPr>
          <p:cNvPr id="13" name="Picture 12">
            <a:extLst>
              <a:ext uri="{FF2B5EF4-FFF2-40B4-BE49-F238E27FC236}">
                <a16:creationId xmlns:a16="http://schemas.microsoft.com/office/drawing/2014/main" id="{3C696CA1-AB25-F81C-44B2-CE660EE82A51}"/>
              </a:ext>
              <a:ext uri="{C183D7F6-B498-43B3-948B-1728B52AA6E4}">
                <adec:decorative xmlns:adec="http://schemas.microsoft.com/office/drawing/2017/decorative" val="1"/>
              </a:ext>
            </a:extLst>
          </p:cNvPr>
          <p:cNvPicPr>
            <a:picLocks noChangeAspect="1"/>
          </p:cNvPicPr>
          <p:nvPr/>
        </p:nvPicPr>
        <p:blipFill>
          <a:blip r:embed="rId3"/>
          <a:srcRect l="20400" t="44801"/>
          <a:stretch>
            <a:fillRect/>
          </a:stretch>
        </p:blipFill>
        <p:spPr>
          <a:xfrm>
            <a:off x="1550809" y="8838911"/>
            <a:ext cx="9144000" cy="6112672"/>
          </a:xfrm>
          <a:prstGeom prst="rect">
            <a:avLst/>
          </a:prstGeom>
          <a:ln w="12700">
            <a:solidFill>
              <a:schemeClr val="tx1"/>
            </a:solidFill>
          </a:ln>
        </p:spPr>
      </p:pic>
      <p:sp>
        <p:nvSpPr>
          <p:cNvPr id="10" name="Rectangle 9">
            <a:extLst>
              <a:ext uri="{FF2B5EF4-FFF2-40B4-BE49-F238E27FC236}">
                <a16:creationId xmlns:a16="http://schemas.microsoft.com/office/drawing/2014/main" id="{33B3A4C6-F590-5B59-1EBB-078612D07FFA}"/>
              </a:ext>
              <a:ext uri="{C183D7F6-B498-43B3-948B-1728B52AA6E4}">
                <adec:decorative xmlns:adec="http://schemas.microsoft.com/office/drawing/2017/decorative" val="1"/>
              </a:ext>
            </a:extLst>
          </p:cNvPr>
          <p:cNvSpPr/>
          <p:nvPr/>
        </p:nvSpPr>
        <p:spPr>
          <a:xfrm>
            <a:off x="3222577" y="9194589"/>
            <a:ext cx="2544130" cy="3123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4E399AC-C683-67FC-7B8E-746899DAE0CD}"/>
              </a:ext>
              <a:ext uri="{C183D7F6-B498-43B3-948B-1728B52AA6E4}">
                <adec:decorative xmlns:adec="http://schemas.microsoft.com/office/drawing/2017/decorative" val="1"/>
              </a:ext>
            </a:extLst>
          </p:cNvPr>
          <p:cNvSpPr/>
          <p:nvPr/>
        </p:nvSpPr>
        <p:spPr>
          <a:xfrm>
            <a:off x="3219173" y="9635563"/>
            <a:ext cx="1924327" cy="3437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F0A6C6A-0249-4B39-5048-CBDB7E25C9CA}"/>
              </a:ext>
              <a:ext uri="{C183D7F6-B498-43B3-948B-1728B52AA6E4}">
                <adec:decorative xmlns:adec="http://schemas.microsoft.com/office/drawing/2017/decorative" val="1"/>
              </a:ext>
            </a:extLst>
          </p:cNvPr>
          <p:cNvSpPr/>
          <p:nvPr/>
        </p:nvSpPr>
        <p:spPr>
          <a:xfrm>
            <a:off x="3219172" y="10339055"/>
            <a:ext cx="1924327" cy="3437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2832E0A-1FCA-0F93-5D7B-B8A17AD8485B}"/>
              </a:ext>
              <a:ext uri="{C183D7F6-B498-43B3-948B-1728B52AA6E4}">
                <adec:decorative xmlns:adec="http://schemas.microsoft.com/office/drawing/2017/decorative" val="1"/>
              </a:ext>
            </a:extLst>
          </p:cNvPr>
          <p:cNvSpPr/>
          <p:nvPr/>
        </p:nvSpPr>
        <p:spPr>
          <a:xfrm>
            <a:off x="7877628" y="14533177"/>
            <a:ext cx="1300844" cy="28817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C854BE2-705F-E0E4-D35C-3FCC18FA2FF5}"/>
              </a:ext>
              <a:ext uri="{C183D7F6-B498-43B3-948B-1728B52AA6E4}">
                <adec:decorative xmlns:adec="http://schemas.microsoft.com/office/drawing/2017/decorative" val="1"/>
              </a:ext>
            </a:extLst>
          </p:cNvPr>
          <p:cNvSpPr/>
          <p:nvPr/>
        </p:nvSpPr>
        <p:spPr>
          <a:xfrm>
            <a:off x="3219172" y="12962163"/>
            <a:ext cx="1924328" cy="3946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A242C1F-B378-2FEE-6205-91BCA0D42205}"/>
              </a:ext>
              <a:ext uri="{C183D7F6-B498-43B3-948B-1728B52AA6E4}">
                <adec:decorative xmlns:adec="http://schemas.microsoft.com/office/drawing/2017/decorative" val="1"/>
              </a:ext>
            </a:extLst>
          </p:cNvPr>
          <p:cNvSpPr>
            <a:spLocks noChangeAspect="1"/>
          </p:cNvSpPr>
          <p:nvPr/>
        </p:nvSpPr>
        <p:spPr>
          <a:xfrm>
            <a:off x="2670533" y="907642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55</a:t>
            </a:r>
          </a:p>
        </p:txBody>
      </p:sp>
      <p:sp>
        <p:nvSpPr>
          <p:cNvPr id="16" name="Oval 15">
            <a:extLst>
              <a:ext uri="{FF2B5EF4-FFF2-40B4-BE49-F238E27FC236}">
                <a16:creationId xmlns:a16="http://schemas.microsoft.com/office/drawing/2014/main" id="{70EBD37F-23EE-ED0E-E5E2-A53C0FD7093A}"/>
              </a:ext>
              <a:ext uri="{C183D7F6-B498-43B3-948B-1728B52AA6E4}">
                <adec:decorative xmlns:adec="http://schemas.microsoft.com/office/drawing/2017/decorative" val="1"/>
              </a:ext>
            </a:extLst>
          </p:cNvPr>
          <p:cNvSpPr>
            <a:spLocks noChangeAspect="1"/>
          </p:cNvSpPr>
          <p:nvPr/>
        </p:nvSpPr>
        <p:spPr>
          <a:xfrm>
            <a:off x="5143500" y="953309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56</a:t>
            </a:r>
          </a:p>
        </p:txBody>
      </p:sp>
      <p:sp>
        <p:nvSpPr>
          <p:cNvPr id="17" name="Oval 16">
            <a:extLst>
              <a:ext uri="{FF2B5EF4-FFF2-40B4-BE49-F238E27FC236}">
                <a16:creationId xmlns:a16="http://schemas.microsoft.com/office/drawing/2014/main" id="{50D7D63E-51C1-8F1D-3385-7398CC5982AF}"/>
              </a:ext>
              <a:ext uri="{C183D7F6-B498-43B3-948B-1728B52AA6E4}">
                <adec:decorative xmlns:adec="http://schemas.microsoft.com/office/drawing/2017/decorative" val="1"/>
              </a:ext>
            </a:extLst>
          </p:cNvPr>
          <p:cNvSpPr>
            <a:spLocks noChangeAspect="1"/>
          </p:cNvSpPr>
          <p:nvPr/>
        </p:nvSpPr>
        <p:spPr>
          <a:xfrm>
            <a:off x="5143499" y="1022803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57</a:t>
            </a:r>
          </a:p>
        </p:txBody>
      </p:sp>
      <p:sp>
        <p:nvSpPr>
          <p:cNvPr id="18" name="Oval 17">
            <a:extLst>
              <a:ext uri="{FF2B5EF4-FFF2-40B4-BE49-F238E27FC236}">
                <a16:creationId xmlns:a16="http://schemas.microsoft.com/office/drawing/2014/main" id="{836FEF81-AD4C-BF29-F9EE-BAB6055712C0}"/>
              </a:ext>
              <a:ext uri="{C183D7F6-B498-43B3-948B-1728B52AA6E4}">
                <adec:decorative xmlns:adec="http://schemas.microsoft.com/office/drawing/2017/decorative" val="1"/>
              </a:ext>
            </a:extLst>
          </p:cNvPr>
          <p:cNvSpPr>
            <a:spLocks noChangeAspect="1"/>
          </p:cNvSpPr>
          <p:nvPr/>
        </p:nvSpPr>
        <p:spPr>
          <a:xfrm>
            <a:off x="2670532" y="1291075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60</a:t>
            </a:r>
          </a:p>
        </p:txBody>
      </p:sp>
      <p:sp>
        <p:nvSpPr>
          <p:cNvPr id="19" name="Oval 18">
            <a:extLst>
              <a:ext uri="{FF2B5EF4-FFF2-40B4-BE49-F238E27FC236}">
                <a16:creationId xmlns:a16="http://schemas.microsoft.com/office/drawing/2014/main" id="{5C3CEDD2-33F8-7F4E-BF6F-1D6F566A01C1}"/>
              </a:ext>
              <a:ext uri="{C183D7F6-B498-43B3-948B-1728B52AA6E4}">
                <adec:decorative xmlns:adec="http://schemas.microsoft.com/office/drawing/2017/decorative" val="1"/>
              </a:ext>
            </a:extLst>
          </p:cNvPr>
          <p:cNvSpPr>
            <a:spLocks noChangeAspect="1"/>
          </p:cNvSpPr>
          <p:nvPr/>
        </p:nvSpPr>
        <p:spPr>
          <a:xfrm>
            <a:off x="7328988" y="1440294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61</a:t>
            </a:r>
          </a:p>
        </p:txBody>
      </p:sp>
      <p:sp>
        <p:nvSpPr>
          <p:cNvPr id="20" name="Rectangle 19">
            <a:extLst>
              <a:ext uri="{FF2B5EF4-FFF2-40B4-BE49-F238E27FC236}">
                <a16:creationId xmlns:a16="http://schemas.microsoft.com/office/drawing/2014/main" id="{CC15068C-6264-0570-546A-F3C5F19E1224}"/>
              </a:ext>
              <a:ext uri="{C183D7F6-B498-43B3-948B-1728B52AA6E4}">
                <adec:decorative xmlns:adec="http://schemas.microsoft.com/office/drawing/2017/decorative" val="1"/>
              </a:ext>
            </a:extLst>
          </p:cNvPr>
          <p:cNvSpPr/>
          <p:nvPr/>
        </p:nvSpPr>
        <p:spPr>
          <a:xfrm>
            <a:off x="3088543" y="10939100"/>
            <a:ext cx="1924327" cy="3437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D92C320-4C2E-6A92-C8A6-322D8F03BA06}"/>
              </a:ext>
              <a:ext uri="{C183D7F6-B498-43B3-948B-1728B52AA6E4}">
                <adec:decorative xmlns:adec="http://schemas.microsoft.com/office/drawing/2017/decorative" val="1"/>
              </a:ext>
            </a:extLst>
          </p:cNvPr>
          <p:cNvSpPr>
            <a:spLocks noChangeAspect="1"/>
          </p:cNvSpPr>
          <p:nvPr/>
        </p:nvSpPr>
        <p:spPr>
          <a:xfrm>
            <a:off x="5012870" y="1082808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58</a:t>
            </a:r>
          </a:p>
        </p:txBody>
      </p:sp>
      <p:sp>
        <p:nvSpPr>
          <p:cNvPr id="22" name="Rectangle 21">
            <a:extLst>
              <a:ext uri="{FF2B5EF4-FFF2-40B4-BE49-F238E27FC236}">
                <a16:creationId xmlns:a16="http://schemas.microsoft.com/office/drawing/2014/main" id="{9E011024-23F2-0FD4-5E7C-CDEDA8B9BDB6}"/>
              </a:ext>
              <a:ext uri="{C183D7F6-B498-43B3-948B-1728B52AA6E4}">
                <adec:decorative xmlns:adec="http://schemas.microsoft.com/office/drawing/2017/decorative" val="1"/>
              </a:ext>
            </a:extLst>
          </p:cNvPr>
          <p:cNvSpPr/>
          <p:nvPr/>
        </p:nvSpPr>
        <p:spPr>
          <a:xfrm>
            <a:off x="3088543" y="11512526"/>
            <a:ext cx="3187741" cy="3437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E7F2F07F-C5AF-4E59-5CF7-F99E0899B832}"/>
              </a:ext>
              <a:ext uri="{C183D7F6-B498-43B3-948B-1728B52AA6E4}">
                <adec:decorative xmlns:adec="http://schemas.microsoft.com/office/drawing/2017/decorative" val="1"/>
              </a:ext>
            </a:extLst>
          </p:cNvPr>
          <p:cNvSpPr>
            <a:spLocks noChangeAspect="1"/>
          </p:cNvSpPr>
          <p:nvPr/>
        </p:nvSpPr>
        <p:spPr>
          <a:xfrm>
            <a:off x="6276284" y="1141005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59</a:t>
            </a:r>
          </a:p>
        </p:txBody>
      </p:sp>
      <p:sp>
        <p:nvSpPr>
          <p:cNvPr id="2" name="Date Placeholder 1">
            <a:extLst>
              <a:ext uri="{FF2B5EF4-FFF2-40B4-BE49-F238E27FC236}">
                <a16:creationId xmlns:a16="http://schemas.microsoft.com/office/drawing/2014/main" id="{51FBDEFE-BC26-6EF5-0DD4-036E2777F0B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635FACC7-0A79-9EB1-0BD1-4D7378A118F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18941E1D-8898-2001-F714-8C9AD88B0FA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22</a:t>
            </a:fld>
            <a:endParaRPr lang="en-US"/>
          </a:p>
        </p:txBody>
      </p:sp>
    </p:spTree>
    <p:extLst>
      <p:ext uri="{BB962C8B-B14F-4D97-AF65-F5344CB8AC3E}">
        <p14:creationId xmlns:p14="http://schemas.microsoft.com/office/powerpoint/2010/main" val="349090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866C-97BD-8E6B-B108-AE22865E40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737157E-7AE7-B1A1-173D-E56BB681E894}"/>
              </a:ext>
            </a:extLst>
          </p:cNvPr>
          <p:cNvSpPr>
            <a:spLocks noGrp="1"/>
          </p:cNvSpPr>
          <p:nvPr>
            <p:ph type="title"/>
          </p:nvPr>
        </p:nvSpPr>
        <p:spPr/>
        <p:txBody>
          <a:bodyPr>
            <a:noAutofit/>
          </a:bodyPr>
          <a:lstStyle/>
          <a:p>
            <a:r>
              <a:rPr lang="en-US">
                <a:latin typeface="Arial"/>
                <a:cs typeface="Arial"/>
              </a:rPr>
              <a:t>Price Match Option for Request for Quotes (Part 22 of 24)</a:t>
            </a:r>
          </a:p>
        </p:txBody>
      </p:sp>
      <p:sp>
        <p:nvSpPr>
          <p:cNvPr id="7" name="TextBox 6">
            <a:extLst>
              <a:ext uri="{FF2B5EF4-FFF2-40B4-BE49-F238E27FC236}">
                <a16:creationId xmlns:a16="http://schemas.microsoft.com/office/drawing/2014/main" id="{7738BC75-C99D-E047-8F88-97AB8AB650FF}"/>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A74BBDC6-3F68-C523-1444-BAB8F9F81608}"/>
              </a:ext>
            </a:extLst>
          </p:cNvPr>
          <p:cNvSpPr>
            <a:spLocks noGrp="1"/>
          </p:cNvSpPr>
          <p:nvPr>
            <p:ph type="body" sz="quarter" idx="13"/>
          </p:nvPr>
        </p:nvSpPr>
        <p:spPr/>
        <p:txBody>
          <a:bodyPr>
            <a:normAutofit/>
          </a:bodyPr>
          <a:lstStyle/>
          <a:p>
            <a:pPr marL="742950" indent="-742950">
              <a:buFont typeface="+mj-lt"/>
              <a:buAutoNum type="arabicPeriod" startAt="62"/>
            </a:pPr>
            <a:r>
              <a:rPr lang="en-US"/>
              <a:t>Review </a:t>
            </a:r>
            <a:r>
              <a:rPr lang="en-US" b="1"/>
              <a:t>Successfully Saved Changes </a:t>
            </a:r>
            <a:r>
              <a:rPr lang="en-US"/>
              <a:t>notification. </a:t>
            </a:r>
          </a:p>
          <a:p>
            <a:endParaRPr lang="en-US"/>
          </a:p>
        </p:txBody>
      </p:sp>
      <p:pic>
        <p:nvPicPr>
          <p:cNvPr id="14" name="Picture 13">
            <a:extLst>
              <a:ext uri="{FF2B5EF4-FFF2-40B4-BE49-F238E27FC236}">
                <a16:creationId xmlns:a16="http://schemas.microsoft.com/office/drawing/2014/main" id="{B428A15D-1E33-974E-8E26-8D704E822F93}"/>
              </a:ext>
              <a:ext uri="{C183D7F6-B498-43B3-948B-1728B52AA6E4}">
                <adec:decorative xmlns:adec="http://schemas.microsoft.com/office/drawing/2017/decorative" val="1"/>
              </a:ext>
            </a:extLst>
          </p:cNvPr>
          <p:cNvPicPr>
            <a:picLocks noChangeAspect="1"/>
          </p:cNvPicPr>
          <p:nvPr/>
        </p:nvPicPr>
        <p:blipFill>
          <a:blip r:embed="rId3"/>
          <a:srcRect l="1228"/>
          <a:stretch>
            <a:fillRect/>
          </a:stretch>
        </p:blipFill>
        <p:spPr>
          <a:xfrm>
            <a:off x="1066799" y="4449533"/>
            <a:ext cx="10058400" cy="1710499"/>
          </a:xfrm>
          <a:prstGeom prst="rect">
            <a:avLst/>
          </a:prstGeom>
          <a:ln w="12700">
            <a:solidFill>
              <a:schemeClr val="tx1"/>
            </a:solidFill>
          </a:ln>
        </p:spPr>
      </p:pic>
      <p:sp>
        <p:nvSpPr>
          <p:cNvPr id="13" name="Text Placeholder 12">
            <a:extLst>
              <a:ext uri="{FF2B5EF4-FFF2-40B4-BE49-F238E27FC236}">
                <a16:creationId xmlns:a16="http://schemas.microsoft.com/office/drawing/2014/main" id="{A03FCB39-B181-6AAD-629D-7307E7AF1F24}"/>
              </a:ext>
            </a:extLst>
          </p:cNvPr>
          <p:cNvSpPr>
            <a:spLocks noGrp="1"/>
          </p:cNvSpPr>
          <p:nvPr>
            <p:ph type="body" sz="quarter" idx="14"/>
          </p:nvPr>
        </p:nvSpPr>
        <p:spPr/>
        <p:txBody>
          <a:bodyPr/>
          <a:lstStyle/>
          <a:p>
            <a:pPr marL="742950" indent="-742950">
              <a:buFont typeface="+mj-lt"/>
              <a:buAutoNum type="arabicPeriod" startAt="63"/>
            </a:pPr>
            <a:r>
              <a:rPr lang="en-US"/>
              <a:t>Click </a:t>
            </a:r>
            <a:r>
              <a:rPr lang="en-US" b="1"/>
              <a:t>Items</a:t>
            </a:r>
            <a:r>
              <a:rPr lang="en-US"/>
              <a:t>. </a:t>
            </a:r>
          </a:p>
          <a:p>
            <a:pPr marL="742950" indent="-742950">
              <a:buFont typeface="+mj-lt"/>
              <a:buAutoNum type="arabicPeriod" startAt="63"/>
            </a:pPr>
            <a:r>
              <a:rPr lang="en-US"/>
              <a:t>Review </a:t>
            </a:r>
            <a:r>
              <a:rPr lang="en-US" b="1"/>
              <a:t>Event</a:t>
            </a:r>
            <a:r>
              <a:rPr lang="en-US"/>
              <a:t> </a:t>
            </a:r>
            <a:r>
              <a:rPr lang="en-US" b="1"/>
              <a:t>Items</a:t>
            </a:r>
            <a:r>
              <a:rPr lang="en-US"/>
              <a:t>. </a:t>
            </a:r>
          </a:p>
        </p:txBody>
      </p:sp>
      <p:pic>
        <p:nvPicPr>
          <p:cNvPr id="16" name="Picture 15">
            <a:extLst>
              <a:ext uri="{FF2B5EF4-FFF2-40B4-BE49-F238E27FC236}">
                <a16:creationId xmlns:a16="http://schemas.microsoft.com/office/drawing/2014/main" id="{8CF5CFDC-9412-5898-1DDD-CF7546FF98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6389" y="10734048"/>
            <a:ext cx="10058400" cy="4337278"/>
          </a:xfrm>
          <a:prstGeom prst="rect">
            <a:avLst/>
          </a:prstGeom>
          <a:ln w="12700">
            <a:solidFill>
              <a:schemeClr val="tx1"/>
            </a:solidFill>
          </a:ln>
        </p:spPr>
      </p:pic>
      <p:sp>
        <p:nvSpPr>
          <p:cNvPr id="8" name="Rectangle 7">
            <a:extLst>
              <a:ext uri="{FF2B5EF4-FFF2-40B4-BE49-F238E27FC236}">
                <a16:creationId xmlns:a16="http://schemas.microsoft.com/office/drawing/2014/main" id="{61391FEE-6127-5B31-D64E-50AD6B7BBB05}"/>
              </a:ext>
              <a:ext uri="{C183D7F6-B498-43B3-948B-1728B52AA6E4}">
                <adec:decorative xmlns:adec="http://schemas.microsoft.com/office/drawing/2017/decorative" val="1"/>
              </a:ext>
            </a:extLst>
          </p:cNvPr>
          <p:cNvSpPr/>
          <p:nvPr/>
        </p:nvSpPr>
        <p:spPr>
          <a:xfrm>
            <a:off x="1066799" y="4449533"/>
            <a:ext cx="10058400" cy="171049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7B8330D-E7E3-037F-EBD9-A99A47482C4E}"/>
              </a:ext>
              <a:ext uri="{C183D7F6-B498-43B3-948B-1728B52AA6E4}">
                <adec:decorative xmlns:adec="http://schemas.microsoft.com/office/drawing/2017/decorative" val="1"/>
              </a:ext>
            </a:extLst>
          </p:cNvPr>
          <p:cNvSpPr/>
          <p:nvPr/>
        </p:nvSpPr>
        <p:spPr>
          <a:xfrm>
            <a:off x="976389" y="14824159"/>
            <a:ext cx="1970011" cy="24716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C42CBB6E-1E02-05FB-4D5B-9542188A1EBD}"/>
              </a:ext>
              <a:ext uri="{C183D7F6-B498-43B3-948B-1728B52AA6E4}">
                <adec:decorative xmlns:adec="http://schemas.microsoft.com/office/drawing/2017/decorative" val="1"/>
              </a:ext>
            </a:extLst>
          </p:cNvPr>
          <p:cNvSpPr>
            <a:spLocks noChangeAspect="1"/>
          </p:cNvSpPr>
          <p:nvPr/>
        </p:nvSpPr>
        <p:spPr>
          <a:xfrm>
            <a:off x="425934" y="1467342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63</a:t>
            </a:r>
          </a:p>
        </p:txBody>
      </p:sp>
      <p:sp>
        <p:nvSpPr>
          <p:cNvPr id="15" name="Rectangle 14">
            <a:extLst>
              <a:ext uri="{FF2B5EF4-FFF2-40B4-BE49-F238E27FC236}">
                <a16:creationId xmlns:a16="http://schemas.microsoft.com/office/drawing/2014/main" id="{5442E98C-B3DA-FBA5-EAF5-90E21D60A61D}"/>
              </a:ext>
              <a:ext uri="{C183D7F6-B498-43B3-948B-1728B52AA6E4}">
                <adec:decorative xmlns:adec="http://schemas.microsoft.com/office/drawing/2017/decorative" val="1"/>
              </a:ext>
            </a:extLst>
          </p:cNvPr>
          <p:cNvSpPr/>
          <p:nvPr/>
        </p:nvSpPr>
        <p:spPr>
          <a:xfrm>
            <a:off x="3442788" y="13462718"/>
            <a:ext cx="6336938" cy="33601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487D674F-43B1-6626-293B-34152BEC088F}"/>
              </a:ext>
              <a:ext uri="{C183D7F6-B498-43B3-948B-1728B52AA6E4}">
                <adec:decorative xmlns:adec="http://schemas.microsoft.com/office/drawing/2017/decorative" val="1"/>
              </a:ext>
            </a:extLst>
          </p:cNvPr>
          <p:cNvSpPr>
            <a:spLocks noChangeAspect="1"/>
          </p:cNvSpPr>
          <p:nvPr/>
        </p:nvSpPr>
        <p:spPr>
          <a:xfrm>
            <a:off x="6262492" y="1379873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64</a:t>
            </a:r>
          </a:p>
        </p:txBody>
      </p:sp>
      <p:sp>
        <p:nvSpPr>
          <p:cNvPr id="2" name="Date Placeholder 1">
            <a:extLst>
              <a:ext uri="{FF2B5EF4-FFF2-40B4-BE49-F238E27FC236}">
                <a16:creationId xmlns:a16="http://schemas.microsoft.com/office/drawing/2014/main" id="{C8A29658-1E95-9C18-C332-7A6F396D46D2}"/>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3084CEBD-346A-0FE9-4D65-E9D4DD9753E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9D9A5EC5-D5FB-1D12-D31D-2D379D9F65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23</a:t>
            </a:fld>
            <a:endParaRPr lang="en-US"/>
          </a:p>
        </p:txBody>
      </p:sp>
    </p:spTree>
    <p:extLst>
      <p:ext uri="{BB962C8B-B14F-4D97-AF65-F5344CB8AC3E}">
        <p14:creationId xmlns:p14="http://schemas.microsoft.com/office/powerpoint/2010/main" val="102193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2901B-ADDF-02FD-2C75-7CB75591BFC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EDDD9B-6AAE-1B2D-8C7E-FA1C0D889289}"/>
              </a:ext>
            </a:extLst>
          </p:cNvPr>
          <p:cNvSpPr>
            <a:spLocks noGrp="1"/>
          </p:cNvSpPr>
          <p:nvPr>
            <p:ph type="title"/>
          </p:nvPr>
        </p:nvSpPr>
        <p:spPr/>
        <p:txBody>
          <a:bodyPr>
            <a:noAutofit/>
          </a:bodyPr>
          <a:lstStyle/>
          <a:p>
            <a:r>
              <a:rPr lang="en-US">
                <a:latin typeface="Arial"/>
                <a:cs typeface="Arial"/>
              </a:rPr>
              <a:t>Price Match Option for Request for Quotes (Part 23 of 24)</a:t>
            </a:r>
          </a:p>
        </p:txBody>
      </p:sp>
      <p:sp>
        <p:nvSpPr>
          <p:cNvPr id="7" name="TextBox 6">
            <a:extLst>
              <a:ext uri="{FF2B5EF4-FFF2-40B4-BE49-F238E27FC236}">
                <a16:creationId xmlns:a16="http://schemas.microsoft.com/office/drawing/2014/main" id="{2161BFCA-5D34-5C2E-7725-A2122CD00CD6}"/>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3C8EB674-BC8A-B74F-F5EE-3274DB55CCBD}"/>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65"/>
            </a:pPr>
            <a:r>
              <a:rPr lang="en-US">
                <a:latin typeface="Arial"/>
                <a:cs typeface="Arial"/>
              </a:rPr>
              <a:t>Click </a:t>
            </a:r>
            <a:r>
              <a:rPr lang="en-US" b="1">
                <a:latin typeface="Arial"/>
                <a:cs typeface="Arial"/>
              </a:rPr>
              <a:t>Suppliers</a:t>
            </a:r>
            <a:r>
              <a:rPr lang="en-US">
                <a:latin typeface="Arial"/>
                <a:cs typeface="Arial"/>
              </a:rPr>
              <a:t>. </a:t>
            </a:r>
          </a:p>
          <a:p>
            <a:pPr marL="742950" indent="-742950">
              <a:buFont typeface="+mj-lt"/>
              <a:buAutoNum type="arabicPeriod" startAt="65"/>
            </a:pPr>
            <a:r>
              <a:rPr lang="en-US">
                <a:latin typeface="Arial"/>
                <a:cs typeface="Arial"/>
              </a:rPr>
              <a:t>Review </a:t>
            </a:r>
            <a:r>
              <a:rPr lang="en-US" b="1">
                <a:latin typeface="Arial"/>
                <a:cs typeface="Arial"/>
              </a:rPr>
              <a:t>Event Suppliers</a:t>
            </a:r>
            <a:r>
              <a:rPr lang="en-US">
                <a:latin typeface="Arial"/>
                <a:cs typeface="Arial"/>
              </a:rPr>
              <a:t>.</a:t>
            </a:r>
          </a:p>
          <a:p>
            <a:pPr marL="803275" indent="-48895"/>
            <a:r>
              <a:rPr lang="en-US" sz="2800" b="1">
                <a:latin typeface="Arial"/>
                <a:cs typeface="Arial"/>
              </a:rPr>
              <a:t>Note: </a:t>
            </a:r>
            <a:r>
              <a:rPr lang="en-US" sz="2800">
                <a:latin typeface="Arial"/>
                <a:cs typeface="Arial"/>
              </a:rPr>
              <a:t>Select </a:t>
            </a:r>
            <a:r>
              <a:rPr lang="en-US" sz="2800" i="1">
                <a:latin typeface="Arial"/>
                <a:cs typeface="Arial"/>
              </a:rPr>
              <a:t>Event Supplier(s) </a:t>
            </a:r>
            <a:r>
              <a:rPr lang="en-US" sz="2800">
                <a:latin typeface="Arial"/>
                <a:cs typeface="Arial"/>
              </a:rPr>
              <a:t>that agreed to </a:t>
            </a:r>
            <a:r>
              <a:rPr lang="en-US" sz="2800" i="1">
                <a:latin typeface="Arial"/>
                <a:cs typeface="Arial"/>
              </a:rPr>
              <a:t>Price Match </a:t>
            </a:r>
            <a:r>
              <a:rPr lang="en-US" sz="2800">
                <a:latin typeface="Arial"/>
                <a:cs typeface="Arial"/>
              </a:rPr>
              <a:t>only. </a:t>
            </a:r>
          </a:p>
          <a:p>
            <a:endParaRPr lang="en-US"/>
          </a:p>
        </p:txBody>
      </p:sp>
      <p:pic>
        <p:nvPicPr>
          <p:cNvPr id="15" name="Picture 14">
            <a:extLst>
              <a:ext uri="{FF2B5EF4-FFF2-40B4-BE49-F238E27FC236}">
                <a16:creationId xmlns:a16="http://schemas.microsoft.com/office/drawing/2014/main" id="{F3BF5E41-B349-8970-4922-444817CE56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5044082"/>
            <a:ext cx="10058400" cy="4211781"/>
          </a:xfrm>
          <a:prstGeom prst="rect">
            <a:avLst/>
          </a:prstGeom>
          <a:ln w="12700">
            <a:solidFill>
              <a:schemeClr val="tx1"/>
            </a:solidFill>
          </a:ln>
        </p:spPr>
      </p:pic>
      <p:sp>
        <p:nvSpPr>
          <p:cNvPr id="8" name="Rectangle 7">
            <a:extLst>
              <a:ext uri="{FF2B5EF4-FFF2-40B4-BE49-F238E27FC236}">
                <a16:creationId xmlns:a16="http://schemas.microsoft.com/office/drawing/2014/main" id="{BB9D55D0-5B73-31A8-BB5C-8F0EA7886781}"/>
              </a:ext>
              <a:ext uri="{C183D7F6-B498-43B3-948B-1728B52AA6E4}">
                <adec:decorative xmlns:adec="http://schemas.microsoft.com/office/drawing/2017/decorative" val="1"/>
              </a:ext>
            </a:extLst>
          </p:cNvPr>
          <p:cNvSpPr/>
          <p:nvPr/>
        </p:nvSpPr>
        <p:spPr>
          <a:xfrm>
            <a:off x="1093609" y="8084021"/>
            <a:ext cx="1941890" cy="2284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97DDB96E-CEA7-8E59-C3BF-BAC4D1594B19}"/>
              </a:ext>
              <a:ext uri="{C183D7F6-B498-43B3-948B-1728B52AA6E4}">
                <adec:decorative xmlns:adec="http://schemas.microsoft.com/office/drawing/2017/decorative" val="1"/>
              </a:ext>
            </a:extLst>
          </p:cNvPr>
          <p:cNvSpPr>
            <a:spLocks noChangeAspect="1"/>
          </p:cNvSpPr>
          <p:nvPr/>
        </p:nvSpPr>
        <p:spPr>
          <a:xfrm>
            <a:off x="3035499" y="792391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65</a:t>
            </a:r>
          </a:p>
        </p:txBody>
      </p:sp>
      <p:sp>
        <p:nvSpPr>
          <p:cNvPr id="11" name="Rectangle 10">
            <a:extLst>
              <a:ext uri="{FF2B5EF4-FFF2-40B4-BE49-F238E27FC236}">
                <a16:creationId xmlns:a16="http://schemas.microsoft.com/office/drawing/2014/main" id="{DF9280A4-EDF9-1EAE-BEF6-297C127871E3}"/>
              </a:ext>
              <a:ext uri="{C183D7F6-B498-43B3-948B-1728B52AA6E4}">
                <adec:decorative xmlns:adec="http://schemas.microsoft.com/office/drawing/2017/decorative" val="1"/>
              </a:ext>
            </a:extLst>
          </p:cNvPr>
          <p:cNvSpPr/>
          <p:nvPr/>
        </p:nvSpPr>
        <p:spPr>
          <a:xfrm>
            <a:off x="3167018" y="6632622"/>
            <a:ext cx="7856937" cy="74012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A60EBD1-569F-30E4-80E8-FB9B869DDB83}"/>
              </a:ext>
              <a:ext uri="{C183D7F6-B498-43B3-948B-1728B52AA6E4}">
                <adec:decorative xmlns:adec="http://schemas.microsoft.com/office/drawing/2017/decorative" val="1"/>
              </a:ext>
            </a:extLst>
          </p:cNvPr>
          <p:cNvSpPr>
            <a:spLocks noChangeAspect="1"/>
          </p:cNvSpPr>
          <p:nvPr/>
        </p:nvSpPr>
        <p:spPr>
          <a:xfrm>
            <a:off x="2618378" y="679417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66</a:t>
            </a:r>
          </a:p>
        </p:txBody>
      </p:sp>
      <p:sp>
        <p:nvSpPr>
          <p:cNvPr id="2" name="Date Placeholder 1">
            <a:extLst>
              <a:ext uri="{FF2B5EF4-FFF2-40B4-BE49-F238E27FC236}">
                <a16:creationId xmlns:a16="http://schemas.microsoft.com/office/drawing/2014/main" id="{804AC57F-B365-1CCF-DBC5-9013503E8375}"/>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F10782E5-DE29-4E33-CABF-E5C01313492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54993069-ED33-D2AD-25EF-6498DEAD2A8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24</a:t>
            </a:fld>
            <a:endParaRPr lang="en-US"/>
          </a:p>
        </p:txBody>
      </p:sp>
    </p:spTree>
    <p:extLst>
      <p:ext uri="{BB962C8B-B14F-4D97-AF65-F5344CB8AC3E}">
        <p14:creationId xmlns:p14="http://schemas.microsoft.com/office/powerpoint/2010/main" val="50849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96D5D-AF70-1A0C-D228-DD3AD40A58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E91ED2-7402-5633-7FF7-196885E29372}"/>
              </a:ext>
            </a:extLst>
          </p:cNvPr>
          <p:cNvSpPr>
            <a:spLocks noGrp="1"/>
          </p:cNvSpPr>
          <p:nvPr>
            <p:ph type="title"/>
          </p:nvPr>
        </p:nvSpPr>
        <p:spPr/>
        <p:txBody>
          <a:bodyPr>
            <a:noAutofit/>
          </a:bodyPr>
          <a:lstStyle/>
          <a:p>
            <a:r>
              <a:rPr lang="en-US">
                <a:latin typeface="Arial"/>
                <a:cs typeface="Arial"/>
              </a:rPr>
              <a:t>Price Match Option for Request for Quotes (Part 24 of 24)</a:t>
            </a:r>
          </a:p>
        </p:txBody>
      </p:sp>
      <p:sp>
        <p:nvSpPr>
          <p:cNvPr id="7" name="TextBox 6">
            <a:extLst>
              <a:ext uri="{FF2B5EF4-FFF2-40B4-BE49-F238E27FC236}">
                <a16:creationId xmlns:a16="http://schemas.microsoft.com/office/drawing/2014/main" id="{2D4EDF02-E775-E9CC-F8F5-06BC2772F93F}"/>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6DD6362-DD04-179B-C686-06F097E2CCB5}"/>
              </a:ext>
            </a:extLst>
          </p:cNvPr>
          <p:cNvSpPr>
            <a:spLocks noGrp="1"/>
          </p:cNvSpPr>
          <p:nvPr>
            <p:ph type="body" sz="quarter" idx="13"/>
          </p:nvPr>
        </p:nvSpPr>
        <p:spPr>
          <a:xfrm>
            <a:off x="838199" y="2225233"/>
            <a:ext cx="10569221" cy="6053667"/>
          </a:xfrm>
        </p:spPr>
        <p:txBody>
          <a:bodyPr vert="horz" lIns="91440" tIns="45720" rIns="91440" bIns="45720" rtlCol="0" anchor="t">
            <a:normAutofit/>
          </a:bodyPr>
          <a:lstStyle/>
          <a:p>
            <a:pPr marL="742950" indent="-742950">
              <a:buFont typeface="+mj-lt"/>
              <a:buAutoNum type="arabicPeriod" startAt="67"/>
            </a:pPr>
            <a:r>
              <a:rPr lang="en-US">
                <a:latin typeface="Arial"/>
                <a:cs typeface="Arial"/>
              </a:rPr>
              <a:t>Click </a:t>
            </a:r>
            <a:r>
              <a:rPr lang="en-US" b="1">
                <a:latin typeface="Arial"/>
                <a:cs typeface="Arial"/>
              </a:rPr>
              <a:t>Review and Submit</a:t>
            </a:r>
            <a:r>
              <a:rPr lang="en-US">
                <a:latin typeface="Arial"/>
                <a:cs typeface="Arial"/>
              </a:rPr>
              <a:t>. </a:t>
            </a:r>
          </a:p>
          <a:p>
            <a:pPr marL="742950" indent="-742950">
              <a:buFont typeface="+mj-lt"/>
              <a:buAutoNum type="arabicPeriod" startAt="67"/>
            </a:pPr>
            <a:r>
              <a:rPr lang="en-US">
                <a:latin typeface="Arial"/>
                <a:cs typeface="Arial"/>
              </a:rPr>
              <a:t>Review </a:t>
            </a:r>
            <a:r>
              <a:rPr lang="en-US" b="1">
                <a:latin typeface="Arial"/>
                <a:cs typeface="Arial"/>
              </a:rPr>
              <a:t>Approval Workflow</a:t>
            </a:r>
            <a:r>
              <a:rPr lang="en-US">
                <a:latin typeface="Arial"/>
                <a:cs typeface="Arial"/>
              </a:rPr>
              <a:t>. </a:t>
            </a:r>
          </a:p>
          <a:p>
            <a:pPr marL="742950" indent="-742950">
              <a:buFont typeface="+mj-lt"/>
              <a:buAutoNum type="arabicPeriod" startAt="67"/>
            </a:pPr>
            <a:r>
              <a:rPr lang="en-US">
                <a:latin typeface="Arial"/>
                <a:cs typeface="Arial"/>
              </a:rPr>
              <a:t>Click </a:t>
            </a:r>
            <a:r>
              <a:rPr lang="en-US" b="1">
                <a:latin typeface="Arial"/>
                <a:cs typeface="Arial"/>
              </a:rPr>
              <a:t>Submit</a:t>
            </a:r>
            <a:r>
              <a:rPr lang="en-US">
                <a:latin typeface="Arial"/>
                <a:cs typeface="Arial"/>
              </a:rPr>
              <a:t>. </a:t>
            </a:r>
          </a:p>
          <a:p>
            <a:pPr marL="739775"/>
            <a:r>
              <a:rPr lang="en-US" sz="2800" b="1">
                <a:latin typeface="Arial"/>
                <a:cs typeface="Arial"/>
              </a:rPr>
              <a:t>Note: </a:t>
            </a:r>
            <a:r>
              <a:rPr lang="en-CA" sz="2800">
                <a:latin typeface="Arial"/>
                <a:cs typeface="Arial"/>
              </a:rPr>
              <a:t>The stage will be released to the selected supplier(s) based on the open date and time selected. At that time, an email will be sent to the invited supplier(s). Once the event closes, the buyer will be able to access the revised cost submissions and proceed with the award process in accordance with the ward process in accordance with Price Match Policy. </a:t>
            </a:r>
          </a:p>
          <a:p>
            <a:endParaRPr lang="en-CA"/>
          </a:p>
          <a:p>
            <a:endParaRPr lang="en-US"/>
          </a:p>
          <a:p>
            <a:endParaRPr lang="en-US"/>
          </a:p>
        </p:txBody>
      </p:sp>
      <p:pic>
        <p:nvPicPr>
          <p:cNvPr id="17" name="Picture 16">
            <a:extLst>
              <a:ext uri="{FF2B5EF4-FFF2-40B4-BE49-F238E27FC236}">
                <a16:creationId xmlns:a16="http://schemas.microsoft.com/office/drawing/2014/main" id="{B259D605-ED37-78B4-71B0-7CFC268318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7196" y="7431104"/>
            <a:ext cx="10058400" cy="6053496"/>
          </a:xfrm>
          <a:prstGeom prst="rect">
            <a:avLst/>
          </a:prstGeom>
          <a:ln w="12700">
            <a:solidFill>
              <a:schemeClr val="tx1"/>
            </a:solidFill>
          </a:ln>
        </p:spPr>
      </p:pic>
      <p:sp>
        <p:nvSpPr>
          <p:cNvPr id="8" name="Freeform 101">
            <a:extLst>
              <a:ext uri="{FF2B5EF4-FFF2-40B4-BE49-F238E27FC236}">
                <a16:creationId xmlns:a16="http://schemas.microsoft.com/office/drawing/2014/main" id="{3892DA5D-080A-A74A-CF90-11C093A37AC9}"/>
              </a:ext>
              <a:ext uri="{C183D7F6-B498-43B3-948B-1728B52AA6E4}">
                <adec:decorative xmlns:adec="http://schemas.microsoft.com/office/drawing/2017/decorative" val="1"/>
              </a:ext>
            </a:extLst>
          </p:cNvPr>
          <p:cNvSpPr/>
          <p:nvPr/>
        </p:nvSpPr>
        <p:spPr>
          <a:xfrm>
            <a:off x="646009" y="14472037"/>
            <a:ext cx="10953599" cy="991815"/>
          </a:xfrm>
          <a:prstGeom prst="rect">
            <a:avLst/>
          </a:prstGeom>
          <a:solidFill>
            <a:schemeClr val="accent5"/>
          </a:solidFill>
          <a:ln w="12700">
            <a:solidFill>
              <a:schemeClr val="accent5"/>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defRPr>
                <a:solidFill>
                  <a:srgbClr val="FFFFFF"/>
                </a:solidFill>
              </a:defRPr>
            </a:pPr>
            <a:endParaRPr lang="en-US" sz="1400"/>
          </a:p>
        </p:txBody>
      </p:sp>
      <p:sp>
        <p:nvSpPr>
          <p:cNvPr id="14" name="Rectangle 13">
            <a:extLst>
              <a:ext uri="{FF2B5EF4-FFF2-40B4-BE49-F238E27FC236}">
                <a16:creationId xmlns:a16="http://schemas.microsoft.com/office/drawing/2014/main" id="{5E9CA2C1-C58A-517F-58E2-B7569520D253}"/>
              </a:ext>
              <a:ext uri="{C183D7F6-B498-43B3-948B-1728B52AA6E4}">
                <adec:decorative xmlns:adec="http://schemas.microsoft.com/office/drawing/2017/decorative" val="1"/>
              </a:ext>
            </a:extLst>
          </p:cNvPr>
          <p:cNvSpPr/>
          <p:nvPr/>
        </p:nvSpPr>
        <p:spPr>
          <a:xfrm>
            <a:off x="1107196" y="12557884"/>
            <a:ext cx="1967092" cy="2284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BFC0A46-D5E0-37E5-09C9-2AD749299949}"/>
              </a:ext>
              <a:ext uri="{C183D7F6-B498-43B3-948B-1728B52AA6E4}">
                <adec:decorative xmlns:adec="http://schemas.microsoft.com/office/drawing/2017/decorative" val="1"/>
              </a:ext>
            </a:extLst>
          </p:cNvPr>
          <p:cNvSpPr>
            <a:spLocks noChangeAspect="1"/>
          </p:cNvSpPr>
          <p:nvPr/>
        </p:nvSpPr>
        <p:spPr>
          <a:xfrm>
            <a:off x="551436" y="12397778"/>
            <a:ext cx="55576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panose="020B0604020202020204" pitchFamily="34" charset="0"/>
                <a:cs typeface="Arial" panose="020B0604020202020204" pitchFamily="34" charset="0"/>
              </a:rPr>
              <a:t>67</a:t>
            </a:r>
          </a:p>
        </p:txBody>
      </p:sp>
      <p:sp>
        <p:nvSpPr>
          <p:cNvPr id="16" name="Rectangle 15">
            <a:extLst>
              <a:ext uri="{FF2B5EF4-FFF2-40B4-BE49-F238E27FC236}">
                <a16:creationId xmlns:a16="http://schemas.microsoft.com/office/drawing/2014/main" id="{A06E17B9-0372-46A2-C655-4577C8A027B1}"/>
              </a:ext>
              <a:ext uri="{C183D7F6-B498-43B3-948B-1728B52AA6E4}">
                <adec:decorative xmlns:adec="http://schemas.microsoft.com/office/drawing/2017/decorative" val="1"/>
              </a:ext>
            </a:extLst>
          </p:cNvPr>
          <p:cNvSpPr/>
          <p:nvPr/>
        </p:nvSpPr>
        <p:spPr>
          <a:xfrm>
            <a:off x="3195672" y="12274062"/>
            <a:ext cx="2900327" cy="7837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726E118E-334F-226C-2E2F-9C8FA86B82D4}"/>
              </a:ext>
              <a:ext uri="{C183D7F6-B498-43B3-948B-1728B52AA6E4}">
                <adec:decorative xmlns:adec="http://schemas.microsoft.com/office/drawing/2017/decorative" val="1"/>
              </a:ext>
            </a:extLst>
          </p:cNvPr>
          <p:cNvSpPr>
            <a:spLocks noChangeAspect="1"/>
          </p:cNvSpPr>
          <p:nvPr/>
        </p:nvSpPr>
        <p:spPr>
          <a:xfrm>
            <a:off x="6095998" y="1239162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panose="020B0604020202020204" pitchFamily="34" charset="0"/>
                <a:cs typeface="Arial" panose="020B0604020202020204" pitchFamily="34" charset="0"/>
              </a:rPr>
              <a:t>68</a:t>
            </a:r>
          </a:p>
        </p:txBody>
      </p:sp>
      <p:sp>
        <p:nvSpPr>
          <p:cNvPr id="13" name="Rectangle 12">
            <a:extLst>
              <a:ext uri="{FF2B5EF4-FFF2-40B4-BE49-F238E27FC236}">
                <a16:creationId xmlns:a16="http://schemas.microsoft.com/office/drawing/2014/main" id="{23E72B6A-E46F-3C19-2011-69339A9E5501}"/>
              </a:ext>
              <a:ext uri="{C183D7F6-B498-43B3-948B-1728B52AA6E4}">
                <adec:decorative xmlns:adec="http://schemas.microsoft.com/office/drawing/2017/decorative" val="1"/>
              </a:ext>
            </a:extLst>
          </p:cNvPr>
          <p:cNvSpPr/>
          <p:nvPr/>
        </p:nvSpPr>
        <p:spPr>
          <a:xfrm>
            <a:off x="10495502" y="13200455"/>
            <a:ext cx="509891" cy="2557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BD72B21-B204-952F-B537-2F11C9021B99}"/>
              </a:ext>
              <a:ext uri="{C183D7F6-B498-43B3-948B-1728B52AA6E4}">
                <adec:decorative xmlns:adec="http://schemas.microsoft.com/office/drawing/2017/decorative" val="1"/>
              </a:ext>
            </a:extLst>
          </p:cNvPr>
          <p:cNvSpPr>
            <a:spLocks noChangeAspect="1"/>
          </p:cNvSpPr>
          <p:nvPr/>
        </p:nvSpPr>
        <p:spPr>
          <a:xfrm>
            <a:off x="10476127" y="1264745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latin typeface="Arial" panose="020B0604020202020204" pitchFamily="34" charset="0"/>
                <a:cs typeface="Arial" panose="020B0604020202020204" pitchFamily="34" charset="0"/>
              </a:rPr>
              <a:t>69</a:t>
            </a:r>
          </a:p>
        </p:txBody>
      </p:sp>
      <p:pic>
        <p:nvPicPr>
          <p:cNvPr id="10" name="Graphic 9">
            <a:extLst>
              <a:ext uri="{FF2B5EF4-FFF2-40B4-BE49-F238E27FC236}">
                <a16:creationId xmlns:a16="http://schemas.microsoft.com/office/drawing/2014/main" id="{219598C9-5575-FD3A-7F86-DCA94F6143F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503" y="14600278"/>
            <a:ext cx="837931" cy="750996"/>
          </a:xfrm>
          <a:prstGeom prst="rect">
            <a:avLst/>
          </a:prstGeom>
        </p:spPr>
      </p:pic>
      <p:sp>
        <p:nvSpPr>
          <p:cNvPr id="11" name="TextBox 10">
            <a:extLst>
              <a:ext uri="{FF2B5EF4-FFF2-40B4-BE49-F238E27FC236}">
                <a16:creationId xmlns:a16="http://schemas.microsoft.com/office/drawing/2014/main" id="{4BC8DFC2-CCDD-68DB-4619-1D1D11FE9BAE}"/>
              </a:ext>
              <a:ext uri="{C183D7F6-B498-43B3-948B-1728B52AA6E4}">
                <adec:decorative xmlns:adec="http://schemas.microsoft.com/office/drawing/2017/decorative" val="0"/>
              </a:ext>
            </a:extLst>
          </p:cNvPr>
          <p:cNvSpPr txBox="1"/>
          <p:nvPr/>
        </p:nvSpPr>
        <p:spPr>
          <a:xfrm>
            <a:off x="2074255" y="14458700"/>
            <a:ext cx="9045105" cy="954107"/>
          </a:xfrm>
          <a:prstGeom prst="rect">
            <a:avLst/>
          </a:prstGeom>
          <a:noFill/>
        </p:spPr>
        <p:txBody>
          <a:bodyPr wrap="square" rtlCol="0" anchor="ctr">
            <a:spAutoFit/>
          </a:bodyPr>
          <a:lstStyle/>
          <a:p>
            <a:r>
              <a:rPr lang="en-US" sz="2800" b="1">
                <a:latin typeface="Arial" panose="020B0604020202020204" pitchFamily="34" charset="0"/>
                <a:cs typeface="Arial" panose="020B0604020202020204" pitchFamily="34" charset="0"/>
              </a:rPr>
              <a:t>You have successfully reviewed how to price match for request for quotes.</a:t>
            </a:r>
          </a:p>
        </p:txBody>
      </p:sp>
      <p:sp>
        <p:nvSpPr>
          <p:cNvPr id="2" name="Date Placeholder 1">
            <a:extLst>
              <a:ext uri="{FF2B5EF4-FFF2-40B4-BE49-F238E27FC236}">
                <a16:creationId xmlns:a16="http://schemas.microsoft.com/office/drawing/2014/main" id="{BCF95EB8-7328-2E98-0261-2350A3BAADB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036D90A0-D000-05FF-8499-3423B63367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FAC7C7FC-7699-7E1B-A032-10EA48338E7C}"/>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25</a:t>
            </a:fld>
            <a:endParaRPr lang="en-US"/>
          </a:p>
        </p:txBody>
      </p:sp>
    </p:spTree>
    <p:extLst>
      <p:ext uri="{BB962C8B-B14F-4D97-AF65-F5344CB8AC3E}">
        <p14:creationId xmlns:p14="http://schemas.microsoft.com/office/powerpoint/2010/main" val="252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4E841-F288-0323-2F57-22A310E2D51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ECCC86-3017-2B95-EACA-8B89372B3FB0}"/>
              </a:ext>
            </a:extLst>
          </p:cNvPr>
          <p:cNvSpPr>
            <a:spLocks noGrp="1"/>
          </p:cNvSpPr>
          <p:nvPr>
            <p:ph type="title"/>
          </p:nvPr>
        </p:nvSpPr>
        <p:spPr/>
        <p:txBody>
          <a:bodyPr>
            <a:noAutofit/>
          </a:bodyPr>
          <a:lstStyle/>
          <a:p>
            <a:r>
              <a:rPr lang="en-US">
                <a:latin typeface="Arial"/>
                <a:cs typeface="Arial"/>
              </a:rPr>
              <a:t>Price Match Option for Request for Quotes (Part 2 of 24)</a:t>
            </a:r>
          </a:p>
        </p:txBody>
      </p:sp>
      <p:sp>
        <p:nvSpPr>
          <p:cNvPr id="11" name="TextBox 10">
            <a:extLst>
              <a:ext uri="{FF2B5EF4-FFF2-40B4-BE49-F238E27FC236}">
                <a16:creationId xmlns:a16="http://schemas.microsoft.com/office/drawing/2014/main" id="{0129246F-191A-08DA-E2D6-3D6FDE27EF31}"/>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7" name="Text Placeholder 6">
            <a:extLst>
              <a:ext uri="{FF2B5EF4-FFF2-40B4-BE49-F238E27FC236}">
                <a16:creationId xmlns:a16="http://schemas.microsoft.com/office/drawing/2014/main" id="{0693AA32-8696-34B7-8280-BCCD8286D132}"/>
              </a:ext>
            </a:extLst>
          </p:cNvPr>
          <p:cNvSpPr>
            <a:spLocks noGrp="1"/>
          </p:cNvSpPr>
          <p:nvPr>
            <p:ph type="body" sz="quarter" idx="14"/>
          </p:nvPr>
        </p:nvSpPr>
        <p:spPr>
          <a:xfrm>
            <a:off x="838199" y="2350248"/>
            <a:ext cx="10569221" cy="2863861"/>
          </a:xfrm>
        </p:spPr>
        <p:txBody>
          <a:bodyPr wrap="none" lIns="90000" rIns="91440">
            <a:normAutofit/>
          </a:bodyPr>
          <a:lstStyle/>
          <a:p>
            <a:pPr marL="742950" indent="-742950">
              <a:buFont typeface="+mj-lt"/>
              <a:buAutoNum type="arabicPeriod" startAt="3"/>
            </a:pPr>
            <a:r>
              <a:rPr lang="en-US"/>
              <a:t>Click </a:t>
            </a:r>
            <a:r>
              <a:rPr lang="en-US" b="1"/>
              <a:t>Sign On</a:t>
            </a:r>
            <a:r>
              <a:rPr lang="en-US"/>
              <a:t>.</a:t>
            </a:r>
            <a:endParaRPr lang="en-US" sz="2800" b="1"/>
          </a:p>
          <a:p>
            <a:pPr>
              <a:spcBef>
                <a:spcPts val="733"/>
              </a:spcBef>
            </a:pPr>
            <a:r>
              <a:rPr lang="en-US" sz="2800" b="1"/>
              <a:t>        Note</a:t>
            </a:r>
            <a:r>
              <a:rPr lang="en-US" sz="2800"/>
              <a:t>: The system utilizes Single Sign-On (SSO) capabilities </a:t>
            </a:r>
          </a:p>
          <a:p>
            <a:pPr>
              <a:spcBef>
                <a:spcPts val="733"/>
              </a:spcBef>
            </a:pPr>
            <a:r>
              <a:rPr lang="en-US" sz="2800"/>
              <a:t>        and no log in information is required.</a:t>
            </a:r>
          </a:p>
          <a:p>
            <a:endParaRPr lang="en-US"/>
          </a:p>
          <a:p>
            <a:endParaRPr lang="en-US"/>
          </a:p>
        </p:txBody>
      </p:sp>
      <p:pic>
        <p:nvPicPr>
          <p:cNvPr id="18" name="Picture 17">
            <a:extLst>
              <a:ext uri="{FF2B5EF4-FFF2-40B4-BE49-F238E27FC236}">
                <a16:creationId xmlns:a16="http://schemas.microsoft.com/office/drawing/2014/main" id="{AAECC7CE-A26B-FAD2-1675-65AB8F52FF3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6799" y="4521268"/>
            <a:ext cx="10058400" cy="3917568"/>
          </a:xfrm>
          <a:prstGeom prst="rect">
            <a:avLst/>
          </a:prstGeom>
          <a:ln w="12700">
            <a:solidFill>
              <a:schemeClr val="tx1"/>
            </a:solidFill>
          </a:ln>
        </p:spPr>
      </p:pic>
      <p:sp>
        <p:nvSpPr>
          <p:cNvPr id="6" name="Text Placeholder 5">
            <a:extLst>
              <a:ext uri="{FF2B5EF4-FFF2-40B4-BE49-F238E27FC236}">
                <a16:creationId xmlns:a16="http://schemas.microsoft.com/office/drawing/2014/main" id="{D4505D22-3114-FAC6-AE56-76AABCCAFEA3}"/>
              </a:ext>
            </a:extLst>
          </p:cNvPr>
          <p:cNvSpPr>
            <a:spLocks noGrp="1"/>
          </p:cNvSpPr>
          <p:nvPr>
            <p:ph type="body" sz="quarter" idx="13"/>
          </p:nvPr>
        </p:nvSpPr>
        <p:spPr>
          <a:xfrm>
            <a:off x="838199" y="9101840"/>
            <a:ext cx="10569221" cy="6053667"/>
          </a:xfrm>
        </p:spPr>
        <p:txBody>
          <a:bodyPr vert="horz" lIns="91440" tIns="45720" rIns="91440" bIns="45720" rtlCol="0" anchor="t">
            <a:normAutofit/>
          </a:bodyPr>
          <a:lstStyle/>
          <a:p>
            <a:pPr marL="742950" indent="-742950">
              <a:buFont typeface="+mj-lt"/>
              <a:buAutoNum type="arabicPeriod" startAt="4"/>
            </a:pPr>
            <a:r>
              <a:rPr lang="en-US" sz="3600" b="0" i="0" u="none" strike="noStrike">
                <a:solidFill>
                  <a:srgbClr val="000000"/>
                </a:solidFill>
                <a:effectLst/>
                <a:latin typeface="Arial" panose="020B0604020202020204" pitchFamily="34" charset="0"/>
              </a:rPr>
              <a:t>To add </a:t>
            </a:r>
            <a:r>
              <a:rPr lang="en-US" sz="3600" b="1" i="0" u="none" strike="noStrike">
                <a:solidFill>
                  <a:srgbClr val="000000"/>
                </a:solidFill>
                <a:effectLst/>
                <a:latin typeface="Arial" panose="020B0604020202020204" pitchFamily="34" charset="0"/>
              </a:rPr>
              <a:t>Price Match Questions </a:t>
            </a:r>
            <a:r>
              <a:rPr lang="en-US" sz="3600" i="0" u="none" strike="noStrike">
                <a:solidFill>
                  <a:srgbClr val="000000"/>
                </a:solidFill>
                <a:effectLst/>
                <a:latin typeface="Arial" panose="020B0604020202020204" pitchFamily="34" charset="0"/>
              </a:rPr>
              <a:t>to a </a:t>
            </a:r>
            <a:r>
              <a:rPr lang="en-US" sz="3600" b="1" i="0" u="none" strike="noStrike">
                <a:solidFill>
                  <a:srgbClr val="000000"/>
                </a:solidFill>
                <a:effectLst/>
                <a:latin typeface="Arial" panose="020B0604020202020204" pitchFamily="34" charset="0"/>
              </a:rPr>
              <a:t>Sourcing Event</a:t>
            </a:r>
            <a:r>
              <a:rPr lang="en-US" sz="3600" b="0" i="0" u="none" strike="noStrike">
                <a:solidFill>
                  <a:srgbClr val="000000"/>
                </a:solidFill>
                <a:effectLst/>
                <a:latin typeface="Arial" panose="020B0604020202020204" pitchFamily="34" charset="0"/>
              </a:rPr>
              <a:t>, access the</a:t>
            </a:r>
            <a:r>
              <a:rPr lang="en-US" sz="3600" b="1" i="0" u="none" strike="noStrike">
                <a:solidFill>
                  <a:srgbClr val="000000"/>
                </a:solidFill>
                <a:effectLst/>
                <a:latin typeface="Arial" panose="020B0604020202020204" pitchFamily="34" charset="0"/>
              </a:rPr>
              <a:t> Sourcing </a:t>
            </a:r>
            <a:r>
              <a:rPr lang="en-US">
                <a:solidFill>
                  <a:srgbClr val="000000"/>
                </a:solidFill>
              </a:rPr>
              <a:t>module</a:t>
            </a:r>
            <a:r>
              <a:rPr lang="en-US" sz="3600" i="0" u="none" strike="noStrike">
                <a:solidFill>
                  <a:srgbClr val="000000"/>
                </a:solidFill>
                <a:effectLst/>
                <a:latin typeface="Arial" panose="020B0604020202020204" pitchFamily="34" charset="0"/>
              </a:rPr>
              <a:t>.</a:t>
            </a:r>
          </a:p>
          <a:p>
            <a:pPr marL="742950" indent="-742950">
              <a:buFont typeface="+mj-lt"/>
              <a:buAutoNum type="arabicPeriod" startAt="4"/>
            </a:pPr>
            <a:r>
              <a:rPr lang="en-US">
                <a:latin typeface="Arial"/>
                <a:cs typeface="Arial"/>
              </a:rPr>
              <a:t>Click </a:t>
            </a:r>
            <a:r>
              <a:rPr lang="en-US" b="1">
                <a:latin typeface="Arial"/>
                <a:cs typeface="Arial"/>
              </a:rPr>
              <a:t>Sourcing Events</a:t>
            </a:r>
            <a:r>
              <a:rPr lang="en-US">
                <a:latin typeface="Arial"/>
                <a:cs typeface="Arial"/>
              </a:rPr>
              <a:t>.</a:t>
            </a:r>
          </a:p>
          <a:p>
            <a:pPr marL="742950" indent="-742950">
              <a:buFont typeface="+mj-lt"/>
              <a:buAutoNum type="arabicPeriod" startAt="4"/>
            </a:pPr>
            <a:r>
              <a:rPr lang="en-US">
                <a:latin typeface="Arial"/>
                <a:cs typeface="Arial"/>
              </a:rPr>
              <a:t>Click </a:t>
            </a:r>
            <a:r>
              <a:rPr lang="en-US" b="1">
                <a:latin typeface="Arial"/>
                <a:cs typeface="Arial"/>
              </a:rPr>
              <a:t>Search Events</a:t>
            </a:r>
            <a:r>
              <a:rPr lang="en-US">
                <a:latin typeface="Arial"/>
                <a:cs typeface="Arial"/>
              </a:rPr>
              <a:t>.</a:t>
            </a:r>
            <a:endParaRPr lang="en-US" sz="3200">
              <a:latin typeface="Arial"/>
              <a:cs typeface="Arial"/>
            </a:endParaRPr>
          </a:p>
          <a:p>
            <a:pPr marL="742950" indent="-742950">
              <a:buFont typeface="+mj-lt"/>
              <a:buAutoNum type="arabicPeriod"/>
            </a:pPr>
            <a:endParaRPr lang="en-US" sz="3600"/>
          </a:p>
          <a:p>
            <a:pPr marL="0" indent="0">
              <a:buNone/>
            </a:pPr>
            <a:endParaRPr lang="en-US"/>
          </a:p>
        </p:txBody>
      </p:sp>
      <p:pic>
        <p:nvPicPr>
          <p:cNvPr id="15" name="Picture 14">
            <a:extLst>
              <a:ext uri="{FF2B5EF4-FFF2-40B4-BE49-F238E27FC236}">
                <a16:creationId xmlns:a16="http://schemas.microsoft.com/office/drawing/2014/main" id="{A699C523-D108-9AF6-157E-DB6BFFFC6D79}"/>
              </a:ext>
              <a:ext uri="{C183D7F6-B498-43B3-948B-1728B52AA6E4}">
                <adec:decorative xmlns:adec="http://schemas.microsoft.com/office/drawing/2017/decorative" val="1"/>
              </a:ext>
            </a:extLst>
          </p:cNvPr>
          <p:cNvPicPr>
            <a:picLocks noChangeAspect="1"/>
          </p:cNvPicPr>
          <p:nvPr/>
        </p:nvPicPr>
        <p:blipFill>
          <a:blip r:embed="rId5"/>
          <a:srcRect l="767"/>
          <a:stretch>
            <a:fillRect/>
          </a:stretch>
        </p:blipFill>
        <p:spPr>
          <a:xfrm>
            <a:off x="1066799" y="11849898"/>
            <a:ext cx="10058400" cy="3408269"/>
          </a:xfrm>
          <a:prstGeom prst="rect">
            <a:avLst/>
          </a:prstGeom>
          <a:ln w="12700">
            <a:solidFill>
              <a:schemeClr val="tx1"/>
            </a:solidFill>
          </a:ln>
        </p:spPr>
      </p:pic>
      <p:sp>
        <p:nvSpPr>
          <p:cNvPr id="24" name="Oval 23">
            <a:extLst>
              <a:ext uri="{FF2B5EF4-FFF2-40B4-BE49-F238E27FC236}">
                <a16:creationId xmlns:a16="http://schemas.microsoft.com/office/drawing/2014/main" id="{E3024F3F-EB6C-9DDA-5243-28AC910AAA9B}"/>
              </a:ext>
              <a:ext uri="{C183D7F6-B498-43B3-948B-1728B52AA6E4}">
                <adec:decorative xmlns:adec="http://schemas.microsoft.com/office/drawing/2017/decorative" val="1"/>
              </a:ext>
            </a:extLst>
          </p:cNvPr>
          <p:cNvSpPr>
            <a:spLocks noChangeAspect="1"/>
          </p:cNvSpPr>
          <p:nvPr/>
        </p:nvSpPr>
        <p:spPr>
          <a:xfrm>
            <a:off x="4284742" y="12698370"/>
            <a:ext cx="548640" cy="54864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5</a:t>
            </a:r>
          </a:p>
        </p:txBody>
      </p:sp>
      <p:sp>
        <p:nvSpPr>
          <p:cNvPr id="20" name="Oval 19">
            <a:extLst>
              <a:ext uri="{FF2B5EF4-FFF2-40B4-BE49-F238E27FC236}">
                <a16:creationId xmlns:a16="http://schemas.microsoft.com/office/drawing/2014/main" id="{E897539D-D8B8-2D50-462F-30B810FDCDBA}"/>
              </a:ext>
              <a:ext uri="{C183D7F6-B498-43B3-948B-1728B52AA6E4}">
                <adec:decorative xmlns:adec="http://schemas.microsoft.com/office/drawing/2017/decorative" val="1"/>
              </a:ext>
            </a:extLst>
          </p:cNvPr>
          <p:cNvSpPr>
            <a:spLocks noChangeAspect="1"/>
          </p:cNvSpPr>
          <p:nvPr/>
        </p:nvSpPr>
        <p:spPr>
          <a:xfrm>
            <a:off x="9201562" y="13164300"/>
            <a:ext cx="548640" cy="5486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panose="020B0604020202020204" pitchFamily="34" charset="0"/>
                <a:cs typeface="Arial" panose="020B0604020202020204" pitchFamily="34" charset="0"/>
              </a:rPr>
              <a:t>6</a:t>
            </a:r>
          </a:p>
        </p:txBody>
      </p:sp>
      <p:sp>
        <p:nvSpPr>
          <p:cNvPr id="23" name="Rectangle 22">
            <a:extLst>
              <a:ext uri="{FF2B5EF4-FFF2-40B4-BE49-F238E27FC236}">
                <a16:creationId xmlns:a16="http://schemas.microsoft.com/office/drawing/2014/main" id="{85FC7D33-83E8-68D7-E912-6411FE992FA3}"/>
              </a:ext>
              <a:ext uri="{C183D7F6-B498-43B3-948B-1728B52AA6E4}">
                <adec:decorative xmlns:adec="http://schemas.microsoft.com/office/drawing/2017/decorative" val="1"/>
              </a:ext>
            </a:extLst>
          </p:cNvPr>
          <p:cNvSpPr/>
          <p:nvPr/>
        </p:nvSpPr>
        <p:spPr>
          <a:xfrm>
            <a:off x="2326258" y="12729443"/>
            <a:ext cx="1919940" cy="48649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72608"/>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19789FA-2963-4885-DE08-17BD6D579864}"/>
              </a:ext>
              <a:ext uri="{C183D7F6-B498-43B3-948B-1728B52AA6E4}">
                <adec:decorative xmlns:adec="http://schemas.microsoft.com/office/drawing/2017/decorative" val="1"/>
              </a:ext>
            </a:extLst>
          </p:cNvPr>
          <p:cNvSpPr/>
          <p:nvPr/>
        </p:nvSpPr>
        <p:spPr>
          <a:xfrm>
            <a:off x="6668959" y="13224351"/>
            <a:ext cx="2532603" cy="428538"/>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EA2143-9CC8-576E-062A-2C04CAE6044E}"/>
              </a:ext>
              <a:ext uri="{C183D7F6-B498-43B3-948B-1728B52AA6E4}">
                <adec:decorative xmlns:adec="http://schemas.microsoft.com/office/drawing/2017/decorative" val="1"/>
              </a:ext>
            </a:extLst>
          </p:cNvPr>
          <p:cNvSpPr/>
          <p:nvPr/>
        </p:nvSpPr>
        <p:spPr>
          <a:xfrm>
            <a:off x="1066799" y="13456799"/>
            <a:ext cx="999694" cy="89790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06B7616D-7F6F-23FF-82CA-D663D6FB41B9}"/>
              </a:ext>
              <a:ext uri="{C183D7F6-B498-43B3-948B-1728B52AA6E4}">
                <adec:decorative xmlns:adec="http://schemas.microsoft.com/office/drawing/2017/decorative" val="1"/>
              </a:ext>
            </a:extLst>
          </p:cNvPr>
          <p:cNvSpPr>
            <a:spLocks noChangeAspect="1"/>
          </p:cNvSpPr>
          <p:nvPr/>
        </p:nvSpPr>
        <p:spPr>
          <a:xfrm>
            <a:off x="518159" y="1368570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a:t>
            </a:r>
          </a:p>
        </p:txBody>
      </p:sp>
      <p:sp>
        <p:nvSpPr>
          <p:cNvPr id="27" name="Rectangle 26">
            <a:extLst>
              <a:ext uri="{FF2B5EF4-FFF2-40B4-BE49-F238E27FC236}">
                <a16:creationId xmlns:a16="http://schemas.microsoft.com/office/drawing/2014/main" id="{520D1650-D122-D01E-EEA9-CB049076AC0B}"/>
              </a:ext>
              <a:ext uri="{C183D7F6-B498-43B3-948B-1728B52AA6E4}">
                <adec:decorative xmlns:adec="http://schemas.microsoft.com/office/drawing/2017/decorative" val="1"/>
              </a:ext>
            </a:extLst>
          </p:cNvPr>
          <p:cNvSpPr/>
          <p:nvPr/>
        </p:nvSpPr>
        <p:spPr>
          <a:xfrm>
            <a:off x="1770657" y="7379063"/>
            <a:ext cx="738228" cy="4082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B3FC3922-4ED4-3983-27D6-82AD692441F7}"/>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10/31/2025</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4E6E79C-6EF9-ED47-C346-FBC440F1F60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43A733E7-6D2A-BF53-7130-96DA179B4EA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21965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FBD0A-1617-DF2B-6212-ED16B8C0C7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F0454A-39D2-1ED6-66E2-D4EFA33FD9CC}"/>
              </a:ext>
            </a:extLst>
          </p:cNvPr>
          <p:cNvSpPr>
            <a:spLocks noGrp="1"/>
          </p:cNvSpPr>
          <p:nvPr>
            <p:ph type="title"/>
          </p:nvPr>
        </p:nvSpPr>
        <p:spPr/>
        <p:txBody>
          <a:bodyPr>
            <a:noAutofit/>
          </a:bodyPr>
          <a:lstStyle/>
          <a:p>
            <a:r>
              <a:rPr lang="en-US">
                <a:latin typeface="Arial"/>
                <a:cs typeface="Arial"/>
              </a:rPr>
              <a:t>Price Match Option for Request for Quotes (Part 3 of 24)</a:t>
            </a:r>
          </a:p>
        </p:txBody>
      </p:sp>
      <p:sp>
        <p:nvSpPr>
          <p:cNvPr id="11" name="TextBox 10">
            <a:extLst>
              <a:ext uri="{FF2B5EF4-FFF2-40B4-BE49-F238E27FC236}">
                <a16:creationId xmlns:a16="http://schemas.microsoft.com/office/drawing/2014/main" id="{0FDC8696-F183-5624-FA9D-5556341FA655}"/>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22A811C7-1F08-6E62-114C-D4678C10C15E}"/>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7"/>
            </a:pPr>
            <a:r>
              <a:rPr lang="en-US"/>
              <a:t>Click </a:t>
            </a:r>
            <a:r>
              <a:rPr lang="en-US" b="1"/>
              <a:t>Event Number </a:t>
            </a:r>
            <a:r>
              <a:rPr lang="en-US"/>
              <a:t>hyperlink</a:t>
            </a:r>
          </a:p>
          <a:p>
            <a:pPr marL="741363"/>
            <a:r>
              <a:rPr lang="en-US" sz="2800" b="1"/>
              <a:t>Note: </a:t>
            </a:r>
            <a:r>
              <a:rPr lang="en-US" sz="2800"/>
              <a:t>Create a new </a:t>
            </a:r>
            <a:r>
              <a:rPr lang="en-US" sz="2800" i="1"/>
              <a:t>Sourcing Event </a:t>
            </a:r>
            <a:r>
              <a:rPr lang="en-US" sz="2800"/>
              <a:t>or select a </a:t>
            </a:r>
            <a:r>
              <a:rPr lang="en-US" sz="2800" i="1"/>
              <a:t>Sourcing Event </a:t>
            </a:r>
            <a:r>
              <a:rPr lang="en-US" sz="2800"/>
              <a:t>in </a:t>
            </a:r>
            <a:r>
              <a:rPr lang="en-US" sz="2800" i="1"/>
              <a:t>Draft</a:t>
            </a:r>
            <a:r>
              <a:rPr lang="en-US" sz="2800"/>
              <a:t>. </a:t>
            </a:r>
            <a:endParaRPr lang="en-US" sz="3600"/>
          </a:p>
          <a:p>
            <a:pPr marL="0" indent="0">
              <a:buNone/>
            </a:pPr>
            <a:endParaRPr lang="en-US"/>
          </a:p>
        </p:txBody>
      </p:sp>
      <p:pic>
        <p:nvPicPr>
          <p:cNvPr id="9" name="Picture 8">
            <a:extLst>
              <a:ext uri="{FF2B5EF4-FFF2-40B4-BE49-F238E27FC236}">
                <a16:creationId xmlns:a16="http://schemas.microsoft.com/office/drawing/2014/main" id="{4F273E1F-BE52-CE87-AD8C-4900B7529254}"/>
              </a:ext>
              <a:ext uri="{C183D7F6-B498-43B3-948B-1728B52AA6E4}">
                <adec:decorative xmlns:adec="http://schemas.microsoft.com/office/drawing/2017/decorative" val="1"/>
              </a:ext>
            </a:extLst>
          </p:cNvPr>
          <p:cNvPicPr>
            <a:picLocks noChangeAspect="1"/>
          </p:cNvPicPr>
          <p:nvPr/>
        </p:nvPicPr>
        <p:blipFill>
          <a:blip r:embed="rId4"/>
          <a:srcRect r="19546"/>
          <a:stretch>
            <a:fillRect/>
          </a:stretch>
        </p:blipFill>
        <p:spPr>
          <a:xfrm>
            <a:off x="1066798" y="4502191"/>
            <a:ext cx="10058400" cy="5800404"/>
          </a:xfrm>
          <a:prstGeom prst="rect">
            <a:avLst/>
          </a:prstGeom>
          <a:ln w="12700">
            <a:solidFill>
              <a:schemeClr val="tx1"/>
            </a:solidFill>
          </a:ln>
        </p:spPr>
      </p:pic>
      <p:sp>
        <p:nvSpPr>
          <p:cNvPr id="16" name="Rectangle 15">
            <a:extLst>
              <a:ext uri="{FF2B5EF4-FFF2-40B4-BE49-F238E27FC236}">
                <a16:creationId xmlns:a16="http://schemas.microsoft.com/office/drawing/2014/main" id="{4E2AF6FB-BD12-5345-8462-1A530477136E}"/>
              </a:ext>
              <a:ext uri="{C183D7F6-B498-43B3-948B-1728B52AA6E4}">
                <adec:decorative xmlns:adec="http://schemas.microsoft.com/office/drawing/2017/decorative" val="1"/>
              </a:ext>
            </a:extLst>
          </p:cNvPr>
          <p:cNvSpPr/>
          <p:nvPr/>
        </p:nvSpPr>
        <p:spPr>
          <a:xfrm>
            <a:off x="4667694" y="7158181"/>
            <a:ext cx="1021906" cy="37639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7AB98594-42FC-F892-6257-ADD77EBAB926}"/>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10/31/2025</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1C14CBFD-E681-2A1C-11C0-66C72AD2E11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78E7B5C1-7E0B-B3B6-57AD-83C6F3F8757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64975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3641932-8BBF-0D06-2D9B-0F8EDCB1C312}"/>
              </a:ext>
            </a:extLst>
          </p:cNvPr>
          <p:cNvSpPr>
            <a:spLocks noGrp="1"/>
          </p:cNvSpPr>
          <p:nvPr>
            <p:ph type="title"/>
          </p:nvPr>
        </p:nvSpPr>
        <p:spPr/>
        <p:txBody>
          <a:bodyPr>
            <a:noAutofit/>
          </a:bodyPr>
          <a:lstStyle/>
          <a:p>
            <a:r>
              <a:rPr lang="en-US">
                <a:latin typeface="Arial"/>
                <a:cs typeface="Arial"/>
              </a:rPr>
              <a:t>Price Match Option for Request for Quotes (Part 4 of 24)</a:t>
            </a:r>
          </a:p>
        </p:txBody>
      </p:sp>
      <p:sp>
        <p:nvSpPr>
          <p:cNvPr id="16" name="TextBox 15">
            <a:extLst>
              <a:ext uri="{FF2B5EF4-FFF2-40B4-BE49-F238E27FC236}">
                <a16:creationId xmlns:a16="http://schemas.microsoft.com/office/drawing/2014/main" id="{6CCF772F-B712-FAAC-C9BA-AACA098FC1BC}"/>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DC5B9F5D-2E85-B746-FFFB-550875570B1F}"/>
              </a:ext>
            </a:extLst>
          </p:cNvPr>
          <p:cNvSpPr>
            <a:spLocks noGrp="1"/>
          </p:cNvSpPr>
          <p:nvPr>
            <p:ph type="body" sz="quarter" idx="13"/>
          </p:nvPr>
        </p:nvSpPr>
        <p:spPr/>
        <p:txBody>
          <a:bodyPr/>
          <a:lstStyle/>
          <a:p>
            <a:pPr marL="742950" indent="-742950">
              <a:buFont typeface="+mj-lt"/>
              <a:buAutoNum type="arabicPeriod" startAt="8"/>
            </a:pPr>
            <a:r>
              <a:rPr lang="en-US"/>
              <a:t>Click </a:t>
            </a:r>
            <a:r>
              <a:rPr lang="en-US" b="1"/>
              <a:t>Questions</a:t>
            </a:r>
            <a:r>
              <a:rPr lang="en-US"/>
              <a:t>.</a:t>
            </a:r>
          </a:p>
        </p:txBody>
      </p:sp>
      <p:pic>
        <p:nvPicPr>
          <p:cNvPr id="20" name="Picture 19">
            <a:extLst>
              <a:ext uri="{FF2B5EF4-FFF2-40B4-BE49-F238E27FC236}">
                <a16:creationId xmlns:a16="http://schemas.microsoft.com/office/drawing/2014/main" id="{5DC8085D-F95F-D700-CCCC-C72CBA2D80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3609" y="3040830"/>
            <a:ext cx="10058400" cy="5483690"/>
          </a:xfrm>
          <a:prstGeom prst="rect">
            <a:avLst/>
          </a:prstGeom>
          <a:ln w="12700">
            <a:solidFill>
              <a:schemeClr val="tx1"/>
            </a:solidFill>
          </a:ln>
        </p:spPr>
      </p:pic>
      <p:sp>
        <p:nvSpPr>
          <p:cNvPr id="17" name="Text Placeholder 16">
            <a:extLst>
              <a:ext uri="{FF2B5EF4-FFF2-40B4-BE49-F238E27FC236}">
                <a16:creationId xmlns:a16="http://schemas.microsoft.com/office/drawing/2014/main" id="{D96748B7-C578-1EB3-FA15-A3879D7C903A}"/>
              </a:ext>
            </a:extLst>
          </p:cNvPr>
          <p:cNvSpPr>
            <a:spLocks noGrp="1"/>
          </p:cNvSpPr>
          <p:nvPr>
            <p:ph type="body" sz="quarter" idx="14"/>
          </p:nvPr>
        </p:nvSpPr>
        <p:spPr/>
        <p:txBody>
          <a:bodyPr/>
          <a:lstStyle/>
          <a:p>
            <a:pPr marL="742950" indent="-742950">
              <a:buFont typeface="+mj-lt"/>
              <a:buAutoNum type="arabicPeriod" startAt="9"/>
            </a:pPr>
            <a:r>
              <a:rPr lang="en-US"/>
              <a:t>Click </a:t>
            </a:r>
            <a:r>
              <a:rPr lang="en-US" b="1"/>
              <a:t>Price Matching</a:t>
            </a:r>
            <a:r>
              <a:rPr lang="en-US"/>
              <a:t>.</a:t>
            </a:r>
          </a:p>
          <a:p>
            <a:pPr marL="741363"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Price Matching Questions </a:t>
            </a:r>
            <a:r>
              <a:rPr kumimoji="0" lang="en-US" sz="2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 added based on the template selected</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If no </a:t>
            </a:r>
            <a:r>
              <a:rPr lang="en-US" sz="2800" i="1">
                <a:solidFill>
                  <a:prstClr val="black"/>
                </a:solidFill>
              </a:rPr>
              <a:t>Price Matching Questions </a:t>
            </a:r>
            <a:r>
              <a:rPr lang="en-US" sz="2800">
                <a:solidFill>
                  <a:prstClr val="black"/>
                </a:solidFill>
              </a:rPr>
              <a:t>are available, follow steps 10-13 to add them to the </a:t>
            </a:r>
            <a:r>
              <a:rPr lang="en-US" sz="2800" i="1">
                <a:solidFill>
                  <a:prstClr val="black"/>
                </a:solidFill>
              </a:rPr>
              <a:t>Questions </a:t>
            </a:r>
            <a:r>
              <a:rPr lang="en-US" sz="2800">
                <a:solidFill>
                  <a:prstClr val="black"/>
                </a:solidFill>
              </a:rPr>
              <a:t>section.</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a:p>
        </p:txBody>
      </p:sp>
      <p:pic>
        <p:nvPicPr>
          <p:cNvPr id="10" name="Picture 9">
            <a:extLst>
              <a:ext uri="{FF2B5EF4-FFF2-40B4-BE49-F238E27FC236}">
                <a16:creationId xmlns:a16="http://schemas.microsoft.com/office/drawing/2014/main" id="{A11FD669-1D38-E9FF-EC5D-2F3DB065B1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11676927"/>
            <a:ext cx="10058400" cy="3076485"/>
          </a:xfrm>
          <a:prstGeom prst="rect">
            <a:avLst/>
          </a:prstGeom>
          <a:ln w="12700">
            <a:solidFill>
              <a:schemeClr val="tx1"/>
            </a:solidFill>
          </a:ln>
        </p:spPr>
      </p:pic>
      <p:sp>
        <p:nvSpPr>
          <p:cNvPr id="15" name="Rectangle 14">
            <a:extLst>
              <a:ext uri="{FF2B5EF4-FFF2-40B4-BE49-F238E27FC236}">
                <a16:creationId xmlns:a16="http://schemas.microsoft.com/office/drawing/2014/main" id="{A1DFDD17-4FFF-0CA2-F8FD-E5646B5DDC95}"/>
              </a:ext>
              <a:ext uri="{C183D7F6-B498-43B3-948B-1728B52AA6E4}">
                <adec:decorative xmlns:adec="http://schemas.microsoft.com/office/drawing/2017/decorative" val="1"/>
              </a:ext>
            </a:extLst>
          </p:cNvPr>
          <p:cNvSpPr/>
          <p:nvPr/>
        </p:nvSpPr>
        <p:spPr>
          <a:xfrm>
            <a:off x="1113176" y="6840415"/>
            <a:ext cx="3124716" cy="39448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1C83C94-9024-87F5-EB08-6CF369DF57F7}"/>
              </a:ext>
              <a:ext uri="{C183D7F6-B498-43B3-948B-1728B52AA6E4}">
                <adec:decorative xmlns:adec="http://schemas.microsoft.com/office/drawing/2017/decorative" val="1"/>
              </a:ext>
            </a:extLst>
          </p:cNvPr>
          <p:cNvSpPr/>
          <p:nvPr/>
        </p:nvSpPr>
        <p:spPr>
          <a:xfrm>
            <a:off x="1653702" y="14409907"/>
            <a:ext cx="1556426" cy="3435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429EBB1A-0EE0-DDCA-3DA7-9A3B3682609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7EE2F037-6B33-B8E4-962C-C07367D9B4E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10C20239-329B-4A3A-0E84-C25A0D678120}"/>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a:p>
        </p:txBody>
      </p:sp>
    </p:spTree>
    <p:extLst>
      <p:ext uri="{BB962C8B-B14F-4D97-AF65-F5344CB8AC3E}">
        <p14:creationId xmlns:p14="http://schemas.microsoft.com/office/powerpoint/2010/main" val="287670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EF8A945C-9EF6-57B7-C145-7A5E84DAFEE3}"/>
              </a:ext>
            </a:extLst>
          </p:cNvPr>
          <p:cNvSpPr>
            <a:spLocks noGrp="1"/>
          </p:cNvSpPr>
          <p:nvPr>
            <p:ph type="title"/>
          </p:nvPr>
        </p:nvSpPr>
        <p:spPr>
          <a:xfrm>
            <a:off x="838199" y="792148"/>
            <a:ext cx="10515600" cy="808698"/>
          </a:xfrm>
        </p:spPr>
        <p:txBody>
          <a:bodyPr>
            <a:noAutofit/>
          </a:bodyPr>
          <a:lstStyle/>
          <a:p>
            <a:r>
              <a:rPr lang="en-US">
                <a:latin typeface="Arial"/>
                <a:cs typeface="Arial"/>
              </a:rPr>
              <a:t>Price Match Option for Request for Quotes (Part 5 of 24)</a:t>
            </a:r>
          </a:p>
        </p:txBody>
      </p:sp>
      <p:sp>
        <p:nvSpPr>
          <p:cNvPr id="12" name="TextBox 11">
            <a:extLst>
              <a:ext uri="{FF2B5EF4-FFF2-40B4-BE49-F238E27FC236}">
                <a16:creationId xmlns:a16="http://schemas.microsoft.com/office/drawing/2014/main" id="{5E60B785-4ED3-48AE-B093-15B4EDD5C9FC}"/>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647478F6-00F9-F728-6150-5F24C9F3C502}"/>
              </a:ext>
            </a:extLst>
          </p:cNvPr>
          <p:cNvSpPr>
            <a:spLocks noGrp="1"/>
          </p:cNvSpPr>
          <p:nvPr>
            <p:ph type="body" sz="quarter" idx="13"/>
          </p:nvPr>
        </p:nvSpPr>
        <p:spPr/>
        <p:txBody>
          <a:bodyPr/>
          <a:lstStyle/>
          <a:p>
            <a:pPr marL="742950" indent="-742950">
              <a:buFont typeface="+mj-lt"/>
              <a:buAutoNum type="arabicPeriod" startAt="10"/>
            </a:pPr>
            <a:r>
              <a:rPr lang="en-US"/>
              <a:t>To delete </a:t>
            </a:r>
            <a:r>
              <a:rPr lang="en-US" b="1"/>
              <a:t>Questions</a:t>
            </a:r>
            <a:r>
              <a:rPr lang="en-US"/>
              <a:t>, click </a:t>
            </a:r>
            <a:r>
              <a:rPr lang="en-US" b="1"/>
              <a:t>checkbox</a:t>
            </a:r>
            <a:r>
              <a:rPr lang="en-US"/>
              <a:t>.</a:t>
            </a:r>
          </a:p>
          <a:p>
            <a:pPr marL="866775" indent="-63500"/>
            <a:r>
              <a:rPr lang="en-US" sz="2800" b="1"/>
              <a:t>Note: </a:t>
            </a:r>
            <a:r>
              <a:rPr lang="en-US" sz="2800"/>
              <a:t>Delete the questions per the policy requirements.</a:t>
            </a:r>
            <a:endParaRPr lang="en-US"/>
          </a:p>
          <a:p>
            <a:pPr marL="742950" indent="-742950">
              <a:buFont typeface="+mj-lt"/>
              <a:buAutoNum type="arabicPeriod" startAt="11"/>
            </a:pPr>
            <a:r>
              <a:rPr lang="en-US"/>
              <a:t>Click </a:t>
            </a:r>
            <a:r>
              <a:rPr lang="en-US" b="1"/>
              <a:t>Delete Selected Questions</a:t>
            </a:r>
            <a:r>
              <a:rPr lang="en-US"/>
              <a:t>. </a:t>
            </a:r>
          </a:p>
        </p:txBody>
      </p:sp>
      <p:pic>
        <p:nvPicPr>
          <p:cNvPr id="9" name="Picture 8">
            <a:extLst>
              <a:ext uri="{FF2B5EF4-FFF2-40B4-BE49-F238E27FC236}">
                <a16:creationId xmlns:a16="http://schemas.microsoft.com/office/drawing/2014/main" id="{4B8D6912-BB1B-AF9C-81F3-AE8228953C06}"/>
              </a:ext>
              <a:ext uri="{C183D7F6-B498-43B3-948B-1728B52AA6E4}">
                <adec:decorative xmlns:adec="http://schemas.microsoft.com/office/drawing/2017/decorative" val="1"/>
              </a:ext>
            </a:extLst>
          </p:cNvPr>
          <p:cNvPicPr>
            <a:picLocks noChangeAspect="1"/>
          </p:cNvPicPr>
          <p:nvPr/>
        </p:nvPicPr>
        <p:blipFill>
          <a:blip r:embed="rId2"/>
          <a:srcRect l="18406" b="32969"/>
          <a:stretch>
            <a:fillRect/>
          </a:stretch>
        </p:blipFill>
        <p:spPr>
          <a:xfrm>
            <a:off x="992875" y="4583559"/>
            <a:ext cx="10058400" cy="3453277"/>
          </a:xfrm>
          <a:prstGeom prst="rect">
            <a:avLst/>
          </a:prstGeom>
          <a:ln w="12700">
            <a:solidFill>
              <a:schemeClr val="tx1"/>
            </a:solidFill>
          </a:ln>
        </p:spPr>
      </p:pic>
      <p:sp>
        <p:nvSpPr>
          <p:cNvPr id="7" name="Text Placeholder 6">
            <a:extLst>
              <a:ext uri="{FF2B5EF4-FFF2-40B4-BE49-F238E27FC236}">
                <a16:creationId xmlns:a16="http://schemas.microsoft.com/office/drawing/2014/main" id="{CFE471D4-6F61-5EC1-6A09-0313416EB145}"/>
              </a:ext>
            </a:extLst>
          </p:cNvPr>
          <p:cNvSpPr>
            <a:spLocks noGrp="1"/>
          </p:cNvSpPr>
          <p:nvPr>
            <p:ph type="body" sz="quarter" idx="14"/>
          </p:nvPr>
        </p:nvSpPr>
        <p:spPr/>
        <p:txBody>
          <a:bodyPr/>
          <a:lstStyle/>
          <a:p>
            <a:pPr marL="742950" indent="-742950">
              <a:buFont typeface="+mj-lt"/>
              <a:buAutoNum type="arabicPeriod" startAt="12"/>
            </a:pPr>
            <a:r>
              <a:rPr lang="en-US"/>
              <a:t>Click </a:t>
            </a:r>
            <a:r>
              <a:rPr lang="en-US" b="1"/>
              <a:t>Yes</a:t>
            </a:r>
            <a:r>
              <a:rPr lang="en-US"/>
              <a:t>.</a:t>
            </a:r>
          </a:p>
          <a:p>
            <a:endParaRPr lang="en-US"/>
          </a:p>
        </p:txBody>
      </p:sp>
      <p:pic>
        <p:nvPicPr>
          <p:cNvPr id="5" name="Picture 4">
            <a:extLst>
              <a:ext uri="{FF2B5EF4-FFF2-40B4-BE49-F238E27FC236}">
                <a16:creationId xmlns:a16="http://schemas.microsoft.com/office/drawing/2014/main" id="{3CCE51D5-5EB7-B7A0-2DD7-80F887B42A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9" y="10509290"/>
            <a:ext cx="10058400" cy="3060221"/>
          </a:xfrm>
          <a:prstGeom prst="rect">
            <a:avLst/>
          </a:prstGeom>
          <a:ln w="12700">
            <a:solidFill>
              <a:schemeClr val="tx1"/>
            </a:solidFill>
          </a:ln>
        </p:spPr>
      </p:pic>
      <p:sp>
        <p:nvSpPr>
          <p:cNvPr id="19" name="Oval 18">
            <a:extLst>
              <a:ext uri="{FF2B5EF4-FFF2-40B4-BE49-F238E27FC236}">
                <a16:creationId xmlns:a16="http://schemas.microsoft.com/office/drawing/2014/main" id="{3678594D-EB24-733D-C0C5-3F4BF99757C3}"/>
              </a:ext>
              <a:ext uri="{C183D7F6-B498-43B3-948B-1728B52AA6E4}">
                <adec:decorative xmlns:adec="http://schemas.microsoft.com/office/drawing/2017/decorative" val="1"/>
              </a:ext>
            </a:extLst>
          </p:cNvPr>
          <p:cNvSpPr>
            <a:spLocks noChangeAspect="1"/>
          </p:cNvSpPr>
          <p:nvPr/>
        </p:nvSpPr>
        <p:spPr>
          <a:xfrm>
            <a:off x="9965361" y="534823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11</a:t>
            </a:r>
          </a:p>
        </p:txBody>
      </p:sp>
      <p:sp>
        <p:nvSpPr>
          <p:cNvPr id="20" name="Rectangle 19">
            <a:extLst>
              <a:ext uri="{FF2B5EF4-FFF2-40B4-BE49-F238E27FC236}">
                <a16:creationId xmlns:a16="http://schemas.microsoft.com/office/drawing/2014/main" id="{218E0CA9-C368-C0C0-0E5B-08D5CA02D0CB}"/>
              </a:ext>
              <a:ext uri="{C183D7F6-B498-43B3-948B-1728B52AA6E4}">
                <adec:decorative xmlns:adec="http://schemas.microsoft.com/office/drawing/2017/decorative" val="1"/>
              </a:ext>
            </a:extLst>
          </p:cNvPr>
          <p:cNvSpPr/>
          <p:nvPr/>
        </p:nvSpPr>
        <p:spPr>
          <a:xfrm>
            <a:off x="10485534" y="6509750"/>
            <a:ext cx="548640" cy="127027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FA71A70-455C-D59F-17B0-D3FAF427A3AE}"/>
              </a:ext>
              <a:ext uri="{C183D7F6-B498-43B3-948B-1728B52AA6E4}">
                <adec:decorative xmlns:adec="http://schemas.microsoft.com/office/drawing/2017/decorative" val="1"/>
              </a:ext>
            </a:extLst>
          </p:cNvPr>
          <p:cNvSpPr/>
          <p:nvPr/>
        </p:nvSpPr>
        <p:spPr>
          <a:xfrm>
            <a:off x="9529422" y="5875512"/>
            <a:ext cx="1420518" cy="32716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BF784BB1-9F92-87B5-F82C-5B1823BA5831}"/>
              </a:ext>
              <a:ext uri="{C183D7F6-B498-43B3-948B-1728B52AA6E4}">
                <adec:decorative xmlns:adec="http://schemas.microsoft.com/office/drawing/2017/decorative" val="1"/>
              </a:ext>
            </a:extLst>
          </p:cNvPr>
          <p:cNvSpPr>
            <a:spLocks noChangeAspect="1"/>
          </p:cNvSpPr>
          <p:nvPr/>
        </p:nvSpPr>
        <p:spPr>
          <a:xfrm>
            <a:off x="11051275" y="687056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10</a:t>
            </a:r>
          </a:p>
        </p:txBody>
      </p:sp>
      <p:sp>
        <p:nvSpPr>
          <p:cNvPr id="10" name="Rectangle 9">
            <a:extLst>
              <a:ext uri="{FF2B5EF4-FFF2-40B4-BE49-F238E27FC236}">
                <a16:creationId xmlns:a16="http://schemas.microsoft.com/office/drawing/2014/main" id="{AEBE1BB9-7D63-BF3A-8A36-5B5CC98BF8D0}"/>
              </a:ext>
              <a:ext uri="{C183D7F6-B498-43B3-948B-1728B52AA6E4}">
                <adec:decorative xmlns:adec="http://schemas.microsoft.com/office/drawing/2017/decorative" val="1"/>
              </a:ext>
            </a:extLst>
          </p:cNvPr>
          <p:cNvSpPr/>
          <p:nvPr/>
        </p:nvSpPr>
        <p:spPr>
          <a:xfrm>
            <a:off x="8942171" y="12737383"/>
            <a:ext cx="931171" cy="58234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F3CCBC09-4F9C-5BAA-7B38-388F3C2ECB0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DA3E4376-607F-8D88-4FFA-901A8BB1E6E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C86AE608-D5DD-459A-20EB-2A4B3BB5502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6</a:t>
            </a:fld>
            <a:endParaRPr lang="en-US"/>
          </a:p>
        </p:txBody>
      </p:sp>
    </p:spTree>
    <p:extLst>
      <p:ext uri="{BB962C8B-B14F-4D97-AF65-F5344CB8AC3E}">
        <p14:creationId xmlns:p14="http://schemas.microsoft.com/office/powerpoint/2010/main" val="32770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5B84E-16EE-5EDE-F2F5-1E1110914C6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2161D5-305C-3B01-760B-56F16768916C}"/>
              </a:ext>
            </a:extLst>
          </p:cNvPr>
          <p:cNvSpPr>
            <a:spLocks noGrp="1"/>
          </p:cNvSpPr>
          <p:nvPr>
            <p:ph type="title"/>
          </p:nvPr>
        </p:nvSpPr>
        <p:spPr/>
        <p:txBody>
          <a:bodyPr>
            <a:noAutofit/>
          </a:bodyPr>
          <a:lstStyle/>
          <a:p>
            <a:r>
              <a:rPr lang="en-US">
                <a:latin typeface="Arial"/>
                <a:cs typeface="Arial"/>
              </a:rPr>
              <a:t>Price Match Option for Request for Quotes (Part 6 of 24)</a:t>
            </a:r>
          </a:p>
        </p:txBody>
      </p:sp>
      <p:sp>
        <p:nvSpPr>
          <p:cNvPr id="16" name="TextBox 15">
            <a:extLst>
              <a:ext uri="{FF2B5EF4-FFF2-40B4-BE49-F238E27FC236}">
                <a16:creationId xmlns:a16="http://schemas.microsoft.com/office/drawing/2014/main" id="{6B8D6000-D3C2-76DE-A597-4CE95304884E}"/>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FB84EDF1-9214-138C-62C0-CD69516EF5AC}"/>
              </a:ext>
            </a:extLst>
          </p:cNvPr>
          <p:cNvSpPr>
            <a:spLocks noGrp="1"/>
          </p:cNvSpPr>
          <p:nvPr>
            <p:ph type="body" sz="quarter" idx="13"/>
          </p:nvPr>
        </p:nvSpPr>
        <p:spPr/>
        <p:txBody>
          <a:bodyPr/>
          <a:lstStyle/>
          <a:p>
            <a:pPr marL="742950" indent="-742950">
              <a:buFont typeface="+mj-lt"/>
              <a:buAutoNum type="arabicPeriod" startAt="13"/>
            </a:pPr>
            <a:r>
              <a:rPr lang="en-US"/>
              <a:t>Review </a:t>
            </a:r>
            <a:r>
              <a:rPr lang="en-US" b="1"/>
              <a:t>Successfully Saved Changes </a:t>
            </a:r>
            <a:r>
              <a:rPr lang="en-US"/>
              <a:t>notification.</a:t>
            </a:r>
          </a:p>
        </p:txBody>
      </p:sp>
      <p:pic>
        <p:nvPicPr>
          <p:cNvPr id="14" name="Picture 13">
            <a:extLst>
              <a:ext uri="{FF2B5EF4-FFF2-40B4-BE49-F238E27FC236}">
                <a16:creationId xmlns:a16="http://schemas.microsoft.com/office/drawing/2014/main" id="{BA8B3B73-D3AB-A3BF-7EEF-8216A8538B6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3609" y="4216094"/>
            <a:ext cx="10058400" cy="3202675"/>
          </a:xfrm>
          <a:prstGeom prst="rect">
            <a:avLst/>
          </a:prstGeom>
          <a:ln w="12700">
            <a:solidFill>
              <a:schemeClr val="tx1"/>
            </a:solidFill>
          </a:ln>
        </p:spPr>
      </p:pic>
      <p:sp>
        <p:nvSpPr>
          <p:cNvPr id="9" name="Rectangle 8">
            <a:extLst>
              <a:ext uri="{FF2B5EF4-FFF2-40B4-BE49-F238E27FC236}">
                <a16:creationId xmlns:a16="http://schemas.microsoft.com/office/drawing/2014/main" id="{CFFE9473-CCE7-0410-817E-FC04F10D2789}"/>
              </a:ext>
              <a:ext uri="{C183D7F6-B498-43B3-948B-1728B52AA6E4}">
                <adec:decorative xmlns:adec="http://schemas.microsoft.com/office/drawing/2017/decorative" val="1"/>
              </a:ext>
            </a:extLst>
          </p:cNvPr>
          <p:cNvSpPr/>
          <p:nvPr/>
        </p:nvSpPr>
        <p:spPr>
          <a:xfrm>
            <a:off x="6832715" y="4313794"/>
            <a:ext cx="2350474" cy="3870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DD29D24F-DCC9-A793-867D-F5BD1C84FA6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A9D9E6BA-3D5A-D327-EDE7-23DC15DCB4C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5328A8C-98EC-8AE0-31DE-3391E4BE3EE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7</a:t>
            </a:fld>
            <a:endParaRPr lang="en-US"/>
          </a:p>
        </p:txBody>
      </p:sp>
    </p:spTree>
    <p:extLst>
      <p:ext uri="{BB962C8B-B14F-4D97-AF65-F5344CB8AC3E}">
        <p14:creationId xmlns:p14="http://schemas.microsoft.com/office/powerpoint/2010/main" val="224977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76B98-58AD-350E-AFB1-EA6C0AF1A5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8DA3D1-2CAF-7229-45B2-396832B3D00E}"/>
              </a:ext>
            </a:extLst>
          </p:cNvPr>
          <p:cNvSpPr>
            <a:spLocks noGrp="1"/>
          </p:cNvSpPr>
          <p:nvPr>
            <p:ph type="title"/>
          </p:nvPr>
        </p:nvSpPr>
        <p:spPr/>
        <p:txBody>
          <a:bodyPr>
            <a:noAutofit/>
          </a:bodyPr>
          <a:lstStyle/>
          <a:p>
            <a:r>
              <a:rPr lang="en-US">
                <a:latin typeface="Arial"/>
                <a:cs typeface="Arial"/>
              </a:rPr>
              <a:t>Price Match Option for Request for Quotes (Part 7 of 24)</a:t>
            </a:r>
          </a:p>
        </p:txBody>
      </p:sp>
      <p:sp>
        <p:nvSpPr>
          <p:cNvPr id="16" name="TextBox 15">
            <a:extLst>
              <a:ext uri="{FF2B5EF4-FFF2-40B4-BE49-F238E27FC236}">
                <a16:creationId xmlns:a16="http://schemas.microsoft.com/office/drawing/2014/main" id="{F28905D7-4742-DC88-0F0A-1C28FD7E769B}"/>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B29A3667-0D75-5DD2-AF40-B3632820DADC}"/>
              </a:ext>
            </a:extLst>
          </p:cNvPr>
          <p:cNvSpPr>
            <a:spLocks noGrp="1"/>
          </p:cNvSpPr>
          <p:nvPr>
            <p:ph type="body" sz="quarter" idx="13"/>
          </p:nvPr>
        </p:nvSpPr>
        <p:spPr/>
        <p:txBody>
          <a:bodyPr/>
          <a:lstStyle/>
          <a:p>
            <a:pPr marL="742950" indent="-742950">
              <a:buFont typeface="+mj-lt"/>
              <a:buAutoNum type="arabicPeriod" startAt="14"/>
            </a:pPr>
            <a:r>
              <a:rPr lang="en-US"/>
              <a:t>To add </a:t>
            </a:r>
            <a:r>
              <a:rPr lang="en-US" b="1"/>
              <a:t>Price Matching Questions</a:t>
            </a:r>
            <a:r>
              <a:rPr lang="en-US"/>
              <a:t>, click </a:t>
            </a:r>
            <a:r>
              <a:rPr lang="en-US" b="1"/>
              <a:t>Questions</a:t>
            </a:r>
            <a:r>
              <a:rPr lang="en-US"/>
              <a:t>.</a:t>
            </a:r>
          </a:p>
        </p:txBody>
      </p:sp>
      <p:pic>
        <p:nvPicPr>
          <p:cNvPr id="20" name="Picture 19">
            <a:extLst>
              <a:ext uri="{FF2B5EF4-FFF2-40B4-BE49-F238E27FC236}">
                <a16:creationId xmlns:a16="http://schemas.microsoft.com/office/drawing/2014/main" id="{49F7605C-FC7C-0AB5-05C1-BBACA8BBF9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23999" y="3478432"/>
            <a:ext cx="9144000" cy="4985173"/>
          </a:xfrm>
          <a:prstGeom prst="rect">
            <a:avLst/>
          </a:prstGeom>
          <a:ln w="12700">
            <a:solidFill>
              <a:schemeClr val="tx1"/>
            </a:solidFill>
          </a:ln>
        </p:spPr>
      </p:pic>
      <p:sp>
        <p:nvSpPr>
          <p:cNvPr id="17" name="Text Placeholder 16">
            <a:extLst>
              <a:ext uri="{FF2B5EF4-FFF2-40B4-BE49-F238E27FC236}">
                <a16:creationId xmlns:a16="http://schemas.microsoft.com/office/drawing/2014/main" id="{4C9159CD-193A-2046-989A-5F05C455B044}"/>
              </a:ext>
            </a:extLst>
          </p:cNvPr>
          <p:cNvSpPr>
            <a:spLocks noGrp="1"/>
          </p:cNvSpPr>
          <p:nvPr>
            <p:ph type="body" sz="quarter" idx="14"/>
          </p:nvPr>
        </p:nvSpPr>
        <p:spPr/>
        <p:txBody>
          <a:bodyPr/>
          <a:lstStyle/>
          <a:p>
            <a:pPr marL="742950" indent="-742950">
              <a:buFont typeface="+mj-lt"/>
              <a:buAutoNum type="arabicPeriod" startAt="15"/>
            </a:pPr>
            <a:r>
              <a:rPr lang="en-US"/>
              <a:t>Click </a:t>
            </a:r>
            <a:r>
              <a:rPr lang="en-US" b="1"/>
              <a:t>Add or Import</a:t>
            </a:r>
            <a:r>
              <a:rPr lang="en-US"/>
              <a:t>.</a:t>
            </a:r>
          </a:p>
          <a:p>
            <a:pPr marL="742950" indent="-742950">
              <a:buFont typeface="+mj-lt"/>
              <a:buAutoNum type="arabicPeriod" startAt="15"/>
            </a:pPr>
            <a:r>
              <a:rPr lang="en-US"/>
              <a:t>Click </a:t>
            </a:r>
            <a:r>
              <a:rPr lang="en-US" b="1"/>
              <a:t>Add Page from Library</a:t>
            </a:r>
            <a:r>
              <a:rPr lang="en-US"/>
              <a:t>.  </a:t>
            </a:r>
          </a:p>
          <a:p>
            <a:pPr marL="571500" indent="-571500">
              <a:buFont typeface="Arial" panose="020B0604020202020204" pitchFamily="34" charset="0"/>
              <a:buChar char="•"/>
            </a:pPr>
            <a:endParaRPr lang="en-US"/>
          </a:p>
        </p:txBody>
      </p:sp>
      <p:pic>
        <p:nvPicPr>
          <p:cNvPr id="7" name="Picture 6">
            <a:extLst>
              <a:ext uri="{FF2B5EF4-FFF2-40B4-BE49-F238E27FC236}">
                <a16:creationId xmlns:a16="http://schemas.microsoft.com/office/drawing/2014/main" id="{8142A736-7EC0-11A0-7C62-3737783447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3999" y="10571649"/>
            <a:ext cx="9144000" cy="4346812"/>
          </a:xfrm>
          <a:prstGeom prst="rect">
            <a:avLst/>
          </a:prstGeom>
          <a:ln w="12700">
            <a:solidFill>
              <a:schemeClr val="tx1"/>
            </a:solidFill>
          </a:ln>
        </p:spPr>
      </p:pic>
      <p:sp>
        <p:nvSpPr>
          <p:cNvPr id="18" name="Rectangle 17">
            <a:extLst>
              <a:ext uri="{FF2B5EF4-FFF2-40B4-BE49-F238E27FC236}">
                <a16:creationId xmlns:a16="http://schemas.microsoft.com/office/drawing/2014/main" id="{E1F3295D-4454-BF72-A210-FBE329C5A527}"/>
              </a:ext>
              <a:ext uri="{C183D7F6-B498-43B3-948B-1728B52AA6E4}">
                <adec:decorative xmlns:adec="http://schemas.microsoft.com/office/drawing/2017/decorative" val="1"/>
              </a:ext>
            </a:extLst>
          </p:cNvPr>
          <p:cNvSpPr/>
          <p:nvPr/>
        </p:nvSpPr>
        <p:spPr>
          <a:xfrm>
            <a:off x="4205794" y="11202761"/>
            <a:ext cx="988506" cy="2381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E84F3C-9FB9-A21A-1DE3-EAAA8259587A}"/>
              </a:ext>
              <a:ext uri="{C183D7F6-B498-43B3-948B-1728B52AA6E4}">
                <adec:decorative xmlns:adec="http://schemas.microsoft.com/office/drawing/2017/decorative" val="1"/>
              </a:ext>
            </a:extLst>
          </p:cNvPr>
          <p:cNvSpPr/>
          <p:nvPr/>
        </p:nvSpPr>
        <p:spPr>
          <a:xfrm>
            <a:off x="1523998" y="6898640"/>
            <a:ext cx="2844801" cy="38979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104F624-FF4B-4C38-CBA4-23D3645A38E8}"/>
              </a:ext>
              <a:ext uri="{C183D7F6-B498-43B3-948B-1728B52AA6E4}">
                <adec:decorative xmlns:adec="http://schemas.microsoft.com/office/drawing/2017/decorative" val="1"/>
              </a:ext>
            </a:extLst>
          </p:cNvPr>
          <p:cNvSpPr/>
          <p:nvPr/>
        </p:nvSpPr>
        <p:spPr>
          <a:xfrm>
            <a:off x="4204887" y="11976229"/>
            <a:ext cx="1449334" cy="2381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A5D0586-52DE-05B5-EB33-BF1B2A065342}"/>
              </a:ext>
              <a:ext uri="{C183D7F6-B498-43B3-948B-1728B52AA6E4}">
                <adec:decorative xmlns:adec="http://schemas.microsoft.com/office/drawing/2017/decorative" val="1"/>
              </a:ext>
            </a:extLst>
          </p:cNvPr>
          <p:cNvSpPr>
            <a:spLocks noChangeAspect="1"/>
          </p:cNvSpPr>
          <p:nvPr/>
        </p:nvSpPr>
        <p:spPr>
          <a:xfrm>
            <a:off x="3656247" y="11047503"/>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15</a:t>
            </a:r>
          </a:p>
        </p:txBody>
      </p:sp>
      <p:sp>
        <p:nvSpPr>
          <p:cNvPr id="26" name="Oval 25">
            <a:extLst>
              <a:ext uri="{FF2B5EF4-FFF2-40B4-BE49-F238E27FC236}">
                <a16:creationId xmlns:a16="http://schemas.microsoft.com/office/drawing/2014/main" id="{972BDF50-9A93-B136-DB82-11CD37A86793}"/>
              </a:ext>
              <a:ext uri="{C183D7F6-B498-43B3-948B-1728B52AA6E4}">
                <adec:decorative xmlns:adec="http://schemas.microsoft.com/office/drawing/2017/decorative" val="1"/>
              </a:ext>
            </a:extLst>
          </p:cNvPr>
          <p:cNvSpPr>
            <a:spLocks noChangeAspect="1"/>
          </p:cNvSpPr>
          <p:nvPr/>
        </p:nvSpPr>
        <p:spPr>
          <a:xfrm>
            <a:off x="3656247" y="1182097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16</a:t>
            </a:r>
          </a:p>
        </p:txBody>
      </p:sp>
      <p:sp>
        <p:nvSpPr>
          <p:cNvPr id="2" name="Date Placeholder 1">
            <a:extLst>
              <a:ext uri="{FF2B5EF4-FFF2-40B4-BE49-F238E27FC236}">
                <a16:creationId xmlns:a16="http://schemas.microsoft.com/office/drawing/2014/main" id="{529AF35B-4A2B-EF13-68EA-E8ECDD71D81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57C94C12-672E-EC74-E51A-78477AC76F0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F625E54-D04E-F482-3932-5FC5A1CC5E3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8</a:t>
            </a:fld>
            <a:endParaRPr lang="en-US"/>
          </a:p>
        </p:txBody>
      </p:sp>
    </p:spTree>
    <p:extLst>
      <p:ext uri="{BB962C8B-B14F-4D97-AF65-F5344CB8AC3E}">
        <p14:creationId xmlns:p14="http://schemas.microsoft.com/office/powerpoint/2010/main" val="118775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8B304-C26C-099A-D8B0-ABF60DB2FBFB}"/>
            </a:ext>
          </a:extLst>
        </p:cNvPr>
        <p:cNvGrpSpPr/>
        <p:nvPr/>
      </p:nvGrpSpPr>
      <p:grpSpPr>
        <a:xfrm>
          <a:off x="0" y="0"/>
          <a:ext cx="0" cy="0"/>
          <a:chOff x="0" y="0"/>
          <a:chExt cx="0" cy="0"/>
        </a:xfrm>
      </p:grpSpPr>
      <p:sp>
        <p:nvSpPr>
          <p:cNvPr id="11" name="Title 12">
            <a:extLst>
              <a:ext uri="{FF2B5EF4-FFF2-40B4-BE49-F238E27FC236}">
                <a16:creationId xmlns:a16="http://schemas.microsoft.com/office/drawing/2014/main" id="{D4567B4B-82DE-6BB8-3470-ABF3E8EC6FA1}"/>
              </a:ext>
            </a:extLst>
          </p:cNvPr>
          <p:cNvSpPr>
            <a:spLocks noGrp="1"/>
          </p:cNvSpPr>
          <p:nvPr>
            <p:ph type="title"/>
          </p:nvPr>
        </p:nvSpPr>
        <p:spPr>
          <a:xfrm>
            <a:off x="838199" y="792148"/>
            <a:ext cx="10515600" cy="808698"/>
          </a:xfrm>
        </p:spPr>
        <p:txBody>
          <a:bodyPr>
            <a:noAutofit/>
          </a:bodyPr>
          <a:lstStyle/>
          <a:p>
            <a:r>
              <a:rPr lang="en-US">
                <a:latin typeface="Arial"/>
                <a:cs typeface="Arial"/>
              </a:rPr>
              <a:t>Price Match Option for Request for Quotes (Part 8 of 24)</a:t>
            </a:r>
          </a:p>
        </p:txBody>
      </p:sp>
      <p:sp>
        <p:nvSpPr>
          <p:cNvPr id="12" name="TextBox 11">
            <a:extLst>
              <a:ext uri="{FF2B5EF4-FFF2-40B4-BE49-F238E27FC236}">
                <a16:creationId xmlns:a16="http://schemas.microsoft.com/office/drawing/2014/main" id="{7F3ACAF9-99EB-1253-9F33-90FEFCE95927}"/>
              </a:ext>
              <a:ext uri="{C183D7F6-B498-43B3-948B-1728B52AA6E4}">
                <adec:decorative xmlns:adec="http://schemas.microsoft.com/office/drawing/2017/decorative" val="0"/>
              </a:ext>
            </a:extLst>
          </p:cNvPr>
          <p:cNvSpPr txBox="1"/>
          <p:nvPr/>
        </p:nvSpPr>
        <p:spPr>
          <a:xfrm>
            <a:off x="4667694" y="1717828"/>
            <a:ext cx="285661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6" name="Text Placeholder 5">
            <a:extLst>
              <a:ext uri="{FF2B5EF4-FFF2-40B4-BE49-F238E27FC236}">
                <a16:creationId xmlns:a16="http://schemas.microsoft.com/office/drawing/2014/main" id="{20306DFD-C74A-7B97-739C-19FB30A80E2B}"/>
              </a:ext>
            </a:extLst>
          </p:cNvPr>
          <p:cNvSpPr>
            <a:spLocks noGrp="1"/>
          </p:cNvSpPr>
          <p:nvPr>
            <p:ph type="body" sz="quarter" idx="13"/>
          </p:nvPr>
        </p:nvSpPr>
        <p:spPr/>
        <p:txBody>
          <a:bodyPr/>
          <a:lstStyle/>
          <a:p>
            <a:pPr marL="742950" indent="-742950">
              <a:buFont typeface="+mj-lt"/>
              <a:buAutoNum type="arabicPeriod" startAt="17"/>
            </a:pPr>
            <a:r>
              <a:rPr lang="en-US"/>
              <a:t>Select </a:t>
            </a:r>
            <a:r>
              <a:rPr lang="en-US" b="1"/>
              <a:t>DOAS Agency Library </a:t>
            </a:r>
            <a:r>
              <a:rPr lang="en-US"/>
              <a:t>as </a:t>
            </a:r>
            <a:r>
              <a:rPr lang="en-US" b="1"/>
              <a:t>Library*</a:t>
            </a:r>
            <a:r>
              <a:rPr lang="en-US"/>
              <a:t>.</a:t>
            </a:r>
          </a:p>
          <a:p>
            <a:pPr marL="742950"/>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 all required fields marked with a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black star</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lang="en-US"/>
          </a:p>
          <a:p>
            <a:pPr marL="742950" indent="-742950">
              <a:buFont typeface="+mj-lt"/>
              <a:buAutoNum type="arabicPeriod" startAt="18"/>
            </a:pPr>
            <a:r>
              <a:rPr lang="en-US"/>
              <a:t>Select </a:t>
            </a:r>
            <a:r>
              <a:rPr lang="en-US" b="1"/>
              <a:t>Price Matching – RFQs Only for Question Page</a:t>
            </a:r>
            <a:r>
              <a:rPr lang="en-US"/>
              <a:t> as </a:t>
            </a:r>
            <a:r>
              <a:rPr lang="en-US" b="1"/>
              <a:t>Question Page</a:t>
            </a:r>
            <a:r>
              <a:rPr lang="en-US"/>
              <a:t>. </a:t>
            </a:r>
          </a:p>
          <a:p>
            <a:pPr marL="742950" indent="-742950">
              <a:buFont typeface="+mj-lt"/>
              <a:buAutoNum type="arabicPeriod" startAt="18"/>
            </a:pPr>
            <a:r>
              <a:rPr lang="en-US"/>
              <a:t>Click </a:t>
            </a:r>
            <a:r>
              <a:rPr lang="en-US" b="1"/>
              <a:t>Add Selected Page</a:t>
            </a:r>
            <a:r>
              <a:rPr lang="en-US"/>
              <a:t>. </a:t>
            </a:r>
          </a:p>
        </p:txBody>
      </p:sp>
      <p:pic>
        <p:nvPicPr>
          <p:cNvPr id="8" name="Picture 7">
            <a:extLst>
              <a:ext uri="{FF2B5EF4-FFF2-40B4-BE49-F238E27FC236}">
                <a16:creationId xmlns:a16="http://schemas.microsoft.com/office/drawing/2014/main" id="{26C96220-5D46-BAA6-09CB-97AE77DD7CBB}"/>
              </a:ext>
              <a:ext uri="{C183D7F6-B498-43B3-948B-1728B52AA6E4}">
                <adec:decorative xmlns:adec="http://schemas.microsoft.com/office/drawing/2017/decorative" val="1"/>
              </a:ext>
            </a:extLst>
          </p:cNvPr>
          <p:cNvPicPr>
            <a:picLocks noChangeAspect="1"/>
          </p:cNvPicPr>
          <p:nvPr/>
        </p:nvPicPr>
        <p:blipFill>
          <a:blip r:embed="rId2"/>
          <a:srcRect l="2097" t="4188" r="2739" b="4030"/>
          <a:stretch>
            <a:fillRect/>
          </a:stretch>
        </p:blipFill>
        <p:spPr>
          <a:xfrm>
            <a:off x="3379609" y="5664892"/>
            <a:ext cx="5486400" cy="2934087"/>
          </a:xfrm>
          <a:prstGeom prst="rect">
            <a:avLst/>
          </a:prstGeom>
          <a:ln w="12700">
            <a:solidFill>
              <a:schemeClr val="tx1"/>
            </a:solidFill>
          </a:ln>
        </p:spPr>
      </p:pic>
      <p:sp>
        <p:nvSpPr>
          <p:cNvPr id="7" name="Text Placeholder 6">
            <a:extLst>
              <a:ext uri="{FF2B5EF4-FFF2-40B4-BE49-F238E27FC236}">
                <a16:creationId xmlns:a16="http://schemas.microsoft.com/office/drawing/2014/main" id="{7998C371-4A75-C9E5-9630-485AF5717A02}"/>
              </a:ext>
            </a:extLst>
          </p:cNvPr>
          <p:cNvSpPr>
            <a:spLocks noGrp="1"/>
          </p:cNvSpPr>
          <p:nvPr>
            <p:ph type="body" sz="quarter" idx="14"/>
          </p:nvPr>
        </p:nvSpPr>
        <p:spPr/>
        <p:txBody>
          <a:bodyPr/>
          <a:lstStyle/>
          <a:p>
            <a:pPr marL="742950" indent="-742950">
              <a:buFont typeface="+mj-lt"/>
              <a:buAutoNum type="arabicPeriod" startAt="20"/>
            </a:pPr>
            <a:r>
              <a:rPr lang="en-US"/>
              <a:t>To delete </a:t>
            </a:r>
            <a:r>
              <a:rPr lang="en-US" b="1"/>
              <a:t>Questions</a:t>
            </a:r>
            <a:r>
              <a:rPr lang="en-US"/>
              <a:t>, click </a:t>
            </a:r>
            <a:r>
              <a:rPr lang="en-US" b="1"/>
              <a:t>checkbox</a:t>
            </a:r>
            <a:r>
              <a:rPr lang="en-US"/>
              <a:t>.</a:t>
            </a:r>
          </a:p>
          <a:p>
            <a:pPr marL="866775" indent="-63500"/>
            <a:r>
              <a:rPr lang="en-US" sz="2800" b="1"/>
              <a:t>Note: </a:t>
            </a:r>
            <a:r>
              <a:rPr lang="en-US" sz="2800"/>
              <a:t>Delete the questions per the policy requirements.</a:t>
            </a:r>
            <a:endParaRPr lang="en-US"/>
          </a:p>
          <a:p>
            <a:pPr marL="742950" indent="-742950">
              <a:buFont typeface="+mj-lt"/>
              <a:buAutoNum type="arabicPeriod" startAt="21"/>
            </a:pPr>
            <a:r>
              <a:rPr lang="en-US"/>
              <a:t>Click </a:t>
            </a:r>
            <a:r>
              <a:rPr lang="en-US" b="1"/>
              <a:t>Delete Selected Questions</a:t>
            </a:r>
            <a:r>
              <a:rPr lang="en-US"/>
              <a:t>. </a:t>
            </a:r>
          </a:p>
          <a:p>
            <a:endParaRPr lang="en-US"/>
          </a:p>
        </p:txBody>
      </p:sp>
      <p:pic>
        <p:nvPicPr>
          <p:cNvPr id="9" name="Picture 8">
            <a:extLst>
              <a:ext uri="{FF2B5EF4-FFF2-40B4-BE49-F238E27FC236}">
                <a16:creationId xmlns:a16="http://schemas.microsoft.com/office/drawing/2014/main" id="{6DA41E9E-3942-AC36-391E-C130B02071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11114386"/>
            <a:ext cx="10058400" cy="4203510"/>
          </a:xfrm>
          <a:prstGeom prst="rect">
            <a:avLst/>
          </a:prstGeom>
          <a:ln w="12700">
            <a:solidFill>
              <a:schemeClr val="tx1"/>
            </a:solidFill>
          </a:ln>
        </p:spPr>
      </p:pic>
      <p:sp>
        <p:nvSpPr>
          <p:cNvPr id="13" name="Rectangle 12">
            <a:extLst>
              <a:ext uri="{FF2B5EF4-FFF2-40B4-BE49-F238E27FC236}">
                <a16:creationId xmlns:a16="http://schemas.microsoft.com/office/drawing/2014/main" id="{ADFAEBB6-7745-0C3B-44AE-821CA1FAE2DE}"/>
              </a:ext>
              <a:ext uri="{C183D7F6-B498-43B3-948B-1728B52AA6E4}">
                <adec:decorative xmlns:adec="http://schemas.microsoft.com/office/drawing/2017/decorative" val="1"/>
              </a:ext>
            </a:extLst>
          </p:cNvPr>
          <p:cNvSpPr/>
          <p:nvPr/>
        </p:nvSpPr>
        <p:spPr>
          <a:xfrm>
            <a:off x="5486399" y="6826878"/>
            <a:ext cx="2546241" cy="32578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0C8565FE-1643-FA56-7FD1-E7BB2FDA9B82}"/>
              </a:ext>
              <a:ext uri="{C183D7F6-B498-43B3-948B-1728B52AA6E4}">
                <adec:decorative xmlns:adec="http://schemas.microsoft.com/office/drawing/2017/decorative" val="1"/>
              </a:ext>
            </a:extLst>
          </p:cNvPr>
          <p:cNvSpPr>
            <a:spLocks noChangeAspect="1"/>
          </p:cNvSpPr>
          <p:nvPr/>
        </p:nvSpPr>
        <p:spPr>
          <a:xfrm>
            <a:off x="4927351" y="671545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17</a:t>
            </a:r>
          </a:p>
        </p:txBody>
      </p:sp>
      <p:sp>
        <p:nvSpPr>
          <p:cNvPr id="15" name="Rectangle 14">
            <a:extLst>
              <a:ext uri="{FF2B5EF4-FFF2-40B4-BE49-F238E27FC236}">
                <a16:creationId xmlns:a16="http://schemas.microsoft.com/office/drawing/2014/main" id="{FB7C01F1-8C97-F4CD-BDA3-04966C3933CD}"/>
              </a:ext>
              <a:ext uri="{C183D7F6-B498-43B3-948B-1728B52AA6E4}">
                <adec:decorative xmlns:adec="http://schemas.microsoft.com/office/drawing/2017/decorative" val="1"/>
              </a:ext>
            </a:extLst>
          </p:cNvPr>
          <p:cNvSpPr/>
          <p:nvPr/>
        </p:nvSpPr>
        <p:spPr>
          <a:xfrm>
            <a:off x="5486400" y="7310438"/>
            <a:ext cx="2271921" cy="29724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DA67FF4-FF94-2713-86B9-04408C4084CC}"/>
              </a:ext>
              <a:ext uri="{C183D7F6-B498-43B3-948B-1728B52AA6E4}">
                <adec:decorative xmlns:adec="http://schemas.microsoft.com/office/drawing/2017/decorative" val="1"/>
              </a:ext>
            </a:extLst>
          </p:cNvPr>
          <p:cNvSpPr>
            <a:spLocks noChangeAspect="1"/>
          </p:cNvSpPr>
          <p:nvPr/>
        </p:nvSpPr>
        <p:spPr>
          <a:xfrm>
            <a:off x="10222005" y="1289725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20</a:t>
            </a:r>
          </a:p>
        </p:txBody>
      </p:sp>
      <p:sp>
        <p:nvSpPr>
          <p:cNvPr id="18" name="Oval 17">
            <a:extLst>
              <a:ext uri="{FF2B5EF4-FFF2-40B4-BE49-F238E27FC236}">
                <a16:creationId xmlns:a16="http://schemas.microsoft.com/office/drawing/2014/main" id="{82EB10AC-1EB8-2388-FFB4-21AF089BF577}"/>
              </a:ext>
              <a:ext uri="{C183D7F6-B498-43B3-948B-1728B52AA6E4}">
                <adec:decorative xmlns:adec="http://schemas.microsoft.com/office/drawing/2017/decorative" val="1"/>
              </a:ext>
            </a:extLst>
          </p:cNvPr>
          <p:cNvSpPr>
            <a:spLocks noChangeAspect="1"/>
          </p:cNvSpPr>
          <p:nvPr/>
        </p:nvSpPr>
        <p:spPr>
          <a:xfrm>
            <a:off x="5951765" y="811115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19</a:t>
            </a:r>
          </a:p>
        </p:txBody>
      </p:sp>
      <p:sp>
        <p:nvSpPr>
          <p:cNvPr id="16" name="Oval 15">
            <a:extLst>
              <a:ext uri="{FF2B5EF4-FFF2-40B4-BE49-F238E27FC236}">
                <a16:creationId xmlns:a16="http://schemas.microsoft.com/office/drawing/2014/main" id="{AC51E768-2AF8-B299-33B5-7D1EE93DECDA}"/>
              </a:ext>
              <a:ext uri="{C183D7F6-B498-43B3-948B-1728B52AA6E4}">
                <adec:decorative xmlns:adec="http://schemas.microsoft.com/office/drawing/2017/decorative" val="1"/>
              </a:ext>
            </a:extLst>
          </p:cNvPr>
          <p:cNvSpPr>
            <a:spLocks noChangeAspect="1"/>
          </p:cNvSpPr>
          <p:nvPr/>
        </p:nvSpPr>
        <p:spPr>
          <a:xfrm>
            <a:off x="7758321" y="718474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18</a:t>
            </a:r>
          </a:p>
        </p:txBody>
      </p:sp>
      <p:sp>
        <p:nvSpPr>
          <p:cNvPr id="17" name="Rectangle 16">
            <a:extLst>
              <a:ext uri="{FF2B5EF4-FFF2-40B4-BE49-F238E27FC236}">
                <a16:creationId xmlns:a16="http://schemas.microsoft.com/office/drawing/2014/main" id="{5AD8123A-EAB7-9CDE-5155-EB54E6389BA6}"/>
              </a:ext>
              <a:ext uri="{C183D7F6-B498-43B3-948B-1728B52AA6E4}">
                <adec:decorative xmlns:adec="http://schemas.microsoft.com/office/drawing/2017/decorative" val="1"/>
              </a:ext>
            </a:extLst>
          </p:cNvPr>
          <p:cNvSpPr/>
          <p:nvPr/>
        </p:nvSpPr>
        <p:spPr>
          <a:xfrm>
            <a:off x="6500405" y="8188364"/>
            <a:ext cx="1591083" cy="3785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7E943D3-C687-3E72-F614-887D2F2E7E0C}"/>
              </a:ext>
              <a:ext uri="{C183D7F6-B498-43B3-948B-1728B52AA6E4}">
                <adec:decorative xmlns:adec="http://schemas.microsoft.com/office/drawing/2017/decorative" val="1"/>
              </a:ext>
            </a:extLst>
          </p:cNvPr>
          <p:cNvSpPr/>
          <p:nvPr/>
        </p:nvSpPr>
        <p:spPr>
          <a:xfrm>
            <a:off x="10770645" y="12669081"/>
            <a:ext cx="308833" cy="9469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B21BE5B-01FF-1EA7-DC3D-8B6A91181FBC}"/>
              </a:ext>
              <a:ext uri="{C183D7F6-B498-43B3-948B-1728B52AA6E4}">
                <adec:decorative xmlns:adec="http://schemas.microsoft.com/office/drawing/2017/decorative" val="1"/>
              </a:ext>
            </a:extLst>
          </p:cNvPr>
          <p:cNvSpPr/>
          <p:nvPr/>
        </p:nvSpPr>
        <p:spPr>
          <a:xfrm>
            <a:off x="9930117" y="12218738"/>
            <a:ext cx="1149361" cy="1503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08B928EA-8BFA-7DE3-B8B8-CA2A26E08608}"/>
              </a:ext>
              <a:ext uri="{C183D7F6-B498-43B3-948B-1728B52AA6E4}">
                <adec:decorative xmlns:adec="http://schemas.microsoft.com/office/drawing/2017/decorative" val="1"/>
              </a:ext>
            </a:extLst>
          </p:cNvPr>
          <p:cNvSpPr>
            <a:spLocks noChangeAspect="1"/>
          </p:cNvSpPr>
          <p:nvPr/>
        </p:nvSpPr>
        <p:spPr>
          <a:xfrm>
            <a:off x="11079478" y="1204449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21</a:t>
            </a:r>
          </a:p>
        </p:txBody>
      </p:sp>
      <p:sp>
        <p:nvSpPr>
          <p:cNvPr id="2" name="Date Placeholder 1">
            <a:extLst>
              <a:ext uri="{FF2B5EF4-FFF2-40B4-BE49-F238E27FC236}">
                <a16:creationId xmlns:a16="http://schemas.microsoft.com/office/drawing/2014/main" id="{7F902CF4-059D-877C-8F95-4204EBE82A76}"/>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10/31/2025</a:t>
            </a:fld>
            <a:endParaRPr lang="en-US"/>
          </a:p>
        </p:txBody>
      </p:sp>
      <p:sp>
        <p:nvSpPr>
          <p:cNvPr id="3" name="Footer Placeholder 2">
            <a:extLst>
              <a:ext uri="{FF2B5EF4-FFF2-40B4-BE49-F238E27FC236}">
                <a16:creationId xmlns:a16="http://schemas.microsoft.com/office/drawing/2014/main" id="{6B502DA1-A462-7BFC-9D78-7FDBB39499D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86808C6-9ED4-9A8B-B648-BE9C90F6F81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9</a:t>
            </a:fld>
            <a:endParaRPr lang="en-US"/>
          </a:p>
        </p:txBody>
      </p:sp>
    </p:spTree>
    <p:extLst>
      <p:ext uri="{BB962C8B-B14F-4D97-AF65-F5344CB8AC3E}">
        <p14:creationId xmlns:p14="http://schemas.microsoft.com/office/powerpoint/2010/main" val="623883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C08C0D-68EA-410F-A104-97867995749B}"/>
</file>

<file path=customXml/itemProps2.xml><?xml version="1.0" encoding="utf-8"?>
<ds:datastoreItem xmlns:ds="http://schemas.openxmlformats.org/officeDocument/2006/customXml" ds:itemID="{155037ED-0B11-4449-BF81-C0D1539FFB91}">
  <ds:schemaRefs>
    <ds:schemaRef ds:uri="8d5ae7cb-5eaa-45bd-87a9-9ecdfd4d7a10"/>
    <ds:schemaRef ds:uri="91b022cc-d96d-4c7a-a6ef-47af526da2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7FB6B5-495C-4BE2-9DC0-3AE005212118}">
  <ds:schemaRefs>
    <ds:schemaRef ds:uri="http://schemas.microsoft.com/sharepoint/v3/contenttype/forms"/>
  </ds:schemaRefs>
</ds:datastoreItem>
</file>

<file path=docMetadata/LabelInfo.xml><?xml version="1.0" encoding="utf-8"?>
<clbl:labelList xmlns:clbl="http://schemas.microsoft.com/office/2020/mipLabelMetadata">
  <clbl:label id="{512da10d-071b-4b94-8abc-9ec4044d1516}" enabled="0" method="" siteId="{512da10d-071b-4b94-8abc-9ec4044d1516}"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25</Slides>
  <Notes>14</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Job Aid Template</vt:lpstr>
      <vt:lpstr>1_Administrative</vt:lpstr>
      <vt:lpstr>Price Match Option for  Request for Quotes</vt:lpstr>
      <vt:lpstr>Price Match Option for Request for Quotes (Part 1 of 24)</vt:lpstr>
      <vt:lpstr>Price Match Option for Request for Quotes (Part 2 of 24)</vt:lpstr>
      <vt:lpstr>Price Match Option for Request for Quotes (Part 3 of 24)</vt:lpstr>
      <vt:lpstr>Price Match Option for Request for Quotes (Part 4 of 24)</vt:lpstr>
      <vt:lpstr>Price Match Option for Request for Quotes (Part 5 of 24)</vt:lpstr>
      <vt:lpstr>Price Match Option for Request for Quotes (Part 6 of 24)</vt:lpstr>
      <vt:lpstr>Price Match Option for Request for Quotes (Part 7 of 24)</vt:lpstr>
      <vt:lpstr>Price Match Option for Request for Quotes (Part 8 of 24)</vt:lpstr>
      <vt:lpstr>Price Match Option for Request for Quotes (Part 9 of 24)</vt:lpstr>
      <vt:lpstr>Price Match Option for Request for Quotes (Part 10 of 24)</vt:lpstr>
      <vt:lpstr>Price Match Option for Request for Quotes (Part 11 of 24)</vt:lpstr>
      <vt:lpstr>Price Match Option for Request for Quotes (Part 12 of 24)</vt:lpstr>
      <vt:lpstr>Price Match Option for Request for Quotes (Part 13 of 24)</vt:lpstr>
      <vt:lpstr>Price Match Option for Request for Quotes (Part 14 of 24)</vt:lpstr>
      <vt:lpstr>Price Match Option for Request for Quotes (Part 15 of 24)</vt:lpstr>
      <vt:lpstr>Price Match Option for Request for Quotes (Part 16 of 24)</vt:lpstr>
      <vt:lpstr>Price Match Option for Request for Quotes (Part 17 of 24)</vt:lpstr>
      <vt:lpstr>Price Match Option for Request for Quotes (Part 18 of 24)</vt:lpstr>
      <vt:lpstr>Price Match Option for Request for Quotes (Part 19 of 24)</vt:lpstr>
      <vt:lpstr>Price Match Option for Request for Quotes (Part 20 of 24)</vt:lpstr>
      <vt:lpstr>Price Match Option for Request for Quotes (Part 21 of 24)</vt:lpstr>
      <vt:lpstr>Price Match Option for Request for Quotes (Part 22 of 24)</vt:lpstr>
      <vt:lpstr>Price Match Option for Request for Quotes (Part 23 of 24)</vt:lpstr>
      <vt:lpstr>Price Match Option for Request for Quotes (Part 24 of 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revision>1</cp:revision>
  <cp:lastPrinted>2024-05-14T19:49:44Z</cp:lastPrinted>
  <dcterms:created xsi:type="dcterms:W3CDTF">2024-01-04T16:25:20Z</dcterms:created>
  <dcterms:modified xsi:type="dcterms:W3CDTF">2025-10-31T15:38:57Z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0F059CF3-CFC9-4288-9737-E258152CDA81</vt:lpwstr>
  </property>
  <property fmtid="{D5CDD505-2E9C-101B-9397-08002B2CF9AE}" pid="12" name="ArticulatePath">
    <vt:lpwstr>https://gets.sharepoint.com/sites/SAO_NextGen/End User Training Materials/4 Templates/Job Aid_Workstream_Template_Final</vt:lpwstr>
  </property>
</Properties>
</file>