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  <p:sldMasterId id="2147483753" r:id="rId6"/>
  </p:sldMasterIdLst>
  <p:notesMasterIdLst>
    <p:notesMasterId r:id="rId15"/>
  </p:notesMasterIdLst>
  <p:sldIdLst>
    <p:sldId id="355" r:id="rId7"/>
    <p:sldId id="408" r:id="rId8"/>
    <p:sldId id="380" r:id="rId9"/>
    <p:sldId id="409" r:id="rId10"/>
    <p:sldId id="356" r:id="rId11"/>
    <p:sldId id="413" r:id="rId12"/>
    <p:sldId id="412" r:id="rId13"/>
    <p:sldId id="414" r:id="rId14"/>
  </p:sldIdLst>
  <p:sldSz cx="12192000" cy="16256000"/>
  <p:notesSz cx="7315200" cy="96012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ob Aid" id="{5C701155-6AC2-42FC-9E37-6CA6E51D9CC1}">
          <p14:sldIdLst>
            <p14:sldId id="355"/>
            <p14:sldId id="408"/>
            <p14:sldId id="380"/>
            <p14:sldId id="409"/>
            <p14:sldId id="356"/>
            <p14:sldId id="413"/>
            <p14:sldId id="412"/>
            <p14:sldId id="414"/>
          </p14:sldIdLst>
        </p14:section>
        <p14:section name="Administrative" id="{9BD49234-40A1-4052-94E8-5E50BDF34C1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1EB22E-484D-79BE-3A7F-04EA5B2FF9EA}" name="Suggs, Paulette" initials="SP" userId="S::paulette.suggs@doas.ga.gov::c1b29647-2681-4ee3-90b3-6e29f96e9393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FFD038E-6017-C843-98BD-7DB9884C9DDE}" name="Sipe, Jamie" initials="SJ" userId="S::jasipe@deloitte.com::5bc06a04-23d5-42bd-853b-0cd5205b0fa0" providerId="AD"/>
  <p188:author id="{A6C03AB1-8E7C-7E09-B1AE-C5E0DCE5B814}" name="Stewart, Alexandra" initials="SA" userId="S::alexandra.stewart@doas.ga.gov::3f324179-5079-4e8c-9567-70d9ee78726e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3B3B3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03021-564F-2ED2-F047-F8D6846254AD}" v="1" dt="2025-09-19T14:09:33.70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262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ggs, Paulette" userId="S::paulette.suggs@doas.ga.gov::c1b29647-2681-4ee3-90b3-6e29f96e9393" providerId="AD" clId="Web-{0D4CADCF-A1A8-E8E1-2DB7-95E5BE9A0DF3}"/>
    <pc:docChg chg="mod modSld">
      <pc:chgData name="Suggs, Paulette" userId="S::paulette.suggs@doas.ga.gov::c1b29647-2681-4ee3-90b3-6e29f96e9393" providerId="AD" clId="Web-{0D4CADCF-A1A8-E8E1-2DB7-95E5BE9A0DF3}" dt="2025-06-12T19:28:15.957" v="124" actId="20577"/>
      <pc:docMkLst>
        <pc:docMk/>
      </pc:docMkLst>
      <pc:sldChg chg="modSp">
        <pc:chgData name="Suggs, Paulette" userId="S::paulette.suggs@doas.ga.gov::c1b29647-2681-4ee3-90b3-6e29f96e9393" providerId="AD" clId="Web-{0D4CADCF-A1A8-E8E1-2DB7-95E5BE9A0DF3}" dt="2025-06-12T19:24:12.942" v="117" actId="14100"/>
        <pc:sldMkLst>
          <pc:docMk/>
          <pc:sldMk cId="1339528299" sldId="355"/>
        </pc:sldMkLst>
      </pc:sldChg>
      <pc:sldChg chg="modSp">
        <pc:chgData name="Suggs, Paulette" userId="S::paulette.suggs@doas.ga.gov::c1b29647-2681-4ee3-90b3-6e29f96e9393" providerId="AD" clId="Web-{0D4CADCF-A1A8-E8E1-2DB7-95E5BE9A0DF3}" dt="2025-06-12T19:25:16.066" v="123" actId="14100"/>
        <pc:sldMkLst>
          <pc:docMk/>
          <pc:sldMk cId="2178360457" sldId="356"/>
        </pc:sldMkLst>
      </pc:sldChg>
      <pc:sldChg chg="modSp">
        <pc:chgData name="Suggs, Paulette" userId="S::paulette.suggs@doas.ga.gov::c1b29647-2681-4ee3-90b3-6e29f96e9393" providerId="AD" clId="Web-{0D4CADCF-A1A8-E8E1-2DB7-95E5BE9A0DF3}" dt="2025-06-12T19:24:44.145" v="121" actId="14100"/>
        <pc:sldMkLst>
          <pc:docMk/>
          <pc:sldMk cId="3280484341" sldId="380"/>
        </pc:sldMkLst>
      </pc:sldChg>
      <pc:sldChg chg="modSp">
        <pc:chgData name="Suggs, Paulette" userId="S::paulette.suggs@doas.ga.gov::c1b29647-2681-4ee3-90b3-6e29f96e9393" providerId="AD" clId="Web-{0D4CADCF-A1A8-E8E1-2DB7-95E5BE9A0DF3}" dt="2025-06-12T19:24:31.770" v="120" actId="1076"/>
        <pc:sldMkLst>
          <pc:docMk/>
          <pc:sldMk cId="2872434557" sldId="408"/>
        </pc:sldMkLst>
      </pc:sldChg>
      <pc:sldChg chg="modSp">
        <pc:chgData name="Suggs, Paulette" userId="S::paulette.suggs@doas.ga.gov::c1b29647-2681-4ee3-90b3-6e29f96e9393" providerId="AD" clId="Web-{0D4CADCF-A1A8-E8E1-2DB7-95E5BE9A0DF3}" dt="2025-06-12T19:24:58.051" v="122" actId="14100"/>
        <pc:sldMkLst>
          <pc:docMk/>
          <pc:sldMk cId="909670961" sldId="409"/>
        </pc:sldMkLst>
      </pc:sldChg>
      <pc:sldChg chg="addSp delSp modSp">
        <pc:chgData name="Suggs, Paulette" userId="S::paulette.suggs@doas.ga.gov::c1b29647-2681-4ee3-90b3-6e29f96e9393" providerId="AD" clId="Web-{0D4CADCF-A1A8-E8E1-2DB7-95E5BE9A0DF3}" dt="2025-06-12T19:28:15.957" v="124" actId="20577"/>
        <pc:sldMkLst>
          <pc:docMk/>
          <pc:sldMk cId="1985562961" sldId="412"/>
        </pc:sldMkLst>
      </pc:sldChg>
      <pc:sldChg chg="addSp modSp">
        <pc:chgData name="Suggs, Paulette" userId="S::paulette.suggs@doas.ga.gov::c1b29647-2681-4ee3-90b3-6e29f96e9393" providerId="AD" clId="Web-{0D4CADCF-A1A8-E8E1-2DB7-95E5BE9A0DF3}" dt="2025-06-12T18:55:52.429" v="14" actId="1076"/>
        <pc:sldMkLst>
          <pc:docMk/>
          <pc:sldMk cId="2743113214" sldId="413"/>
        </pc:sldMkLst>
      </pc:sldChg>
    </pc:docChg>
  </pc:docChgLst>
  <pc:docChgLst>
    <pc:chgData name="Stewart, Alexandra" userId="S::alexandra.stewart@doas.ga.gov::3f324179-5079-4e8c-9567-70d9ee78726e" providerId="AD" clId="Web-{9AEFDB87-4CA0-B5DB-B6B2-4E207061B404}"/>
    <pc:docChg chg="mod">
      <pc:chgData name="Stewart, Alexandra" userId="S::alexandra.stewart@doas.ga.gov::3f324179-5079-4e8c-9567-70d9ee78726e" providerId="AD" clId="Web-{9AEFDB87-4CA0-B5DB-B6B2-4E207061B404}" dt="2025-06-13T19:33:04.831" v="0"/>
      <pc:docMkLst>
        <pc:docMk/>
      </pc:docMkLst>
    </pc:docChg>
  </pc:docChgLst>
  <pc:docChgLst>
    <pc:chgData name="Swartout, Darcy" userId="1c015fc4-41a8-4efb-8017-be6f6fc86c37" providerId="ADAL" clId="{C098305F-602D-4CA4-96E4-0A91ABE03066}"/>
    <pc:docChg chg="modMainMaster">
      <pc:chgData name="Swartout, Darcy" userId="1c015fc4-41a8-4efb-8017-be6f6fc86c37" providerId="ADAL" clId="{C098305F-602D-4CA4-96E4-0A91ABE03066}" dt="2025-09-15T18:52:54.571" v="0"/>
      <pc:docMkLst>
        <pc:docMk/>
      </pc:docMkLst>
      <pc:sldMasterChg chg="modSldLayout">
        <pc:chgData name="Swartout, Darcy" userId="1c015fc4-41a8-4efb-8017-be6f6fc86c37" providerId="ADAL" clId="{C098305F-602D-4CA4-96E4-0A91ABE03066}" dt="2025-09-15T18:52:54.571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C098305F-602D-4CA4-96E4-0A91ABE03066}" dt="2025-09-15T18:52:54.571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C098305F-602D-4CA4-96E4-0A91ABE03066}" dt="2025-09-15T18:52:54.571" v="0"/>
            <ac:spMkLst>
              <pc:docMk/>
              <pc:sldMasterMk cId="626881921" sldId="2147483711"/>
              <pc:sldLayoutMk cId="2932939049" sldId="2147483714"/>
              <ac:spMk id="9" creationId="{558CDBF8-6CB2-4C8A-EF16-6E905F43CBD1}"/>
            </ac:spMkLst>
          </pc:spChg>
        </pc:sldLayoutChg>
      </pc:sldMasterChg>
    </pc:docChg>
  </pc:docChgLst>
  <pc:docChgLst>
    <pc:chgData name="Swartout, Darcy" userId="1c015fc4-41a8-4efb-8017-be6f6fc86c37" providerId="ADAL" clId="{94EF0CCA-7642-4937-8030-B9538F802A30}"/>
    <pc:docChg chg="undo custSel modSld">
      <pc:chgData name="Swartout, Darcy" userId="1c015fc4-41a8-4efb-8017-be6f6fc86c37" providerId="ADAL" clId="{94EF0CCA-7642-4937-8030-B9538F802A30}" dt="2025-06-12T19:27:11.592" v="232" actId="962"/>
      <pc:docMkLst>
        <pc:docMk/>
      </pc:docMkLst>
      <pc:sldChg chg="modSp mod">
        <pc:chgData name="Swartout, Darcy" userId="1c015fc4-41a8-4efb-8017-be6f6fc86c37" providerId="ADAL" clId="{94EF0CCA-7642-4937-8030-B9538F802A30}" dt="2025-06-12T17:44:20.774" v="10" actId="20577"/>
        <pc:sldMkLst>
          <pc:docMk/>
          <pc:sldMk cId="1339528299" sldId="355"/>
        </pc:sldMkLst>
      </pc:sldChg>
      <pc:sldChg chg="addSp delSp modSp mod">
        <pc:chgData name="Swartout, Darcy" userId="1c015fc4-41a8-4efb-8017-be6f6fc86c37" providerId="ADAL" clId="{94EF0CCA-7642-4937-8030-B9538F802A30}" dt="2025-06-12T17:52:31.182" v="202" actId="14100"/>
        <pc:sldMkLst>
          <pc:docMk/>
          <pc:sldMk cId="2178360457" sldId="356"/>
        </pc:sldMkLst>
      </pc:sldChg>
      <pc:sldChg chg="modSp mod">
        <pc:chgData name="Swartout, Darcy" userId="1c015fc4-41a8-4efb-8017-be6f6fc86c37" providerId="ADAL" clId="{94EF0CCA-7642-4937-8030-B9538F802A30}" dt="2025-06-12T17:54:34.276" v="213" actId="1076"/>
        <pc:sldMkLst>
          <pc:docMk/>
          <pc:sldMk cId="2872434557" sldId="408"/>
        </pc:sldMkLst>
      </pc:sldChg>
      <pc:sldChg chg="addSp delSp modSp mod modClrScheme chgLayout">
        <pc:chgData name="Swartout, Darcy" userId="1c015fc4-41a8-4efb-8017-be6f6fc86c37" providerId="ADAL" clId="{94EF0CCA-7642-4937-8030-B9538F802A30}" dt="2025-06-12T17:50:42.876" v="176" actId="478"/>
        <pc:sldMkLst>
          <pc:docMk/>
          <pc:sldMk cId="909670961" sldId="409"/>
        </pc:sldMkLst>
      </pc:sldChg>
      <pc:sldChg chg="modSp mod">
        <pc:chgData name="Swartout, Darcy" userId="1c015fc4-41a8-4efb-8017-be6f6fc86c37" providerId="ADAL" clId="{94EF0CCA-7642-4937-8030-B9538F802A30}" dt="2025-06-12T19:27:11.592" v="232" actId="962"/>
        <pc:sldMkLst>
          <pc:docMk/>
          <pc:sldMk cId="1985562961" sldId="412"/>
        </pc:sldMkLst>
      </pc:sldChg>
      <pc:sldChg chg="modSp mod">
        <pc:chgData name="Swartout, Darcy" userId="1c015fc4-41a8-4efb-8017-be6f6fc86c37" providerId="ADAL" clId="{94EF0CCA-7642-4937-8030-B9538F802A30}" dt="2025-06-12T19:27:04.503" v="229" actId="962"/>
        <pc:sldMkLst>
          <pc:docMk/>
          <pc:sldMk cId="2743113214" sldId="413"/>
        </pc:sldMkLst>
      </pc:sldChg>
    </pc:docChg>
  </pc:docChgLst>
  <pc:docChgLst>
    <pc:chgData name="Swartout, Darcy" userId="1c015fc4-41a8-4efb-8017-be6f6fc86c37" providerId="ADAL" clId="{CC835503-96FC-4BAF-89E5-F6F5DF12DF39}"/>
    <pc:docChg chg="custSel modSld">
      <pc:chgData name="Swartout, Darcy" userId="1c015fc4-41a8-4efb-8017-be6f6fc86c37" providerId="ADAL" clId="{CC835503-96FC-4BAF-89E5-F6F5DF12DF39}" dt="2025-09-09T14:20:04.754" v="210" actId="113"/>
      <pc:docMkLst>
        <pc:docMk/>
      </pc:docMkLst>
      <pc:sldChg chg="modSp mod">
        <pc:chgData name="Swartout, Darcy" userId="1c015fc4-41a8-4efb-8017-be6f6fc86c37" providerId="ADAL" clId="{CC835503-96FC-4BAF-89E5-F6F5DF12DF39}" dt="2025-09-09T14:13:00.826" v="6" actId="20577"/>
        <pc:sldMkLst>
          <pc:docMk/>
          <pc:sldMk cId="1339528299" sldId="355"/>
        </pc:sldMkLst>
        <pc:spChg chg="mod">
          <ac:chgData name="Swartout, Darcy" userId="1c015fc4-41a8-4efb-8017-be6f6fc86c37" providerId="ADAL" clId="{CC835503-96FC-4BAF-89E5-F6F5DF12DF39}" dt="2025-09-09T14:13:00.826" v="6" actId="20577"/>
          <ac:spMkLst>
            <pc:docMk/>
            <pc:sldMk cId="1339528299" sldId="355"/>
            <ac:spMk id="6" creationId="{C3BB6FEC-C60D-49BB-A4AE-8ED5D0583D88}"/>
          </ac:spMkLst>
        </pc:spChg>
      </pc:sldChg>
      <pc:sldChg chg="modSp mod">
        <pc:chgData name="Swartout, Darcy" userId="1c015fc4-41a8-4efb-8017-be6f6fc86c37" providerId="ADAL" clId="{CC835503-96FC-4BAF-89E5-F6F5DF12DF39}" dt="2025-09-09T14:20:04.754" v="210" actId="113"/>
        <pc:sldMkLst>
          <pc:docMk/>
          <pc:sldMk cId="2178360457" sldId="356"/>
        </pc:sldMkLst>
        <pc:spChg chg="mod">
          <ac:chgData name="Swartout, Darcy" userId="1c015fc4-41a8-4efb-8017-be6f6fc86c37" providerId="ADAL" clId="{CC835503-96FC-4BAF-89E5-F6F5DF12DF39}" dt="2025-09-09T14:19:17.460" v="204" actId="20577"/>
          <ac:spMkLst>
            <pc:docMk/>
            <pc:sldMk cId="2178360457" sldId="356"/>
            <ac:spMk id="8" creationId="{664EBCA1-71B9-4530-E328-9DC015917657}"/>
          </ac:spMkLst>
        </pc:spChg>
        <pc:spChg chg="mod">
          <ac:chgData name="Swartout, Darcy" userId="1c015fc4-41a8-4efb-8017-be6f6fc86c37" providerId="ADAL" clId="{CC835503-96FC-4BAF-89E5-F6F5DF12DF39}" dt="2025-09-09T14:20:04.754" v="210" actId="113"/>
          <ac:spMkLst>
            <pc:docMk/>
            <pc:sldMk cId="2178360457" sldId="356"/>
            <ac:spMk id="9" creationId="{128EFF51-801C-94AC-50A2-9657BBC3109A}"/>
          </ac:spMkLst>
        </pc:spChg>
      </pc:sldChg>
      <pc:sldChg chg="modSp mod">
        <pc:chgData name="Swartout, Darcy" userId="1c015fc4-41a8-4efb-8017-be6f6fc86c37" providerId="ADAL" clId="{CC835503-96FC-4BAF-89E5-F6F5DF12DF39}" dt="2025-09-09T14:19:24.397" v="206" actId="20577"/>
        <pc:sldMkLst>
          <pc:docMk/>
          <pc:sldMk cId="3280484341" sldId="380"/>
        </pc:sldMkLst>
        <pc:spChg chg="mod">
          <ac:chgData name="Swartout, Darcy" userId="1c015fc4-41a8-4efb-8017-be6f6fc86c37" providerId="ADAL" clId="{CC835503-96FC-4BAF-89E5-F6F5DF12DF39}" dt="2025-09-09T14:19:24.397" v="206" actId="20577"/>
          <ac:spMkLst>
            <pc:docMk/>
            <pc:sldMk cId="3280484341" sldId="380"/>
            <ac:spMk id="16" creationId="{23A55249-26E2-153A-3B74-D3D3F0973C0D}"/>
          </ac:spMkLst>
        </pc:spChg>
      </pc:sldChg>
      <pc:sldChg chg="modSp mod">
        <pc:chgData name="Swartout, Darcy" userId="1c015fc4-41a8-4efb-8017-be6f6fc86c37" providerId="ADAL" clId="{CC835503-96FC-4BAF-89E5-F6F5DF12DF39}" dt="2025-09-09T14:19:27.284" v="207" actId="20577"/>
        <pc:sldMkLst>
          <pc:docMk/>
          <pc:sldMk cId="2872434557" sldId="408"/>
        </pc:sldMkLst>
        <pc:spChg chg="mod">
          <ac:chgData name="Swartout, Darcy" userId="1c015fc4-41a8-4efb-8017-be6f6fc86c37" providerId="ADAL" clId="{CC835503-96FC-4BAF-89E5-F6F5DF12DF39}" dt="2025-09-09T14:19:27.284" v="207" actId="20577"/>
          <ac:spMkLst>
            <pc:docMk/>
            <pc:sldMk cId="2872434557" sldId="408"/>
            <ac:spMk id="5" creationId="{92290C7B-1E2C-4C79-77FF-19FCB458722E}"/>
          </ac:spMkLst>
        </pc:spChg>
      </pc:sldChg>
      <pc:sldChg chg="modSp mod">
        <pc:chgData name="Swartout, Darcy" userId="1c015fc4-41a8-4efb-8017-be6f6fc86c37" providerId="ADAL" clId="{CC835503-96FC-4BAF-89E5-F6F5DF12DF39}" dt="2025-09-09T14:19:51.505" v="209" actId="20577"/>
        <pc:sldMkLst>
          <pc:docMk/>
          <pc:sldMk cId="909670961" sldId="409"/>
        </pc:sldMkLst>
        <pc:spChg chg="mod">
          <ac:chgData name="Swartout, Darcy" userId="1c015fc4-41a8-4efb-8017-be6f6fc86c37" providerId="ADAL" clId="{CC835503-96FC-4BAF-89E5-F6F5DF12DF39}" dt="2025-09-09T14:19:51.505" v="209" actId="20577"/>
          <ac:spMkLst>
            <pc:docMk/>
            <pc:sldMk cId="909670961" sldId="409"/>
            <ac:spMk id="7" creationId="{C06A4A65-E054-044F-0236-C304EC22B877}"/>
          </ac:spMkLst>
        </pc:spChg>
        <pc:spChg chg="mod">
          <ac:chgData name="Swartout, Darcy" userId="1c015fc4-41a8-4efb-8017-be6f6fc86c37" providerId="ADAL" clId="{CC835503-96FC-4BAF-89E5-F6F5DF12DF39}" dt="2025-09-09T14:19:20.884" v="205" actId="20577"/>
          <ac:spMkLst>
            <pc:docMk/>
            <pc:sldMk cId="909670961" sldId="409"/>
            <ac:spMk id="16" creationId="{97703C62-7EC2-028C-5BC6-ECB2DDBA61E4}"/>
          </ac:spMkLst>
        </pc:spChg>
      </pc:sldChg>
      <pc:sldChg chg="delSp modSp mod">
        <pc:chgData name="Swartout, Darcy" userId="1c015fc4-41a8-4efb-8017-be6f6fc86c37" providerId="ADAL" clId="{CC835503-96FC-4BAF-89E5-F6F5DF12DF39}" dt="2025-09-09T14:19:10.606" v="202" actId="20577"/>
        <pc:sldMkLst>
          <pc:docMk/>
          <pc:sldMk cId="1985562961" sldId="412"/>
        </pc:sldMkLst>
        <pc:spChg chg="mod">
          <ac:chgData name="Swartout, Darcy" userId="1c015fc4-41a8-4efb-8017-be6f6fc86c37" providerId="ADAL" clId="{CC835503-96FC-4BAF-89E5-F6F5DF12DF39}" dt="2025-09-09T14:19:10.606" v="202" actId="20577"/>
          <ac:spMkLst>
            <pc:docMk/>
            <pc:sldMk cId="1985562961" sldId="412"/>
            <ac:spMk id="5" creationId="{FD054F4A-F9EC-B0C8-08A5-C445448C95F1}"/>
          </ac:spMkLst>
        </pc:spChg>
        <pc:spChg chg="mod">
          <ac:chgData name="Swartout, Darcy" userId="1c015fc4-41a8-4efb-8017-be6f6fc86c37" providerId="ADAL" clId="{CC835503-96FC-4BAF-89E5-F6F5DF12DF39}" dt="2025-09-09T14:14:49.301" v="77" actId="113"/>
          <ac:spMkLst>
            <pc:docMk/>
            <pc:sldMk cId="1985562961" sldId="412"/>
            <ac:spMk id="10" creationId="{0B8E1A75-FD77-4F35-64E5-D7BE251A79CC}"/>
          </ac:spMkLst>
        </pc:spChg>
        <pc:spChg chg="mod">
          <ac:chgData name="Swartout, Darcy" userId="1c015fc4-41a8-4efb-8017-be6f6fc86c37" providerId="ADAL" clId="{CC835503-96FC-4BAF-89E5-F6F5DF12DF39}" dt="2025-09-09T14:14:59.149" v="93" actId="1035"/>
          <ac:spMkLst>
            <pc:docMk/>
            <pc:sldMk cId="1985562961" sldId="412"/>
            <ac:spMk id="15" creationId="{6DF1DB9B-0611-2FE0-234B-14AF42292043}"/>
          </ac:spMkLst>
        </pc:spChg>
        <pc:spChg chg="mod">
          <ac:chgData name="Swartout, Darcy" userId="1c015fc4-41a8-4efb-8017-be6f6fc86c37" providerId="ADAL" clId="{CC835503-96FC-4BAF-89E5-F6F5DF12DF39}" dt="2025-09-09T14:14:59.149" v="93" actId="1035"/>
          <ac:spMkLst>
            <pc:docMk/>
            <pc:sldMk cId="1985562961" sldId="412"/>
            <ac:spMk id="18" creationId="{BD1255D3-A365-ECBB-0C52-9C91AA8932DF}"/>
          </ac:spMkLst>
        </pc:spChg>
        <pc:spChg chg="mod">
          <ac:chgData name="Swartout, Darcy" userId="1c015fc4-41a8-4efb-8017-be6f6fc86c37" providerId="ADAL" clId="{CC835503-96FC-4BAF-89E5-F6F5DF12DF39}" dt="2025-09-09T14:14:59.149" v="93" actId="1035"/>
          <ac:spMkLst>
            <pc:docMk/>
            <pc:sldMk cId="1985562961" sldId="412"/>
            <ac:spMk id="19" creationId="{73A11B57-7D6A-0583-87B9-D7A1CA89CE80}"/>
          </ac:spMkLst>
        </pc:spChg>
        <pc:spChg chg="mod">
          <ac:chgData name="Swartout, Darcy" userId="1c015fc4-41a8-4efb-8017-be6f6fc86c37" providerId="ADAL" clId="{CC835503-96FC-4BAF-89E5-F6F5DF12DF39}" dt="2025-09-09T14:14:59.149" v="93" actId="1035"/>
          <ac:spMkLst>
            <pc:docMk/>
            <pc:sldMk cId="1985562961" sldId="412"/>
            <ac:spMk id="20" creationId="{B89E7472-9F01-AA1C-B987-B747657BD653}"/>
          </ac:spMkLst>
        </pc:spChg>
        <pc:picChg chg="mod">
          <ac:chgData name="Swartout, Darcy" userId="1c015fc4-41a8-4efb-8017-be6f6fc86c37" providerId="ADAL" clId="{CC835503-96FC-4BAF-89E5-F6F5DF12DF39}" dt="2025-09-09T14:14:59.149" v="93" actId="1035"/>
          <ac:picMkLst>
            <pc:docMk/>
            <pc:sldMk cId="1985562961" sldId="412"/>
            <ac:picMk id="6" creationId="{AF4AE5AF-DB5A-35DD-DB20-7FEA5E54F3A0}"/>
          </ac:picMkLst>
        </pc:picChg>
      </pc:sldChg>
      <pc:sldChg chg="modSp mod">
        <pc:chgData name="Swartout, Darcy" userId="1c015fc4-41a8-4efb-8017-be6f6fc86c37" providerId="ADAL" clId="{CC835503-96FC-4BAF-89E5-F6F5DF12DF39}" dt="2025-09-09T14:19:13.724" v="203" actId="20577"/>
        <pc:sldMkLst>
          <pc:docMk/>
          <pc:sldMk cId="2743113214" sldId="413"/>
        </pc:sldMkLst>
        <pc:spChg chg="mod">
          <ac:chgData name="Swartout, Darcy" userId="1c015fc4-41a8-4efb-8017-be6f6fc86c37" providerId="ADAL" clId="{CC835503-96FC-4BAF-89E5-F6F5DF12DF39}" dt="2025-09-09T14:19:13.724" v="203" actId="20577"/>
          <ac:spMkLst>
            <pc:docMk/>
            <pc:sldMk cId="2743113214" sldId="413"/>
            <ac:spMk id="16" creationId="{7726AC24-D174-B5B9-C626-FA450AD7DE59}"/>
          </ac:spMkLst>
        </pc:spChg>
      </pc:sldChg>
      <pc:sldChg chg="addSp delSp modSp mod">
        <pc:chgData name="Swartout, Darcy" userId="1c015fc4-41a8-4efb-8017-be6f6fc86c37" providerId="ADAL" clId="{CC835503-96FC-4BAF-89E5-F6F5DF12DF39}" dt="2025-09-09T14:19:05.553" v="201" actId="20577"/>
        <pc:sldMkLst>
          <pc:docMk/>
          <pc:sldMk cId="4072573599" sldId="414"/>
        </pc:sldMkLst>
        <pc:spChg chg="mod">
          <ac:chgData name="Swartout, Darcy" userId="1c015fc4-41a8-4efb-8017-be6f6fc86c37" providerId="ADAL" clId="{CC835503-96FC-4BAF-89E5-F6F5DF12DF39}" dt="2025-09-09T14:19:05.553" v="201" actId="20577"/>
          <ac:spMkLst>
            <pc:docMk/>
            <pc:sldMk cId="4072573599" sldId="414"/>
            <ac:spMk id="5" creationId="{6D22F875-2442-52EF-7DC1-7C66D6574A15}"/>
          </ac:spMkLst>
        </pc:spChg>
        <pc:spChg chg="add mod">
          <ac:chgData name="Swartout, Darcy" userId="1c015fc4-41a8-4efb-8017-be6f6fc86c37" providerId="ADAL" clId="{CC835503-96FC-4BAF-89E5-F6F5DF12DF39}" dt="2025-09-09T14:16:40.112" v="132" actId="14100"/>
          <ac:spMkLst>
            <pc:docMk/>
            <pc:sldMk cId="4072573599" sldId="414"/>
            <ac:spMk id="8" creationId="{4137FDCF-B405-8951-9E14-46C24E063C79}"/>
          </ac:spMkLst>
        </pc:spChg>
        <pc:spChg chg="add mod">
          <ac:chgData name="Swartout, Darcy" userId="1c015fc4-41a8-4efb-8017-be6f6fc86c37" providerId="ADAL" clId="{CC835503-96FC-4BAF-89E5-F6F5DF12DF39}" dt="2025-09-09T14:17:02.269" v="143" actId="1035"/>
          <ac:spMkLst>
            <pc:docMk/>
            <pc:sldMk cId="4072573599" sldId="414"/>
            <ac:spMk id="9" creationId="{701ECFAB-D37D-67A0-24AF-47706D014DAD}"/>
          </ac:spMkLst>
        </pc:spChg>
        <pc:spChg chg="mod">
          <ac:chgData name="Swartout, Darcy" userId="1c015fc4-41a8-4efb-8017-be6f6fc86c37" providerId="ADAL" clId="{CC835503-96FC-4BAF-89E5-F6F5DF12DF39}" dt="2025-09-09T14:18:13.796" v="197" actId="20577"/>
          <ac:spMkLst>
            <pc:docMk/>
            <pc:sldMk cId="4072573599" sldId="414"/>
            <ac:spMk id="10" creationId="{89C25694-3D93-0F67-9D29-7F2DE833F909}"/>
          </ac:spMkLst>
        </pc:spChg>
        <pc:spChg chg="mod">
          <ac:chgData name="Swartout, Darcy" userId="1c015fc4-41a8-4efb-8017-be6f6fc86c37" providerId="ADAL" clId="{CC835503-96FC-4BAF-89E5-F6F5DF12DF39}" dt="2025-09-09T14:16:43.193" v="133" actId="1076"/>
          <ac:spMkLst>
            <pc:docMk/>
            <pc:sldMk cId="4072573599" sldId="414"/>
            <ac:spMk id="18" creationId="{2BA89C36-C0DF-6F4C-DFD3-FAD091C46C5F}"/>
          </ac:spMkLst>
        </pc:spChg>
        <pc:spChg chg="mod">
          <ac:chgData name="Swartout, Darcy" userId="1c015fc4-41a8-4efb-8017-be6f6fc86c37" providerId="ADAL" clId="{CC835503-96FC-4BAF-89E5-F6F5DF12DF39}" dt="2025-09-09T14:17:04.602" v="144" actId="1076"/>
          <ac:spMkLst>
            <pc:docMk/>
            <pc:sldMk cId="4072573599" sldId="414"/>
            <ac:spMk id="19" creationId="{DBF1AF74-96AA-829B-867C-AD780C71D36D}"/>
          </ac:spMkLst>
        </pc:spChg>
        <pc:picChg chg="mod modCrop">
          <ac:chgData name="Swartout, Darcy" userId="1c015fc4-41a8-4efb-8017-be6f6fc86c37" providerId="ADAL" clId="{CC835503-96FC-4BAF-89E5-F6F5DF12DF39}" dt="2025-09-09T14:16:34.112" v="129" actId="1076"/>
          <ac:picMkLst>
            <pc:docMk/>
            <pc:sldMk cId="4072573599" sldId="414"/>
            <ac:picMk id="6" creationId="{8656602D-CB3F-C0A3-5157-D412B4D8A076}"/>
          </ac:picMkLst>
        </pc:picChg>
      </pc:sldChg>
    </pc:docChg>
  </pc:docChgLst>
  <pc:docChgLst>
    <pc:chgData name="Suggs, Paulette" userId="S::paulette.suggs@doas.ga.gov::c1b29647-2681-4ee3-90b3-6e29f96e9393" providerId="AD" clId="Web-{FAB9EBBD-175E-C9E9-8761-14DD22508913}"/>
    <pc:docChg chg="addSld modSld modSection">
      <pc:chgData name="Suggs, Paulette" userId="S::paulette.suggs@doas.ga.gov::c1b29647-2681-4ee3-90b3-6e29f96e9393" providerId="AD" clId="Web-{FAB9EBBD-175E-C9E9-8761-14DD22508913}" dt="2025-07-18T17:45:31.494" v="137" actId="20577"/>
      <pc:docMkLst>
        <pc:docMk/>
      </pc:docMkLst>
      <pc:sldChg chg="modSp add replId">
        <pc:chgData name="Suggs, Paulette" userId="S::paulette.suggs@doas.ga.gov::c1b29647-2681-4ee3-90b3-6e29f96e9393" providerId="AD" clId="Web-{FAB9EBBD-175E-C9E9-8761-14DD22508913}" dt="2025-07-18T17:45:31.494" v="137" actId="20577"/>
        <pc:sldMkLst>
          <pc:docMk/>
          <pc:sldMk cId="4072573599" sldId="414"/>
        </pc:sldMkLst>
        <pc:spChg chg="mod">
          <ac:chgData name="Suggs, Paulette" userId="S::paulette.suggs@doas.ga.gov::c1b29647-2681-4ee3-90b3-6e29f96e9393" providerId="AD" clId="Web-{FAB9EBBD-175E-C9E9-8761-14DD22508913}" dt="2025-07-18T17:45:31.494" v="137" actId="20577"/>
          <ac:spMkLst>
            <pc:docMk/>
            <pc:sldMk cId="4072573599" sldId="414"/>
            <ac:spMk id="10" creationId="{89C25694-3D93-0F67-9D29-7F2DE833F909}"/>
          </ac:spMkLst>
        </pc:spChg>
        <pc:spChg chg="mod">
          <ac:chgData name="Suggs, Paulette" userId="S::paulette.suggs@doas.ga.gov::c1b29647-2681-4ee3-90b3-6e29f96e9393" providerId="AD" clId="Web-{FAB9EBBD-175E-C9E9-8761-14DD22508913}" dt="2025-07-18T17:34:18.875" v="119" actId="1076"/>
          <ac:spMkLst>
            <pc:docMk/>
            <pc:sldMk cId="4072573599" sldId="414"/>
            <ac:spMk id="18" creationId="{2BA89C36-C0DF-6F4C-DFD3-FAD091C46C5F}"/>
          </ac:spMkLst>
        </pc:spChg>
        <pc:spChg chg="mod">
          <ac:chgData name="Suggs, Paulette" userId="S::paulette.suggs@doas.ga.gov::c1b29647-2681-4ee3-90b3-6e29f96e9393" providerId="AD" clId="Web-{FAB9EBBD-175E-C9E9-8761-14DD22508913}" dt="2025-07-18T17:38:51.013" v="131" actId="20577"/>
          <ac:spMkLst>
            <pc:docMk/>
            <pc:sldMk cId="4072573599" sldId="414"/>
            <ac:spMk id="19" creationId="{DBF1AF74-96AA-829B-867C-AD780C71D36D}"/>
          </ac:spMkLst>
        </pc:spChg>
        <pc:picChg chg="mod">
          <ac:chgData name="Suggs, Paulette" userId="S::paulette.suggs@doas.ga.gov::c1b29647-2681-4ee3-90b3-6e29f96e9393" providerId="AD" clId="Web-{FAB9EBBD-175E-C9E9-8761-14DD22508913}" dt="2025-07-18T17:33:52.406" v="115" actId="14100"/>
          <ac:picMkLst>
            <pc:docMk/>
            <pc:sldMk cId="4072573599" sldId="414"/>
            <ac:picMk id="6" creationId="{8656602D-CB3F-C0A3-5157-D412B4D8A076}"/>
          </ac:picMkLst>
        </pc:picChg>
      </pc:sldChg>
    </pc:docChg>
  </pc:docChgLst>
  <pc:docChgLst>
    <pc:chgData name="Suggs, Paulette" userId="c1b29647-2681-4ee3-90b3-6e29f96e9393" providerId="ADAL" clId="{F355269D-860D-4649-BC84-009B3061F465}"/>
    <pc:docChg chg="custSel modSld">
      <pc:chgData name="Suggs, Paulette" userId="c1b29647-2681-4ee3-90b3-6e29f96e9393" providerId="ADAL" clId="{F355269D-860D-4649-BC84-009B3061F465}" dt="2025-07-18T18:14:21.309" v="16" actId="20577"/>
      <pc:docMkLst>
        <pc:docMk/>
      </pc:docMkLst>
      <pc:sldChg chg="modSp mod">
        <pc:chgData name="Suggs, Paulette" userId="c1b29647-2681-4ee3-90b3-6e29f96e9393" providerId="ADAL" clId="{F355269D-860D-4649-BC84-009B3061F465}" dt="2025-07-18T18:14:21.309" v="16" actId="20577"/>
        <pc:sldMkLst>
          <pc:docMk/>
          <pc:sldMk cId="4072573599" sldId="414"/>
        </pc:sldMkLst>
        <pc:spChg chg="mod">
          <ac:chgData name="Suggs, Paulette" userId="c1b29647-2681-4ee3-90b3-6e29f96e9393" providerId="ADAL" clId="{F355269D-860D-4649-BC84-009B3061F465}" dt="2025-07-18T18:14:21.309" v="16" actId="20577"/>
          <ac:spMkLst>
            <pc:docMk/>
            <pc:sldMk cId="4072573599" sldId="414"/>
            <ac:spMk id="10" creationId="{89C25694-3D93-0F67-9D29-7F2DE833F909}"/>
          </ac:spMkLst>
        </pc:spChg>
        <pc:spChg chg="mod">
          <ac:chgData name="Suggs, Paulette" userId="c1b29647-2681-4ee3-90b3-6e29f96e9393" providerId="ADAL" clId="{F355269D-860D-4649-BC84-009B3061F465}" dt="2025-07-18T18:12:49.443" v="6" actId="20577"/>
          <ac:spMkLst>
            <pc:docMk/>
            <pc:sldMk cId="4072573599" sldId="414"/>
            <ac:spMk id="18" creationId="{2BA89C36-C0DF-6F4C-DFD3-FAD091C46C5F}"/>
          </ac:spMkLst>
        </pc:spChg>
        <pc:spChg chg="mod">
          <ac:chgData name="Suggs, Paulette" userId="c1b29647-2681-4ee3-90b3-6e29f96e9393" providerId="ADAL" clId="{F355269D-860D-4649-BC84-009B3061F465}" dt="2025-07-18T18:12:57.997" v="8" actId="20577"/>
          <ac:spMkLst>
            <pc:docMk/>
            <pc:sldMk cId="4072573599" sldId="414"/>
            <ac:spMk id="19" creationId="{DBF1AF74-96AA-829B-867C-AD780C71D36D}"/>
          </ac:spMkLst>
        </pc:spChg>
      </pc:sldChg>
    </pc:docChg>
  </pc:docChgLst>
  <pc:docChgLst>
    <pc:chgData name="Chapman, Mary" userId="S::mary.chapman@doas.ga.gov::c232ab18-707a-4ee1-8cf2-b056bec2e1ec" providerId="AD" clId="Web-{85C469D5-E2B1-D793-900B-AC6E64CFE0B5}"/>
    <pc:docChg chg="mod">
      <pc:chgData name="Chapman, Mary" userId="S::mary.chapman@doas.ga.gov::c232ab18-707a-4ee1-8cf2-b056bec2e1ec" providerId="AD" clId="Web-{85C469D5-E2B1-D793-900B-AC6E64CFE0B5}" dt="2025-06-13T12:41:01.435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F99EE-B2D2-41D4-83DE-2320E59029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0E354-2379-F581-5ECF-9AEA71D85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DAF032-D25E-7EDE-B59E-1D2B7DBE2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F3D22-CAEB-B644-9302-8DC8A84CC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4872D-212C-102B-9C8F-94259B5B9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F99EE-B2D2-41D4-83DE-2320E59029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64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1D39E-84AF-0248-EED5-99283A2BA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908AC-D451-EED5-99B8-2E35BE8D2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AF3C3-4435-4DD1-7621-6CE9407C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9BD85-3EC1-CA9A-F3FE-6BBAF6DD5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F99EE-B2D2-41D4-83DE-2320E59029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5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558CDBF8-6CB2-4C8A-EF16-6E905F43CBD1}"/>
              </a:ext>
            </a:extLst>
          </p:cNvPr>
          <p:cNvSpPr txBox="1"/>
          <p:nvPr userDrawn="1"/>
        </p:nvSpPr>
        <p:spPr>
          <a:xfrm>
            <a:off x="352057" y="1491156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0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08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7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85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818" y="867873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818" y="2239106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06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ags" Target="../tags/tag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5" Type="http://schemas.openxmlformats.org/officeDocument/2006/relationships/image" Target="../media/image15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 a Sourcing Event Request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92573" y="3576893"/>
            <a:ext cx="278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This guide will show the </a:t>
            </a:r>
            <a:r>
              <a:rPr lang="en-US" i="1"/>
              <a:t>Sourcing Event Buyer, CUPOs </a:t>
            </a:r>
            <a:r>
              <a:rPr lang="en-US"/>
              <a:t>and </a:t>
            </a:r>
            <a:r>
              <a:rPr lang="en-US" i="1"/>
              <a:t>Agency Admin APO</a:t>
            </a:r>
            <a:r>
              <a:rPr lang="en-US"/>
              <a:t> how to </a:t>
            </a:r>
            <a:r>
              <a:rPr lang="en-US" i="1"/>
              <a:t>Approve a Sourcing Event Request.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Login to </a:t>
            </a:r>
            <a:r>
              <a:rPr lang="en-US" b="1"/>
              <a:t>GA@WORK</a:t>
            </a:r>
            <a:r>
              <a:rPr lang="en-US"/>
              <a:t>.</a:t>
            </a:r>
            <a:endParaRPr lang="en-US" b="1"/>
          </a:p>
          <a:p>
            <a:r>
              <a:rPr lang="en-US"/>
              <a:t>Click </a:t>
            </a:r>
            <a:r>
              <a:rPr lang="en-US" b="1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Sourcing, Contracts, and Supplier Management App</a:t>
            </a:r>
            <a:r>
              <a:rPr lang="en-US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.</a:t>
            </a:r>
            <a:endParaRPr lang="en-US" b="1"/>
          </a:p>
          <a:p>
            <a:r>
              <a:rPr lang="en-US"/>
              <a:t>Review approval workflows.</a:t>
            </a:r>
          </a:p>
          <a:p>
            <a:r>
              <a:rPr lang="en-US"/>
              <a:t>Click </a:t>
            </a:r>
            <a:r>
              <a:rPr lang="en-US" b="1"/>
              <a:t>Approve and Complete</a:t>
            </a:r>
            <a:r>
              <a:rPr lang="en-US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97149"/>
            <a:ext cx="1474272" cy="771525"/>
          </a:xfrm>
        </p:spPr>
        <p:txBody>
          <a:bodyPr/>
          <a:lstStyle/>
          <a:p>
            <a:r>
              <a:rPr lang="en-US"/>
              <a:t>Login to GA@WORK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48600" y="13257486"/>
            <a:ext cx="1656071" cy="1710922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sz="180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Sourcing, Contracts, &amp; Supplier Management 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7662" y="13590824"/>
            <a:ext cx="1449387" cy="1018311"/>
          </a:xfrm>
        </p:spPr>
        <p:txBody>
          <a:bodyPr/>
          <a:lstStyle/>
          <a:p>
            <a:r>
              <a:rPr lang="en-US"/>
              <a:t>Review Approval Workflows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0040" y="13519936"/>
            <a:ext cx="1449387" cy="1089200"/>
          </a:xfrm>
        </p:spPr>
        <p:txBody>
          <a:bodyPr/>
          <a:lstStyle/>
          <a:p>
            <a:r>
              <a:rPr lang="en-US"/>
              <a:t>Click Approve &amp; Complete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US" sz="4000" b="1"/>
              <a:t>Approve a Sourcing Event Request (1 of 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43833" y="1717606"/>
            <a:ext cx="309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University System of Georgia (USG) users complete local logon and then proceed to Step 4.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8" y="3997947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598" y="3997947"/>
            <a:ext cx="236220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 </a:t>
            </a:r>
            <a:r>
              <a:rPr lang="en-US" b="1"/>
              <a:t>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8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3492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23A55249-26E2-153A-3B74-D3D3F0973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Approve a Sourcing Event Request (2 of 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00353" y="1622205"/>
            <a:ext cx="302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</a:p>
          <a:p>
            <a:pPr marL="803275">
              <a:tabLst>
                <a:tab pos="803275" algn="l"/>
              </a:tabLst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 Single Sign-On (SSO) capabilities and no log in information is required.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7366001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8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D3EA2-D6A7-65B2-116C-45CEB55C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477D-A25D-40A8-8999-4091D565E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38729-B9DD-8631-7D08-AB9D0CDE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62B41-C455-EFC2-56F6-A63BFC6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97703C62-7EC2-028C-5BC6-ECB2DDBA6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Approve a Sourcing Event Request (3 of 7)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6A4A65-E054-044F-0236-C304EC22B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7232" y="2372182"/>
            <a:ext cx="10569575" cy="6054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There are two ways to access </a:t>
            </a:r>
            <a:r>
              <a:rPr lang="en-US" sz="3600" b="1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Sourcing Event Requests to Approve</a:t>
            </a:r>
            <a:r>
              <a:rPr lang="en-US" sz="3600">
                <a:solidFill>
                  <a:srgbClr val="000000"/>
                </a:solidFill>
                <a:ea typeface="Aptos" panose="020B0004020202020204" pitchFamily="34" charset="0"/>
              </a:rPr>
              <a:t>.</a:t>
            </a:r>
            <a:r>
              <a:rPr lang="en-US" sz="3600" b="1">
                <a:solidFill>
                  <a:srgbClr val="000000"/>
                </a:solidFill>
                <a:ea typeface="Aptos" panose="020B0004020202020204" pitchFamily="34" charset="0"/>
              </a:rPr>
              <a:t> </a:t>
            </a:r>
            <a:r>
              <a:rPr lang="en-US" sz="3600">
                <a:solidFill>
                  <a:srgbClr val="000000"/>
                </a:solidFill>
                <a:ea typeface="Aptos" panose="020B0004020202020204" pitchFamily="34" charset="0"/>
              </a:rPr>
              <a:t>Click </a:t>
            </a:r>
            <a:r>
              <a:rPr lang="en-US" sz="3600" b="1">
                <a:solidFill>
                  <a:srgbClr val="000000"/>
                </a:solidFill>
                <a:ea typeface="Aptos" panose="020B0004020202020204" pitchFamily="34" charset="0"/>
              </a:rPr>
              <a:t>Notifications</a:t>
            </a:r>
            <a:r>
              <a:rPr lang="en-US" sz="3600">
                <a:solidFill>
                  <a:srgbClr val="000000"/>
                </a:solidFill>
                <a:ea typeface="Aptos" panose="020B0004020202020204" pitchFamily="34" charset="0"/>
              </a:rPr>
              <a:t> in the </a:t>
            </a:r>
            <a:r>
              <a:rPr lang="en-US" sz="360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top-right corner or click the notification </a:t>
            </a:r>
            <a:r>
              <a:rPr lang="en-US" sz="3600" b="1">
                <a:solidFill>
                  <a:srgbClr val="000000"/>
                </a:solidFill>
                <a:ea typeface="Aptos" panose="020B0004020202020204" pitchFamily="34" charset="0"/>
              </a:rPr>
              <a:t>F</a:t>
            </a:r>
            <a:r>
              <a:rPr lang="en-US" sz="3600" b="1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lag </a:t>
            </a:r>
            <a:r>
              <a:rPr lang="en-US" sz="360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in your </a:t>
            </a:r>
            <a:r>
              <a:rPr lang="en-US" sz="3600" b="1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Action Items </a:t>
            </a:r>
            <a:r>
              <a:rPr lang="en-US" sz="360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queue. </a:t>
            </a:r>
            <a:endParaRPr lang="en-US" sz="3600">
              <a:solidFill>
                <a:srgbClr val="000000"/>
              </a:solidFill>
              <a:ea typeface="Aptos" panose="020B0004020202020204" pitchFamily="34" charset="0"/>
            </a:endParaRPr>
          </a:p>
          <a:p>
            <a:pPr marL="742950" indent="-742950">
              <a:buFont typeface="+mj-lt"/>
              <a:buAutoNum type="arabicPeriod" startAt="5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Alternatively, click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Sourcing </a:t>
            </a:r>
            <a:r>
              <a:rPr lang="en-US" sz="3600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>
                <a:latin typeface="Arial"/>
                <a:cs typeface="Arial"/>
              </a:rPr>
              <a:t>Select </a:t>
            </a:r>
            <a:r>
              <a:rPr lang="en-US" sz="3600" b="1">
                <a:latin typeface="Arial"/>
                <a:cs typeface="Arial"/>
              </a:rPr>
              <a:t>Approvals</a:t>
            </a:r>
            <a:r>
              <a:rPr lang="en-US" sz="360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>
                <a:latin typeface="Arial"/>
                <a:cs typeface="Arial"/>
              </a:rPr>
              <a:t>Select</a:t>
            </a:r>
            <a:r>
              <a:rPr lang="en-US" sz="3600" b="1">
                <a:latin typeface="Arial"/>
                <a:cs typeface="Arial"/>
              </a:rPr>
              <a:t> Search Sourcing Event Requests to Approve</a:t>
            </a:r>
            <a:r>
              <a:rPr lang="en-US" sz="360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endParaRPr lang="en-US" sz="3600">
              <a:solidFill>
                <a:srgbClr val="000000"/>
              </a:solidFill>
              <a:effectLst/>
              <a:ea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1F18C-1431-CD52-46C3-DAD37EA29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00353" y="1622205"/>
            <a:ext cx="302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1B840B-8C6A-0237-1470-1AD80A91C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476" y="7625257"/>
            <a:ext cx="10061047" cy="3690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9F00134-29F2-6B41-ABC5-430B0B6E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5476" y="11525876"/>
            <a:ext cx="10058400" cy="3632200"/>
            <a:chOff x="1294076" y="9414706"/>
            <a:chExt cx="10058400" cy="3632200"/>
          </a:xfrm>
        </p:grpSpPr>
        <p:pic>
          <p:nvPicPr>
            <p:cNvPr id="20" name="Picture 19" descr="Graphical user interface&#10;&#10;AI-generated content may be incorrect.">
              <a:extLst>
                <a:ext uri="{FF2B5EF4-FFF2-40B4-BE49-F238E27FC236}">
                  <a16:creationId xmlns:a16="http://schemas.microsoft.com/office/drawing/2014/main" id="{B7CF8553-2F71-78DC-B940-6AFB71C42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076" y="9414706"/>
              <a:ext cx="10058400" cy="3632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A0A3B9-539A-ECA8-CFB7-C5FBC28CD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66786" y="10775787"/>
              <a:ext cx="4527714" cy="64848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91A364-5627-07CA-511A-F63BE1990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2775" y="10227147"/>
              <a:ext cx="548640" cy="5486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5338033-FE9E-AB62-D7CA-823236C4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2912" y="117015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25B3E6-A4E6-D7E9-9B05-769199D12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476" y="11525876"/>
            <a:ext cx="990110" cy="8999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D65BF0-7762-E449-D282-656A4CEF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5900" y="13378865"/>
            <a:ext cx="4527714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5C90FF-DBB3-805B-BDE8-35DF572E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3614" y="13341976"/>
            <a:ext cx="548688" cy="548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6F1D00-FF71-A378-8930-62BFE175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7654" y="7601439"/>
            <a:ext cx="1099461" cy="9598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52B93B-DF0A-AC11-DEF7-41931C261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12263" y="85580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67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664EBCA1-71B9-4530-E328-9DC01591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163"/>
            <a:ext cx="10515600" cy="808037"/>
          </a:xfrm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en-US"/>
              <a:t>Approve a Sourcing Event Request (4 of 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24259" y="1622205"/>
            <a:ext cx="300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8EFF51-801C-94AC-50A2-9657BBC31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58297"/>
            <a:ext cx="10569575" cy="6236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Filter My Approvals </a:t>
            </a:r>
            <a:r>
              <a:rPr lang="en-US">
                <a:solidFill>
                  <a:srgbClr val="000000"/>
                </a:solidFill>
              </a:rPr>
              <a:t>arrow to search for </a:t>
            </a:r>
            <a:r>
              <a:rPr lang="en-US" b="1">
                <a:solidFill>
                  <a:srgbClr val="000000"/>
                </a:solidFill>
              </a:rPr>
              <a:t>Sourcing Event Requests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>
                <a:latin typeface="Arial"/>
                <a:cs typeface="Arial"/>
              </a:rPr>
              <a:t>͏</a:t>
            </a:r>
            <a:r>
              <a:rPr lang="en-US" b="1">
                <a:latin typeface="Arial"/>
                <a:cs typeface="Arial"/>
              </a:rPr>
              <a:t>Total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b="1">
                <a:latin typeface="Arial"/>
                <a:cs typeface="Arial"/>
              </a:rPr>
              <a:t>Results </a:t>
            </a:r>
            <a:r>
              <a:rPr lang="en-US">
                <a:latin typeface="Arial"/>
                <a:cs typeface="Arial"/>
              </a:rPr>
              <a:t>will show the number of </a:t>
            </a:r>
            <a:r>
              <a:rPr lang="en-US" b="1">
                <a:latin typeface="Arial"/>
                <a:cs typeface="Arial"/>
              </a:rPr>
              <a:t>Total Sourcing Events Requests </a:t>
            </a:r>
            <a:r>
              <a:rPr lang="en-US">
                <a:latin typeface="Arial"/>
                <a:cs typeface="Arial"/>
              </a:rPr>
              <a:t>for approval.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>
                <a:latin typeface="Arial"/>
                <a:cs typeface="Arial"/>
              </a:rPr>
              <a:t>Select</a:t>
            </a:r>
            <a:r>
              <a:rPr lang="en-US" b="1">
                <a:latin typeface="Arial"/>
                <a:cs typeface="Arial"/>
              </a:rPr>
              <a:t> Search Sourcing Event Requests</a:t>
            </a:r>
            <a:r>
              <a:rPr lang="en-US">
                <a:latin typeface="Arial"/>
                <a:cs typeface="Arial"/>
              </a:rPr>
              <a:t>. </a:t>
            </a: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FAE398-AE13-E841-7C41-B3DF9D5BB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194" y="5553611"/>
            <a:ext cx="10058400" cy="20879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018D0B-7612-AF54-8F78-AFA01DF48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798" y="6407945"/>
            <a:ext cx="548688" cy="54868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13983D7-9659-C60E-4AEE-4AEC6638C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5390" y="5891868"/>
            <a:ext cx="2754632" cy="906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D70C99-81F8-BF0F-12FA-7DE61E1D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186" y="6073698"/>
            <a:ext cx="548688" cy="548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463C32-5962-C39E-24E9-94F49BE96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7333" y="5514393"/>
            <a:ext cx="1866261" cy="37747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4FCCA11-8315-A666-0FE0-A2D4258D5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06143" y="58593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F29A2D-6747-FA18-7FB8-38ADC6AF5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4769" y="834128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DC3A04E-DBF5-E845-AC15-50145B60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1082" y="8910460"/>
            <a:ext cx="10569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Form Number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for approvals awaiting action.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980AFE-61AC-A6DA-7CF6-5D804D1C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194" y="10360275"/>
            <a:ext cx="10058400" cy="35156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758002-20CD-5B3F-EE9A-961263B9D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6287" y="10426599"/>
            <a:ext cx="4980213" cy="1200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184FBA72-D434-C715-2991-FA035FFB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10954" y="8844134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A1EBE-3DF1-D137-E71A-9CA96EC5E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54941" y="5874049"/>
            <a:ext cx="3904269" cy="5338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36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B1E9A-D3C9-5849-1254-1E500B67F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7726AC24-D174-B5B9-C626-FA450AD7D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Approve a Sourcing Event Request (5 of 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51766-4763-EE22-2546-3BBC7CC1E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06112" y="1636988"/>
            <a:ext cx="304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B35BFF-A123-CF38-17BD-DEFA2B60E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69A95-601B-4083-06AD-4E51898EF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38199" y="2455012"/>
            <a:ext cx="10569221" cy="794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12"/>
            </a:pPr>
            <a:r>
              <a:rPr lang="en-US"/>
              <a:t>Review all sections of the </a:t>
            </a:r>
            <a:r>
              <a:rPr lang="en-US" b="1"/>
              <a:t>Form Number</a:t>
            </a:r>
            <a:r>
              <a:rPr lang="en-US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A7D73-A5A4-2C22-6BE2-CE7A928F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528" y="3377694"/>
            <a:ext cx="9160945" cy="843549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DF0DC-FCBC-4098-C0E6-C0E23DCC2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74EF1-CF23-E997-5052-4B3CF4CA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F998E-BEA8-B786-C8E3-0028CF2F7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59355-6B66-3BFA-C57A-F452EB1EB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5527" y="5083316"/>
            <a:ext cx="3627973" cy="488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11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EEC9-640D-3EF9-7C95-BC3EAE6E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54F4A-F9EC-B0C8-08A5-C445448C9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Approve a Sourcing Event Request (6 of 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E50E1-495F-E699-709E-D9538FAF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32926" y="1636789"/>
            <a:ext cx="304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8E1A75-FD77-4F35-64E5-D7BE251A7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57438"/>
            <a:ext cx="10569575" cy="7403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3"/>
            </a:pPr>
            <a:r>
              <a:rPr lang="en-US" sz="3600">
                <a:solidFill>
                  <a:srgbClr val="000000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Click </a:t>
            </a:r>
            <a:r>
              <a:rPr lang="en-US" sz="3600" b="1">
                <a:solidFill>
                  <a:srgbClr val="000000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Request </a:t>
            </a:r>
            <a:r>
              <a:rPr lang="en-US" b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Actions</a:t>
            </a:r>
            <a:r>
              <a:rPr lang="en-US" sz="3600">
                <a:solidFill>
                  <a:srgbClr val="000000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sz="360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Select </a:t>
            </a:r>
            <a:r>
              <a:rPr lang="en-US" sz="3600" b="1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Approve/Complete</a:t>
            </a:r>
            <a:r>
              <a:rPr lang="en-US" sz="360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.</a:t>
            </a:r>
          </a:p>
          <a:p>
            <a:pPr marL="736600"/>
            <a:r>
              <a:rPr lang="en-US" sz="2800" b="1">
                <a:solidFill>
                  <a:srgbClr val="000000"/>
                </a:solidFill>
                <a:ea typeface="Aptos" panose="020B0004020202020204" pitchFamily="34" charset="0"/>
              </a:rPr>
              <a:t>Note</a:t>
            </a:r>
            <a:r>
              <a:rPr lang="en-US" sz="2800">
                <a:solidFill>
                  <a:srgbClr val="000000"/>
                </a:solidFill>
                <a:ea typeface="Aptos" panose="020B0004020202020204" pitchFamily="34" charset="0"/>
              </a:rPr>
              <a:t>: To </a:t>
            </a:r>
            <a:r>
              <a:rPr lang="en-US" sz="2800" i="1">
                <a:solidFill>
                  <a:srgbClr val="000000"/>
                </a:solidFill>
                <a:ea typeface="Aptos" panose="020B0004020202020204" pitchFamily="34" charset="0"/>
              </a:rPr>
              <a:t>Assign to Self</a:t>
            </a:r>
            <a:r>
              <a:rPr lang="en-US" sz="2800">
                <a:solidFill>
                  <a:srgbClr val="000000"/>
                </a:solidFill>
                <a:ea typeface="Aptos" panose="020B0004020202020204" pitchFamily="34" charset="0"/>
              </a:rPr>
              <a:t>, skip to </a:t>
            </a:r>
            <a:r>
              <a:rPr lang="en-US" sz="2800" i="1">
                <a:solidFill>
                  <a:srgbClr val="000000"/>
                </a:solidFill>
                <a:ea typeface="Aptos" panose="020B0004020202020204" pitchFamily="34" charset="0"/>
              </a:rPr>
              <a:t>Step 15</a:t>
            </a:r>
            <a:r>
              <a:rPr lang="en-US" sz="2800">
                <a:solidFill>
                  <a:srgbClr val="000000"/>
                </a:solidFill>
                <a:ea typeface="Aptos" panose="020B0004020202020204" pitchFamily="34" charset="0"/>
              </a:rPr>
              <a:t>. </a:t>
            </a:r>
            <a:endParaRPr lang="en-US" sz="2800">
              <a:solidFill>
                <a:srgbClr val="000000"/>
              </a:solidFill>
              <a:effectLst/>
              <a:ea typeface="Aptos" panose="020B0004020202020204" pitchFamily="34" charset="0"/>
            </a:endParaRPr>
          </a:p>
          <a:p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15781-EBEF-5A98-EF00-33344AE87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4F560-70B4-EA58-5EF9-C766166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90EC3-8161-008E-16CD-102669D2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AE5AF-DB5A-35DD-DB20-7FEA5E54F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14360"/>
            <a:ext cx="10058400" cy="10058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F1DB9B-0611-2FE0-234B-14AF42292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499" y="4949165"/>
            <a:ext cx="2095501" cy="7114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1255D3-A365-ECBB-0C52-9C91AA893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02929" y="43975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/>
                <a:cs typeface="Arial"/>
              </a:rPr>
              <a:t>13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A11B57-7D6A-0583-87B9-D7A1CA89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795000" y="65501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/>
                <a:cs typeface="Arial"/>
              </a:rPr>
              <a:t>14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9E7472-9F01-AA1C-B987-B747657BD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750" y="6550101"/>
            <a:ext cx="3270250" cy="5615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56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E9A95-6078-370C-F6F1-23F68CF0E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22F875-2442-52EF-7DC1-7C66D6574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Approve a Sourcing Event Request (7 of 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2F0EA-F297-1922-0163-254ECB27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32926" y="1636789"/>
            <a:ext cx="304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9C25694-3D93-0F67-9D29-7F2DE833F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2" y="2157442"/>
            <a:ext cx="10569575" cy="7403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5"/>
            </a:pPr>
            <a:r>
              <a:rPr lang="en-US" sz="3600">
                <a:solidFill>
                  <a:srgbClr val="000000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Click </a:t>
            </a:r>
            <a:r>
              <a:rPr lang="en-US" sz="3600" b="1">
                <a:solidFill>
                  <a:srgbClr val="000000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Request </a:t>
            </a:r>
            <a:r>
              <a:rPr lang="en-US" b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Actions</a:t>
            </a:r>
            <a:r>
              <a:rPr lang="en-US" sz="3600">
                <a:solidFill>
                  <a:srgbClr val="000000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. </a:t>
            </a:r>
            <a:endParaRPr lang="en-US"/>
          </a:p>
          <a:p>
            <a:pPr marL="742950" indent="-742950">
              <a:buFont typeface="+mj-lt"/>
              <a:buAutoNum type="arabicPeriod" startAt="15"/>
            </a:pPr>
            <a:r>
              <a:rPr lang="en-US" sz="3600">
                <a:solidFill>
                  <a:srgbClr val="000000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Select </a:t>
            </a:r>
            <a:r>
              <a:rPr lang="en-US" b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Assign to Myself</a:t>
            </a:r>
            <a:r>
              <a:rPr lang="en-US" sz="3600">
                <a:solidFill>
                  <a:srgbClr val="000000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.</a:t>
            </a:r>
          </a:p>
          <a:p>
            <a:pPr marL="803275"/>
            <a:r>
              <a:rPr lang="en-US" sz="2800" b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Note</a:t>
            </a:r>
            <a:r>
              <a:rPr lang="en-US" sz="2800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: You may assign the </a:t>
            </a:r>
            <a:r>
              <a:rPr lang="en-US" sz="2800" i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Sourcing Event </a:t>
            </a:r>
            <a:r>
              <a:rPr lang="en-US" sz="2800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to yourself.  </a:t>
            </a:r>
            <a:r>
              <a:rPr lang="en-US" sz="2800" i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Assign to Myself a</a:t>
            </a:r>
            <a:r>
              <a:rPr lang="en-US" sz="2800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ctions include </a:t>
            </a:r>
            <a:r>
              <a:rPr lang="en-US" sz="2800" i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Ad Hoc</a:t>
            </a:r>
            <a:r>
              <a:rPr lang="en-US" sz="2800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US" sz="2800" i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Reject</a:t>
            </a:r>
            <a:r>
              <a:rPr lang="en-US" sz="2800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, </a:t>
            </a:r>
            <a:r>
              <a:rPr lang="en-US" sz="2800" i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Send/Back</a:t>
            </a:r>
            <a:r>
              <a:rPr lang="en-US" sz="2800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 and </a:t>
            </a:r>
            <a:r>
              <a:rPr lang="en-US" sz="2800" i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Approve</a:t>
            </a:r>
            <a:r>
              <a:rPr lang="en-US" sz="2800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.</a:t>
            </a:r>
          </a:p>
          <a:p>
            <a:pPr marL="803275"/>
            <a:endParaRPr lang="en-US" sz="2800">
              <a:solidFill>
                <a:srgbClr val="000000"/>
              </a:solidFill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803275"/>
            <a:endParaRPr 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id="{AE9125CD-088A-C7D9-5640-A1C52D676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8963F82-ECD8-9CB3-0DB9-9CCAAEEFB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108" y="14603823"/>
            <a:ext cx="837931" cy="750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E029C2-100B-12FF-9BC0-88C0A2D0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2928" y="14785403"/>
            <a:ext cx="983668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You have successfully Approved a Sourcing Event Request.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46B6A-B905-64F8-5F8C-C7709D0DA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8533F-0720-9C90-2332-F2D16A4F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3D5E3-A80D-7A57-5F9F-BCB8360A1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56602D-CB3F-C0A3-5157-D412B4D8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44" t="901" r="844" b="42054"/>
          <a:stretch>
            <a:fillRect/>
          </a:stretch>
        </p:blipFill>
        <p:spPr>
          <a:xfrm>
            <a:off x="944880" y="5169589"/>
            <a:ext cx="10058400" cy="57337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BA89C36-C0DF-6F4C-DFD3-FAD091C46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70215" y="5493484"/>
            <a:ext cx="548640" cy="54864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/>
                <a:cs typeface="Arial"/>
              </a:rPr>
              <a:t>15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F1AF74-96AA-829B-867C-AD780C71D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57048" y="7743952"/>
            <a:ext cx="548640" cy="54864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/>
                <a:cs typeface="Arial"/>
              </a:rPr>
              <a:t>16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37FDCF-B405-8951-9E14-46C24E063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8855" y="5424368"/>
            <a:ext cx="2160425" cy="6868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1ECFAB-D37D-67A0-24AF-47706D01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5688" y="7688921"/>
            <a:ext cx="3319462" cy="6868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5735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JOB AID TEMPLATE" val="ejRqjmh7"/>
  <p:tag name="ARTICULATE_DESIGN_ID_1_ADMINISTRATIVE" val="W2lBoBSr"/>
  <p:tag name="ARTICULATE_DESIGN_ID_1_JOB AID TEMPLATE" val="bC5p5nK8"/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8d5ae7cb-5eaa-45bd-87a9-9ecdfd4d7a10"/>
    <ds:schemaRef ds:uri="91b022cc-d96d-4c7a-a6ef-47af526da2c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73D0B2-B15F-45C3-B0BE-F480971CC68C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431</Words>
  <Application>Microsoft Office PowerPoint</Application>
  <PresentationFormat>Custom</PresentationFormat>
  <Paragraphs>87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Job Aid Template</vt:lpstr>
      <vt:lpstr>1_Administrative</vt:lpstr>
      <vt:lpstr>1_Job Aid Template</vt:lpstr>
      <vt:lpstr>Approve a Sourcing Event Request</vt:lpstr>
      <vt:lpstr>Approve a Sourcing Event Request (1 of 7)</vt:lpstr>
      <vt:lpstr>Approve a Sourcing Event Request (2 of 7)</vt:lpstr>
      <vt:lpstr>Approve a Sourcing Event Request (3 of 7)</vt:lpstr>
      <vt:lpstr>Approve a Sourcing Event Request (4 of 7)</vt:lpstr>
      <vt:lpstr>Approve a Sourcing Event Request (5 of 7)</vt:lpstr>
      <vt:lpstr>Approve a Sourcing Event Request (6 of 7)</vt:lpstr>
      <vt:lpstr>Approve a Sourcing Event Request (7 of 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1</cp:revision>
  <cp:lastPrinted>2024-05-14T19:49:44Z</cp:lastPrinted>
  <dcterms:created xsi:type="dcterms:W3CDTF">2024-01-04T16:25:20Z</dcterms:created>
  <dcterms:modified xsi:type="dcterms:W3CDTF">2025-09-19T15:23:02Z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5B824E39-39A5-4476-BE32-C0AC40603A96</vt:lpwstr>
  </property>
  <property fmtid="{D5CDD505-2E9C-101B-9397-08002B2CF9AE}" pid="12" name="ArticulatePath">
    <vt:lpwstr>https://gets-my.sharepoint.com/personal/joyce_auld_doas_ga_gov/Documents/Desktop/NextGen/Job Aid_Template_Final</vt:lpwstr>
  </property>
</Properties>
</file>