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0"/>
  </p:notesMasterIdLst>
  <p:sldIdLst>
    <p:sldId id="355" r:id="rId6"/>
    <p:sldId id="441" r:id="rId7"/>
    <p:sldId id="461" r:id="rId8"/>
    <p:sldId id="452" r:id="rId9"/>
    <p:sldId id="512" r:id="rId10"/>
    <p:sldId id="513" r:id="rId11"/>
    <p:sldId id="510" r:id="rId12"/>
    <p:sldId id="500" r:id="rId13"/>
    <p:sldId id="497" r:id="rId14"/>
    <p:sldId id="502" r:id="rId15"/>
    <p:sldId id="451" r:id="rId16"/>
    <p:sldId id="439" r:id="rId17"/>
    <p:sldId id="417" r:id="rId18"/>
    <p:sldId id="460" r:id="rId19"/>
  </p:sldIdLst>
  <p:sldSz cx="12192000" cy="16256000"/>
  <p:notesSz cx="7315200" cy="96012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EBC4DAA8-D2BD-D97C-4468-DD09B5EC47F9}" name="Bhagam, Madhavi" initials="MB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1c015fc4-41a8-4efb-8017-be6f6fc86c37" providerId="ADAL" clId="{B1C9FA58-60B9-4113-8A57-89D58E8091D2}"/>
    <pc:docChg chg="modSld">
      <pc:chgData name="Swartout, Darcy" userId="1c015fc4-41a8-4efb-8017-be6f6fc86c37" providerId="ADAL" clId="{B1C9FA58-60B9-4113-8A57-89D58E8091D2}" dt="2025-05-06T13:54:50.429" v="44" actId="20577"/>
      <pc:docMkLst>
        <pc:docMk/>
      </pc:docMkLst>
      <pc:sldChg chg="modSp mod modCm">
        <pc:chgData name="Swartout, Darcy" userId="1c015fc4-41a8-4efb-8017-be6f6fc86c37" providerId="ADAL" clId="{B1C9FA58-60B9-4113-8A57-89D58E8091D2}" dt="2025-05-06T13:24:20.163" v="0" actId="20577"/>
        <pc:sldMkLst>
          <pc:docMk/>
          <pc:sldMk cId="1339528299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1C9FA58-60B9-4113-8A57-89D58E8091D2}" dt="2025-05-06T13:24:20.163" v="0" actId="20577"/>
              <pc2:cmMkLst xmlns:pc2="http://schemas.microsoft.com/office/powerpoint/2019/9/main/command">
                <pc:docMk/>
                <pc:sldMk cId="1339528299" sldId="355"/>
                <pc2:cmMk id="{ED5711FC-EDEE-4BDF-AF29-0514829A2105}"/>
              </pc2:cmMkLst>
            </pc226:cmChg>
          </p:ext>
        </pc:extLst>
      </pc:sldChg>
      <pc:sldChg chg="modSp mod">
        <pc:chgData name="Swartout, Darcy" userId="1c015fc4-41a8-4efb-8017-be6f6fc86c37" providerId="ADAL" clId="{B1C9FA58-60B9-4113-8A57-89D58E8091D2}" dt="2025-05-06T13:54:50.429" v="44" actId="20577"/>
        <pc:sldMkLst>
          <pc:docMk/>
          <pc:sldMk cId="2872434557" sldId="408"/>
        </pc:sldMkLst>
      </pc:sldChg>
      <pc:sldChg chg="modSp mod">
        <pc:chgData name="Swartout, Darcy" userId="1c015fc4-41a8-4efb-8017-be6f6fc86c37" providerId="ADAL" clId="{B1C9FA58-60B9-4113-8A57-89D58E8091D2}" dt="2025-05-06T13:54:45.756" v="42" actId="20577"/>
        <pc:sldMkLst>
          <pc:docMk/>
          <pc:sldMk cId="2593318646" sldId="409"/>
        </pc:sldMkLst>
      </pc:sldChg>
      <pc:sldChg chg="modSp mod">
        <pc:chgData name="Swartout, Darcy" userId="1c015fc4-41a8-4efb-8017-be6f6fc86c37" providerId="ADAL" clId="{B1C9FA58-60B9-4113-8A57-89D58E8091D2}" dt="2025-05-06T13:54:40.973" v="40" actId="6549"/>
        <pc:sldMkLst>
          <pc:docMk/>
          <pc:sldMk cId="3654868931" sldId="418"/>
        </pc:sldMkLst>
      </pc:sldChg>
      <pc:sldChg chg="modSp mod">
        <pc:chgData name="Swartout, Darcy" userId="1c015fc4-41a8-4efb-8017-be6f6fc86c37" providerId="ADAL" clId="{B1C9FA58-60B9-4113-8A57-89D58E8091D2}" dt="2025-05-06T13:54:24.038" v="4" actId="20577"/>
        <pc:sldMkLst>
          <pc:docMk/>
          <pc:sldMk cId="2582707602" sldId="435"/>
        </pc:sldMkLst>
      </pc:sldChg>
      <pc:sldChg chg="modSp mod">
        <pc:chgData name="Swartout, Darcy" userId="1c015fc4-41a8-4efb-8017-be6f6fc86c37" providerId="ADAL" clId="{B1C9FA58-60B9-4113-8A57-89D58E8091D2}" dt="2025-05-06T13:54:32.869" v="23" actId="20577"/>
        <pc:sldMkLst>
          <pc:docMk/>
          <pc:sldMk cId="190217316" sldId="438"/>
        </pc:sldMkLst>
      </pc:sldChg>
    </pc:docChg>
  </pc:docChgLst>
  <pc:docChgLst>
    <pc:chgData name="Andrea Navas" userId="S::andrea.navas_optisconsulting.com#ext#@gets.onmicrosoft.com::a296c1ff-ded4-4a10-8a82-09fce6e42500" providerId="AD" clId="Web-{0A7EEEE7-11D4-0C38-E5D0-6FC92553572C}"/>
    <pc:docChg chg="modSld">
      <pc:chgData name="Andrea Navas" userId="S::andrea.navas_optisconsulting.com#ext#@gets.onmicrosoft.com::a296c1ff-ded4-4a10-8a82-09fce6e42500" providerId="AD" clId="Web-{0A7EEEE7-11D4-0C38-E5D0-6FC92553572C}" dt="2025-05-05T13:42:09.623" v="4" actId="20577"/>
      <pc:docMkLst>
        <pc:docMk/>
      </pc:docMkLst>
      <pc:sldChg chg="modSp modCm">
        <pc:chgData name="Andrea Navas" userId="S::andrea.navas_optisconsulting.com#ext#@gets.onmicrosoft.com::a296c1ff-ded4-4a10-8a82-09fce6e42500" providerId="AD" clId="Web-{0A7EEEE7-11D4-0C38-E5D0-6FC92553572C}" dt="2025-05-05T13:42:09.623" v="4" actId="20577"/>
        <pc:sldMkLst>
          <pc:docMk/>
          <pc:sldMk cId="1339528299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Navas" userId="S::andrea.navas_optisconsulting.com#ext#@gets.onmicrosoft.com::a296c1ff-ded4-4a10-8a82-09fce6e42500" providerId="AD" clId="Web-{0A7EEEE7-11D4-0C38-E5D0-6FC92553572C}" dt="2025-05-05T13:42:09.623" v="4" actId="20577"/>
              <pc2:cmMkLst xmlns:pc2="http://schemas.microsoft.com/office/powerpoint/2019/9/main/command">
                <pc:docMk/>
                <pc:sldMk cId="1339528299" sldId="355"/>
                <pc2:cmMk id="{ED5711FC-EDEE-4BDF-AF29-0514829A2105}"/>
              </pc2:cmMkLst>
            </pc226:cmChg>
          </p:ext>
        </pc:extLst>
      </pc:sldChg>
    </pc:docChg>
  </pc:docChgLst>
  <pc:docChgLst>
    <pc:chgData name="Navas, Andrea" userId="8ab5f365-19e7-467e-867f-923a8cab8b55" providerId="ADAL" clId="{AFA47566-C79A-432B-9331-C91DCC4C885F}"/>
    <pc:docChg chg="modSld">
      <pc:chgData name="Navas, Andrea" userId="8ab5f365-19e7-467e-867f-923a8cab8b55" providerId="ADAL" clId="{AFA47566-C79A-432B-9331-C91DCC4C885F}" dt="2025-07-22T14:57:50.530" v="5" actId="20577"/>
      <pc:docMkLst>
        <pc:docMk/>
      </pc:docMkLst>
      <pc:sldChg chg="modSp mod">
        <pc:chgData name="Navas, Andrea" userId="8ab5f365-19e7-467e-867f-923a8cab8b55" providerId="ADAL" clId="{AFA47566-C79A-432B-9331-C91DCC4C885F}" dt="2025-07-15T18:02:14.906" v="1" actId="13244"/>
        <pc:sldMkLst>
          <pc:docMk/>
          <pc:sldMk cId="2254557619" sldId="451"/>
        </pc:sldMkLst>
      </pc:sldChg>
      <pc:sldChg chg="modSp mod">
        <pc:chgData name="Navas, Andrea" userId="8ab5f365-19e7-467e-867f-923a8cab8b55" providerId="ADAL" clId="{AFA47566-C79A-432B-9331-C91DCC4C885F}" dt="2025-07-22T14:57:50.530" v="5" actId="20577"/>
        <pc:sldMkLst>
          <pc:docMk/>
          <pc:sldMk cId="3250972845" sldId="477"/>
        </pc:sldMkLst>
      </pc:sldChg>
    </pc:docChg>
  </pc:docChgLst>
  <pc:docChgLst>
    <pc:chgData name="Craddock, Kevin" userId="ed86d6b4-8a29-4fab-9f29-c4a6f85acbfb" providerId="ADAL" clId="{6A8FC3D5-11EA-4CE5-B37B-9C9FD4CE2F9A}"/>
    <pc:docChg chg="custSel modSld">
      <pc:chgData name="Craddock, Kevin" userId="ed86d6b4-8a29-4fab-9f29-c4a6f85acbfb" providerId="ADAL" clId="{6A8FC3D5-11EA-4CE5-B37B-9C9FD4CE2F9A}" dt="2025-05-14T13:57:31.667" v="268"/>
      <pc:docMkLst>
        <pc:docMk/>
      </pc:docMkLst>
      <pc:sldChg chg="addSp delSp modSp mod">
        <pc:chgData name="Craddock, Kevin" userId="ed86d6b4-8a29-4fab-9f29-c4a6f85acbfb" providerId="ADAL" clId="{6A8FC3D5-11EA-4CE5-B37B-9C9FD4CE2F9A}" dt="2025-05-14T13:55:34.063" v="56" actId="1037"/>
        <pc:sldMkLst>
          <pc:docMk/>
          <pc:sldMk cId="2593318646" sldId="409"/>
        </pc:sldMkLst>
      </pc:sldChg>
      <pc:sldChg chg="delCm">
        <pc:chgData name="Craddock, Kevin" userId="ed86d6b4-8a29-4fab-9f29-c4a6f85acbfb" providerId="ADAL" clId="{6A8FC3D5-11EA-4CE5-B37B-9C9FD4CE2F9A}" dt="2025-05-14T13:57:31.667" v="268"/>
        <pc:sldMkLst>
          <pc:docMk/>
          <pc:sldMk cId="3654868931" sldId="4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raddock, Kevin" userId="ed86d6b4-8a29-4fab-9f29-c4a6f85acbfb" providerId="ADAL" clId="{6A8FC3D5-11EA-4CE5-B37B-9C9FD4CE2F9A}" dt="2025-05-14T13:57:31.667" v="268"/>
              <pc2:cmMkLst xmlns:pc2="http://schemas.microsoft.com/office/powerpoint/2019/9/main/command">
                <pc:docMk/>
                <pc:sldMk cId="3654868931" sldId="418"/>
                <pc2:cmMk id="{1DEBDC6D-B134-466A-938B-7499EB41B783}"/>
              </pc2:cmMkLst>
            </pc226:cmChg>
          </p:ext>
        </pc:extLst>
      </pc:sldChg>
      <pc:sldChg chg="modSp mod">
        <pc:chgData name="Craddock, Kevin" userId="ed86d6b4-8a29-4fab-9f29-c4a6f85acbfb" providerId="ADAL" clId="{6A8FC3D5-11EA-4CE5-B37B-9C9FD4CE2F9A}" dt="2025-05-14T13:55:58.639" v="94" actId="1035"/>
        <pc:sldMkLst>
          <pc:docMk/>
          <pc:sldMk cId="2582707602" sldId="435"/>
        </pc:sldMkLst>
      </pc:sldChg>
      <pc:sldChg chg="modSp mod">
        <pc:chgData name="Craddock, Kevin" userId="ed86d6b4-8a29-4fab-9f29-c4a6f85acbfb" providerId="ADAL" clId="{6A8FC3D5-11EA-4CE5-B37B-9C9FD4CE2F9A}" dt="2025-05-14T13:57:09.292" v="267" actId="12788"/>
        <pc:sldMkLst>
          <pc:docMk/>
          <pc:sldMk cId="190217316" sldId="438"/>
        </pc:sldMkLst>
      </pc:sldChg>
    </pc:docChg>
  </pc:docChgLst>
  <pc:docChgLst>
    <pc:chgData name="Stewart, Alexandra" userId="S::alexandra.stewart@doas.ga.gov::3f324179-5079-4e8c-9567-70d9ee78726e" providerId="AD" clId="Web-{D49A7054-44BC-BA85-D633-415A017C5E1D}"/>
    <pc:docChg chg="mod">
      <pc:chgData name="Stewart, Alexandra" userId="S::alexandra.stewart@doas.ga.gov::3f324179-5079-4e8c-9567-70d9ee78726e" providerId="AD" clId="Web-{D49A7054-44BC-BA85-D633-415A017C5E1D}" dt="2025-07-06T19:43:05.114" v="0"/>
      <pc:docMkLst>
        <pc:docMk/>
      </pc:docMkLst>
    </pc:docChg>
  </pc:docChgLst>
  <pc:docChgLst>
    <pc:chgData name="Andrea Navas" userId="S::andrea.navas_optisconsulting.com#ext#@gets.onmicrosoft.com::a296c1ff-ded4-4a10-8a82-09fce6e42500" providerId="AD" clId="Web-{083D4690-DF7C-28C0-44B8-D0D6B35E1F74}"/>
    <pc:docChg chg="modSld">
      <pc:chgData name="Andrea Navas" userId="S::andrea.navas_optisconsulting.com#ext#@gets.onmicrosoft.com::a296c1ff-ded4-4a10-8a82-09fce6e42500" providerId="AD" clId="Web-{083D4690-DF7C-28C0-44B8-D0D6B35E1F74}" dt="2025-05-27T20:32:07.172" v="5" actId="1076"/>
      <pc:docMkLst>
        <pc:docMk/>
      </pc:docMkLst>
      <pc:sldChg chg="addSp modSp">
        <pc:chgData name="Andrea Navas" userId="S::andrea.navas_optisconsulting.com#ext#@gets.onmicrosoft.com::a296c1ff-ded4-4a10-8a82-09fce6e42500" providerId="AD" clId="Web-{083D4690-DF7C-28C0-44B8-D0D6B35E1F74}" dt="2025-05-27T20:32:07.172" v="5" actId="1076"/>
        <pc:sldMkLst>
          <pc:docMk/>
          <pc:sldMk cId="4115086735" sldId="441"/>
        </pc:sldMkLst>
      </pc:sldChg>
    </pc:docChg>
  </pc:docChgLst>
  <pc:docChgLst>
    <pc:chgData name="Navas, Andrea" userId="8ab5f365-19e7-467e-867f-923a8cab8b55" providerId="ADAL" clId="{01BD76BB-8D5D-4D8F-A59F-A508A673EF13}"/>
    <pc:docChg chg="undo custSel addSld delSld modSld sldOrd">
      <pc:chgData name="Navas, Andrea" userId="8ab5f365-19e7-467e-867f-923a8cab8b55" providerId="ADAL" clId="{01BD76BB-8D5D-4D8F-A59F-A508A673EF13}" dt="2025-05-21T18:45:49.667" v="1093" actId="20577"/>
      <pc:docMkLst>
        <pc:docMk/>
      </pc:docMkLst>
      <pc:sldChg chg="addSp delSp modSp mod">
        <pc:chgData name="Navas, Andrea" userId="8ab5f365-19e7-467e-867f-923a8cab8b55" providerId="ADAL" clId="{01BD76BB-8D5D-4D8F-A59F-A508A673EF13}" dt="2025-05-21T17:37:09.552" v="501" actId="20577"/>
        <pc:sldMkLst>
          <pc:docMk/>
          <pc:sldMk cId="1339528299" sldId="355"/>
        </pc:sldMkLst>
      </pc:sldChg>
      <pc:sldChg chg="addSp delSp modSp mod">
        <pc:chgData name="Navas, Andrea" userId="8ab5f365-19e7-467e-867f-923a8cab8b55" providerId="ADAL" clId="{01BD76BB-8D5D-4D8F-A59F-A508A673EF13}" dt="2025-05-21T18:45:49.667" v="1093" actId="20577"/>
        <pc:sldMkLst>
          <pc:docMk/>
          <pc:sldMk cId="2872434557" sldId="408"/>
        </pc:sldMkLst>
      </pc:sldChg>
      <pc:sldChg chg="addSp delSp modSp del mod">
        <pc:chgData name="Navas, Andrea" userId="8ab5f365-19e7-467e-867f-923a8cab8b55" providerId="ADAL" clId="{01BD76BB-8D5D-4D8F-A59F-A508A673EF13}" dt="2025-05-21T17:55:20.186" v="777" actId="47"/>
        <pc:sldMkLst>
          <pc:docMk/>
          <pc:sldMk cId="2593318646" sldId="409"/>
        </pc:sldMkLst>
      </pc:sldChg>
      <pc:sldChg chg="del">
        <pc:chgData name="Navas, Andrea" userId="8ab5f365-19e7-467e-867f-923a8cab8b55" providerId="ADAL" clId="{01BD76BB-8D5D-4D8F-A59F-A508A673EF13}" dt="2025-05-21T17:55:21.267" v="778" actId="47"/>
        <pc:sldMkLst>
          <pc:docMk/>
          <pc:sldMk cId="3654868931" sldId="418"/>
        </pc:sldMkLst>
      </pc:sldChg>
      <pc:sldChg chg="addSp delSp modSp del mod modClrScheme chgLayout">
        <pc:chgData name="Navas, Andrea" userId="8ab5f365-19e7-467e-867f-923a8cab8b55" providerId="ADAL" clId="{01BD76BB-8D5D-4D8F-A59F-A508A673EF13}" dt="2025-05-21T18:42:39.117" v="1071" actId="47"/>
        <pc:sldMkLst>
          <pc:docMk/>
          <pc:sldMk cId="2582707602" sldId="435"/>
        </pc:sldMkLst>
      </pc:sldChg>
      <pc:sldChg chg="modSp del">
        <pc:chgData name="Navas, Andrea" userId="8ab5f365-19e7-467e-867f-923a8cab8b55" providerId="ADAL" clId="{01BD76BB-8D5D-4D8F-A59F-A508A673EF13}" dt="2025-05-21T17:55:22.441" v="779" actId="47"/>
        <pc:sldMkLst>
          <pc:docMk/>
          <pc:sldMk cId="190217316" sldId="438"/>
        </pc:sldMkLst>
      </pc:sldChg>
      <pc:sldChg chg="addSp delSp modSp add mod">
        <pc:chgData name="Navas, Andrea" userId="8ab5f365-19e7-467e-867f-923a8cab8b55" providerId="ADAL" clId="{01BD76BB-8D5D-4D8F-A59F-A508A673EF13}" dt="2025-05-21T18:45:46.790" v="1091" actId="20577"/>
        <pc:sldMkLst>
          <pc:docMk/>
          <pc:sldMk cId="3429901657" sldId="439"/>
        </pc:sldMkLst>
      </pc:sldChg>
      <pc:sldChg chg="delSp modSp add mod ord">
        <pc:chgData name="Navas, Andrea" userId="8ab5f365-19e7-467e-867f-923a8cab8b55" providerId="ADAL" clId="{01BD76BB-8D5D-4D8F-A59F-A508A673EF13}" dt="2025-05-21T18:45:42.616" v="1089" actId="20577"/>
        <pc:sldMkLst>
          <pc:docMk/>
          <pc:sldMk cId="2478711823" sldId="440"/>
        </pc:sldMkLst>
      </pc:sldChg>
    </pc:docChg>
  </pc:docChgLst>
  <pc:docChgLst>
    <pc:chgData name="Navas, Andrea" userId="8ab5f365-19e7-467e-867f-923a8cab8b55" providerId="ADAL" clId="{3587147B-5AC3-422B-8936-7711387F0EBC}"/>
    <pc:docChg chg="custSel modSld">
      <pc:chgData name="Navas, Andrea" userId="8ab5f365-19e7-467e-867f-923a8cab8b55" providerId="ADAL" clId="{3587147B-5AC3-422B-8936-7711387F0EBC}" dt="2025-06-03T19:27:58.979" v="13"/>
      <pc:docMkLst>
        <pc:docMk/>
      </pc:docMkLst>
      <pc:sldChg chg="modSp mod">
        <pc:chgData name="Navas, Andrea" userId="8ab5f365-19e7-467e-867f-923a8cab8b55" providerId="ADAL" clId="{3587147B-5AC3-422B-8936-7711387F0EBC}" dt="2025-06-03T19:27:58.979" v="13"/>
        <pc:sldMkLst>
          <pc:docMk/>
          <pc:sldMk cId="1095831267" sldId="417"/>
        </pc:sldMkLst>
      </pc:sldChg>
      <pc:sldChg chg="modSp mod">
        <pc:chgData name="Navas, Andrea" userId="8ab5f365-19e7-467e-867f-923a8cab8b55" providerId="ADAL" clId="{3587147B-5AC3-422B-8936-7711387F0EBC}" dt="2025-06-03T19:27:58.979" v="13"/>
        <pc:sldMkLst>
          <pc:docMk/>
          <pc:sldMk cId="3429901657" sldId="439"/>
        </pc:sldMkLst>
      </pc:sldChg>
      <pc:sldChg chg="addSp delSp modSp mod">
        <pc:chgData name="Navas, Andrea" userId="8ab5f365-19e7-467e-867f-923a8cab8b55" providerId="ADAL" clId="{3587147B-5AC3-422B-8936-7711387F0EBC}" dt="2025-06-03T19:27:58.979" v="13"/>
        <pc:sldMkLst>
          <pc:docMk/>
          <pc:sldMk cId="4115086735" sldId="441"/>
        </pc:sldMkLst>
      </pc:sldChg>
      <pc:sldChg chg="modSp mod">
        <pc:chgData name="Navas, Andrea" userId="8ab5f365-19e7-467e-867f-923a8cab8b55" providerId="ADAL" clId="{3587147B-5AC3-422B-8936-7711387F0EBC}" dt="2025-06-03T19:27:58.979" v="13"/>
        <pc:sldMkLst>
          <pc:docMk/>
          <pc:sldMk cId="2254557619" sldId="451"/>
        </pc:sldMkLst>
      </pc:sldChg>
      <pc:sldChg chg="modSp mod">
        <pc:chgData name="Navas, Andrea" userId="8ab5f365-19e7-467e-867f-923a8cab8b55" providerId="ADAL" clId="{3587147B-5AC3-422B-8936-7711387F0EBC}" dt="2025-06-03T19:27:58.979" v="13"/>
        <pc:sldMkLst>
          <pc:docMk/>
          <pc:sldMk cId="3590479162" sldId="452"/>
        </pc:sldMkLst>
      </pc:sldChg>
      <pc:sldChg chg="modSp mod">
        <pc:chgData name="Navas, Andrea" userId="8ab5f365-19e7-467e-867f-923a8cab8b55" providerId="ADAL" clId="{3587147B-5AC3-422B-8936-7711387F0EBC}" dt="2025-06-03T19:27:58.979" v="13"/>
        <pc:sldMkLst>
          <pc:docMk/>
          <pc:sldMk cId="3004158870" sldId="460"/>
        </pc:sldMkLst>
      </pc:sldChg>
    </pc:docChg>
  </pc:docChgLst>
  <pc:docChgLst>
    <pc:chgData name="Swartout, Darcy" userId="1c015fc4-41a8-4efb-8017-be6f6fc86c37" providerId="ADAL" clId="{B2D61492-7759-4419-AE50-DFF682290CA3}"/>
    <pc:docChg chg="modSld">
      <pc:chgData name="Swartout, Darcy" userId="1c015fc4-41a8-4efb-8017-be6f6fc86c37" providerId="ADAL" clId="{B2D61492-7759-4419-AE50-DFF682290CA3}" dt="2025-04-24T20:36:38.860" v="20" actId="179"/>
      <pc:docMkLst>
        <pc:docMk/>
      </pc:docMkLst>
      <pc:sldChg chg="modSp mod">
        <pc:chgData name="Swartout, Darcy" userId="1c015fc4-41a8-4efb-8017-be6f6fc86c37" providerId="ADAL" clId="{B2D61492-7759-4419-AE50-DFF682290CA3}" dt="2025-04-24T20:35:36.593" v="2" actId="6549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B2D61492-7759-4419-AE50-DFF682290CA3}" dt="2025-04-24T20:35:54.706" v="6" actId="20577"/>
        <pc:sldMkLst>
          <pc:docMk/>
          <pc:sldMk cId="3654868931" sldId="418"/>
        </pc:sldMkLst>
      </pc:sldChg>
      <pc:sldChg chg="modSp mod">
        <pc:chgData name="Swartout, Darcy" userId="1c015fc4-41a8-4efb-8017-be6f6fc86c37" providerId="ADAL" clId="{B2D61492-7759-4419-AE50-DFF682290CA3}" dt="2025-04-24T20:36:38.860" v="20" actId="179"/>
        <pc:sldMkLst>
          <pc:docMk/>
          <pc:sldMk cId="190217316" sldId="438"/>
        </pc:sldMkLst>
      </pc:sldChg>
    </pc:docChg>
  </pc:docChgLst>
  <pc:docChgLst>
    <pc:chgData name="Johnson, Osborne" userId="S::osborne.johnson@doas.ga.gov::c08ee522-9c71-43c5-a31c-8862c49cc44e" providerId="AD" clId="Web-{8865A8AF-825D-0D88-3054-E2DD74E7AC69}"/>
    <pc:docChg chg="mod">
      <pc:chgData name="Johnson, Osborne" userId="S::osborne.johnson@doas.ga.gov::c08ee522-9c71-43c5-a31c-8862c49cc44e" providerId="AD" clId="Web-{8865A8AF-825D-0D88-3054-E2DD74E7AC69}" dt="2025-05-02T00:19:01.755" v="0"/>
      <pc:docMkLst>
        <pc:docMk/>
      </pc:docMkLst>
    </pc:docChg>
  </pc:docChgLst>
  <pc:docChgLst>
    <pc:chgData name="Navas, Andrea" userId="8ab5f365-19e7-467e-867f-923a8cab8b55" providerId="ADAL" clId="{E1352F7B-3673-4DB5-AE96-BB8FD76CDF86}"/>
    <pc:docChg chg="modSld">
      <pc:chgData name="Navas, Andrea" userId="8ab5f365-19e7-467e-867f-923a8cab8b55" providerId="ADAL" clId="{E1352F7B-3673-4DB5-AE96-BB8FD76CDF86}" dt="2025-05-02T13:59:08.681" v="1" actId="1076"/>
      <pc:docMkLst>
        <pc:docMk/>
      </pc:docMkLst>
      <pc:sldChg chg="modSp mod">
        <pc:chgData name="Navas, Andrea" userId="8ab5f365-19e7-467e-867f-923a8cab8b55" providerId="ADAL" clId="{E1352F7B-3673-4DB5-AE96-BB8FD76CDF86}" dt="2025-05-02T13:59:08.681" v="1" actId="1076"/>
        <pc:sldMkLst>
          <pc:docMk/>
          <pc:sldMk cId="190217316" sldId="438"/>
        </pc:sldMkLst>
      </pc:sldChg>
    </pc:docChg>
  </pc:docChgLst>
  <pc:docChgLst>
    <pc:chgData name="Navas, Andrea" userId="8ab5f365-19e7-467e-867f-923a8cab8b55" providerId="ADAL" clId="{86EB66FF-A28F-4B47-BF61-AE09D5D5C1E5}"/>
    <pc:docChg chg="custSel addSld delSld modSld">
      <pc:chgData name="Navas, Andrea" userId="8ab5f365-19e7-467e-867f-923a8cab8b55" providerId="ADAL" clId="{86EB66FF-A28F-4B47-BF61-AE09D5D5C1E5}" dt="2025-07-29T22:59:12.872" v="28" actId="20577"/>
      <pc:docMkLst>
        <pc:docMk/>
      </pc:docMkLst>
      <pc:sldChg chg="modSp add mod">
        <pc:chgData name="Navas, Andrea" userId="8ab5f365-19e7-467e-867f-923a8cab8b55" providerId="ADAL" clId="{86EB66FF-A28F-4B47-BF61-AE09D5D5C1E5}" dt="2025-07-29T22:58:42.804" v="16" actId="20577"/>
        <pc:sldMkLst>
          <pc:docMk/>
          <pc:sldMk cId="3631838683" sldId="452"/>
        </pc:sldMkLst>
      </pc:sldChg>
      <pc:sldChg chg="modSp add mod">
        <pc:chgData name="Navas, Andrea" userId="8ab5f365-19e7-467e-867f-923a8cab8b55" providerId="ADAL" clId="{86EB66FF-A28F-4B47-BF61-AE09D5D5C1E5}" dt="2025-07-29T22:54:51.927" v="14" actId="20577"/>
        <pc:sldMkLst>
          <pc:docMk/>
          <pc:sldMk cId="1049804928" sldId="461"/>
        </pc:sldMkLst>
      </pc:sldChg>
      <pc:sldChg chg="del">
        <pc:chgData name="Navas, Andrea" userId="8ab5f365-19e7-467e-867f-923a8cab8b55" providerId="ADAL" clId="{86EB66FF-A28F-4B47-BF61-AE09D5D5C1E5}" dt="2025-07-29T22:53:31.768" v="0" actId="47"/>
        <pc:sldMkLst>
          <pc:docMk/>
          <pc:sldMk cId="3250972845" sldId="477"/>
        </pc:sldMkLst>
      </pc:sldChg>
      <pc:sldChg chg="add del">
        <pc:chgData name="Navas, Andrea" userId="8ab5f365-19e7-467e-867f-923a8cab8b55" providerId="ADAL" clId="{86EB66FF-A28F-4B47-BF61-AE09D5D5C1E5}" dt="2025-07-29T22:53:46.506" v="2" actId="47"/>
        <pc:sldMkLst>
          <pc:docMk/>
          <pc:sldMk cId="2892283171" sldId="487"/>
        </pc:sldMkLst>
      </pc:sldChg>
      <pc:sldChg chg="del">
        <pc:chgData name="Navas, Andrea" userId="8ab5f365-19e7-467e-867f-923a8cab8b55" providerId="ADAL" clId="{86EB66FF-A28F-4B47-BF61-AE09D5D5C1E5}" dt="2025-07-29T22:53:31.768" v="0" actId="47"/>
        <pc:sldMkLst>
          <pc:docMk/>
          <pc:sldMk cId="3590479162" sldId="487"/>
        </pc:sldMkLst>
      </pc:sldChg>
      <pc:sldChg chg="del">
        <pc:chgData name="Navas, Andrea" userId="8ab5f365-19e7-467e-867f-923a8cab8b55" providerId="ADAL" clId="{86EB66FF-A28F-4B47-BF61-AE09D5D5C1E5}" dt="2025-07-29T22:53:31.768" v="0" actId="47"/>
        <pc:sldMkLst>
          <pc:docMk/>
          <pc:sldMk cId="1019624798" sldId="493"/>
        </pc:sldMkLst>
      </pc:sldChg>
      <pc:sldChg chg="del">
        <pc:chgData name="Navas, Andrea" userId="8ab5f365-19e7-467e-867f-923a8cab8b55" providerId="ADAL" clId="{86EB66FF-A28F-4B47-BF61-AE09D5D5C1E5}" dt="2025-07-29T22:53:31.768" v="0" actId="47"/>
        <pc:sldMkLst>
          <pc:docMk/>
          <pc:sldMk cId="3513440733" sldId="494"/>
        </pc:sldMkLst>
      </pc:sldChg>
      <pc:sldChg chg="del">
        <pc:chgData name="Navas, Andrea" userId="8ab5f365-19e7-467e-867f-923a8cab8b55" providerId="ADAL" clId="{86EB66FF-A28F-4B47-BF61-AE09D5D5C1E5}" dt="2025-07-29T22:53:31.768" v="0" actId="47"/>
        <pc:sldMkLst>
          <pc:docMk/>
          <pc:sldMk cId="2414459290" sldId="495"/>
        </pc:sldMkLst>
      </pc:sldChg>
      <pc:sldChg chg="del">
        <pc:chgData name="Navas, Andrea" userId="8ab5f365-19e7-467e-867f-923a8cab8b55" providerId="ADAL" clId="{86EB66FF-A28F-4B47-BF61-AE09D5D5C1E5}" dt="2025-07-29T22:53:31.768" v="0" actId="47"/>
        <pc:sldMkLst>
          <pc:docMk/>
          <pc:sldMk cId="526625805" sldId="496"/>
        </pc:sldMkLst>
      </pc:sldChg>
      <pc:sldChg chg="modSp add del mod">
        <pc:chgData name="Navas, Andrea" userId="8ab5f365-19e7-467e-867f-923a8cab8b55" providerId="ADAL" clId="{86EB66FF-A28F-4B47-BF61-AE09D5D5C1E5}" dt="2025-07-29T22:59:09.197" v="26" actId="20577"/>
        <pc:sldMkLst>
          <pc:docMk/>
          <pc:sldMk cId="3233365172" sldId="497"/>
        </pc:sldMkLst>
      </pc:sldChg>
      <pc:sldChg chg="del">
        <pc:chgData name="Navas, Andrea" userId="8ab5f365-19e7-467e-867f-923a8cab8b55" providerId="ADAL" clId="{86EB66FF-A28F-4B47-BF61-AE09D5D5C1E5}" dt="2025-07-29T22:53:31.768" v="0" actId="47"/>
        <pc:sldMkLst>
          <pc:docMk/>
          <pc:sldMk cId="3729012401" sldId="498"/>
        </pc:sldMkLst>
      </pc:sldChg>
      <pc:sldChg chg="modSp add mod">
        <pc:chgData name="Navas, Andrea" userId="8ab5f365-19e7-467e-867f-923a8cab8b55" providerId="ADAL" clId="{86EB66FF-A28F-4B47-BF61-AE09D5D5C1E5}" dt="2025-07-29T22:59:04.594" v="24" actId="20577"/>
        <pc:sldMkLst>
          <pc:docMk/>
          <pc:sldMk cId="1081106892" sldId="500"/>
        </pc:sldMkLst>
      </pc:sldChg>
      <pc:sldChg chg="modSp add mod">
        <pc:chgData name="Navas, Andrea" userId="8ab5f365-19e7-467e-867f-923a8cab8b55" providerId="ADAL" clId="{86EB66FF-A28F-4B47-BF61-AE09D5D5C1E5}" dt="2025-07-29T22:59:12.872" v="28" actId="20577"/>
        <pc:sldMkLst>
          <pc:docMk/>
          <pc:sldMk cId="1989621831" sldId="502"/>
        </pc:sldMkLst>
      </pc:sldChg>
      <pc:sldChg chg="modSp add mod">
        <pc:chgData name="Navas, Andrea" userId="8ab5f365-19e7-467e-867f-923a8cab8b55" providerId="ADAL" clId="{86EB66FF-A28F-4B47-BF61-AE09D5D5C1E5}" dt="2025-07-29T22:59:00.694" v="22" actId="20577"/>
        <pc:sldMkLst>
          <pc:docMk/>
          <pc:sldMk cId="2414459290" sldId="510"/>
        </pc:sldMkLst>
      </pc:sldChg>
      <pc:sldChg chg="modSp add mod">
        <pc:chgData name="Navas, Andrea" userId="8ab5f365-19e7-467e-867f-923a8cab8b55" providerId="ADAL" clId="{86EB66FF-A28F-4B47-BF61-AE09D5D5C1E5}" dt="2025-07-29T22:58:47.875" v="18" actId="20577"/>
        <pc:sldMkLst>
          <pc:docMk/>
          <pc:sldMk cId="2421307594" sldId="512"/>
        </pc:sldMkLst>
      </pc:sldChg>
      <pc:sldChg chg="modSp add mod">
        <pc:chgData name="Navas, Andrea" userId="8ab5f365-19e7-467e-867f-923a8cab8b55" providerId="ADAL" clId="{86EB66FF-A28F-4B47-BF61-AE09D5D5C1E5}" dt="2025-07-29T22:58:56.048" v="20" actId="20577"/>
        <pc:sldMkLst>
          <pc:docMk/>
          <pc:sldMk cId="308001890" sldId="513"/>
        </pc:sldMkLst>
      </pc:sldChg>
    </pc:docChg>
  </pc:docChgLst>
  <pc:docChgLst>
    <pc:chgData name="Swartout, Darcy" userId="1c015fc4-41a8-4efb-8017-be6f6fc86c37" providerId="ADAL" clId="{8D5E4E2F-8CEF-49D9-8259-664E050B4C77}"/>
    <pc:docChg chg="modSld">
      <pc:chgData name="Swartout, Darcy" userId="1c015fc4-41a8-4efb-8017-be6f6fc86c37" providerId="ADAL" clId="{8D5E4E2F-8CEF-49D9-8259-664E050B4C77}" dt="2025-07-09T17:47:37.088" v="16" actId="1035"/>
      <pc:docMkLst>
        <pc:docMk/>
      </pc:docMkLst>
      <pc:sldChg chg="modSp mod">
        <pc:chgData name="Swartout, Darcy" userId="1c015fc4-41a8-4efb-8017-be6f6fc86c37" providerId="ADAL" clId="{8D5E4E2F-8CEF-49D9-8259-664E050B4C77}" dt="2025-07-09T17:47:37.088" v="16" actId="1035"/>
        <pc:sldMkLst>
          <pc:docMk/>
          <pc:sldMk cId="2414459290" sldId="495"/>
        </pc:sldMkLst>
      </pc:sldChg>
      <pc:sldChg chg="modSp mod">
        <pc:chgData name="Swartout, Darcy" userId="1c015fc4-41a8-4efb-8017-be6f6fc86c37" providerId="ADAL" clId="{8D5E4E2F-8CEF-49D9-8259-664E050B4C77}" dt="2025-07-09T17:47:10.480" v="0" actId="962"/>
        <pc:sldMkLst>
          <pc:docMk/>
          <pc:sldMk cId="3233365172" sldId="497"/>
        </pc:sldMkLst>
      </pc:sldChg>
    </pc:docChg>
  </pc:docChgLst>
  <pc:docChgLst>
    <pc:chgData name="Swartout, Darcy" userId="1c015fc4-41a8-4efb-8017-be6f6fc86c37" providerId="ADAL" clId="{F7A1230C-9F0E-4A5B-8C8F-3321F015AB09}"/>
    <pc:docChg chg="modSld">
      <pc:chgData name="Swartout, Darcy" userId="1c015fc4-41a8-4efb-8017-be6f6fc86c37" providerId="ADAL" clId="{F7A1230C-9F0E-4A5B-8C8F-3321F015AB09}" dt="2025-07-11T19:11:49.402" v="2" actId="179"/>
      <pc:docMkLst>
        <pc:docMk/>
      </pc:docMkLst>
      <pc:sldChg chg="modSp mod">
        <pc:chgData name="Swartout, Darcy" userId="1c015fc4-41a8-4efb-8017-be6f6fc86c37" providerId="ADAL" clId="{F7A1230C-9F0E-4A5B-8C8F-3321F015AB09}" dt="2025-07-11T19:11:49.402" v="2" actId="179"/>
        <pc:sldMkLst>
          <pc:docMk/>
          <pc:sldMk cId="1339528299" sldId="355"/>
        </pc:sldMkLst>
      </pc:sldChg>
    </pc:docChg>
  </pc:docChgLst>
  <pc:docChgLst>
    <pc:chgData name="Navas, Andrea" userId="8ab5f365-19e7-467e-867f-923a8cab8b55" providerId="ADAL" clId="{21CB5E89-69F6-446B-AEC5-A21BB3B32D44}"/>
    <pc:docChg chg="modSld">
      <pc:chgData name="Navas, Andrea" userId="8ab5f365-19e7-467e-867f-923a8cab8b55" providerId="ADAL" clId="{21CB5E89-69F6-446B-AEC5-A21BB3B32D44}" dt="2025-09-24T15:40:43.048" v="17" actId="11"/>
      <pc:docMkLst>
        <pc:docMk/>
      </pc:docMkLst>
      <pc:sldChg chg="modSp mod">
        <pc:chgData name="Navas, Andrea" userId="8ab5f365-19e7-467e-867f-923a8cab8b55" providerId="ADAL" clId="{21CB5E89-69F6-446B-AEC5-A21BB3B32D44}" dt="2025-09-24T15:40:43.048" v="17" actId="11"/>
        <pc:sldMkLst>
          <pc:docMk/>
          <pc:sldMk cId="2421307594" sldId="512"/>
        </pc:sldMkLst>
        <pc:spChg chg="mod">
          <ac:chgData name="Navas, Andrea" userId="8ab5f365-19e7-467e-867f-923a8cab8b55" providerId="ADAL" clId="{21CB5E89-69F6-446B-AEC5-A21BB3B32D44}" dt="2025-09-24T15:40:43.048" v="17" actId="11"/>
          <ac:spMkLst>
            <pc:docMk/>
            <pc:sldMk cId="2421307594" sldId="512"/>
            <ac:spMk id="9" creationId="{A19AD6E4-52C3-15C1-C087-FCCF4D6C52A8}"/>
          </ac:spMkLst>
        </pc:spChg>
        <pc:spChg chg="mod">
          <ac:chgData name="Navas, Andrea" userId="8ab5f365-19e7-467e-867f-923a8cab8b55" providerId="ADAL" clId="{21CB5E89-69F6-446B-AEC5-A21BB3B32D44}" dt="2025-09-24T15:40:31.832" v="12" actId="1036"/>
          <ac:spMkLst>
            <pc:docMk/>
            <pc:sldMk cId="2421307594" sldId="512"/>
            <ac:spMk id="17" creationId="{2CA6C62D-076D-4087-1202-A289780174D7}"/>
          </ac:spMkLst>
        </pc:spChg>
        <pc:spChg chg="mod">
          <ac:chgData name="Navas, Andrea" userId="8ab5f365-19e7-467e-867f-923a8cab8b55" providerId="ADAL" clId="{21CB5E89-69F6-446B-AEC5-A21BB3B32D44}" dt="2025-09-24T15:40:31.832" v="12" actId="1036"/>
          <ac:spMkLst>
            <pc:docMk/>
            <pc:sldMk cId="2421307594" sldId="512"/>
            <ac:spMk id="18" creationId="{E2C96DF4-53C3-4C00-9238-F1340625F532}"/>
          </ac:spMkLst>
        </pc:spChg>
        <pc:spChg chg="mod">
          <ac:chgData name="Navas, Andrea" userId="8ab5f365-19e7-467e-867f-923a8cab8b55" providerId="ADAL" clId="{21CB5E89-69F6-446B-AEC5-A21BB3B32D44}" dt="2025-09-24T15:40:31.832" v="12" actId="1036"/>
          <ac:spMkLst>
            <pc:docMk/>
            <pc:sldMk cId="2421307594" sldId="512"/>
            <ac:spMk id="19" creationId="{7FFBD5F7-685B-BC10-8252-4963956D2539}"/>
          </ac:spMkLst>
        </pc:spChg>
        <pc:spChg chg="mod">
          <ac:chgData name="Navas, Andrea" userId="8ab5f365-19e7-467e-867f-923a8cab8b55" providerId="ADAL" clId="{21CB5E89-69F6-446B-AEC5-A21BB3B32D44}" dt="2025-09-24T15:40:31.832" v="12" actId="1036"/>
          <ac:spMkLst>
            <pc:docMk/>
            <pc:sldMk cId="2421307594" sldId="512"/>
            <ac:spMk id="20" creationId="{0129AB08-FEC3-50EA-0844-C12289D7FF97}"/>
          </ac:spMkLst>
        </pc:spChg>
        <pc:picChg chg="mod">
          <ac:chgData name="Navas, Andrea" userId="8ab5f365-19e7-467e-867f-923a8cab8b55" providerId="ADAL" clId="{21CB5E89-69F6-446B-AEC5-A21BB3B32D44}" dt="2025-09-24T15:40:31.832" v="12" actId="1036"/>
          <ac:picMkLst>
            <pc:docMk/>
            <pc:sldMk cId="2421307594" sldId="512"/>
            <ac:picMk id="7" creationId="{C33047A2-6146-BFCA-C842-68675EF5CE39}"/>
          </ac:picMkLst>
        </pc:picChg>
      </pc:sldChg>
    </pc:docChg>
  </pc:docChgLst>
  <pc:docChgLst>
    <pc:chgData name="Carter, Deona" userId="S::dmcarter_tcsg.edu#ext#@gets.onmicrosoft.com::8b7bed87-ce7f-4433-964f-68a9215d084b" providerId="AD" clId="Web-{1797A971-B837-0A77-F89A-5BA4AF6617FC}"/>
    <pc:docChg chg="mod">
      <pc:chgData name="Carter, Deona" userId="S::dmcarter_tcsg.edu#ext#@gets.onmicrosoft.com::8b7bed87-ce7f-4433-964f-68a9215d084b" providerId="AD" clId="Web-{1797A971-B837-0A77-F89A-5BA4AF6617FC}" dt="2025-05-09T14:59:52.103" v="0"/>
      <pc:docMkLst>
        <pc:docMk/>
      </pc:docMkLst>
    </pc:docChg>
  </pc:docChgLst>
  <pc:docChgLst>
    <pc:chgData name="Swartout, Darcy" userId="1c015fc4-41a8-4efb-8017-be6f6fc86c37" providerId="ADAL" clId="{B68FFE23-BBD6-4A04-838C-78E443D11603}"/>
    <pc:docChg chg="undo custSel modSld modMainMaster">
      <pc:chgData name="Swartout, Darcy" userId="1c015fc4-41a8-4efb-8017-be6f6fc86c37" providerId="ADAL" clId="{B68FFE23-BBD6-4A04-838C-78E443D11603}" dt="2025-09-08T18:47:06.559" v="54" actId="1076"/>
      <pc:docMkLst>
        <pc:docMk/>
      </pc:docMkLst>
      <pc:sldChg chg="modSp mod">
        <pc:chgData name="Swartout, Darcy" userId="1c015fc4-41a8-4efb-8017-be6f6fc86c37" providerId="ADAL" clId="{B68FFE23-BBD6-4A04-838C-78E443D11603}" dt="2025-09-08T18:47:06.559" v="54" actId="1076"/>
        <pc:sldMkLst>
          <pc:docMk/>
          <pc:sldMk cId="1339528299" sldId="355"/>
        </pc:sldMkLst>
        <pc:spChg chg="mod">
          <ac:chgData name="Swartout, Darcy" userId="1c015fc4-41a8-4efb-8017-be6f6fc86c37" providerId="ADAL" clId="{B68FFE23-BBD6-4A04-838C-78E443D11603}" dt="2025-09-08T18:47:06.559" v="54" actId="1076"/>
          <ac:spMkLst>
            <pc:docMk/>
            <pc:sldMk cId="1339528299" sldId="355"/>
            <ac:spMk id="8" creationId="{7F3C6C7C-8C40-D8D9-1BA6-A13B1DFFB518}"/>
          </ac:spMkLst>
        </pc:spChg>
        <pc:spChg chg="mod">
          <ac:chgData name="Swartout, Darcy" userId="1c015fc4-41a8-4efb-8017-be6f6fc86c37" providerId="ADAL" clId="{B68FFE23-BBD6-4A04-838C-78E443D11603}" dt="2025-09-08T18:47:00.728" v="52" actId="1076"/>
          <ac:spMkLst>
            <pc:docMk/>
            <pc:sldMk cId="1339528299" sldId="355"/>
            <ac:spMk id="9" creationId="{60B7C34F-CAEE-3B6F-DE0B-7F01229DC43D}"/>
          </ac:spMkLst>
        </pc:spChg>
        <pc:spChg chg="mod">
          <ac:chgData name="Swartout, Darcy" userId="1c015fc4-41a8-4efb-8017-be6f6fc86c37" providerId="ADAL" clId="{B68FFE23-BBD6-4A04-838C-78E443D11603}" dt="2025-09-08T18:47:03.841" v="53" actId="1076"/>
          <ac:spMkLst>
            <pc:docMk/>
            <pc:sldMk cId="1339528299" sldId="355"/>
            <ac:spMk id="10" creationId="{9C297BA9-7850-2144-FADD-2BD3C6BEB5E9}"/>
          </ac:spMkLst>
        </pc:spChg>
      </pc:sldChg>
      <pc:sldMasterChg chg="modSldLayout">
        <pc:chgData name="Swartout, Darcy" userId="1c015fc4-41a8-4efb-8017-be6f6fc86c37" providerId="ADAL" clId="{B68FFE23-BBD6-4A04-838C-78E443D11603}" dt="2025-09-08T18:46:39.444" v="51" actId="1037"/>
        <pc:sldMasterMkLst>
          <pc:docMk/>
          <pc:sldMasterMk cId="626881921" sldId="2147483711"/>
        </pc:sldMasterMkLst>
        <pc:sldLayoutChg chg="addSp modSp mod">
          <pc:chgData name="Swartout, Darcy" userId="1c015fc4-41a8-4efb-8017-be6f6fc86c37" providerId="ADAL" clId="{B68FFE23-BBD6-4A04-838C-78E443D11603}" dt="2025-09-08T18:46:39.444" v="51" actId="1037"/>
          <pc:sldLayoutMkLst>
            <pc:docMk/>
            <pc:sldMasterMk cId="626881921" sldId="2147483711"/>
            <pc:sldLayoutMk cId="2932939049" sldId="2147483714"/>
          </pc:sldLayoutMkLst>
          <pc:spChg chg="mod">
            <ac:chgData name="Swartout, Darcy" userId="1c015fc4-41a8-4efb-8017-be6f6fc86c37" providerId="ADAL" clId="{B68FFE23-BBD6-4A04-838C-78E443D11603}" dt="2025-09-08T18:46:15.915" v="2" actId="408"/>
            <ac:spMkLst>
              <pc:docMk/>
              <pc:sldMasterMk cId="626881921" sldId="2147483711"/>
              <pc:sldLayoutMk cId="2932939049" sldId="2147483714"/>
              <ac:spMk id="2" creationId="{3D54BC28-8849-0E75-55BD-00353ABDE1D8}"/>
            </ac:spMkLst>
          </pc:spChg>
          <pc:spChg chg="add mod">
            <ac:chgData name="Swartout, Darcy" userId="1c015fc4-41a8-4efb-8017-be6f6fc86c37" providerId="ADAL" clId="{B68FFE23-BBD6-4A04-838C-78E443D11603}" dt="2025-09-08T18:45:43.282" v="0"/>
            <ac:spMkLst>
              <pc:docMk/>
              <pc:sldMasterMk cId="626881921" sldId="2147483711"/>
              <pc:sldLayoutMk cId="2932939049" sldId="2147483714"/>
              <ac:spMk id="9" creationId="{C90B1F45-DD42-60D3-0C30-21FA4B4EA530}"/>
            </ac:spMkLst>
          </pc:spChg>
          <pc:spChg chg="mod">
            <ac:chgData name="Swartout, Darcy" userId="1c015fc4-41a8-4efb-8017-be6f6fc86c37" providerId="ADAL" clId="{B68FFE23-BBD6-4A04-838C-78E443D11603}" dt="2025-09-08T18:46:25.986" v="5" actId="1076"/>
            <ac:spMkLst>
              <pc:docMk/>
              <pc:sldMasterMk cId="626881921" sldId="2147483711"/>
              <pc:sldLayoutMk cId="2932939049" sldId="2147483714"/>
              <ac:spMk id="10" creationId="{5EFAEB02-1FB5-9E2E-67B6-3A20C1E2C089}"/>
            </ac:spMkLst>
          </pc:spChg>
          <pc:spChg chg="mod">
            <ac:chgData name="Swartout, Darcy" userId="1c015fc4-41a8-4efb-8017-be6f6fc86c37" providerId="ADAL" clId="{B68FFE23-BBD6-4A04-838C-78E443D11603}" dt="2025-09-08T18:46:32.865" v="27" actId="1038"/>
            <ac:spMkLst>
              <pc:docMk/>
              <pc:sldMasterMk cId="626881921" sldId="2147483711"/>
              <pc:sldLayoutMk cId="2932939049" sldId="2147483714"/>
              <ac:spMk id="16" creationId="{12A50FB9-2B4B-F6F6-1F53-921E17055B98}"/>
            </ac:spMkLst>
          </pc:spChg>
          <pc:spChg chg="mod">
            <ac:chgData name="Swartout, Darcy" userId="1c015fc4-41a8-4efb-8017-be6f6fc86c37" providerId="ADAL" clId="{B68FFE23-BBD6-4A04-838C-78E443D11603}" dt="2025-09-08T18:46:22.677" v="3" actId="1076"/>
            <ac:spMkLst>
              <pc:docMk/>
              <pc:sldMasterMk cId="626881921" sldId="2147483711"/>
              <pc:sldLayoutMk cId="2932939049" sldId="2147483714"/>
              <ac:spMk id="21" creationId="{8ED1E73F-EED6-6925-1934-3E148AD56F9C}"/>
            </ac:spMkLst>
          </pc:spChg>
          <pc:spChg chg="mod">
            <ac:chgData name="Swartout, Darcy" userId="1c015fc4-41a8-4efb-8017-be6f6fc86c37" providerId="ADAL" clId="{B68FFE23-BBD6-4A04-838C-78E443D11603}" dt="2025-09-08T18:46:32.865" v="27" actId="1038"/>
            <ac:spMkLst>
              <pc:docMk/>
              <pc:sldMasterMk cId="626881921" sldId="2147483711"/>
              <pc:sldLayoutMk cId="2932939049" sldId="2147483714"/>
              <ac:spMk id="24" creationId="{71D51A69-F01C-AB78-1C2B-6ABB6C851D2B}"/>
            </ac:spMkLst>
          </pc:spChg>
          <pc:spChg chg="mod">
            <ac:chgData name="Swartout, Darcy" userId="1c015fc4-41a8-4efb-8017-be6f6fc86c37" providerId="ADAL" clId="{B68FFE23-BBD6-4A04-838C-78E443D11603}" dt="2025-09-08T18:46:22.677" v="3" actId="1076"/>
            <ac:spMkLst>
              <pc:docMk/>
              <pc:sldMasterMk cId="626881921" sldId="2147483711"/>
              <pc:sldLayoutMk cId="2932939049" sldId="2147483714"/>
              <ac:spMk id="25" creationId="{8EF3B554-0B76-2A27-119D-14B00A458086}"/>
            </ac:spMkLst>
          </pc:spChg>
          <pc:cxnChg chg="mod">
            <ac:chgData name="Swartout, Darcy" userId="1c015fc4-41a8-4efb-8017-be6f6fc86c37" providerId="ADAL" clId="{B68FFE23-BBD6-4A04-838C-78E443D11603}" dt="2025-09-08T18:46:36.043" v="39" actId="1038"/>
            <ac:cxnSpMkLst>
              <pc:docMk/>
              <pc:sldMasterMk cId="626881921" sldId="2147483711"/>
              <pc:sldLayoutMk cId="2932939049" sldId="2147483714"/>
              <ac:cxnSpMk id="12" creationId="{06C14F2E-E381-93EA-DBCB-C1F91E6E4009}"/>
            </ac:cxnSpMkLst>
          </pc:cxnChg>
          <pc:cxnChg chg="mod">
            <ac:chgData name="Swartout, Darcy" userId="1c015fc4-41a8-4efb-8017-be6f6fc86c37" providerId="ADAL" clId="{B68FFE23-BBD6-4A04-838C-78E443D11603}" dt="2025-09-08T18:46:39.444" v="51" actId="1037"/>
            <ac:cxnSpMkLst>
              <pc:docMk/>
              <pc:sldMasterMk cId="626881921" sldId="2147483711"/>
              <pc:sldLayoutMk cId="2932939049" sldId="2147483714"/>
              <ac:cxnSpMk id="17" creationId="{6FDA55B7-CD6E-C95A-2992-64371D2A2250}"/>
            </ac:cxnSpMkLst>
          </pc:cxnChg>
        </pc:sldLayoutChg>
      </pc:sldMasterChg>
    </pc:docChg>
  </pc:docChgLst>
  <pc:docChgLst>
    <pc:chgData name="Navas, Andrea" userId="8ab5f365-19e7-467e-867f-923a8cab8b55" providerId="ADAL" clId="{4AA339AF-9445-4C2F-B15A-097AB9BF61BB}"/>
    <pc:docChg chg="undo custSel addSld delSld modSld sldOrd">
      <pc:chgData name="Navas, Andrea" userId="8ab5f365-19e7-467e-867f-923a8cab8b55" providerId="ADAL" clId="{4AA339AF-9445-4C2F-B15A-097AB9BF61BB}" dt="2025-05-28T19:10:21" v="5242" actId="13244"/>
      <pc:docMkLst>
        <pc:docMk/>
      </pc:docMkLst>
      <pc:sldChg chg="addSp delSp modSp mod">
        <pc:chgData name="Navas, Andrea" userId="8ab5f365-19e7-467e-867f-923a8cab8b55" providerId="ADAL" clId="{4AA339AF-9445-4C2F-B15A-097AB9BF61BB}" dt="2025-05-28T18:59:54.277" v="5173" actId="1076"/>
        <pc:sldMkLst>
          <pc:docMk/>
          <pc:sldMk cId="1339528299" sldId="355"/>
        </pc:sldMkLst>
      </pc:sldChg>
      <pc:sldChg chg="modSp add mod">
        <pc:chgData name="Navas, Andrea" userId="8ab5f365-19e7-467e-867f-923a8cab8b55" providerId="ADAL" clId="{4AA339AF-9445-4C2F-B15A-097AB9BF61BB}" dt="2025-05-28T19:07:36.449" v="5227" actId="13244"/>
        <pc:sldMkLst>
          <pc:docMk/>
          <pc:sldMk cId="2544948871" sldId="386"/>
        </pc:sldMkLst>
      </pc:sldChg>
      <pc:sldChg chg="modSp add mod">
        <pc:chgData name="Navas, Andrea" userId="8ab5f365-19e7-467e-867f-923a8cab8b55" providerId="ADAL" clId="{4AA339AF-9445-4C2F-B15A-097AB9BF61BB}" dt="2025-05-28T19:07:55.917" v="5232" actId="13244"/>
        <pc:sldMkLst>
          <pc:docMk/>
          <pc:sldMk cId="3965385533" sldId="387"/>
        </pc:sldMkLst>
      </pc:sldChg>
      <pc:sldChg chg="addSp delSp modSp mod modClrScheme chgLayout">
        <pc:chgData name="Navas, Andrea" userId="8ab5f365-19e7-467e-867f-923a8cab8b55" providerId="ADAL" clId="{4AA339AF-9445-4C2F-B15A-097AB9BF61BB}" dt="2025-05-22T19:19:43.306" v="1307" actId="13244"/>
        <pc:sldMkLst>
          <pc:docMk/>
          <pc:sldMk cId="2872434557" sldId="408"/>
        </pc:sldMkLst>
      </pc:sldChg>
      <pc:sldChg chg="addSp delSp modSp add mod">
        <pc:chgData name="Navas, Andrea" userId="8ab5f365-19e7-467e-867f-923a8cab8b55" providerId="ADAL" clId="{4AA339AF-9445-4C2F-B15A-097AB9BF61BB}" dt="2025-05-22T19:59:12.224" v="1933" actId="14100"/>
        <pc:sldMkLst>
          <pc:docMk/>
          <pc:sldMk cId="1095831267" sldId="417"/>
        </pc:sldMkLst>
      </pc:sldChg>
      <pc:sldChg chg="addSp delSp modSp mod">
        <pc:chgData name="Navas, Andrea" userId="8ab5f365-19e7-467e-867f-923a8cab8b55" providerId="ADAL" clId="{4AA339AF-9445-4C2F-B15A-097AB9BF61BB}" dt="2025-05-28T19:05:05.787" v="5223" actId="20577"/>
        <pc:sldMkLst>
          <pc:docMk/>
          <pc:sldMk cId="3429901657" sldId="439"/>
        </pc:sldMkLst>
      </pc:sldChg>
      <pc:sldChg chg="addSp delSp modSp mod">
        <pc:chgData name="Navas, Andrea" userId="8ab5f365-19e7-467e-867f-923a8cab8b55" providerId="ADAL" clId="{4AA339AF-9445-4C2F-B15A-097AB9BF61BB}" dt="2025-05-28T18:45:39.958" v="4750" actId="20577"/>
        <pc:sldMkLst>
          <pc:docMk/>
          <pc:sldMk cId="2478711823" sldId="440"/>
        </pc:sldMkLst>
      </pc:sldChg>
      <pc:sldChg chg="add del">
        <pc:chgData name="Navas, Andrea" userId="8ab5f365-19e7-467e-867f-923a8cab8b55" providerId="ADAL" clId="{4AA339AF-9445-4C2F-B15A-097AB9BF61BB}" dt="2025-05-22T16:00:55.817" v="517" actId="47"/>
        <pc:sldMkLst>
          <pc:docMk/>
          <pc:sldMk cId="699725208" sldId="441"/>
        </pc:sldMkLst>
      </pc:sldChg>
      <pc:sldChg chg="addSp delSp modSp add mod">
        <pc:chgData name="Navas, Andrea" userId="8ab5f365-19e7-467e-867f-923a8cab8b55" providerId="ADAL" clId="{4AA339AF-9445-4C2F-B15A-097AB9BF61BB}" dt="2025-05-27T20:39:39.388" v="1995" actId="1076"/>
        <pc:sldMkLst>
          <pc:docMk/>
          <pc:sldMk cId="4115086735" sldId="441"/>
        </pc:sldMkLst>
      </pc:sldChg>
      <pc:sldChg chg="addSp delSp modSp add mod">
        <pc:chgData name="Navas, Andrea" userId="8ab5f365-19e7-467e-867f-923a8cab8b55" providerId="ADAL" clId="{4AA339AF-9445-4C2F-B15A-097AB9BF61BB}" dt="2025-05-28T19:00:36.781" v="5177" actId="13244"/>
        <pc:sldMkLst>
          <pc:docMk/>
          <pc:sldMk cId="2254557619" sldId="451"/>
        </pc:sldMkLst>
      </pc:sldChg>
      <pc:sldChg chg="addSp delSp modSp add mod ord">
        <pc:chgData name="Navas, Andrea" userId="8ab5f365-19e7-467e-867f-923a8cab8b55" providerId="ADAL" clId="{4AA339AF-9445-4C2F-B15A-097AB9BF61BB}" dt="2025-05-22T19:19:32.142" v="1305" actId="1076"/>
        <pc:sldMkLst>
          <pc:docMk/>
          <pc:sldMk cId="3590479162" sldId="452"/>
        </pc:sldMkLst>
      </pc:sldChg>
      <pc:sldChg chg="modSp add del mod">
        <pc:chgData name="Navas, Andrea" userId="8ab5f365-19e7-467e-867f-923a8cab8b55" providerId="ADAL" clId="{4AA339AF-9445-4C2F-B15A-097AB9BF61BB}" dt="2025-05-22T16:07:32.816" v="549" actId="47"/>
        <pc:sldMkLst>
          <pc:docMk/>
          <pc:sldMk cId="3673375491" sldId="452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2T19:18:44.802" v="1288" actId="13244"/>
        <pc:sldMkLst>
          <pc:docMk/>
          <pc:sldMk cId="193356189" sldId="453"/>
        </pc:sldMkLst>
      </pc:sldChg>
      <pc:sldChg chg="add del">
        <pc:chgData name="Navas, Andrea" userId="8ab5f365-19e7-467e-867f-923a8cab8b55" providerId="ADAL" clId="{4AA339AF-9445-4C2F-B15A-097AB9BF61BB}" dt="2025-05-28T16:04:54.602" v="2887" actId="47"/>
        <pc:sldMkLst>
          <pc:docMk/>
          <pc:sldMk cId="465732835" sldId="454"/>
        </pc:sldMkLst>
      </pc:sldChg>
      <pc:sldChg chg="addSp delSp modSp add mod">
        <pc:chgData name="Navas, Andrea" userId="8ab5f365-19e7-467e-867f-923a8cab8b55" providerId="ADAL" clId="{4AA339AF-9445-4C2F-B15A-097AB9BF61BB}" dt="2025-05-22T19:35:41.279" v="1333" actId="20577"/>
        <pc:sldMkLst>
          <pc:docMk/>
          <pc:sldMk cId="1548296497" sldId="455"/>
        </pc:sldMkLst>
      </pc:sldChg>
      <pc:sldChg chg="add del">
        <pc:chgData name="Navas, Andrea" userId="8ab5f365-19e7-467e-867f-923a8cab8b55" providerId="ADAL" clId="{4AA339AF-9445-4C2F-B15A-097AB9BF61BB}" dt="2025-05-22T18:53:45.588" v="1164" actId="47"/>
        <pc:sldMkLst>
          <pc:docMk/>
          <pc:sldMk cId="1976573276" sldId="455"/>
        </pc:sldMkLst>
      </pc:sldChg>
      <pc:sldChg chg="add del">
        <pc:chgData name="Navas, Andrea" userId="8ab5f365-19e7-467e-867f-923a8cab8b55" providerId="ADAL" clId="{4AA339AF-9445-4C2F-B15A-097AB9BF61BB}" dt="2025-05-22T18:53:46.930" v="1165" actId="47"/>
        <pc:sldMkLst>
          <pc:docMk/>
          <pc:sldMk cId="859371344" sldId="456"/>
        </pc:sldMkLst>
      </pc:sldChg>
      <pc:sldChg chg="addSp delSp modSp add mod">
        <pc:chgData name="Navas, Andrea" userId="8ab5f365-19e7-467e-867f-923a8cab8b55" providerId="ADAL" clId="{4AA339AF-9445-4C2F-B15A-097AB9BF61BB}" dt="2025-05-22T19:39:21.829" v="1381" actId="1076"/>
        <pc:sldMkLst>
          <pc:docMk/>
          <pc:sldMk cId="3843264213" sldId="456"/>
        </pc:sldMkLst>
      </pc:sldChg>
      <pc:sldChg chg="addSp delSp modSp add mod">
        <pc:chgData name="Navas, Andrea" userId="8ab5f365-19e7-467e-867f-923a8cab8b55" providerId="ADAL" clId="{4AA339AF-9445-4C2F-B15A-097AB9BF61BB}" dt="2025-05-22T19:45:12.297" v="1571" actId="1076"/>
        <pc:sldMkLst>
          <pc:docMk/>
          <pc:sldMk cId="2474027188" sldId="457"/>
        </pc:sldMkLst>
      </pc:sldChg>
      <pc:sldChg chg="addSp delSp modSp add mod ord modClrScheme chgLayout">
        <pc:chgData name="Navas, Andrea" userId="8ab5f365-19e7-467e-867f-923a8cab8b55" providerId="ADAL" clId="{4AA339AF-9445-4C2F-B15A-097AB9BF61BB}" dt="2025-05-28T19:08:05.909" v="5233" actId="13244"/>
        <pc:sldMkLst>
          <pc:docMk/>
          <pc:sldMk cId="1939553852" sldId="458"/>
        </pc:sldMkLst>
      </pc:sldChg>
      <pc:sldChg chg="addSp delSp modSp add del mod">
        <pc:chgData name="Navas, Andrea" userId="8ab5f365-19e7-467e-867f-923a8cab8b55" providerId="ADAL" clId="{4AA339AF-9445-4C2F-B15A-097AB9BF61BB}" dt="2025-05-22T20:01:34.006" v="1937" actId="47"/>
        <pc:sldMkLst>
          <pc:docMk/>
          <pc:sldMk cId="2607791763" sldId="458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9:08:13.946" v="5234" actId="13244"/>
        <pc:sldMkLst>
          <pc:docMk/>
          <pc:sldMk cId="917318888" sldId="459"/>
        </pc:sldMkLst>
      </pc:sldChg>
      <pc:sldChg chg="addSp delSp modSp add mod">
        <pc:chgData name="Navas, Andrea" userId="8ab5f365-19e7-467e-867f-923a8cab8b55" providerId="ADAL" clId="{4AA339AF-9445-4C2F-B15A-097AB9BF61BB}" dt="2025-05-28T15:58:54.767" v="2828" actId="14100"/>
        <pc:sldMkLst>
          <pc:docMk/>
          <pc:sldMk cId="3004158870" sldId="460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8:21:56.700" v="4253" actId="1076"/>
        <pc:sldMkLst>
          <pc:docMk/>
          <pc:sldMk cId="906212681" sldId="461"/>
        </pc:sldMkLst>
      </pc:sldChg>
      <pc:sldChg chg="add del ord">
        <pc:chgData name="Navas, Andrea" userId="8ab5f365-19e7-467e-867f-923a8cab8b55" providerId="ADAL" clId="{4AA339AF-9445-4C2F-B15A-097AB9BF61BB}" dt="2025-05-28T16:03:33.868" v="2870" actId="2696"/>
        <pc:sldMkLst>
          <pc:docMk/>
          <pc:sldMk cId="802406793" sldId="462"/>
        </pc:sldMkLst>
      </pc:sldChg>
      <pc:sldChg chg="addSp delSp modSp add mod ord">
        <pc:chgData name="Navas, Andrea" userId="8ab5f365-19e7-467e-867f-923a8cab8b55" providerId="ADAL" clId="{4AA339AF-9445-4C2F-B15A-097AB9BF61BB}" dt="2025-05-28T19:09:13.496" v="5235" actId="13244"/>
        <pc:sldMkLst>
          <pc:docMk/>
          <pc:sldMk cId="809697376" sldId="462"/>
        </pc:sldMkLst>
      </pc:sldChg>
      <pc:sldChg chg="modSp add del mod">
        <pc:chgData name="Navas, Andrea" userId="8ab5f365-19e7-467e-867f-923a8cab8b55" providerId="ADAL" clId="{4AA339AF-9445-4C2F-B15A-097AB9BF61BB}" dt="2025-05-28T16:04:47.311" v="2886" actId="47"/>
        <pc:sldMkLst>
          <pc:docMk/>
          <pc:sldMk cId="2764909354" sldId="462"/>
        </pc:sldMkLst>
      </pc:sldChg>
      <pc:sldChg chg="addSp delSp modSp add mod">
        <pc:chgData name="Navas, Andrea" userId="8ab5f365-19e7-467e-867f-923a8cab8b55" providerId="ADAL" clId="{4AA339AF-9445-4C2F-B15A-097AB9BF61BB}" dt="2025-05-28T17:13:44.988" v="3346" actId="1582"/>
        <pc:sldMkLst>
          <pc:docMk/>
          <pc:sldMk cId="3859209306" sldId="463"/>
        </pc:sldMkLst>
      </pc:sldChg>
      <pc:sldChg chg="addSp delSp add del mod">
        <pc:chgData name="Navas, Andrea" userId="8ab5f365-19e7-467e-867f-923a8cab8b55" providerId="ADAL" clId="{4AA339AF-9445-4C2F-B15A-097AB9BF61BB}" dt="2025-05-28T18:39:08.828" v="4599" actId="47"/>
        <pc:sldMkLst>
          <pc:docMk/>
          <pc:sldMk cId="830618767" sldId="464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9:09:36.170" v="5239" actId="13244"/>
        <pc:sldMkLst>
          <pc:docMk/>
          <pc:sldMk cId="1240178933" sldId="465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9:09:44.746" v="5240" actId="13244"/>
        <pc:sldMkLst>
          <pc:docMk/>
          <pc:sldMk cId="3696873961" sldId="466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7:42:16.010" v="4133" actId="1076"/>
        <pc:sldMkLst>
          <pc:docMk/>
          <pc:sldMk cId="4223605746" sldId="467"/>
        </pc:sldMkLst>
      </pc:sldChg>
      <pc:sldChg chg="addSp delSp modSp add mod">
        <pc:chgData name="Navas, Andrea" userId="8ab5f365-19e7-467e-867f-923a8cab8b55" providerId="ADAL" clId="{4AA339AF-9445-4C2F-B15A-097AB9BF61BB}" dt="2025-05-28T17:52:37.444" v="4171" actId="14100"/>
        <pc:sldMkLst>
          <pc:docMk/>
          <pc:sldMk cId="3656760442" sldId="468"/>
        </pc:sldMkLst>
      </pc:sldChg>
      <pc:sldChg chg="addSp delSp modSp add mod">
        <pc:chgData name="Navas, Andrea" userId="8ab5f365-19e7-467e-867f-923a8cab8b55" providerId="ADAL" clId="{4AA339AF-9445-4C2F-B15A-097AB9BF61BB}" dt="2025-05-28T18:02:39.370" v="4235" actId="1076"/>
        <pc:sldMkLst>
          <pc:docMk/>
          <pc:sldMk cId="4219140019" sldId="469"/>
        </pc:sldMkLst>
      </pc:sldChg>
      <pc:sldChg chg="addSp delSp modSp add mod">
        <pc:chgData name="Navas, Andrea" userId="8ab5f365-19e7-467e-867f-923a8cab8b55" providerId="ADAL" clId="{4AA339AF-9445-4C2F-B15A-097AB9BF61BB}" dt="2025-05-28T18:25:08.503" v="4279" actId="1076"/>
        <pc:sldMkLst>
          <pc:docMk/>
          <pc:sldMk cId="670246034" sldId="470"/>
        </pc:sldMkLst>
      </pc:sldChg>
      <pc:sldChg chg="addSp delSp modSp add mod">
        <pc:chgData name="Navas, Andrea" userId="8ab5f365-19e7-467e-867f-923a8cab8b55" providerId="ADAL" clId="{4AA339AF-9445-4C2F-B15A-097AB9BF61BB}" dt="2025-05-28T18:26:37.502" v="4294" actId="1076"/>
        <pc:sldMkLst>
          <pc:docMk/>
          <pc:sldMk cId="681398835" sldId="471"/>
        </pc:sldMkLst>
      </pc:sldChg>
      <pc:sldChg chg="addSp delSp modSp add mod">
        <pc:chgData name="Navas, Andrea" userId="8ab5f365-19e7-467e-867f-923a8cab8b55" providerId="ADAL" clId="{4AA339AF-9445-4C2F-B15A-097AB9BF61BB}" dt="2025-05-28T19:10:13.875" v="5241" actId="13244"/>
        <pc:sldMkLst>
          <pc:docMk/>
          <pc:sldMk cId="2569600944" sldId="472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1368572515" sldId="473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7:38:22.198" v="4100" actId="1076"/>
        <pc:sldMkLst>
          <pc:docMk/>
          <pc:sldMk cId="3541117432" sldId="473"/>
        </pc:sldMkLst>
      </pc:sldChg>
      <pc:sldChg chg="addSp delSp modSp add mod">
        <pc:chgData name="Navas, Andrea" userId="8ab5f365-19e7-467e-867f-923a8cab8b55" providerId="ADAL" clId="{4AA339AF-9445-4C2F-B15A-097AB9BF61BB}" dt="2025-05-28T19:10:21" v="5242" actId="13244"/>
        <pc:sldMkLst>
          <pc:docMk/>
          <pc:sldMk cId="425733941" sldId="474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4015048864" sldId="474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912366021" sldId="475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2883671077" sldId="476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4037345423" sldId="477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464761624" sldId="478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3699720926" sldId="479"/>
        </pc:sldMkLst>
      </pc:sldChg>
    </pc:docChg>
  </pc:docChgLst>
  <pc:docChgLst>
    <pc:chgData name="Navas, Andrea" userId="8ab5f365-19e7-467e-867f-923a8cab8b55" providerId="ADAL" clId="{130AB4CE-8068-41C2-8100-1D5E7D8730FB}"/>
    <pc:docChg chg="custSel addSld delSld modSld">
      <pc:chgData name="Navas, Andrea" userId="8ab5f365-19e7-467e-867f-923a8cab8b55" providerId="ADAL" clId="{130AB4CE-8068-41C2-8100-1D5E7D8730FB}" dt="2025-07-08T20:46:37.182" v="143"/>
      <pc:docMkLst>
        <pc:docMk/>
      </pc:docMkLst>
      <pc:sldChg chg="modSp mod">
        <pc:chgData name="Navas, Andrea" userId="8ab5f365-19e7-467e-867f-923a8cab8b55" providerId="ADAL" clId="{130AB4CE-8068-41C2-8100-1D5E7D8730FB}" dt="2025-07-08T20:46:37.182" v="143"/>
        <pc:sldMkLst>
          <pc:docMk/>
          <pc:sldMk cId="1095831267" sldId="417"/>
        </pc:sldMkLst>
      </pc:sldChg>
      <pc:sldChg chg="modSp mod">
        <pc:chgData name="Navas, Andrea" userId="8ab5f365-19e7-467e-867f-923a8cab8b55" providerId="ADAL" clId="{130AB4CE-8068-41C2-8100-1D5E7D8730FB}" dt="2025-07-08T20:46:37.182" v="143"/>
        <pc:sldMkLst>
          <pc:docMk/>
          <pc:sldMk cId="3429901657" sldId="439"/>
        </pc:sldMkLst>
      </pc:sldChg>
      <pc:sldChg chg="modSp mod">
        <pc:chgData name="Navas, Andrea" userId="8ab5f365-19e7-467e-867f-923a8cab8b55" providerId="ADAL" clId="{130AB4CE-8068-41C2-8100-1D5E7D8730FB}" dt="2025-07-08T20:46:37.182" v="143"/>
        <pc:sldMkLst>
          <pc:docMk/>
          <pc:sldMk cId="4115086735" sldId="441"/>
        </pc:sldMkLst>
      </pc:sldChg>
      <pc:sldChg chg="modSp add del mod">
        <pc:chgData name="Navas, Andrea" userId="8ab5f365-19e7-467e-867f-923a8cab8b55" providerId="ADAL" clId="{130AB4CE-8068-41C2-8100-1D5E7D8730FB}" dt="2025-07-08T20:46:37.182" v="143"/>
        <pc:sldMkLst>
          <pc:docMk/>
          <pc:sldMk cId="2254557619" sldId="451"/>
        </pc:sldMkLst>
      </pc:sldChg>
      <pc:sldChg chg="del">
        <pc:chgData name="Navas, Andrea" userId="8ab5f365-19e7-467e-867f-923a8cab8b55" providerId="ADAL" clId="{130AB4CE-8068-41C2-8100-1D5E7D8730FB}" dt="2025-06-30T21:21:29.313" v="0" actId="47"/>
        <pc:sldMkLst>
          <pc:docMk/>
          <pc:sldMk cId="3590479162" sldId="452"/>
        </pc:sldMkLst>
      </pc:sldChg>
      <pc:sldChg chg="modSp mod">
        <pc:chgData name="Navas, Andrea" userId="8ab5f365-19e7-467e-867f-923a8cab8b55" providerId="ADAL" clId="{130AB4CE-8068-41C2-8100-1D5E7D8730FB}" dt="2025-07-08T20:46:37.182" v="143"/>
        <pc:sldMkLst>
          <pc:docMk/>
          <pc:sldMk cId="3004158870" sldId="460"/>
        </pc:sldMkLst>
      </pc:sldChg>
      <pc:sldChg chg="modSp add mod">
        <pc:chgData name="Navas, Andrea" userId="8ab5f365-19e7-467e-867f-923a8cab8b55" providerId="ADAL" clId="{130AB4CE-8068-41C2-8100-1D5E7D8730FB}" dt="2025-07-08T20:46:37.182" v="143"/>
        <pc:sldMkLst>
          <pc:docMk/>
          <pc:sldMk cId="3250972845" sldId="477"/>
        </pc:sldMkLst>
      </pc:sldChg>
      <pc:sldChg chg="modSp add mod">
        <pc:chgData name="Navas, Andrea" userId="8ab5f365-19e7-467e-867f-923a8cab8b55" providerId="ADAL" clId="{130AB4CE-8068-41C2-8100-1D5E7D8730FB}" dt="2025-07-08T20:46:37.182" v="143"/>
        <pc:sldMkLst>
          <pc:docMk/>
          <pc:sldMk cId="3590479162" sldId="487"/>
        </pc:sldMkLst>
      </pc:sldChg>
      <pc:sldChg chg="modSp add mod">
        <pc:chgData name="Navas, Andrea" userId="8ab5f365-19e7-467e-867f-923a8cab8b55" providerId="ADAL" clId="{130AB4CE-8068-41C2-8100-1D5E7D8730FB}" dt="2025-07-08T20:46:37.182" v="143"/>
        <pc:sldMkLst>
          <pc:docMk/>
          <pc:sldMk cId="1019624798" sldId="493"/>
        </pc:sldMkLst>
      </pc:sldChg>
      <pc:sldChg chg="modSp add mod">
        <pc:chgData name="Navas, Andrea" userId="8ab5f365-19e7-467e-867f-923a8cab8b55" providerId="ADAL" clId="{130AB4CE-8068-41C2-8100-1D5E7D8730FB}" dt="2025-07-08T20:46:37.182" v="143"/>
        <pc:sldMkLst>
          <pc:docMk/>
          <pc:sldMk cId="3513440733" sldId="494"/>
        </pc:sldMkLst>
      </pc:sldChg>
      <pc:sldChg chg="modSp add mod">
        <pc:chgData name="Navas, Andrea" userId="8ab5f365-19e7-467e-867f-923a8cab8b55" providerId="ADAL" clId="{130AB4CE-8068-41C2-8100-1D5E7D8730FB}" dt="2025-07-08T20:46:37.182" v="143"/>
        <pc:sldMkLst>
          <pc:docMk/>
          <pc:sldMk cId="2414459290" sldId="495"/>
        </pc:sldMkLst>
      </pc:sldChg>
      <pc:sldChg chg="modSp add mod">
        <pc:chgData name="Navas, Andrea" userId="8ab5f365-19e7-467e-867f-923a8cab8b55" providerId="ADAL" clId="{130AB4CE-8068-41C2-8100-1D5E7D8730FB}" dt="2025-07-08T20:46:37.182" v="143"/>
        <pc:sldMkLst>
          <pc:docMk/>
          <pc:sldMk cId="526625805" sldId="496"/>
        </pc:sldMkLst>
      </pc:sldChg>
      <pc:sldChg chg="delSp modSp add mod">
        <pc:chgData name="Navas, Andrea" userId="8ab5f365-19e7-467e-867f-923a8cab8b55" providerId="ADAL" clId="{130AB4CE-8068-41C2-8100-1D5E7D8730FB}" dt="2025-07-08T20:46:37.182" v="143"/>
        <pc:sldMkLst>
          <pc:docMk/>
          <pc:sldMk cId="3233365172" sldId="497"/>
        </pc:sldMkLst>
      </pc:sldChg>
      <pc:sldChg chg="modSp add mod">
        <pc:chgData name="Navas, Andrea" userId="8ab5f365-19e7-467e-867f-923a8cab8b55" providerId="ADAL" clId="{130AB4CE-8068-41C2-8100-1D5E7D8730FB}" dt="2025-07-08T20:46:37.182" v="143"/>
        <pc:sldMkLst>
          <pc:docMk/>
          <pc:sldMk cId="3729012401" sldId="498"/>
        </pc:sldMkLst>
      </pc:sldChg>
    </pc:docChg>
  </pc:docChgLst>
  <pc:docChgLst>
    <pc:chgData name="Swartout, Darcy" userId="1c015fc4-41a8-4efb-8017-be6f6fc86c37" providerId="ADAL" clId="{45FE6DBA-7E68-434C-B266-E97F999B7990}"/>
    <pc:docChg chg="undo custSel modSld">
      <pc:chgData name="Swartout, Darcy" userId="1c015fc4-41a8-4efb-8017-be6f6fc86c37" providerId="ADAL" clId="{45FE6DBA-7E68-434C-B266-E97F999B7990}" dt="2025-06-18T22:10:28.369" v="54" actId="962"/>
      <pc:docMkLst>
        <pc:docMk/>
      </pc:docMkLst>
      <pc:sldChg chg="modSp mod">
        <pc:chgData name="Swartout, Darcy" userId="1c015fc4-41a8-4efb-8017-be6f6fc86c37" providerId="ADAL" clId="{45FE6DBA-7E68-434C-B266-E97F999B7990}" dt="2025-06-18T22:09:12.158" v="7" actId="114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45FE6DBA-7E68-434C-B266-E97F999B7990}" dt="2025-06-18T22:10:10.987" v="53" actId="20577"/>
        <pc:sldMkLst>
          <pc:docMk/>
          <pc:sldMk cId="3429901657" sldId="439"/>
        </pc:sldMkLst>
      </pc:sldChg>
      <pc:sldChg chg="modSp mod">
        <pc:chgData name="Swartout, Darcy" userId="1c015fc4-41a8-4efb-8017-be6f6fc86c37" providerId="ADAL" clId="{45FE6DBA-7E68-434C-B266-E97F999B7990}" dt="2025-06-18T22:09:31.236" v="16" actId="20577"/>
        <pc:sldMkLst>
          <pc:docMk/>
          <pc:sldMk cId="4115086735" sldId="441"/>
        </pc:sldMkLst>
      </pc:sldChg>
      <pc:sldChg chg="modSp mod">
        <pc:chgData name="Swartout, Darcy" userId="1c015fc4-41a8-4efb-8017-be6f6fc86c37" providerId="ADAL" clId="{45FE6DBA-7E68-434C-B266-E97F999B7990}" dt="2025-06-18T22:09:52.070" v="47" actId="20577"/>
        <pc:sldMkLst>
          <pc:docMk/>
          <pc:sldMk cId="2254557619" sldId="451"/>
        </pc:sldMkLst>
      </pc:sldChg>
      <pc:sldChg chg="modSp mod">
        <pc:chgData name="Swartout, Darcy" userId="1c015fc4-41a8-4efb-8017-be6f6fc86c37" providerId="ADAL" clId="{45FE6DBA-7E68-434C-B266-E97F999B7990}" dt="2025-06-18T22:09:38.861" v="21" actId="20577"/>
        <pc:sldMkLst>
          <pc:docMk/>
          <pc:sldMk cId="3590479162" sldId="452"/>
        </pc:sldMkLst>
      </pc:sldChg>
      <pc:sldChg chg="modSp mod">
        <pc:chgData name="Swartout, Darcy" userId="1c015fc4-41a8-4efb-8017-be6f6fc86c37" providerId="ADAL" clId="{45FE6DBA-7E68-434C-B266-E97F999B7990}" dt="2025-06-18T22:10:28.369" v="54" actId="962"/>
        <pc:sldMkLst>
          <pc:docMk/>
          <pc:sldMk cId="3004158870" sldId="460"/>
        </pc:sldMkLst>
      </pc:sldChg>
    </pc:docChg>
  </pc:docChgLst>
  <pc:docChgLst>
    <pc:chgData name="Andrea Navas" userId="a72d7f33-4676-4312-934e-962a564d49d7" providerId="ADAL" clId="{9BC0F25F-69DD-4B3E-ADEB-D58A9F126C1B}"/>
    <pc:docChg chg="undo custSel delSld modSld">
      <pc:chgData name="Andrea Navas" userId="a72d7f33-4676-4312-934e-962a564d49d7" providerId="ADAL" clId="{9BC0F25F-69DD-4B3E-ADEB-D58A9F126C1B}" dt="2025-05-30T16:23:57.221" v="536" actId="47"/>
      <pc:docMkLst>
        <pc:docMk/>
      </pc:docMkLst>
      <pc:sldChg chg="modSp mod">
        <pc:chgData name="Andrea Navas" userId="a72d7f33-4676-4312-934e-962a564d49d7" providerId="ADAL" clId="{9BC0F25F-69DD-4B3E-ADEB-D58A9F126C1B}" dt="2025-05-30T15:53:08.827" v="51" actId="20577"/>
        <pc:sldMkLst>
          <pc:docMk/>
          <pc:sldMk cId="1339528299" sldId="355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2544948871" sldId="386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965385533" sldId="387"/>
        </pc:sldMkLst>
      </pc:sldChg>
      <pc:sldChg chg="del">
        <pc:chgData name="Andrea Navas" userId="a72d7f33-4676-4312-934e-962a564d49d7" providerId="ADAL" clId="{9BC0F25F-69DD-4B3E-ADEB-D58A9F126C1B}" dt="2025-05-30T15:53:32.010" v="52" actId="47"/>
        <pc:sldMkLst>
          <pc:docMk/>
          <pc:sldMk cId="2872434557" sldId="408"/>
        </pc:sldMkLst>
      </pc:sldChg>
      <pc:sldChg chg="modSp mod">
        <pc:chgData name="Andrea Navas" userId="a72d7f33-4676-4312-934e-962a564d49d7" providerId="ADAL" clId="{9BC0F25F-69DD-4B3E-ADEB-D58A9F126C1B}" dt="2025-05-30T16:12:58.323" v="187" actId="33524"/>
        <pc:sldMkLst>
          <pc:docMk/>
          <pc:sldMk cId="1095831267" sldId="417"/>
        </pc:sldMkLst>
      </pc:sldChg>
      <pc:sldChg chg="addSp delSp modSp mod modClrScheme chgLayout">
        <pc:chgData name="Andrea Navas" userId="a72d7f33-4676-4312-934e-962a564d49d7" providerId="ADAL" clId="{9BC0F25F-69DD-4B3E-ADEB-D58A9F126C1B}" dt="2025-05-30T16:17:26.768" v="256" actId="14100"/>
        <pc:sldMkLst>
          <pc:docMk/>
          <pc:sldMk cId="3429901657" sldId="439"/>
        </pc:sldMkLst>
      </pc:sldChg>
      <pc:sldChg chg="modSp del">
        <pc:chgData name="Andrea Navas" userId="a72d7f33-4676-4312-934e-962a564d49d7" providerId="ADAL" clId="{9BC0F25F-69DD-4B3E-ADEB-D58A9F126C1B}" dt="2025-05-30T16:23:57.221" v="536" actId="47"/>
        <pc:sldMkLst>
          <pc:docMk/>
          <pc:sldMk cId="2478711823" sldId="440"/>
        </pc:sldMkLst>
      </pc:sldChg>
      <pc:sldChg chg="modSp mod">
        <pc:chgData name="Andrea Navas" userId="a72d7f33-4676-4312-934e-962a564d49d7" providerId="ADAL" clId="{9BC0F25F-69DD-4B3E-ADEB-D58A9F126C1B}" dt="2025-05-30T15:53:58.862" v="56" actId="20577"/>
        <pc:sldMkLst>
          <pc:docMk/>
          <pc:sldMk cId="4115086735" sldId="441"/>
        </pc:sldMkLst>
      </pc:sldChg>
      <pc:sldChg chg="modSp mod">
        <pc:chgData name="Andrea Navas" userId="a72d7f33-4676-4312-934e-962a564d49d7" providerId="ADAL" clId="{9BC0F25F-69DD-4B3E-ADEB-D58A9F126C1B}" dt="2025-05-30T15:55:46.669" v="62" actId="20577"/>
        <pc:sldMkLst>
          <pc:docMk/>
          <pc:sldMk cId="2254557619" sldId="451"/>
        </pc:sldMkLst>
      </pc:sldChg>
      <pc:sldChg chg="modSp mod">
        <pc:chgData name="Andrea Navas" userId="a72d7f33-4676-4312-934e-962a564d49d7" providerId="ADAL" clId="{9BC0F25F-69DD-4B3E-ADEB-D58A9F126C1B}" dt="2025-05-30T15:54:33.364" v="59" actId="20577"/>
        <pc:sldMkLst>
          <pc:docMk/>
          <pc:sldMk cId="3590479162" sldId="452"/>
        </pc:sldMkLst>
      </pc:sldChg>
      <pc:sldChg chg="modSp del">
        <pc:chgData name="Andrea Navas" userId="a72d7f33-4676-4312-934e-962a564d49d7" providerId="ADAL" clId="{9BC0F25F-69DD-4B3E-ADEB-D58A9F126C1B}" dt="2025-05-30T16:11:33.090" v="137" actId="47"/>
        <pc:sldMkLst>
          <pc:docMk/>
          <pc:sldMk cId="193356189" sldId="453"/>
        </pc:sldMkLst>
      </pc:sldChg>
      <pc:sldChg chg="modSp del">
        <pc:chgData name="Andrea Navas" userId="a72d7f33-4676-4312-934e-962a564d49d7" providerId="ADAL" clId="{9BC0F25F-69DD-4B3E-ADEB-D58A9F126C1B}" dt="2025-05-30T16:11:36.245" v="138" actId="47"/>
        <pc:sldMkLst>
          <pc:docMk/>
          <pc:sldMk cId="1548296497" sldId="455"/>
        </pc:sldMkLst>
      </pc:sldChg>
      <pc:sldChg chg="modSp del">
        <pc:chgData name="Andrea Navas" userId="a72d7f33-4676-4312-934e-962a564d49d7" providerId="ADAL" clId="{9BC0F25F-69DD-4B3E-ADEB-D58A9F126C1B}" dt="2025-05-30T16:11:41.877" v="139" actId="47"/>
        <pc:sldMkLst>
          <pc:docMk/>
          <pc:sldMk cId="3843264213" sldId="456"/>
        </pc:sldMkLst>
      </pc:sldChg>
      <pc:sldChg chg="modSp del">
        <pc:chgData name="Andrea Navas" userId="a72d7f33-4676-4312-934e-962a564d49d7" providerId="ADAL" clId="{9BC0F25F-69DD-4B3E-ADEB-D58A9F126C1B}" dt="2025-05-30T16:11:45.137" v="140" actId="47"/>
        <pc:sldMkLst>
          <pc:docMk/>
          <pc:sldMk cId="2474027188" sldId="457"/>
        </pc:sldMkLst>
      </pc:sldChg>
      <pc:sldChg chg="modSp mod">
        <pc:chgData name="Andrea Navas" userId="a72d7f33-4676-4312-934e-962a564d49d7" providerId="ADAL" clId="{9BC0F25F-69DD-4B3E-ADEB-D58A9F126C1B}" dt="2025-05-30T16:19:50.675" v="443" actId="20577"/>
        <pc:sldMkLst>
          <pc:docMk/>
          <pc:sldMk cId="1939553852" sldId="458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917318888" sldId="459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004158870" sldId="460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906212681" sldId="461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809697376" sldId="462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859209306" sldId="463"/>
        </pc:sldMkLst>
      </pc:sldChg>
      <pc:sldChg chg="addSp modSp mod">
        <pc:chgData name="Andrea Navas" userId="a72d7f33-4676-4312-934e-962a564d49d7" providerId="ADAL" clId="{9BC0F25F-69DD-4B3E-ADEB-D58A9F126C1B}" dt="2025-05-30T16:22:31.242" v="511" actId="1076"/>
        <pc:sldMkLst>
          <pc:docMk/>
          <pc:sldMk cId="1240178933" sldId="465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696873961" sldId="466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4223605746" sldId="467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656760442" sldId="468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4219140019" sldId="469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670246034" sldId="470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681398835" sldId="471"/>
        </pc:sldMkLst>
      </pc:sldChg>
      <pc:sldChg chg="addSp modSp mod">
        <pc:chgData name="Andrea Navas" userId="a72d7f33-4676-4312-934e-962a564d49d7" providerId="ADAL" clId="{9BC0F25F-69DD-4B3E-ADEB-D58A9F126C1B}" dt="2025-05-30T16:23:53.948" v="535"/>
        <pc:sldMkLst>
          <pc:docMk/>
          <pc:sldMk cId="2569600944" sldId="472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541117432" sldId="473"/>
        </pc:sldMkLst>
      </pc:sldChg>
      <pc:sldChg chg="modSp del">
        <pc:chgData name="Andrea Navas" userId="a72d7f33-4676-4312-934e-962a564d49d7" providerId="ADAL" clId="{9BC0F25F-69DD-4B3E-ADEB-D58A9F126C1B}" dt="2025-05-30T16:23:44.897" v="534" actId="47"/>
        <pc:sldMkLst>
          <pc:docMk/>
          <pc:sldMk cId="425733941" sldId="474"/>
        </pc:sldMkLst>
      </pc:sldChg>
    </pc:docChg>
  </pc:docChgLst>
  <pc:docChgLst>
    <pc:chgData name="Navas, Andrea" userId="8ab5f365-19e7-467e-867f-923a8cab8b55" providerId="ADAL" clId="{7C41BCC3-9DE6-4136-A0A3-E8863EA35070}"/>
    <pc:docChg chg="undo custSel delSld modSld sldOrd modMainMaster">
      <pc:chgData name="Navas, Andrea" userId="8ab5f365-19e7-467e-867f-923a8cab8b55" providerId="ADAL" clId="{7C41BCC3-9DE6-4136-A0A3-E8863EA35070}" dt="2025-06-03T18:06:18.597" v="514" actId="478"/>
      <pc:docMkLst>
        <pc:docMk/>
      </pc:docMkLst>
      <pc:sldChg chg="modSp del">
        <pc:chgData name="Navas, Andrea" userId="8ab5f365-19e7-467e-867f-923a8cab8b55" providerId="ADAL" clId="{7C41BCC3-9DE6-4136-A0A3-E8863EA35070}" dt="2025-06-03T17:52:44.721" v="111" actId="47"/>
        <pc:sldMkLst>
          <pc:docMk/>
          <pc:sldMk cId="2544948871" sldId="386"/>
        </pc:sldMkLst>
      </pc:sldChg>
      <pc:sldChg chg="modSp del">
        <pc:chgData name="Navas, Andrea" userId="8ab5f365-19e7-467e-867f-923a8cab8b55" providerId="ADAL" clId="{7C41BCC3-9DE6-4136-A0A3-E8863EA35070}" dt="2025-06-03T17:52:45.437" v="112" actId="47"/>
        <pc:sldMkLst>
          <pc:docMk/>
          <pc:sldMk cId="3965385533" sldId="387"/>
        </pc:sldMkLst>
      </pc:sldChg>
      <pc:sldChg chg="addSp delSp modSp mod">
        <pc:chgData name="Navas, Andrea" userId="8ab5f365-19e7-467e-867f-923a8cab8b55" providerId="ADAL" clId="{7C41BCC3-9DE6-4136-A0A3-E8863EA35070}" dt="2025-06-03T18:01:13.812" v="386" actId="11"/>
        <pc:sldMkLst>
          <pc:docMk/>
          <pc:sldMk cId="1095831267" sldId="417"/>
        </pc:sldMkLst>
      </pc:sldChg>
      <pc:sldChg chg="modSp mod">
        <pc:chgData name="Navas, Andrea" userId="8ab5f365-19e7-467e-867f-923a8cab8b55" providerId="ADAL" clId="{7C41BCC3-9DE6-4136-A0A3-E8863EA35070}" dt="2025-06-03T18:02:11.272" v="399" actId="20577"/>
        <pc:sldMkLst>
          <pc:docMk/>
          <pc:sldMk cId="3429901657" sldId="439"/>
        </pc:sldMkLst>
      </pc:sldChg>
      <pc:sldChg chg="modSp mod">
        <pc:chgData name="Navas, Andrea" userId="8ab5f365-19e7-467e-867f-923a8cab8b55" providerId="ADAL" clId="{7C41BCC3-9DE6-4136-A0A3-E8863EA35070}" dt="2025-06-03T18:01:48.508" v="391" actId="20577"/>
        <pc:sldMkLst>
          <pc:docMk/>
          <pc:sldMk cId="4115086735" sldId="441"/>
        </pc:sldMkLst>
      </pc:sldChg>
      <pc:sldChg chg="modSp mod">
        <pc:chgData name="Navas, Andrea" userId="8ab5f365-19e7-467e-867f-923a8cab8b55" providerId="ADAL" clId="{7C41BCC3-9DE6-4136-A0A3-E8863EA35070}" dt="2025-06-03T18:02:02.610" v="395" actId="20577"/>
        <pc:sldMkLst>
          <pc:docMk/>
          <pc:sldMk cId="2254557619" sldId="451"/>
        </pc:sldMkLst>
      </pc:sldChg>
      <pc:sldChg chg="modSp mod">
        <pc:chgData name="Navas, Andrea" userId="8ab5f365-19e7-467e-867f-923a8cab8b55" providerId="ADAL" clId="{7C41BCC3-9DE6-4136-A0A3-E8863EA35070}" dt="2025-06-03T18:01:53.684" v="393" actId="20577"/>
        <pc:sldMkLst>
          <pc:docMk/>
          <pc:sldMk cId="3590479162" sldId="452"/>
        </pc:sldMkLst>
      </pc:sldChg>
      <pc:sldChg chg="modSp del">
        <pc:chgData name="Navas, Andrea" userId="8ab5f365-19e7-467e-867f-923a8cab8b55" providerId="ADAL" clId="{7C41BCC3-9DE6-4136-A0A3-E8863EA35070}" dt="2025-06-03T17:52:46.121" v="113" actId="47"/>
        <pc:sldMkLst>
          <pc:docMk/>
          <pc:sldMk cId="1939553852" sldId="458"/>
        </pc:sldMkLst>
      </pc:sldChg>
      <pc:sldChg chg="modSp del">
        <pc:chgData name="Navas, Andrea" userId="8ab5f365-19e7-467e-867f-923a8cab8b55" providerId="ADAL" clId="{7C41BCC3-9DE6-4136-A0A3-E8863EA35070}" dt="2025-06-03T17:52:47.323" v="114" actId="47"/>
        <pc:sldMkLst>
          <pc:docMk/>
          <pc:sldMk cId="917318888" sldId="459"/>
        </pc:sldMkLst>
      </pc:sldChg>
      <pc:sldChg chg="addSp delSp modSp mod ord modClrScheme chgLayout">
        <pc:chgData name="Navas, Andrea" userId="8ab5f365-19e7-467e-867f-923a8cab8b55" providerId="ADAL" clId="{7C41BCC3-9DE6-4136-A0A3-E8863EA35070}" dt="2025-06-03T18:01:22.252" v="387" actId="11"/>
        <pc:sldMkLst>
          <pc:docMk/>
          <pc:sldMk cId="3004158870" sldId="460"/>
        </pc:sldMkLst>
      </pc:sldChg>
      <pc:sldChg chg="modSp del">
        <pc:chgData name="Navas, Andrea" userId="8ab5f365-19e7-467e-867f-923a8cab8b55" providerId="ADAL" clId="{7C41BCC3-9DE6-4136-A0A3-E8863EA35070}" dt="2025-06-03T17:52:48.945" v="116" actId="47"/>
        <pc:sldMkLst>
          <pc:docMk/>
          <pc:sldMk cId="906212681" sldId="461"/>
        </pc:sldMkLst>
      </pc:sldChg>
      <pc:sldChg chg="modSp del">
        <pc:chgData name="Navas, Andrea" userId="8ab5f365-19e7-467e-867f-923a8cab8b55" providerId="ADAL" clId="{7C41BCC3-9DE6-4136-A0A3-E8863EA35070}" dt="2025-06-03T17:52:48.121" v="115" actId="47"/>
        <pc:sldMkLst>
          <pc:docMk/>
          <pc:sldMk cId="809697376" sldId="462"/>
        </pc:sldMkLst>
      </pc:sldChg>
      <pc:sldChg chg="modSp del">
        <pc:chgData name="Navas, Andrea" userId="8ab5f365-19e7-467e-867f-923a8cab8b55" providerId="ADAL" clId="{7C41BCC3-9DE6-4136-A0A3-E8863EA35070}" dt="2025-06-03T17:52:49.773" v="117" actId="47"/>
        <pc:sldMkLst>
          <pc:docMk/>
          <pc:sldMk cId="3859209306" sldId="463"/>
        </pc:sldMkLst>
      </pc:sldChg>
      <pc:sldChg chg="modSp del">
        <pc:chgData name="Navas, Andrea" userId="8ab5f365-19e7-467e-867f-923a8cab8b55" providerId="ADAL" clId="{7C41BCC3-9DE6-4136-A0A3-E8863EA35070}" dt="2025-06-03T17:52:50.588" v="118" actId="47"/>
        <pc:sldMkLst>
          <pc:docMk/>
          <pc:sldMk cId="1240178933" sldId="465"/>
        </pc:sldMkLst>
      </pc:sldChg>
      <pc:sldChg chg="modSp del">
        <pc:chgData name="Navas, Andrea" userId="8ab5f365-19e7-467e-867f-923a8cab8b55" providerId="ADAL" clId="{7C41BCC3-9DE6-4136-A0A3-E8863EA35070}" dt="2025-06-03T17:52:51.385" v="119" actId="47"/>
        <pc:sldMkLst>
          <pc:docMk/>
          <pc:sldMk cId="3696873961" sldId="466"/>
        </pc:sldMkLst>
      </pc:sldChg>
      <pc:sldChg chg="modSp del">
        <pc:chgData name="Navas, Andrea" userId="8ab5f365-19e7-467e-867f-923a8cab8b55" providerId="ADAL" clId="{7C41BCC3-9DE6-4136-A0A3-E8863EA35070}" dt="2025-06-03T17:52:53.153" v="121" actId="47"/>
        <pc:sldMkLst>
          <pc:docMk/>
          <pc:sldMk cId="4223605746" sldId="467"/>
        </pc:sldMkLst>
      </pc:sldChg>
      <pc:sldChg chg="modSp del">
        <pc:chgData name="Navas, Andrea" userId="8ab5f365-19e7-467e-867f-923a8cab8b55" providerId="ADAL" clId="{7C41BCC3-9DE6-4136-A0A3-E8863EA35070}" dt="2025-06-03T17:52:54.271" v="122" actId="47"/>
        <pc:sldMkLst>
          <pc:docMk/>
          <pc:sldMk cId="3656760442" sldId="468"/>
        </pc:sldMkLst>
      </pc:sldChg>
      <pc:sldChg chg="modSp del">
        <pc:chgData name="Navas, Andrea" userId="8ab5f365-19e7-467e-867f-923a8cab8b55" providerId="ADAL" clId="{7C41BCC3-9DE6-4136-A0A3-E8863EA35070}" dt="2025-06-03T17:52:55.088" v="123" actId="47"/>
        <pc:sldMkLst>
          <pc:docMk/>
          <pc:sldMk cId="4219140019" sldId="469"/>
        </pc:sldMkLst>
      </pc:sldChg>
      <pc:sldChg chg="modSp del">
        <pc:chgData name="Navas, Andrea" userId="8ab5f365-19e7-467e-867f-923a8cab8b55" providerId="ADAL" clId="{7C41BCC3-9DE6-4136-A0A3-E8863EA35070}" dt="2025-06-03T17:52:56.282" v="124" actId="47"/>
        <pc:sldMkLst>
          <pc:docMk/>
          <pc:sldMk cId="670246034" sldId="470"/>
        </pc:sldMkLst>
      </pc:sldChg>
      <pc:sldChg chg="modSp del">
        <pc:chgData name="Navas, Andrea" userId="8ab5f365-19e7-467e-867f-923a8cab8b55" providerId="ADAL" clId="{7C41BCC3-9DE6-4136-A0A3-E8863EA35070}" dt="2025-06-03T17:52:57.114" v="125" actId="47"/>
        <pc:sldMkLst>
          <pc:docMk/>
          <pc:sldMk cId="681398835" sldId="471"/>
        </pc:sldMkLst>
      </pc:sldChg>
      <pc:sldChg chg="modSp del mod">
        <pc:chgData name="Navas, Andrea" userId="8ab5f365-19e7-467e-867f-923a8cab8b55" providerId="ADAL" clId="{7C41BCC3-9DE6-4136-A0A3-E8863EA35070}" dt="2025-06-03T17:53:12.612" v="128" actId="47"/>
        <pc:sldMkLst>
          <pc:docMk/>
          <pc:sldMk cId="2569600944" sldId="472"/>
        </pc:sldMkLst>
      </pc:sldChg>
      <pc:sldChg chg="modSp del">
        <pc:chgData name="Navas, Andrea" userId="8ab5f365-19e7-467e-867f-923a8cab8b55" providerId="ADAL" clId="{7C41BCC3-9DE6-4136-A0A3-E8863EA35070}" dt="2025-06-03T17:52:52.340" v="120" actId="47"/>
        <pc:sldMkLst>
          <pc:docMk/>
          <pc:sldMk cId="3541117432" sldId="473"/>
        </pc:sldMkLst>
      </pc:sldChg>
      <pc:sldMasterChg chg="modSldLayout">
        <pc:chgData name="Navas, Andrea" userId="8ab5f365-19e7-467e-867f-923a8cab8b55" providerId="ADAL" clId="{7C41BCC3-9DE6-4136-A0A3-E8863EA35070}" dt="2025-06-03T18:06:10.264" v="513" actId="478"/>
        <pc:sldMasterMkLst>
          <pc:docMk/>
          <pc:sldMasterMk cId="626881921" sldId="2147483711"/>
        </pc:sldMasterMkLst>
        <pc:sldLayoutChg chg="delSp modSp mod">
          <pc:chgData name="Navas, Andrea" userId="8ab5f365-19e7-467e-867f-923a8cab8b55" providerId="ADAL" clId="{7C41BCC3-9DE6-4136-A0A3-E8863EA35070}" dt="2025-06-03T18:06:10.264" v="513" actId="478"/>
          <pc:sldLayoutMkLst>
            <pc:docMk/>
            <pc:sldMasterMk cId="626881921" sldId="2147483711"/>
            <pc:sldLayoutMk cId="2932939049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A57E-F3CF-A4FD-2371-6690AD8C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41D00-35F0-A3B9-A4CE-3BAEE9853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C8831-ED7F-FBD2-725D-E13CCF9A2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F1D-D1FB-0D51-6ED5-09B22F267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E220-D40E-856B-F5A5-C6190626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F178B-70B4-D470-78BD-EA538EBF6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5A256-10EB-ECBD-11AC-0CEB95C07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E3CD-692E-1A57-C6CB-B678261E7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A57E-F3CF-A4FD-2371-6690AD8C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41D00-35F0-A3B9-A4CE-3BAEE9853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C8831-ED7F-FBD2-725D-E13CCF9A2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F1D-D1FB-0D51-6ED5-09B22F267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81811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4855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4806" y="13975119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15330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4770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84363" y="13661534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90B1F45-DD42-60D3-0C30-21FA4B4EA530}"/>
              </a:ext>
            </a:extLst>
          </p:cNvPr>
          <p:cNvSpPr txBox="1"/>
          <p:nvPr userDrawn="1"/>
        </p:nvSpPr>
        <p:spPr>
          <a:xfrm>
            <a:off x="318654" y="1491929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Withdraw a Bid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This guide will show </a:t>
            </a:r>
            <a:r>
              <a:rPr lang="en-US" i="1" dirty="0">
                <a:latin typeface="Arial"/>
                <a:cs typeface="Arial"/>
              </a:rPr>
              <a:t>Suppliers H</a:t>
            </a:r>
            <a:r>
              <a:rPr lang="en-US" dirty="0">
                <a:latin typeface="Arial"/>
                <a:cs typeface="Arial"/>
              </a:rPr>
              <a:t>ow to </a:t>
            </a:r>
            <a:r>
              <a:rPr lang="en-US" i="1" dirty="0">
                <a:latin typeface="Arial"/>
                <a:cs typeface="Arial"/>
              </a:rPr>
              <a:t>Withdraw a Bid </a:t>
            </a:r>
            <a:r>
              <a:rPr lang="en-US" dirty="0">
                <a:latin typeface="Arial"/>
                <a:cs typeface="Arial"/>
              </a:rPr>
              <a:t>in </a:t>
            </a:r>
            <a:r>
              <a:rPr lang="en-US" i="1" dirty="0">
                <a:latin typeface="Arial"/>
                <a:cs typeface="Arial"/>
              </a:rPr>
              <a:t>GA@WORK Marketplace for Suppliers.</a:t>
            </a:r>
          </a:p>
          <a:p>
            <a:pPr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To learn how to register or review the public bids portal information, review the job aids for those processes.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</a:t>
            </a:r>
            <a:r>
              <a:rPr lang="en-US" b="1"/>
              <a:t>Sourcing Event</a:t>
            </a:r>
            <a:r>
              <a:rPr lang="en-US"/>
              <a:t>.</a:t>
            </a:r>
            <a:r>
              <a:rPr lang="en-US" b="1"/>
              <a:t> </a:t>
            </a:r>
            <a:endParaRPr lang="en-US"/>
          </a:p>
          <a:p>
            <a:r>
              <a:rPr lang="en-US"/>
              <a:t>Select </a:t>
            </a:r>
            <a:r>
              <a:rPr lang="en-US" b="1"/>
              <a:t>Withdraw the Bid</a:t>
            </a:r>
            <a:r>
              <a:rPr lang="en-US"/>
              <a:t>. </a:t>
            </a:r>
          </a:p>
          <a:p>
            <a:r>
              <a:rPr lang="en-US"/>
              <a:t>The </a:t>
            </a:r>
            <a:r>
              <a:rPr lang="en-US" b="1"/>
              <a:t>Bid </a:t>
            </a:r>
            <a:r>
              <a:rPr lang="en-US"/>
              <a:t>is withdrawn.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3985" y="13668972"/>
            <a:ext cx="1652663" cy="780851"/>
          </a:xfrm>
        </p:spPr>
        <p:txBody>
          <a:bodyPr/>
          <a:lstStyle/>
          <a:p>
            <a:r>
              <a:rPr lang="en-US" dirty="0"/>
              <a:t>Access Sourcing Event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8061" y="13655996"/>
            <a:ext cx="1770514" cy="771525"/>
          </a:xfrm>
        </p:spPr>
        <p:txBody>
          <a:bodyPr/>
          <a:lstStyle/>
          <a:p>
            <a:r>
              <a:rPr lang="en-US" dirty="0"/>
              <a:t>Select Withdraw the Bid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12637" y="13668972"/>
            <a:ext cx="1770514" cy="771525"/>
          </a:xfrm>
        </p:spPr>
        <p:txBody>
          <a:bodyPr/>
          <a:lstStyle/>
          <a:p>
            <a:r>
              <a:rPr lang="en-US" dirty="0"/>
              <a:t>The Bid is withdrawn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6B64C58-DE3F-1AAC-588B-63125864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Withdraw </a:t>
            </a:r>
            <a:r>
              <a:rPr lang="en-US"/>
              <a:t>a Bid</a:t>
            </a:r>
            <a:r>
              <a:rPr lang="en-US" dirty="0"/>
              <a:t> </a:t>
            </a:r>
            <a:r>
              <a:rPr lang="en-US"/>
              <a:t>(</a:t>
            </a:r>
            <a:r>
              <a:rPr lang="en-US" dirty="0"/>
              <a:t>Part 9 of 13)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026CD-A6B8-5FC2-811D-C9363F8309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5B7DB-7465-25DB-6C8D-449AB8B34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/>
              <a:t>Review </a:t>
            </a:r>
            <a:r>
              <a:rPr lang="en-US" b="1" dirty="0"/>
              <a:t>Verification Code </a:t>
            </a:r>
            <a:r>
              <a:rPr lang="en-US" dirty="0"/>
              <a:t>sent to </a:t>
            </a:r>
            <a:r>
              <a:rPr lang="en-US" b="1" dirty="0"/>
              <a:t>Mobile Phone</a:t>
            </a:r>
            <a:r>
              <a:rPr lang="en-US" dirty="0"/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Message will be received from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JAGGAER Global Identity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A8EE7-4464-C9E8-656E-AD9E8266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5" t="2009" r="8094"/>
          <a:stretch>
            <a:fillRect/>
          </a:stretch>
        </p:blipFill>
        <p:spPr>
          <a:xfrm>
            <a:off x="3081866" y="4371929"/>
            <a:ext cx="6400800" cy="36878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DB2DB3-B64C-79FD-3AA5-DF9329713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</a:t>
            </a:r>
            <a:r>
              <a:rPr lang="en-CA" dirty="0">
                <a:solidFill>
                  <a:srgbClr val="242424"/>
                </a:solidFill>
              </a:rPr>
              <a:t>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23.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r>
              <a:rPr lang="en-CA" dirty="0">
                <a:solidFill>
                  <a:srgbClr val="242424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812F06-1D1A-95F3-838A-1E85CFC01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89" b="1980"/>
          <a:stretch>
            <a:fillRect/>
          </a:stretch>
        </p:blipFill>
        <p:spPr>
          <a:xfrm>
            <a:off x="3539066" y="11329415"/>
            <a:ext cx="5486400" cy="4134437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40ABB1-364E-A38F-B17A-B87808C76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4492" y="7217228"/>
            <a:ext cx="1517786" cy="5329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5B88D-58D6-F8CF-8175-0C6AECC18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245239"/>
            <a:ext cx="4910089" cy="548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402F72-B0FE-C305-14F1-9FCA357E3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23764" y="132249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2E26F2-C68B-96A5-5478-2335C41D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897970"/>
            <a:ext cx="4910089" cy="4134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C645A4-75BA-2F53-0BF9-F95CBD359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55111" y="138309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3CF80-2857-258C-47BC-F41465B4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8A14-4D02-CC11-3E71-011F063D4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B656D-3426-A6A9-1060-680BB4419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98962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5991-EF01-6824-DDC9-DEE58B60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84A4A7-63FE-D53A-C589-112AEFA7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to Withdraw a Bid (Part 10 of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3E031A-5F2B-0E28-A5BE-CC07DA62D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View your </a:t>
            </a:r>
            <a:r>
              <a:rPr lang="en-US" b="1"/>
              <a:t>Homepage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F0C3-5FF9-376D-727E-CAE88A9830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0798C6-D539-B8EC-3BEF-2D0BD708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596770"/>
            <a:ext cx="10058400" cy="50836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049B8-EE9F-DE58-CBFF-F7AFE3FB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130B3-97C9-389C-CB33-2B4130558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17A3-14C8-C440-F66F-CA3B7CA4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4823-1DF2-2E72-D796-70C41978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D6848D-E63D-F2D6-6F75-13C0C349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to Withdraw a Bid (Part 11 of 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30177-B1DD-F1FD-BC43-F1A0CF17C8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8ACBD7-4800-6FA2-5328-F6E718576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View Submitted Reponses</a:t>
            </a:r>
            <a:r>
              <a:rPr lang="en-US"/>
              <a:t>.</a:t>
            </a:r>
          </a:p>
          <a:p>
            <a:pPr marL="74295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Suppliers can also click on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Events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/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Select </a:t>
            </a:r>
            <a:r>
              <a:rPr lang="en-US" b="1"/>
              <a:t>View Submitted Reponses</a:t>
            </a:r>
            <a:r>
              <a:rPr lang="en-US"/>
              <a:t>.</a:t>
            </a:r>
          </a:p>
          <a:p>
            <a:endParaRPr lang="en-US"/>
          </a:p>
          <a:p>
            <a:pPr marL="742950" indent="-742950">
              <a:buFont typeface="+mj-lt"/>
              <a:buAutoNum type="arabicPeriod" startAt="5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0A45B5-BB21-0210-0B6E-13F421B2D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59" y="4672633"/>
            <a:ext cx="10058400" cy="48769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0C235-9382-D8D2-007D-74B949607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3349" y="7081838"/>
            <a:ext cx="2043870" cy="3640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99E98A-334B-0E33-4B8B-89F4CC221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7219" y="70081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A835D-69E1-7080-A09A-3996DB97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7994" y="7450198"/>
            <a:ext cx="2043870" cy="326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A4933C-1984-5690-D897-68AC24D9A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99354" y="73393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8FF78-D2CC-D00B-C48D-FCBB86193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1143D-5EB8-6E0F-753C-D4F09B591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5CF38-7736-2A62-1EE8-5F9B8DBE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90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5467ED-EE09-4CED-7E39-6EDE7CF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to Withdraw a Bid (Part 12 of 13)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D068E-D433-5967-A852-3700D62954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3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1AD01-95FE-781D-CD39-82DCD872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Click </a:t>
            </a:r>
            <a:r>
              <a:rPr lang="en-US" b="1"/>
              <a:t>Withdraw Bid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F5C1E9-A951-E10D-84E8-1F869F33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3566005"/>
            <a:ext cx="10058400" cy="43238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8E39B-0BCC-B4A4-DABE-F4F7BC0CF6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7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Confirm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3A20B7-2205-83AA-F467-1C389D63E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0676906"/>
            <a:ext cx="10058400" cy="36646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83849F-8DFC-C1BC-5ED7-175750E8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274404" y="13600790"/>
            <a:ext cx="1383945" cy="5266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A9B21A-DAF5-10CE-755B-1A00B758A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439908" y="4499053"/>
            <a:ext cx="1041401" cy="3815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80105-4048-C872-B76C-5B91E16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2638E-FA40-E341-EF08-4CF9CF508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C8A0A-7A6D-85B9-8961-FD8BDCD43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9583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A278-F213-A42E-6D09-D95AA29B5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2A32F7-E88B-F677-4B93-ED92E95F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to Withdraw a Bid (Part 13 of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C6379E-6C26-B195-AC64-B4D0B7FC5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8"/>
            </a:pPr>
            <a:r>
              <a:rPr lang="en-US"/>
              <a:t>Review the </a:t>
            </a:r>
            <a:r>
              <a:rPr lang="en-US" b="1"/>
              <a:t>Success </a:t>
            </a:r>
            <a:r>
              <a:rPr lang="en-US"/>
              <a:t>message.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the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Revise and Resubmit a Bid </a:t>
            </a:r>
            <a:r>
              <a:rPr kumimoji="0" lang="en-CA" sz="2800" b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 aid for steps to resubmit the Bid. 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7D812-ED22-0CC8-A8D4-A0B35B88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F83F6-3117-70F6-6D45-202DFEA8B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307" b="12432"/>
          <a:stretch>
            <a:fillRect/>
          </a:stretch>
        </p:blipFill>
        <p:spPr>
          <a:xfrm>
            <a:off x="1204468" y="4419180"/>
            <a:ext cx="10058400" cy="19313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Freeform 101">
            <a:extLst>
              <a:ext uri="{FF2B5EF4-FFF2-40B4-BE49-F238E27FC236}">
                <a16:creationId xmlns:a16="http://schemas.microsoft.com/office/drawing/2014/main" id="{EE685E22-869E-3576-0E6B-73AC1F47D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2175AF-5C03-7B4E-49C2-54FF06F8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A66CB4-FC3D-1B53-45DA-3A76049E63B8}"/>
              </a:ext>
            </a:extLst>
          </p:cNvPr>
          <p:cNvSpPr txBox="1"/>
          <p:nvPr/>
        </p:nvSpPr>
        <p:spPr>
          <a:xfrm>
            <a:off x="1918591" y="14712910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reviewed how to withdraw a bid.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DA610-E1D6-0B7C-47C6-D8212525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A1461-FC11-0C0A-D2C9-B02B161B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FBB25-C60C-28A0-03B3-6E5A1F9CC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15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/>
          </a:bodyPr>
          <a:lstStyle/>
          <a:p>
            <a:r>
              <a:rPr lang="en-US" dirty="0"/>
              <a:t>How to Withdraw a Bid (Part 1 of 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Enter your</a:t>
            </a:r>
            <a:r>
              <a:rPr lang="en-US" b="1"/>
              <a:t> Email </a:t>
            </a:r>
            <a:r>
              <a:rPr lang="en-US"/>
              <a:t>to</a:t>
            </a:r>
            <a:r>
              <a:rPr lang="en-US" b="1"/>
              <a:t> 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1E75B-E046-046D-3308-1BD5FE98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8" y="3733483"/>
            <a:ext cx="9144000" cy="48169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Enter your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9CA276-9C74-5A8C-EEAD-569705E12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92" y="10374081"/>
            <a:ext cx="9143825" cy="4994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6604" y="144991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C899D1-69D0-5207-1796-1BA23BA1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95559" y="145533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C94756-2604-4D87-FC25-F8805F77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14749" y="134991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DD133-8B97-7EA9-DB09-19CF5FFE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134323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6A95E7-6D6B-1392-7D36-CBEADC9DD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7989570"/>
            <a:ext cx="6871642" cy="560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78F8AE-C207-80DD-A88A-07BE78EC3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34298" y="79589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3B3DBD-F284-84C5-F368-98AF9AA50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3574" y="8008757"/>
            <a:ext cx="799120" cy="3837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0BB38E-6ED1-6F23-E9C2-1C7E8843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32694" y="7939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08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5991-EF01-6824-DDC9-DEE58B60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84A4A7-63FE-D53A-C589-112AEFA7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Withdraw a Bid (Part 2 of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3E031A-5F2B-0E28-A5BE-CC07DA62D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/>
              <a:t>Select </a:t>
            </a:r>
            <a:r>
              <a:rPr lang="en-US" b="1"/>
              <a:t>a method to receive </a:t>
            </a:r>
            <a:r>
              <a:rPr lang="en-US"/>
              <a:t>a </a:t>
            </a:r>
            <a:r>
              <a:rPr lang="en-US" b="1"/>
              <a:t>One-Time Code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Only one method can be selected to receive the code.</a:t>
            </a:r>
            <a:r>
              <a:rPr lang="en-US" sz="2800" b="1"/>
              <a:t> </a:t>
            </a:r>
            <a:r>
              <a:rPr lang="en-US" sz="2800"/>
              <a:t>Follow steps 6 – 10 if selecting </a:t>
            </a:r>
            <a:r>
              <a:rPr lang="en-US" sz="2800" i="1"/>
              <a:t>Send to Email Address </a:t>
            </a:r>
            <a:r>
              <a:rPr lang="en-US" sz="2800"/>
              <a:t>on </a:t>
            </a:r>
            <a:r>
              <a:rPr lang="en-US" sz="2800" i="1"/>
              <a:t>Record</a:t>
            </a:r>
            <a:r>
              <a:rPr lang="en-US" sz="2800"/>
              <a:t>. Skip to 11 – 15 if selecting </a:t>
            </a:r>
            <a:r>
              <a:rPr lang="en-US" sz="2800" i="1"/>
              <a:t>Use a Mobile Authenticator Application </a:t>
            </a:r>
            <a:r>
              <a:rPr lang="en-US" sz="2800"/>
              <a:t>or skip to step 16 - 22 if selecting </a:t>
            </a:r>
            <a:r>
              <a:rPr lang="en-US" sz="2800" i="1"/>
              <a:t>Use a Mobile Phone Number</a:t>
            </a:r>
            <a:r>
              <a:rPr lang="en-US" sz="2800"/>
              <a:t>. Once completed, skip to step 23.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F0C3-5FF9-376D-727E-CAE88A9830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99507" y="1717828"/>
            <a:ext cx="2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C2B00-CA0F-4483-B451-78A8C6BDC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99" b="28345"/>
          <a:stretch>
            <a:fillRect/>
          </a:stretch>
        </p:blipFill>
        <p:spPr>
          <a:xfrm>
            <a:off x="1093609" y="7031392"/>
            <a:ext cx="10058400" cy="5232998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62DE80-A3EE-7076-00FD-7E51B9BC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133" y="9734184"/>
            <a:ext cx="8537267" cy="2206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049B8-EE9F-DE58-CBFF-F7AFE3FB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130B3-97C9-389C-CB33-2B4130558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17A3-14C8-C440-F66F-CA3B7CA4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19B5-2328-29E5-6C65-EBD408C0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B06F52-C6E7-4484-6A99-480E4633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Withdraw a Bid (Part 3 of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0D530F-BC1B-783E-15C5-A4E9C88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/>
              <a:t>Select </a:t>
            </a:r>
            <a:r>
              <a:rPr lang="en-US" b="1"/>
              <a:t>Send to Email Address on Record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/>
              <a:t>Click </a:t>
            </a:r>
            <a:r>
              <a:rPr lang="en-US" b="1"/>
              <a:t>Login</a:t>
            </a:r>
            <a:endParaRPr lang="en-US"/>
          </a:p>
          <a:p>
            <a:pPr marL="742950"/>
            <a:r>
              <a:rPr lang="en-US" sz="28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64202-5E23-FBDE-2E8F-AD68302FC5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E6B77-8F68-F39A-29A1-87594E386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974486"/>
            <a:ext cx="10058400" cy="7068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C4F5F9-832A-BF9C-221B-6D2D7278E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978" y="66253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2D8C0-6A07-16C5-CAF5-1BDC9637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3985" y="6531549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38DC8-4727-A232-80E1-3A3D55F1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0929" y="91135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365F9-2EE9-3B39-89F1-6A94E8C9F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569" y="9101531"/>
            <a:ext cx="8966833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F102E-6FCA-53AC-F65C-344F3FA1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71D34-EB2E-ED3C-5CFD-6119DF63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CFEE-9B9A-30F4-5B77-C36196993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08C6-A46D-E4EE-A22C-2FB6CA59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8624D811-644B-358B-8C3B-8471F015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Withdraw a Bid (Part 4 of 13)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2291C-E244-AEC1-8A8F-D0EEA98B3A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728057-1A9F-5E10-3567-8D5F90D6E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CA" dirty="0">
                <a:solidFill>
                  <a:srgbClr val="242424"/>
                </a:solidFill>
              </a:rPr>
              <a:t>Receive and make note of the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77240"/>
            <a:r>
              <a:rPr lang="en-CA" sz="2800" b="1" dirty="0">
                <a:solidFill>
                  <a:srgbClr val="242424"/>
                </a:solidFill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The verification code is only valid for 20 minutes.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A60617-5422-8DD1-548B-7C187C8F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9" y="4468398"/>
            <a:ext cx="10058400" cy="38047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AD6E4-52C3-15C1-C087-FCCF4D6C5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CA" dirty="0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Skip to Step 24 to continue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047A2-6146-BFCA-C842-68675EF5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22" y="11838621"/>
            <a:ext cx="5486400" cy="357632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797ABC-D318-5DDB-452F-827B5405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0436" y="6555512"/>
            <a:ext cx="1477109" cy="497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6C62D-076D-4087-1202-A2897801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3631792"/>
            <a:ext cx="4865897" cy="506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96DF4-53C3-4C00-9238-F1340625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4270107"/>
            <a:ext cx="4865897" cy="41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BD5F7-685B-BC10-8252-4963956D2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97287" y="136267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29AB08-FEC3-50EA-0844-C12289D7F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31538" y="142137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E05C6-9238-33E1-3E15-8DE157C3A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2040F-08FE-7F79-6B3E-426FABFA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D1F2-E1E5-FFBC-E853-D56B9C4C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7C02B90-3494-D3D2-70BC-28859BAD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Withdraw a Bid (Part 5 of 13)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69F9C-D0E2-23D5-29DD-AFEAA4BEA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0879-6365-6858-3A24-97E6F009B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Select </a:t>
            </a:r>
            <a:r>
              <a:rPr lang="en-US" b="1"/>
              <a:t>Use a Mobile Authenticator Application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FBC76-AD6E-A85D-8525-9433A5B8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2" y="4843849"/>
            <a:ext cx="10058400" cy="7369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50F829-7195-2871-213B-44ED8088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4892" y="8332893"/>
            <a:ext cx="550047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892508-ABAF-2707-B8CC-C281AF28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101823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A42E9F-6626-38D8-674F-4B20B979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7863" y="83450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83EFD-DEBB-997E-50CA-48B5395CB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839" y="10068244"/>
            <a:ext cx="9341412" cy="829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9AE4-D9E4-D732-8A11-21D91654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AE18-F4B3-6C48-2855-014AE114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6D6AB-A778-DAC5-21ED-A7934A54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0F85-094F-CAAA-1889-517EC156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43B02F47-532D-4DCE-C058-7D4A537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Withdraw a Bid (Part 6 of 13)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B56E8-1D5B-B4D8-2B62-BF1EA86D34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93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61E47-C573-4378-DE54-5C904B996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CA" dirty="0">
                <a:solidFill>
                  <a:srgbClr val="242424"/>
                </a:solidFill>
              </a:rPr>
              <a:t>Enter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Enter </a:t>
            </a:r>
            <a:r>
              <a:rPr lang="en-US" b="1" dirty="0"/>
              <a:t>Device Name</a:t>
            </a:r>
            <a:r>
              <a:rPr lang="en-US" dirty="0"/>
              <a:t> (optional).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CA" sz="2800" b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23.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C30FD-8ABC-AAFF-9C75-4DCA4633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9" t="922" b="1"/>
          <a:stretch>
            <a:fillRect/>
          </a:stretch>
        </p:blipFill>
        <p:spPr>
          <a:xfrm>
            <a:off x="3342013" y="5069330"/>
            <a:ext cx="5486400" cy="9342649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E77290-C9A1-65A3-780A-9F0526E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1954141"/>
            <a:ext cx="4941163" cy="4452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A5EE6-8A56-AF54-500E-61281286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2879985"/>
            <a:ext cx="4937761" cy="529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56FC6-8A2D-5E36-0770-89BCBBA4F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6960" y="13801866"/>
            <a:ext cx="4902200" cy="4212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5B25A7-A905-FC96-7796-6A3D82E6A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60" y="119024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7BF16D-C0AC-E47D-11A4-87ADB925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28807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6D5CF-D80A-C21E-46DC-5B107820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3751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3664A-201B-0EBA-E380-F68671714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CF9BE-77E4-243B-0E15-47422766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FA2EA-CF27-5FFB-399B-9AED182B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9A52-E272-664C-23AA-63D9203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6088C161-CFE7-24D6-2D77-70CC7F8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Withdraw a Bid (Part 7 of 13)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B6AC2-423C-CB9C-F768-DD6E78062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E2D87-7AD9-9A6D-6C89-9F5F77F9D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Select </a:t>
            </a:r>
            <a:r>
              <a:rPr lang="en-US" b="1"/>
              <a:t>Use a Mobile Phone Number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FA500-647E-F844-9436-24856F07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00" y="4878040"/>
            <a:ext cx="10058400" cy="7067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648F8E-5B00-7F73-582B-2145D9A6B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308" y="8846414"/>
            <a:ext cx="430205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A996A6-6ECC-0962-479C-BE1ADD72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5044" y="9946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C1328-6D3F-FC74-5529-DC4D21A70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88464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73C8E-195B-BCAC-3424-5E5A9E9BE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3248" y="9853581"/>
            <a:ext cx="9241208" cy="800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2F21-7C43-DC1B-D7BB-DB3C0BA8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8604C-E1FE-4D71-5287-95856A55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E6601-757A-45BE-3CAB-85D2ED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216C-2691-FED4-927A-CF27A5CC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F357E55-2459-3B93-9BD6-F61A271A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Withdraw a Bid (Part 8 of 13)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59E1D-D526-2824-16A2-59E99DA34E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30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F645ED-E4AA-E184-1DC5-9438BBC80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Enter </a:t>
            </a:r>
            <a:r>
              <a:rPr lang="en-US" b="1"/>
              <a:t>Mobile Phone</a:t>
            </a:r>
            <a:r>
              <a:rPr lang="en-US"/>
              <a:t>*.</a:t>
            </a:r>
            <a:r>
              <a:rPr lang="en-US" b="1"/>
              <a:t> </a:t>
            </a:r>
            <a:endParaRPr lang="en-US"/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C110B6-4B13-5F2C-43B3-894AD4A3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8"/>
          <a:stretch>
            <a:fillRect/>
          </a:stretch>
        </p:blipFill>
        <p:spPr>
          <a:xfrm>
            <a:off x="1093609" y="4949729"/>
            <a:ext cx="10058400" cy="7986446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8B9DC-77F3-598D-82C0-18A51FCD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9912147"/>
            <a:ext cx="9016826" cy="731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EE0C6-A96B-084F-9D42-60F6BDA2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8399788"/>
            <a:ext cx="9016826" cy="7690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EBAEB6-E030-01E1-0D3E-D6719C13C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3908" y="99991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D14386-A05B-B9E6-AAC3-467DF937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8442" y="8541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99A50-74F5-2DFE-ABAC-E99738AE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12CA-8FDD-7702-AE4A-8EB096A8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C5B9-B765-9370-A714-1F56CB5E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5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36B92-CE1B-4081-8EFF-5053BC1307E8}"/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8d5ae7cb-5eaa-45bd-87a9-9ecdfd4d7a10"/>
    <ds:schemaRef ds:uri="91b022cc-d96d-4c7a-a6ef-47af526da2c2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630</Words>
  <Application>Microsoft Office PowerPoint</Application>
  <PresentationFormat>Custom</PresentationFormat>
  <Paragraphs>153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Job Aid Template</vt:lpstr>
      <vt:lpstr>1_Administrative</vt:lpstr>
      <vt:lpstr>How to Withdraw a Bid</vt:lpstr>
      <vt:lpstr>How to Withdraw a Bid (Part 1 of 13)</vt:lpstr>
      <vt:lpstr>How to Withdraw a Bid (Part 2 of 13)</vt:lpstr>
      <vt:lpstr>How to Withdraw a Bid (Part 3 of 13)</vt:lpstr>
      <vt:lpstr>How to Withdraw a Bid (Part 4 of 13)</vt:lpstr>
      <vt:lpstr>How to Withdraw a Bid (Part 5 of 13)</vt:lpstr>
      <vt:lpstr>How to Withdraw a Bid (Part 6 of 13)</vt:lpstr>
      <vt:lpstr>How to Withdraw a Bid (Part 7 of 13)</vt:lpstr>
      <vt:lpstr>How to Withdraw a Bid (Part 8 of 13)</vt:lpstr>
      <vt:lpstr>How to Withdraw a Bid (Part 9 of 13)</vt:lpstr>
      <vt:lpstr>How to Withdraw a Bid (Part 10 of 13)</vt:lpstr>
      <vt:lpstr>How to Withdraw a Bid (Part 11 of 13)</vt:lpstr>
      <vt:lpstr>How to Withdraw a Bid (Part 12 of 13)</vt:lpstr>
      <vt:lpstr>How to Withdraw a Bid (Part 13 of 13)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4</cp:revision>
  <cp:lastPrinted>2024-05-14T19:49:44Z</cp:lastPrinted>
  <dcterms:created xsi:type="dcterms:W3CDTF">2024-01-04T16:25:20Z</dcterms:created>
  <dcterms:modified xsi:type="dcterms:W3CDTF">2025-09-24T15:40:44Z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