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7"/>
  </p:notesMasterIdLst>
  <p:sldIdLst>
    <p:sldId id="355" r:id="rId6"/>
    <p:sldId id="408" r:id="rId7"/>
    <p:sldId id="496" r:id="rId8"/>
    <p:sldId id="452" r:id="rId9"/>
    <p:sldId id="512" r:id="rId10"/>
    <p:sldId id="513" r:id="rId11"/>
    <p:sldId id="510" r:id="rId12"/>
    <p:sldId id="500" r:id="rId13"/>
    <p:sldId id="497" r:id="rId14"/>
    <p:sldId id="502" r:id="rId15"/>
    <p:sldId id="439" r:id="rId16"/>
  </p:sldIdLst>
  <p:sldSz cx="12192000" cy="16256000"/>
  <p:notesSz cx="7315200" cy="96012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8B4D0C-8107-2CFB-10D1-C3F7FFDC4CEE}" name="Krystopa, Rebecca" initials="KR" userId="S::rebecca.krystopa@doas.ga.gov::2f2fdda7-600e-4637-aefd-f5ea6086a5a0" providerId="AD"/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14050DF4-5A79-A81B-870B-F71F08C740B9}" name="Carter, Deona" initials="CD" userId="S::dmcarter_tcsg.edu#ext#@gets.onmicrosoft.com::8b7bed87-ce7f-4433-964f-68a9215d084b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2032" y="24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4/29/2026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8ED6C-C2BB-33C5-3942-495BB563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AD49A5-2736-08EE-4B60-FA6544F8F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472106-4E41-891B-5740-9BE5F6269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24685-389C-6F7C-81B0-907231661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E220-D40E-856B-F5A5-C6190626D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F178B-70B4-D470-78BD-EA538EBF6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5A256-10EB-ECBD-11AC-0CEB95C07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7E3CD-692E-1A57-C6CB-B678261E7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3B36239A-02D2-85D2-C79D-F873E7538133}"/>
              </a:ext>
            </a:extLst>
          </p:cNvPr>
          <p:cNvSpPr txBox="1"/>
          <p:nvPr userDrawn="1"/>
        </p:nvSpPr>
        <p:spPr>
          <a:xfrm>
            <a:off x="318654" y="1491929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4/29/2026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Log in to the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GA@WORK Marketplace for Suppliers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42314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Suppliers </a:t>
            </a:r>
            <a:r>
              <a:rPr lang="en-US">
                <a:latin typeface="Arial"/>
                <a:cs typeface="Arial"/>
              </a:rPr>
              <a:t>how to</a:t>
            </a:r>
            <a:r>
              <a:rPr lang="en-US" i="1">
                <a:latin typeface="Arial"/>
                <a:cs typeface="Arial"/>
              </a:rPr>
              <a:t> Log in to the GA@WORK Marketplace for Suppliers.</a:t>
            </a:r>
          </a:p>
          <a:p>
            <a:pPr marL="114300" marR="0" lvl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: Prior registration as a supplier is required to complete the steps in this guide.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the </a:t>
            </a:r>
            <a:r>
              <a:rPr lang="en-US" b="1"/>
              <a:t>Supplier Portal</a:t>
            </a:r>
            <a:r>
              <a:rPr lang="en-US"/>
              <a:t>.</a:t>
            </a:r>
          </a:p>
          <a:p>
            <a:r>
              <a:rPr lang="en-US"/>
              <a:t>Access the </a:t>
            </a:r>
            <a:r>
              <a:rPr lang="en-US" b="1"/>
              <a:t>Public Opportunities</a:t>
            </a:r>
            <a:r>
              <a:rPr lang="en-US"/>
              <a:t>.</a:t>
            </a:r>
            <a:r>
              <a:rPr lang="en-US" b="1"/>
              <a:t> </a:t>
            </a:r>
            <a:endParaRPr lang="en-US"/>
          </a:p>
          <a:p>
            <a:r>
              <a:rPr lang="en-US"/>
              <a:t>Search </a:t>
            </a:r>
            <a:r>
              <a:rPr lang="en-US" b="1"/>
              <a:t>Business Opportunities</a:t>
            </a:r>
            <a:r>
              <a:rPr lang="en-US"/>
              <a:t>. </a:t>
            </a:r>
          </a:p>
          <a:p>
            <a:r>
              <a:rPr lang="en-US"/>
              <a:t>Select </a:t>
            </a:r>
            <a:r>
              <a:rPr lang="en-US" b="1"/>
              <a:t>Event</a:t>
            </a:r>
            <a:r>
              <a:rPr lang="en-US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Supplier Portal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02939" y="13859282"/>
            <a:ext cx="1770514" cy="771525"/>
          </a:xfrm>
        </p:spPr>
        <p:txBody>
          <a:bodyPr/>
          <a:lstStyle/>
          <a:p>
            <a:r>
              <a:rPr lang="en-US"/>
              <a:t>Access Public Opportunities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30673" y="13697149"/>
            <a:ext cx="1770514" cy="771525"/>
          </a:xfrm>
        </p:spPr>
        <p:txBody>
          <a:bodyPr/>
          <a:lstStyle/>
          <a:p>
            <a:r>
              <a:rPr lang="en-US"/>
              <a:t>Search Opportunities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Select Event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6B64C58-DE3F-1AAC-588B-63125864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Log in to the GA@WORK Marketplace for Suppliers (Part 9 of 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E026CD-A6B8-5FC2-811D-C9363F8309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5B7DB-7465-25DB-6C8D-449AB8B34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0"/>
            </a:pPr>
            <a:r>
              <a:rPr lang="en-US" dirty="0"/>
              <a:t>Review </a:t>
            </a:r>
            <a:r>
              <a:rPr lang="en-US" b="1" dirty="0"/>
              <a:t>Verification Code </a:t>
            </a:r>
            <a:r>
              <a:rPr lang="en-US" dirty="0"/>
              <a:t>sent to </a:t>
            </a:r>
            <a:r>
              <a:rPr lang="en-US" b="1" dirty="0"/>
              <a:t>Mobile Phone</a:t>
            </a:r>
            <a:r>
              <a:rPr lang="en-US" dirty="0"/>
              <a:t>. 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Message will be received from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JAGGAER Global Identity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1A8EE7-4464-C9E8-656E-AD9E8266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45" t="2009" r="8094"/>
          <a:stretch>
            <a:fillRect/>
          </a:stretch>
        </p:blipFill>
        <p:spPr>
          <a:xfrm>
            <a:off x="3081866" y="4371929"/>
            <a:ext cx="6400800" cy="36878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DB2DB3-B64C-79FD-3AA5-DF9329713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1"/>
            </a:pPr>
            <a:r>
              <a:rPr lang="en-US" dirty="0"/>
              <a:t>In </a:t>
            </a:r>
            <a:r>
              <a:rPr lang="en-US" b="1" dirty="0"/>
              <a:t>GA@WORK Marketplace</a:t>
            </a:r>
            <a:r>
              <a:rPr lang="en-US" dirty="0"/>
              <a:t>, enter your</a:t>
            </a:r>
            <a:r>
              <a:rPr lang="en-CA" dirty="0">
                <a:solidFill>
                  <a:srgbClr val="242424"/>
                </a:solidFill>
              </a:rPr>
              <a:t>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21"/>
            </a:pPr>
            <a:r>
              <a:rPr lang="en-CA" dirty="0">
                <a:solidFill>
                  <a:srgbClr val="242424"/>
                </a:solidFill>
              </a:rPr>
              <a:t>Click </a:t>
            </a:r>
            <a:r>
              <a:rPr lang="en-CA" b="1" dirty="0">
                <a:solidFill>
                  <a:srgbClr val="242424"/>
                </a:solidFill>
              </a:rPr>
              <a:t>Submit</a:t>
            </a:r>
            <a:r>
              <a:rPr lang="en-CA" dirty="0">
                <a:solidFill>
                  <a:srgbClr val="242424"/>
                </a:solidFill>
              </a:rPr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step 23.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 dirty="0">
              <a:solidFill>
                <a:srgbClr val="242424"/>
              </a:solidFill>
            </a:endParaRPr>
          </a:p>
          <a:p>
            <a:r>
              <a:rPr lang="en-CA" dirty="0">
                <a:solidFill>
                  <a:srgbClr val="242424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812F06-1D1A-95F3-838A-1E85CFC01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89" b="1980"/>
          <a:stretch>
            <a:fillRect/>
          </a:stretch>
        </p:blipFill>
        <p:spPr>
          <a:xfrm>
            <a:off x="3539066" y="11329415"/>
            <a:ext cx="5486400" cy="4134437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40ABB1-364E-A38F-B17A-B87808C76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4492" y="7217228"/>
            <a:ext cx="1517786" cy="5329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85B88D-58D6-F8CF-8175-0C6AECC18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245239"/>
            <a:ext cx="4910089" cy="5486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402F72-B0FE-C305-14F1-9FCA357E3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23764" y="132249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2E26F2-C68B-96A5-5478-2335C41D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897970"/>
            <a:ext cx="4910089" cy="4134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C645A4-75BA-2F53-0BF9-F95CBD359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55111" y="138309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3CF80-2857-258C-47BC-F41465B44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4/29/2026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98A14-4D02-CC11-3E71-011F063D4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B656D-3426-A6A9-1060-680BB4419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989621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24823-1DF2-2E72-D796-70C419784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D6848D-E63D-F2D6-6F75-13C0C349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Log in to the GA@WORK Marketplace for Suppliers </a:t>
            </a:r>
            <a:r>
              <a:rPr lang="en-US">
                <a:latin typeface="Helvetica Neue" panose="02000503000000020004" pitchFamily="2" charset="0"/>
              </a:rPr>
              <a:t>(Part 10 of 10)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8ACBD7-4800-6FA2-5328-F6E718576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Your </a:t>
            </a:r>
            <a:r>
              <a:rPr lang="en-US" b="1"/>
              <a:t>Homepage</a:t>
            </a:r>
            <a:r>
              <a:rPr lang="en-US"/>
              <a:t> is displayed.</a:t>
            </a:r>
          </a:p>
          <a:p>
            <a:pPr marL="742950" indent="-742950">
              <a:buFont typeface="+mj-lt"/>
              <a:buAutoNum type="arabicPeriod" startAt="5"/>
            </a:pP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30177-B1DD-F1FD-BC43-F1A0CF17C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01891"/>
            <a:ext cx="2968173" cy="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C5CE03-65EC-C9AB-0C95-F25EAFE1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3736136"/>
            <a:ext cx="10058400" cy="34177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Freeform 101">
            <a:extLst>
              <a:ext uri="{FF2B5EF4-FFF2-40B4-BE49-F238E27FC236}">
                <a16:creationId xmlns:a16="http://schemas.microsoft.com/office/drawing/2014/main" id="{CAFD5DB3-6A97-44AA-2AA2-3AC12C7A4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ED33435-18F6-3C30-031E-DE976BC6E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24464F-A62E-3ED8-1A8E-3AD40EAA1387}"/>
              </a:ext>
            </a:extLst>
          </p:cNvPr>
          <p:cNvSpPr txBox="1"/>
          <p:nvPr/>
        </p:nvSpPr>
        <p:spPr>
          <a:xfrm>
            <a:off x="1918591" y="14528244"/>
            <a:ext cx="983668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You have successfully reviewed How to Log in to the GA@WORK Marketplace for Suppliers.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8FF78-D2CC-D00B-C48D-FCBB86193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1143D-5EB8-6E0F-753C-D4F09B591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5CF38-7736-2A62-1EE8-5F9B8DBEC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90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 fontScale="90000"/>
          </a:bodyPr>
          <a:lstStyle/>
          <a:p>
            <a:r>
              <a:rPr lang="en-US"/>
              <a:t>Log in to the GA@WORK Marketplace for Suppliers </a:t>
            </a:r>
            <a:r>
              <a:rPr lang="en-US">
                <a:latin typeface="Helvetica Neue" panose="02000503000000020004" pitchFamily="2" charset="0"/>
              </a:rPr>
              <a:t>(Part 1 of 10)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88319" y="1828455"/>
            <a:ext cx="301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Enter your</a:t>
            </a:r>
            <a:r>
              <a:rPr lang="en-US" b="1"/>
              <a:t> email </a:t>
            </a:r>
            <a:r>
              <a:rPr lang="en-US"/>
              <a:t>to </a:t>
            </a:r>
            <a:r>
              <a:rPr lang="en-US" b="1"/>
              <a:t>Log in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8C5E98-5950-AC1C-1039-22E8CD778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8" y="3733483"/>
            <a:ext cx="9144000" cy="48169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Enter your </a:t>
            </a:r>
            <a:r>
              <a:rPr lang="en-US" b="1"/>
              <a:t>Password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F608CF-6C70-597E-BC08-BA8EC732A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964" y="10360200"/>
            <a:ext cx="9144000" cy="50086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5179" y="7989570"/>
            <a:ext cx="6871642" cy="5608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6604" y="14499169"/>
            <a:ext cx="8248955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C899D1-69D0-5207-1796-1BA23BA1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195559" y="145533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C94756-2604-4D87-FC25-F8805F770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14749" y="134991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DD133-8B97-7EA9-DB09-19CF5FFE6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5179" y="13432369"/>
            <a:ext cx="8248955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156DF2-5C1C-880E-3BEB-1D7C5D1C3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434298" y="79589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F96636-1CD3-E6FA-B277-CA624A557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3574" y="8008757"/>
            <a:ext cx="799120" cy="3837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B22716A-6AE3-E0EE-A553-7BF5B1AD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32694" y="79396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1C07A-6EDF-AB3C-C221-5E929684E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15ED95-49E7-BBB4-898B-E87ED240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Log in to the GA@WORK Marketplace for Suppliers (Part 2 of 10)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428DC-5D29-FDB4-CC7F-030AA131B4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94C87C-D086-E7C0-8135-E49AFAFDB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/>
              <a:t>Select </a:t>
            </a:r>
            <a:r>
              <a:rPr lang="en-US" b="1"/>
              <a:t>a method to receive </a:t>
            </a:r>
            <a:r>
              <a:rPr lang="en-US"/>
              <a:t>a </a:t>
            </a:r>
            <a:r>
              <a:rPr lang="en-US" b="1"/>
              <a:t>One-Time Code</a:t>
            </a:r>
            <a:r>
              <a:rPr lang="en-US"/>
              <a:t>. 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Only one method can be selected to receive the code.</a:t>
            </a:r>
            <a:r>
              <a:rPr lang="en-US" sz="2800" b="1"/>
              <a:t> </a:t>
            </a:r>
            <a:r>
              <a:rPr lang="en-US" sz="2800"/>
              <a:t>Follow steps 6 – 10 if selecting </a:t>
            </a:r>
            <a:r>
              <a:rPr lang="en-US" sz="2800" i="1"/>
              <a:t>Send to Email Address </a:t>
            </a:r>
            <a:r>
              <a:rPr lang="en-US" sz="2800"/>
              <a:t>on </a:t>
            </a:r>
            <a:r>
              <a:rPr lang="en-US" sz="2800" i="1"/>
              <a:t>Record</a:t>
            </a:r>
            <a:r>
              <a:rPr lang="en-US" sz="2800"/>
              <a:t>. Skip to 11 – 15 if selecting </a:t>
            </a:r>
            <a:r>
              <a:rPr lang="en-US" sz="2800" i="1"/>
              <a:t>Use a Mobile Authenticator Application </a:t>
            </a:r>
            <a:r>
              <a:rPr lang="en-US" sz="2800"/>
              <a:t>or skip to step 16 - 22 if selecting </a:t>
            </a:r>
            <a:r>
              <a:rPr lang="en-US" sz="2800" i="1"/>
              <a:t>Use a Mobile Phone Number</a:t>
            </a:r>
            <a:r>
              <a:rPr lang="en-US" sz="2800"/>
              <a:t>. Once completed, skip to step 23.</a:t>
            </a:r>
          </a:p>
          <a:p>
            <a:pPr marL="742950"/>
            <a:r>
              <a:rPr lang="en-US" sz="280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C2B00-CA0F-4483-B451-78A8C6BDC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r="299" b="28345"/>
          <a:stretch>
            <a:fillRect/>
          </a:stretch>
        </p:blipFill>
        <p:spPr>
          <a:xfrm>
            <a:off x="1295398" y="6573511"/>
            <a:ext cx="10058400" cy="5232998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A9406-4667-79F0-881F-71A8623CC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040A6-CAD9-0A61-FC33-328B26BC6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31D7E-6256-4FD6-627A-933FE894F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62DE80-A3EE-7076-00FD-7E51B9BC3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4931" y="9261639"/>
            <a:ext cx="8537267" cy="2206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8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19B5-2328-29E5-6C65-EBD408C0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B06F52-C6E7-4484-6A99-480E4633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Log in to the GA@WORK Marketplace for Suppliers (Part 3 of 10)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0D530F-BC1B-783E-15C5-A4E9C88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/>
              <a:t>Select </a:t>
            </a:r>
            <a:r>
              <a:rPr lang="en-US" b="1"/>
              <a:t>Send to Email Address on Record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/>
              <a:t>Click </a:t>
            </a:r>
            <a:r>
              <a:rPr lang="en-US" b="1"/>
              <a:t>Login</a:t>
            </a:r>
            <a:endParaRPr lang="en-US"/>
          </a:p>
          <a:p>
            <a:pPr marL="742950"/>
            <a:r>
              <a:rPr lang="en-US" sz="280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64202-5E23-FBDE-2E8F-AD68302FC5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E6B77-8F68-F39A-29A1-87594E386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974486"/>
            <a:ext cx="10058400" cy="7068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9C4F5F9-832A-BF9C-221B-6D2D7278E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6978" y="66253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92D8C0-6A07-16C5-CAF5-1BDC9637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3985" y="6531549"/>
            <a:ext cx="8248955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38DC8-4727-A232-80E1-3A3D55F12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0929" y="91135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6365F9-2EE9-3B39-89F1-6A94E8C9F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569" y="9101531"/>
            <a:ext cx="8966833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F102E-6FCA-53AC-F65C-344F3FA18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71D34-EB2E-ED3C-5CFD-6119DF63D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CFEE-9B9A-30F4-5B77-C36196993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08C6-A46D-E4EE-A22C-2FB6CA591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8624D811-644B-358B-8C3B-8471F015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Log in to the GA@WORK Marketplace for Suppliers (Part 4 of 10)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2291C-E244-AEC1-8A8F-D0EEA98B3A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728057-1A9F-5E10-3567-8D5F90D6EC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CA" dirty="0">
                <a:solidFill>
                  <a:srgbClr val="242424"/>
                </a:solidFill>
              </a:rPr>
              <a:t>Receive and make note of the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.</a:t>
            </a:r>
          </a:p>
          <a:p>
            <a:pPr marL="777240"/>
            <a:r>
              <a:rPr lang="en-CA" sz="2800" b="1" dirty="0">
                <a:solidFill>
                  <a:srgbClr val="242424"/>
                </a:solidFill>
              </a:rPr>
              <a:t>Note: </a:t>
            </a:r>
            <a:r>
              <a:rPr lang="en-CA" sz="2800" dirty="0">
                <a:solidFill>
                  <a:srgbClr val="242424"/>
                </a:solidFill>
              </a:rPr>
              <a:t>The verification code is only valid for 20 minutes.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A60617-5422-8DD1-548B-7C187C8F8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9" y="4468398"/>
            <a:ext cx="10058400" cy="38047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AD6E4-52C3-15C1-C087-FCCF4D6C52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 dirty="0"/>
              <a:t>In </a:t>
            </a:r>
            <a:r>
              <a:rPr lang="en-US" b="1" dirty="0"/>
              <a:t>GA@WORK Marketplace</a:t>
            </a:r>
            <a:r>
              <a:rPr lang="en-US" dirty="0"/>
              <a:t>, enter your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*.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 marked with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star*.</a:t>
            </a:r>
            <a:endParaRPr lang="en-CA" dirty="0">
              <a:solidFill>
                <a:srgbClr val="242424"/>
              </a:solidFill>
            </a:endParaRPr>
          </a:p>
          <a:p>
            <a:pPr marL="742950" indent="-742950">
              <a:buFont typeface="+mj-lt"/>
              <a:buAutoNum type="arabicPeriod" startAt="10"/>
            </a:pPr>
            <a:r>
              <a:rPr lang="en-CA" dirty="0">
                <a:solidFill>
                  <a:srgbClr val="242424"/>
                </a:solidFill>
              </a:rPr>
              <a:t>Click </a:t>
            </a:r>
            <a:r>
              <a:rPr lang="en-CA" b="1" dirty="0">
                <a:solidFill>
                  <a:srgbClr val="242424"/>
                </a:solidFill>
              </a:rPr>
              <a:t>Submit</a:t>
            </a:r>
            <a:r>
              <a:rPr lang="en-CA" dirty="0">
                <a:solidFill>
                  <a:srgbClr val="242424"/>
                </a:solidFill>
              </a:rPr>
              <a:t>. 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lang="en-CA" sz="2800" dirty="0">
                <a:solidFill>
                  <a:srgbClr val="242424"/>
                </a:solidFill>
              </a:rPr>
              <a:t>Skip to Step 24 to continue</a:t>
            </a:r>
            <a:r>
              <a:rPr kumimoji="0" lang="en-CA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 dirty="0">
              <a:solidFill>
                <a:srgbClr val="242424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047A2-6146-BFCA-C842-68675EF5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22" y="11850051"/>
            <a:ext cx="5486400" cy="357632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797ABC-D318-5DDB-452F-827B5405E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0436" y="6555512"/>
            <a:ext cx="1477109" cy="4975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A6C62D-076D-4087-1202-A2897801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3643222"/>
            <a:ext cx="4865897" cy="506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C96DF4-53C3-4C00-9238-F1340625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4281537"/>
            <a:ext cx="4865897" cy="4166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BD5F7-685B-BC10-8252-4963956D2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97287" y="136382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29AB08-FEC3-50EA-0844-C12289D7F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31538" y="142251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E05C6-9238-33E1-3E15-8DE157C3A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2040F-08FE-7F79-6B3E-426FABFA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4/29/2026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D1F2-E1E5-FFBC-E853-D56B9C4C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0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C7C02B90-3494-D3D2-70BC-28859BAD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Log in to the GA@WORK Marketplace for Suppliers (Part 5 of 10)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69F9C-D0E2-23D5-29DD-AFEAA4BEA2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50879-6365-6858-3A24-97E6F009B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/>
              <a:t>Select </a:t>
            </a:r>
            <a:r>
              <a:rPr lang="en-US" b="1"/>
              <a:t>Use a Mobile Authenticator Application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FBC76-AD6E-A85D-8525-9433A5B8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2" y="4843849"/>
            <a:ext cx="10058400" cy="73696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50F829-7195-2871-213B-44ED80883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4892" y="8332893"/>
            <a:ext cx="5500473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892508-ABAF-2707-B8CC-C281AF28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101823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A42E9F-6626-38D8-674F-4B20B979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7863" y="83450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783EFD-DEBB-997E-50CA-48B5395CB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839" y="10068244"/>
            <a:ext cx="9341412" cy="829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29AE4-D9E4-D732-8A11-21D91654B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2AE18-F4B3-6C48-2855-014AE1147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6D6AB-A778-DAC5-21ED-A7934A54C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4/29/2026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70F85-094F-CAAA-1889-517EC156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43B02F47-532D-4DCE-C058-7D4A537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Log in to the GA@WORK Marketplace for Suppliers (Part 6 of 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B56E8-1D5B-B4D8-2B62-BF1EA86D34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93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61E47-C573-4378-DE54-5C904B996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CA" dirty="0">
                <a:solidFill>
                  <a:srgbClr val="242424"/>
                </a:solidFill>
              </a:rPr>
              <a:t>Enter </a:t>
            </a:r>
            <a:r>
              <a:rPr lang="en-CA" b="1" dirty="0">
                <a:solidFill>
                  <a:srgbClr val="242424"/>
                </a:solidFill>
              </a:rPr>
              <a:t>One-Time Code</a:t>
            </a:r>
            <a:r>
              <a:rPr lang="en-CA" dirty="0">
                <a:solidFill>
                  <a:srgbClr val="242424"/>
                </a:solidFill>
              </a:rPr>
              <a:t>*.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Enter </a:t>
            </a:r>
            <a:r>
              <a:rPr lang="en-US" b="1" dirty="0"/>
              <a:t>Device Name</a:t>
            </a:r>
            <a:r>
              <a:rPr lang="en-US" dirty="0"/>
              <a:t> (optional).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CA" sz="2800" b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CA" sz="2800" b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step 23. 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BC30FD-8ABC-AAFF-9C75-4DCA4633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9" t="922" b="1"/>
          <a:stretch>
            <a:fillRect/>
          </a:stretch>
        </p:blipFill>
        <p:spPr>
          <a:xfrm>
            <a:off x="3342013" y="5069330"/>
            <a:ext cx="5486400" cy="9342649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E77290-C9A1-65A3-780A-9F0526E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11954141"/>
            <a:ext cx="4941163" cy="4452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A5EE6-8A56-AF54-500E-61281286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9" y="12879985"/>
            <a:ext cx="4937761" cy="5291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A56FC6-8A2D-5E36-0770-89BCBBA4F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6960" y="13801866"/>
            <a:ext cx="4902200" cy="4212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5B25A7-A905-FC96-7796-6A3D82E6A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60" y="1190246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7BF16D-C0AC-E47D-11A4-87ADB925A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59" y="1288074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E6D5CF-D80A-C21E-46DC-5B107820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9159" y="137512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3664A-201B-0EBA-E380-F68671714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CF9BE-77E4-243B-0E15-47422766D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FA2EA-CF27-5FFB-399B-9AED182B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49A52-E272-664C-23AA-63D9203E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6088C161-CFE7-24D6-2D77-70CC7F87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Log in to the GA@WORK Marketplace for Suppliers (Part 7 of 10)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B6AC2-423C-CB9C-F768-DD6E780623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0E2D87-7AD9-9A6D-6C89-9F5F77F9D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6"/>
            </a:pPr>
            <a:r>
              <a:rPr lang="en-US"/>
              <a:t>Select </a:t>
            </a:r>
            <a:r>
              <a:rPr lang="en-US" b="1"/>
              <a:t>Use a Mobile Phone Number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FA500-647E-F844-9436-24856F07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00" y="4878040"/>
            <a:ext cx="10058400" cy="7067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648F8E-5B00-7F73-582B-2145D9A6B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8308" y="8846414"/>
            <a:ext cx="4302055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A996A6-6ECC-0962-479C-BE1ADD72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5044" y="99469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EC1328-6D3F-FC74-5529-DC4D21A70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88464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773C8E-195B-BCAC-3424-5E5A9E9BE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3248" y="9853581"/>
            <a:ext cx="9241208" cy="8002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42F21-7C43-DC1B-D7BB-DB3C0BA8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8604C-E1FE-4D71-5287-95856A555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E6601-757A-45BE-3CAB-85D2ED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4/29/2026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0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216C-2691-FED4-927A-CF27A5CC2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F357E55-2459-3B93-9BD6-F61A271A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Log in to the GA@WORK Marketplace for Suppliers (Part 8 of 10)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59E1D-D526-2824-16A2-59E99DA34E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3006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F645ED-E4AA-E184-1DC5-9438BBC80B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Enter </a:t>
            </a:r>
            <a:r>
              <a:rPr lang="en-US" b="1"/>
              <a:t>Mobile Phone</a:t>
            </a:r>
            <a:r>
              <a:rPr lang="en-US"/>
              <a:t>*.</a:t>
            </a:r>
            <a:r>
              <a:rPr lang="en-US" b="1"/>
              <a:t> </a:t>
            </a:r>
            <a:endParaRPr lang="en-US"/>
          </a:p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C110B6-4B13-5F2C-43B3-894AD4A35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38"/>
          <a:stretch>
            <a:fillRect/>
          </a:stretch>
        </p:blipFill>
        <p:spPr>
          <a:xfrm>
            <a:off x="1093609" y="4949729"/>
            <a:ext cx="10058400" cy="7986446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48B9DC-77F3-598D-82C0-18A51FCD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9912147"/>
            <a:ext cx="9016826" cy="7314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FEE0C6-A96B-084F-9D42-60F6BDA2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8399788"/>
            <a:ext cx="9016826" cy="7690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EBAEB6-E030-01E1-0D3E-D6719C13C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3908" y="99991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D14386-A05B-B9E6-AAC3-467DF937B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28442" y="85415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99A50-74F5-2DFE-ABAC-E99738AE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4/29/2026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912CA-8FDD-7702-AE4A-8EB096A8B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BC5B9-B765-9370-A714-1F56CB5E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65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Props1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2A9347-CF3A-4B7D-9123-8C97FB7888B0}"/>
</file>

<file path=customXml/itemProps3.xml><?xml version="1.0" encoding="utf-8"?>
<ds:datastoreItem xmlns:ds="http://schemas.openxmlformats.org/officeDocument/2006/customXml" ds:itemID="{155037ED-0B11-4449-BF81-C0D1539FFB91}">
  <ds:schemaRefs>
    <ds:schemaRef ds:uri="http://www.w3.org/XML/1998/namespace"/>
    <ds:schemaRef ds:uri="http://schemas.openxmlformats.org/package/2006/metadata/core-properties"/>
    <ds:schemaRef ds:uri="91b022cc-d96d-4c7a-a6ef-47af526da2c2"/>
    <ds:schemaRef ds:uri="http://schemas.microsoft.com/office/2006/metadata/properties"/>
    <ds:schemaRef ds:uri="http://schemas.microsoft.com/office/2006/documentManagement/types"/>
    <ds:schemaRef ds:uri="http://purl.org/dc/terms/"/>
    <ds:schemaRef ds:uri="8d5ae7cb-5eaa-45bd-87a9-9ecdfd4d7a10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589</Words>
  <Application>Microsoft Office PowerPoint</Application>
  <PresentationFormat>Custom</PresentationFormat>
  <Paragraphs>127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 Neue</vt:lpstr>
      <vt:lpstr>Job Aid Template</vt:lpstr>
      <vt:lpstr>1_Administrative</vt:lpstr>
      <vt:lpstr>Log in to the GA@WORK Marketplace for Suppliers</vt:lpstr>
      <vt:lpstr>Log in to the GA@WORK Marketplace for Suppliers (Part 1 of 10)</vt:lpstr>
      <vt:lpstr>Log in to the GA@WORK Marketplace for Suppliers (Part 2 of 10)</vt:lpstr>
      <vt:lpstr>Log in to the GA@WORK Marketplace for Suppliers (Part 3 of 10)</vt:lpstr>
      <vt:lpstr>Log in to the GA@WORK Marketplace for Suppliers (Part 4 of 10)</vt:lpstr>
      <vt:lpstr>Log in to the GA@WORK Marketplace for Suppliers (Part 5 of 10)</vt:lpstr>
      <vt:lpstr>Log in to the GA@WORK Marketplace for Suppliers (Part 6 of 10)</vt:lpstr>
      <vt:lpstr>Log in to the GA@WORK Marketplace for Suppliers (Part 7 of 10)</vt:lpstr>
      <vt:lpstr>Log in to the GA@WORK Marketplace for Suppliers (Part 8 of 10)</vt:lpstr>
      <vt:lpstr>Log in to the GA@WORK Marketplace for Suppliers (Part 9 of 10)</vt:lpstr>
      <vt:lpstr>Log in to the GA@WORK Marketplace for Suppliers (Part 10 of 10)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Johnson, Kristi</cp:lastModifiedBy>
  <cp:revision>2</cp:revision>
  <cp:lastPrinted>2024-05-14T19:49:44Z</cp:lastPrinted>
  <dcterms:created xsi:type="dcterms:W3CDTF">2024-01-04T16:25:20Z</dcterms:created>
  <dcterms:modified xsi:type="dcterms:W3CDTF">2026-04-30T01:45:18Z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