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49"/>
  </p:notesMasterIdLst>
  <p:sldIdLst>
    <p:sldId id="355" r:id="rId6"/>
    <p:sldId id="416" r:id="rId7"/>
    <p:sldId id="501" r:id="rId8"/>
    <p:sldId id="509" r:id="rId9"/>
    <p:sldId id="510" r:id="rId10"/>
    <p:sldId id="502" r:id="rId11"/>
    <p:sldId id="503" r:id="rId12"/>
    <p:sldId id="504" r:id="rId13"/>
    <p:sldId id="505" r:id="rId14"/>
    <p:sldId id="506" r:id="rId15"/>
    <p:sldId id="507" r:id="rId16"/>
    <p:sldId id="508" r:id="rId17"/>
    <p:sldId id="511" r:id="rId18"/>
    <p:sldId id="441" r:id="rId19"/>
    <p:sldId id="499" r:id="rId20"/>
    <p:sldId id="500" r:id="rId21"/>
    <p:sldId id="439" r:id="rId22"/>
    <p:sldId id="453" r:id="rId23"/>
    <p:sldId id="455" r:id="rId24"/>
    <p:sldId id="456" r:id="rId25"/>
    <p:sldId id="457" r:id="rId26"/>
    <p:sldId id="417" r:id="rId27"/>
    <p:sldId id="386" r:id="rId28"/>
    <p:sldId id="387" r:id="rId29"/>
    <p:sldId id="458" r:id="rId30"/>
    <p:sldId id="459" r:id="rId31"/>
    <p:sldId id="460" r:id="rId32"/>
    <p:sldId id="477" r:id="rId33"/>
    <p:sldId id="462" r:id="rId34"/>
    <p:sldId id="461" r:id="rId35"/>
    <p:sldId id="463" r:id="rId36"/>
    <p:sldId id="465" r:id="rId37"/>
    <p:sldId id="466" r:id="rId38"/>
    <p:sldId id="473" r:id="rId39"/>
    <p:sldId id="467" r:id="rId40"/>
    <p:sldId id="468" r:id="rId41"/>
    <p:sldId id="476" r:id="rId42"/>
    <p:sldId id="469" r:id="rId43"/>
    <p:sldId id="470" r:id="rId44"/>
    <p:sldId id="471" r:id="rId45"/>
    <p:sldId id="472" r:id="rId46"/>
    <p:sldId id="474" r:id="rId47"/>
    <p:sldId id="440" r:id="rId48"/>
  </p:sldIdLst>
  <p:sldSz cx="12192000" cy="16256000"/>
  <p:notesSz cx="7315200" cy="9601200"/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8B4D0C-8107-2CFB-10D1-C3F7FFDC4CEE}" name="Krystopa, Rebecca" initials="KR" userId="S::rebecca.krystopa@doas.ga.gov::2f2fdda7-600e-4637-aefd-f5ea6086a5a0" providerId="AD"/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A6C03AB1-8E7C-7E09-B1AE-C5E0DCE5B814}" name="Stewart, Alexandra" initials="SA" userId="S::alexandra.stewart@doas.ga.gov::3f324179-5079-4e8c-9567-70d9ee78726e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14050DF4-5A79-A81B-870B-F71F08C740B9}" name="Carter, Deona" initials="CD" userId="S::dmcarter_tcsg.edu#ext#@gets.onmicrosoft.com::8b7bed87-ce7f-4433-964f-68a9215d084b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3138" y="57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tags" Target="tags/tag1.xml"/><Relationship Id="rId55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Navas" userId="S::andrea.navas_optisconsulting.com#ext#@gets.onmicrosoft.com::a296c1ff-ded4-4a10-8a82-09fce6e42500" providerId="AD" clId="Web-{59D72E1F-41D2-974E-0CF8-F54664EF2DFD}"/>
    <pc:docChg chg="modSld">
      <pc:chgData name="Andrea Navas" userId="S::andrea.navas_optisconsulting.com#ext#@gets.onmicrosoft.com::a296c1ff-ded4-4a10-8a82-09fce6e42500" providerId="AD" clId="Web-{59D72E1F-41D2-974E-0CF8-F54664EF2DFD}" dt="2025-08-01T18:49:13.521" v="0" actId="1076"/>
      <pc:docMkLst>
        <pc:docMk/>
      </pc:docMkLst>
      <pc:sldChg chg="modSp">
        <pc:chgData name="Andrea Navas" userId="S::andrea.navas_optisconsulting.com#ext#@gets.onmicrosoft.com::a296c1ff-ded4-4a10-8a82-09fce6e42500" providerId="AD" clId="Web-{59D72E1F-41D2-974E-0CF8-F54664EF2DFD}" dt="2025-08-01T18:49:13.521" v="0" actId="1076"/>
        <pc:sldMkLst>
          <pc:docMk/>
          <pc:sldMk cId="3976889768" sldId="416"/>
        </pc:sldMkLst>
      </pc:sldChg>
    </pc:docChg>
  </pc:docChgLst>
  <pc:docChgLst>
    <pc:chgData name="Swartout, Darcy" userId="1c015fc4-41a8-4efb-8017-be6f6fc86c37" providerId="ADAL" clId="{4B9AFC32-AB09-4D6F-BDF1-08450E906250}"/>
    <pc:docChg chg="modMainMaster">
      <pc:chgData name="Swartout, Darcy" userId="1c015fc4-41a8-4efb-8017-be6f6fc86c37" providerId="ADAL" clId="{4B9AFC32-AB09-4D6F-BDF1-08450E906250}" dt="2025-09-08T18:45:21.660" v="0"/>
      <pc:docMkLst>
        <pc:docMk/>
      </pc:docMkLst>
      <pc:sldMasterChg chg="modSldLayout">
        <pc:chgData name="Swartout, Darcy" userId="1c015fc4-41a8-4efb-8017-be6f6fc86c37" providerId="ADAL" clId="{4B9AFC32-AB09-4D6F-BDF1-08450E906250}" dt="2025-09-08T18:45:21.660" v="0"/>
        <pc:sldMasterMkLst>
          <pc:docMk/>
          <pc:sldMasterMk cId="626881921" sldId="2147483711"/>
        </pc:sldMasterMkLst>
        <pc:sldLayoutChg chg="addSp modSp">
          <pc:chgData name="Swartout, Darcy" userId="1c015fc4-41a8-4efb-8017-be6f6fc86c37" providerId="ADAL" clId="{4B9AFC32-AB09-4D6F-BDF1-08450E906250}" dt="2025-09-08T18:45:21.660" v="0"/>
          <pc:sldLayoutMkLst>
            <pc:docMk/>
            <pc:sldMasterMk cId="626881921" sldId="2147483711"/>
            <pc:sldLayoutMk cId="2932939049" sldId="2147483714"/>
          </pc:sldLayoutMkLst>
          <pc:spChg chg="add mod">
            <ac:chgData name="Swartout, Darcy" userId="1c015fc4-41a8-4efb-8017-be6f6fc86c37" providerId="ADAL" clId="{4B9AFC32-AB09-4D6F-BDF1-08450E906250}" dt="2025-09-08T18:45:21.660" v="0"/>
            <ac:spMkLst>
              <pc:docMk/>
              <pc:sldMasterMk cId="626881921" sldId="2147483711"/>
              <pc:sldLayoutMk cId="2932939049" sldId="2147483714"/>
              <ac:spMk id="9" creationId="{48F0A112-EB2F-95E7-6F10-039C3C8C8E94}"/>
            </ac:spMkLst>
          </pc:spChg>
        </pc:sldLayoutChg>
      </pc:sldMasterChg>
    </pc:docChg>
  </pc:docChgLst>
  <pc:docChgLst>
    <pc:chgData name="McClester, Ryan" userId="5f0298cf-8456-4577-8b9b-8f3379c01079" providerId="ADAL" clId="{981BBCC1-25A3-4527-B13C-5929CB8944CC}"/>
    <pc:docChg chg="modSld">
      <pc:chgData name="McClester, Ryan" userId="5f0298cf-8456-4577-8b9b-8f3379c01079" providerId="ADAL" clId="{981BBCC1-25A3-4527-B13C-5929CB8944CC}" dt="2025-07-23T19:46:06.055" v="8" actId="1076"/>
      <pc:docMkLst>
        <pc:docMk/>
      </pc:docMkLst>
      <pc:sldChg chg="modSp mod">
        <pc:chgData name="McClester, Ryan" userId="5f0298cf-8456-4577-8b9b-8f3379c01079" providerId="ADAL" clId="{981BBCC1-25A3-4527-B13C-5929CB8944CC}" dt="2025-07-23T19:37:38.732" v="3" actId="20577"/>
        <pc:sldMkLst>
          <pc:docMk/>
          <pc:sldMk cId="2544948871" sldId="386"/>
        </pc:sldMkLst>
      </pc:sldChg>
      <pc:sldChg chg="modSp mod">
        <pc:chgData name="McClester, Ryan" userId="5f0298cf-8456-4577-8b9b-8f3379c01079" providerId="ADAL" clId="{981BBCC1-25A3-4527-B13C-5929CB8944CC}" dt="2025-07-23T19:46:06.055" v="8" actId="1076"/>
        <pc:sldMkLst>
          <pc:docMk/>
          <pc:sldMk cId="2617439523" sldId="502"/>
        </pc:sldMkLst>
      </pc:sldChg>
    </pc:docChg>
  </pc:docChgLst>
  <pc:docChgLst>
    <pc:chgData name="Navas, Andrea" userId="8ab5f365-19e7-467e-867f-923a8cab8b55" providerId="ADAL" clId="{21CB5E89-69F6-446B-AEC5-A21BB3B32D44}"/>
    <pc:docChg chg="modSld">
      <pc:chgData name="Navas, Andrea" userId="8ab5f365-19e7-467e-867f-923a8cab8b55" providerId="ADAL" clId="{21CB5E89-69F6-446B-AEC5-A21BB3B32D44}" dt="2025-09-24T15:39:30.955" v="18" actId="20577"/>
      <pc:docMkLst>
        <pc:docMk/>
      </pc:docMkLst>
      <pc:sldChg chg="modSp mod">
        <pc:chgData name="Navas, Andrea" userId="8ab5f365-19e7-467e-867f-923a8cab8b55" providerId="ADAL" clId="{21CB5E89-69F6-446B-AEC5-A21BB3B32D44}" dt="2025-09-24T15:39:30.955" v="18" actId="20577"/>
        <pc:sldMkLst>
          <pc:docMk/>
          <pc:sldMk cId="1095831267" sldId="417"/>
        </pc:sldMkLst>
        <pc:spChg chg="mod">
          <ac:chgData name="Navas, Andrea" userId="8ab5f365-19e7-467e-867f-923a8cab8b55" providerId="ADAL" clId="{21CB5E89-69F6-446B-AEC5-A21BB3B32D44}" dt="2025-09-24T15:39:30.955" v="18" actId="20577"/>
          <ac:spMkLst>
            <pc:docMk/>
            <pc:sldMk cId="1095831267" sldId="417"/>
            <ac:spMk id="7" creationId="{2E88E39B-0BCC-B4A4-DABE-F4F7BC0CF6E3}"/>
          </ac:spMkLst>
        </pc:spChg>
      </pc:sldChg>
    </pc:docChg>
  </pc:docChgLst>
  <pc:docChgLst>
    <pc:chgData name="Swartout, Darcy" userId="1c015fc4-41a8-4efb-8017-be6f6fc86c37" providerId="ADAL" clId="{CC1F349F-D153-4B1D-8178-FECF58BDB9B2}"/>
    <pc:docChg chg="custSel modSld">
      <pc:chgData name="Swartout, Darcy" userId="1c015fc4-41a8-4efb-8017-be6f6fc86c37" providerId="ADAL" clId="{CC1F349F-D153-4B1D-8178-FECF58BDB9B2}" dt="2025-07-22T23:14:02.287" v="188" actId="403"/>
      <pc:docMkLst>
        <pc:docMk/>
      </pc:docMkLst>
      <pc:sldChg chg="modSp mod">
        <pc:chgData name="Swartout, Darcy" userId="1c015fc4-41a8-4efb-8017-be6f6fc86c37" providerId="ADAL" clId="{CC1F349F-D153-4B1D-8178-FECF58BDB9B2}" dt="2025-07-22T23:10:22.391" v="105" actId="403"/>
        <pc:sldMkLst>
          <pc:docMk/>
          <pc:sldMk cId="2544948871" sldId="386"/>
        </pc:sldMkLst>
      </pc:sldChg>
      <pc:sldChg chg="modSp mod">
        <pc:chgData name="Swartout, Darcy" userId="1c015fc4-41a8-4efb-8017-be6f6fc86c37" providerId="ADAL" clId="{CC1F349F-D153-4B1D-8178-FECF58BDB9B2}" dt="2025-07-22T23:10:30.498" v="109" actId="403"/>
        <pc:sldMkLst>
          <pc:docMk/>
          <pc:sldMk cId="3965385533" sldId="387"/>
        </pc:sldMkLst>
      </pc:sldChg>
      <pc:sldChg chg="modSp mod">
        <pc:chgData name="Swartout, Darcy" userId="1c015fc4-41a8-4efb-8017-be6f6fc86c37" providerId="ADAL" clId="{CC1F349F-D153-4B1D-8178-FECF58BDB9B2}" dt="2025-07-22T23:14:02.287" v="188" actId="403"/>
        <pc:sldMkLst>
          <pc:docMk/>
          <pc:sldMk cId="3976889768" sldId="416"/>
        </pc:sldMkLst>
      </pc:sldChg>
      <pc:sldChg chg="modSp mod">
        <pc:chgData name="Swartout, Darcy" userId="1c015fc4-41a8-4efb-8017-be6f6fc86c37" providerId="ADAL" clId="{CC1F349F-D153-4B1D-8178-FECF58BDB9B2}" dt="2025-07-22T23:10:15.812" v="103" actId="403"/>
        <pc:sldMkLst>
          <pc:docMk/>
          <pc:sldMk cId="1095831267" sldId="417"/>
        </pc:sldMkLst>
      </pc:sldChg>
      <pc:sldChg chg="modSp mod">
        <pc:chgData name="Swartout, Darcy" userId="1c015fc4-41a8-4efb-8017-be6f6fc86c37" providerId="ADAL" clId="{CC1F349F-D153-4B1D-8178-FECF58BDB9B2}" dt="2025-07-22T23:12:38.825" v="153" actId="403"/>
        <pc:sldMkLst>
          <pc:docMk/>
          <pc:sldMk cId="3429901657" sldId="439"/>
        </pc:sldMkLst>
      </pc:sldChg>
      <pc:sldChg chg="modSp mod">
        <pc:chgData name="Swartout, Darcy" userId="1c015fc4-41a8-4efb-8017-be6f6fc86c37" providerId="ADAL" clId="{CC1F349F-D153-4B1D-8178-FECF58BDB9B2}" dt="2025-07-22T23:12:15.573" v="147" actId="403"/>
        <pc:sldMkLst>
          <pc:docMk/>
          <pc:sldMk cId="2478711823" sldId="440"/>
        </pc:sldMkLst>
      </pc:sldChg>
      <pc:sldChg chg="modSp mod">
        <pc:chgData name="Swartout, Darcy" userId="1c015fc4-41a8-4efb-8017-be6f6fc86c37" providerId="ADAL" clId="{CC1F349F-D153-4B1D-8178-FECF58BDB9B2}" dt="2025-07-22T23:12:54.380" v="159" actId="403"/>
        <pc:sldMkLst>
          <pc:docMk/>
          <pc:sldMk cId="4115086735" sldId="441"/>
        </pc:sldMkLst>
      </pc:sldChg>
      <pc:sldChg chg="modSp mod">
        <pc:chgData name="Swartout, Darcy" userId="1c015fc4-41a8-4efb-8017-be6f6fc86c37" providerId="ADAL" clId="{CC1F349F-D153-4B1D-8178-FECF58BDB9B2}" dt="2025-07-22T23:12:33.787" v="151" actId="403"/>
        <pc:sldMkLst>
          <pc:docMk/>
          <pc:sldMk cId="193356189" sldId="453"/>
        </pc:sldMkLst>
      </pc:sldChg>
      <pc:sldChg chg="modSp mod">
        <pc:chgData name="Swartout, Darcy" userId="1c015fc4-41a8-4efb-8017-be6f6fc86c37" providerId="ADAL" clId="{CC1F349F-D153-4B1D-8178-FECF58BDB9B2}" dt="2025-07-22T23:12:27.266" v="149" actId="403"/>
        <pc:sldMkLst>
          <pc:docMk/>
          <pc:sldMk cId="1548296497" sldId="455"/>
        </pc:sldMkLst>
      </pc:sldChg>
      <pc:sldChg chg="modSp mod">
        <pc:chgData name="Swartout, Darcy" userId="1c015fc4-41a8-4efb-8017-be6f6fc86c37" providerId="ADAL" clId="{CC1F349F-D153-4B1D-8178-FECF58BDB9B2}" dt="2025-07-22T23:10:03.672" v="99" actId="403"/>
        <pc:sldMkLst>
          <pc:docMk/>
          <pc:sldMk cId="3843264213" sldId="456"/>
        </pc:sldMkLst>
      </pc:sldChg>
      <pc:sldChg chg="modSp mod">
        <pc:chgData name="Swartout, Darcy" userId="1c015fc4-41a8-4efb-8017-be6f6fc86c37" providerId="ADAL" clId="{CC1F349F-D153-4B1D-8178-FECF58BDB9B2}" dt="2025-07-22T23:10:10.314" v="101" actId="403"/>
        <pc:sldMkLst>
          <pc:docMk/>
          <pc:sldMk cId="2474027188" sldId="457"/>
        </pc:sldMkLst>
      </pc:sldChg>
      <pc:sldChg chg="modSp mod">
        <pc:chgData name="Swartout, Darcy" userId="1c015fc4-41a8-4efb-8017-be6f6fc86c37" providerId="ADAL" clId="{CC1F349F-D153-4B1D-8178-FECF58BDB9B2}" dt="2025-07-22T23:10:36.121" v="111" actId="403"/>
        <pc:sldMkLst>
          <pc:docMk/>
          <pc:sldMk cId="1939553852" sldId="458"/>
        </pc:sldMkLst>
      </pc:sldChg>
      <pc:sldChg chg="modSp mod">
        <pc:chgData name="Swartout, Darcy" userId="1c015fc4-41a8-4efb-8017-be6f6fc86c37" providerId="ADAL" clId="{CC1F349F-D153-4B1D-8178-FECF58BDB9B2}" dt="2025-07-22T23:10:41.842" v="113" actId="403"/>
        <pc:sldMkLst>
          <pc:docMk/>
          <pc:sldMk cId="917318888" sldId="459"/>
        </pc:sldMkLst>
      </pc:sldChg>
      <pc:sldChg chg="modSp mod">
        <pc:chgData name="Swartout, Darcy" userId="1c015fc4-41a8-4efb-8017-be6f6fc86c37" providerId="ADAL" clId="{CC1F349F-D153-4B1D-8178-FECF58BDB9B2}" dt="2025-07-22T23:10:48.083" v="115" actId="403"/>
        <pc:sldMkLst>
          <pc:docMk/>
          <pc:sldMk cId="3004158870" sldId="460"/>
        </pc:sldMkLst>
      </pc:sldChg>
      <pc:sldChg chg="modSp mod">
        <pc:chgData name="Swartout, Darcy" userId="1c015fc4-41a8-4efb-8017-be6f6fc86c37" providerId="ADAL" clId="{CC1F349F-D153-4B1D-8178-FECF58BDB9B2}" dt="2025-07-22T23:11:05.522" v="121" actId="403"/>
        <pc:sldMkLst>
          <pc:docMk/>
          <pc:sldMk cId="906212681" sldId="461"/>
        </pc:sldMkLst>
      </pc:sldChg>
      <pc:sldChg chg="modSp mod">
        <pc:chgData name="Swartout, Darcy" userId="1c015fc4-41a8-4efb-8017-be6f6fc86c37" providerId="ADAL" clId="{CC1F349F-D153-4B1D-8178-FECF58BDB9B2}" dt="2025-07-22T23:10:59.905" v="119" actId="403"/>
        <pc:sldMkLst>
          <pc:docMk/>
          <pc:sldMk cId="809697376" sldId="462"/>
        </pc:sldMkLst>
      </pc:sldChg>
      <pc:sldChg chg="modSp mod">
        <pc:chgData name="Swartout, Darcy" userId="1c015fc4-41a8-4efb-8017-be6f6fc86c37" providerId="ADAL" clId="{CC1F349F-D153-4B1D-8178-FECF58BDB9B2}" dt="2025-07-22T23:11:11.704" v="123" actId="403"/>
        <pc:sldMkLst>
          <pc:docMk/>
          <pc:sldMk cId="3859209306" sldId="463"/>
        </pc:sldMkLst>
      </pc:sldChg>
      <pc:sldChg chg="modSp mod">
        <pc:chgData name="Swartout, Darcy" userId="1c015fc4-41a8-4efb-8017-be6f6fc86c37" providerId="ADAL" clId="{CC1F349F-D153-4B1D-8178-FECF58BDB9B2}" dt="2025-07-22T23:11:17.921" v="125" actId="403"/>
        <pc:sldMkLst>
          <pc:docMk/>
          <pc:sldMk cId="1240178933" sldId="465"/>
        </pc:sldMkLst>
      </pc:sldChg>
      <pc:sldChg chg="modSp mod">
        <pc:chgData name="Swartout, Darcy" userId="1c015fc4-41a8-4efb-8017-be6f6fc86c37" providerId="ADAL" clId="{CC1F349F-D153-4B1D-8178-FECF58BDB9B2}" dt="2025-07-22T23:11:22.932" v="127" actId="403"/>
        <pc:sldMkLst>
          <pc:docMk/>
          <pc:sldMk cId="3696873961" sldId="466"/>
        </pc:sldMkLst>
      </pc:sldChg>
      <pc:sldChg chg="modSp mod">
        <pc:chgData name="Swartout, Darcy" userId="1c015fc4-41a8-4efb-8017-be6f6fc86c37" providerId="ADAL" clId="{CC1F349F-D153-4B1D-8178-FECF58BDB9B2}" dt="2025-07-22T23:11:34.107" v="131" actId="403"/>
        <pc:sldMkLst>
          <pc:docMk/>
          <pc:sldMk cId="4223605746" sldId="467"/>
        </pc:sldMkLst>
      </pc:sldChg>
      <pc:sldChg chg="modSp mod">
        <pc:chgData name="Swartout, Darcy" userId="1c015fc4-41a8-4efb-8017-be6f6fc86c37" providerId="ADAL" clId="{CC1F349F-D153-4B1D-8178-FECF58BDB9B2}" dt="2025-07-22T23:11:39.594" v="133" actId="403"/>
        <pc:sldMkLst>
          <pc:docMk/>
          <pc:sldMk cId="3656760442" sldId="468"/>
        </pc:sldMkLst>
      </pc:sldChg>
      <pc:sldChg chg="modSp mod">
        <pc:chgData name="Swartout, Darcy" userId="1c015fc4-41a8-4efb-8017-be6f6fc86c37" providerId="ADAL" clId="{CC1F349F-D153-4B1D-8178-FECF58BDB9B2}" dt="2025-07-22T23:11:50.941" v="137" actId="403"/>
        <pc:sldMkLst>
          <pc:docMk/>
          <pc:sldMk cId="4219140019" sldId="469"/>
        </pc:sldMkLst>
      </pc:sldChg>
      <pc:sldChg chg="modSp mod">
        <pc:chgData name="Swartout, Darcy" userId="1c015fc4-41a8-4efb-8017-be6f6fc86c37" providerId="ADAL" clId="{CC1F349F-D153-4B1D-8178-FECF58BDB9B2}" dt="2025-07-22T23:11:55.649" v="139" actId="403"/>
        <pc:sldMkLst>
          <pc:docMk/>
          <pc:sldMk cId="670246034" sldId="470"/>
        </pc:sldMkLst>
      </pc:sldChg>
      <pc:sldChg chg="modSp mod">
        <pc:chgData name="Swartout, Darcy" userId="1c015fc4-41a8-4efb-8017-be6f6fc86c37" providerId="ADAL" clId="{CC1F349F-D153-4B1D-8178-FECF58BDB9B2}" dt="2025-07-22T23:12:00.877" v="141" actId="403"/>
        <pc:sldMkLst>
          <pc:docMk/>
          <pc:sldMk cId="681398835" sldId="471"/>
        </pc:sldMkLst>
      </pc:sldChg>
      <pc:sldChg chg="modSp mod">
        <pc:chgData name="Swartout, Darcy" userId="1c015fc4-41a8-4efb-8017-be6f6fc86c37" providerId="ADAL" clId="{CC1F349F-D153-4B1D-8178-FECF58BDB9B2}" dt="2025-07-22T23:12:05.845" v="143" actId="403"/>
        <pc:sldMkLst>
          <pc:docMk/>
          <pc:sldMk cId="2569600944" sldId="472"/>
        </pc:sldMkLst>
      </pc:sldChg>
      <pc:sldChg chg="modSp mod">
        <pc:chgData name="Swartout, Darcy" userId="1c015fc4-41a8-4efb-8017-be6f6fc86c37" providerId="ADAL" clId="{CC1F349F-D153-4B1D-8178-FECF58BDB9B2}" dt="2025-07-22T23:11:28.043" v="129" actId="403"/>
        <pc:sldMkLst>
          <pc:docMk/>
          <pc:sldMk cId="3541117432" sldId="473"/>
        </pc:sldMkLst>
      </pc:sldChg>
      <pc:sldChg chg="modSp mod">
        <pc:chgData name="Swartout, Darcy" userId="1c015fc4-41a8-4efb-8017-be6f6fc86c37" providerId="ADAL" clId="{CC1F349F-D153-4B1D-8178-FECF58BDB9B2}" dt="2025-07-22T23:12:11.181" v="145" actId="403"/>
        <pc:sldMkLst>
          <pc:docMk/>
          <pc:sldMk cId="425733941" sldId="474"/>
        </pc:sldMkLst>
      </pc:sldChg>
      <pc:sldChg chg="modSp mod">
        <pc:chgData name="Swartout, Darcy" userId="1c015fc4-41a8-4efb-8017-be6f6fc86c37" providerId="ADAL" clId="{CC1F349F-D153-4B1D-8178-FECF58BDB9B2}" dt="2025-07-22T23:11:45.448" v="135" actId="403"/>
        <pc:sldMkLst>
          <pc:docMk/>
          <pc:sldMk cId="1661393935" sldId="476"/>
        </pc:sldMkLst>
      </pc:sldChg>
      <pc:sldChg chg="modSp mod">
        <pc:chgData name="Swartout, Darcy" userId="1c015fc4-41a8-4efb-8017-be6f6fc86c37" providerId="ADAL" clId="{CC1F349F-D153-4B1D-8178-FECF58BDB9B2}" dt="2025-07-22T23:10:53.697" v="117" actId="403"/>
        <pc:sldMkLst>
          <pc:docMk/>
          <pc:sldMk cId="2576545459" sldId="477"/>
        </pc:sldMkLst>
      </pc:sldChg>
      <pc:sldChg chg="modSp mod">
        <pc:chgData name="Swartout, Darcy" userId="1c015fc4-41a8-4efb-8017-be6f6fc86c37" providerId="ADAL" clId="{CC1F349F-D153-4B1D-8178-FECF58BDB9B2}" dt="2025-07-22T23:12:49.401" v="157" actId="403"/>
        <pc:sldMkLst>
          <pc:docMk/>
          <pc:sldMk cId="343910023" sldId="499"/>
        </pc:sldMkLst>
      </pc:sldChg>
      <pc:sldChg chg="modSp mod">
        <pc:chgData name="Swartout, Darcy" userId="1c015fc4-41a8-4efb-8017-be6f6fc86c37" providerId="ADAL" clId="{CC1F349F-D153-4B1D-8178-FECF58BDB9B2}" dt="2025-07-22T23:12:43.382" v="155" actId="403"/>
        <pc:sldMkLst>
          <pc:docMk/>
          <pc:sldMk cId="3842456514" sldId="500"/>
        </pc:sldMkLst>
      </pc:sldChg>
      <pc:sldChg chg="modSp mod">
        <pc:chgData name="Swartout, Darcy" userId="1c015fc4-41a8-4efb-8017-be6f6fc86c37" providerId="ADAL" clId="{CC1F349F-D153-4B1D-8178-FECF58BDB9B2}" dt="2025-07-22T23:13:56.160" v="185" actId="403"/>
        <pc:sldMkLst>
          <pc:docMk/>
          <pc:sldMk cId="204823233" sldId="501"/>
        </pc:sldMkLst>
      </pc:sldChg>
      <pc:sldChg chg="modSp mod">
        <pc:chgData name="Swartout, Darcy" userId="1c015fc4-41a8-4efb-8017-be6f6fc86c37" providerId="ADAL" clId="{CC1F349F-D153-4B1D-8178-FECF58BDB9B2}" dt="2025-07-22T23:13:37.599" v="177" actId="403"/>
        <pc:sldMkLst>
          <pc:docMk/>
          <pc:sldMk cId="2617439523" sldId="502"/>
        </pc:sldMkLst>
      </pc:sldChg>
      <pc:sldChg chg="modSp mod">
        <pc:chgData name="Swartout, Darcy" userId="1c015fc4-41a8-4efb-8017-be6f6fc86c37" providerId="ADAL" clId="{CC1F349F-D153-4B1D-8178-FECF58BDB9B2}" dt="2025-07-22T23:13:32.837" v="174" actId="403"/>
        <pc:sldMkLst>
          <pc:docMk/>
          <pc:sldMk cId="1281015417" sldId="503"/>
        </pc:sldMkLst>
      </pc:sldChg>
      <pc:sldChg chg="modSp mod">
        <pc:chgData name="Swartout, Darcy" userId="1c015fc4-41a8-4efb-8017-be6f6fc86c37" providerId="ADAL" clId="{CC1F349F-D153-4B1D-8178-FECF58BDB9B2}" dt="2025-07-22T23:13:22.898" v="171" actId="403"/>
        <pc:sldMkLst>
          <pc:docMk/>
          <pc:sldMk cId="2724313462" sldId="504"/>
        </pc:sldMkLst>
      </pc:sldChg>
      <pc:sldChg chg="modSp mod">
        <pc:chgData name="Swartout, Darcy" userId="1c015fc4-41a8-4efb-8017-be6f6fc86c37" providerId="ADAL" clId="{CC1F349F-D153-4B1D-8178-FECF58BDB9B2}" dt="2025-07-22T23:13:16.893" v="168" actId="20577"/>
        <pc:sldMkLst>
          <pc:docMk/>
          <pc:sldMk cId="2425107800" sldId="505"/>
        </pc:sldMkLst>
      </pc:sldChg>
      <pc:sldChg chg="modSp mod">
        <pc:chgData name="Swartout, Darcy" userId="1c015fc4-41a8-4efb-8017-be6f6fc86c37" providerId="ADAL" clId="{CC1F349F-D153-4B1D-8178-FECF58BDB9B2}" dt="2025-07-22T23:13:14.287" v="167" actId="403"/>
        <pc:sldMkLst>
          <pc:docMk/>
          <pc:sldMk cId="509106699" sldId="506"/>
        </pc:sldMkLst>
      </pc:sldChg>
      <pc:sldChg chg="modSp mod">
        <pc:chgData name="Swartout, Darcy" userId="1c015fc4-41a8-4efb-8017-be6f6fc86c37" providerId="ADAL" clId="{CC1F349F-D153-4B1D-8178-FECF58BDB9B2}" dt="2025-07-22T23:13:09.968" v="165" actId="403"/>
        <pc:sldMkLst>
          <pc:docMk/>
          <pc:sldMk cId="380227174" sldId="507"/>
        </pc:sldMkLst>
      </pc:sldChg>
      <pc:sldChg chg="modSp mod">
        <pc:chgData name="Swartout, Darcy" userId="1c015fc4-41a8-4efb-8017-be6f6fc86c37" providerId="ADAL" clId="{CC1F349F-D153-4B1D-8178-FECF58BDB9B2}" dt="2025-07-22T23:13:04.528" v="163" actId="403"/>
        <pc:sldMkLst>
          <pc:docMk/>
          <pc:sldMk cId="24742672" sldId="508"/>
        </pc:sldMkLst>
      </pc:sldChg>
      <pc:sldChg chg="modSp mod">
        <pc:chgData name="Swartout, Darcy" userId="1c015fc4-41a8-4efb-8017-be6f6fc86c37" providerId="ADAL" clId="{CC1F349F-D153-4B1D-8178-FECF58BDB9B2}" dt="2025-07-22T23:13:49.367" v="182" actId="403"/>
        <pc:sldMkLst>
          <pc:docMk/>
          <pc:sldMk cId="2641737201" sldId="509"/>
        </pc:sldMkLst>
      </pc:sldChg>
      <pc:sldChg chg="modSp mod">
        <pc:chgData name="Swartout, Darcy" userId="1c015fc4-41a8-4efb-8017-be6f6fc86c37" providerId="ADAL" clId="{CC1F349F-D153-4B1D-8178-FECF58BDB9B2}" dt="2025-07-22T23:13:44.704" v="179" actId="403"/>
        <pc:sldMkLst>
          <pc:docMk/>
          <pc:sldMk cId="191719476" sldId="510"/>
        </pc:sldMkLst>
      </pc:sldChg>
      <pc:sldChg chg="modSp mod">
        <pc:chgData name="Swartout, Darcy" userId="1c015fc4-41a8-4efb-8017-be6f6fc86c37" providerId="ADAL" clId="{CC1F349F-D153-4B1D-8178-FECF58BDB9B2}" dt="2025-07-22T23:12:58.816" v="161" actId="403"/>
        <pc:sldMkLst>
          <pc:docMk/>
          <pc:sldMk cId="1351755853" sldId="5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8AD75-432A-7649-D79A-419060D70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AA58E8-E204-CC54-9CD3-DAB710A91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5BDA5-90C1-FBC2-8763-AC01BCD9A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28292-6B1C-2795-20D2-886074C56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80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859E6-4747-F084-A2EB-10CA920C4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80ACE1-F6C1-E8CB-CE99-0F9545BFF5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45AD50-2F09-C668-D043-51FC761CA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486E7-C603-299F-0387-403F428F0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57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36772-5A3B-B421-95AD-D690B9C62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098B9A-467E-1966-6CE5-CD85016ED1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97350C-BBF6-ACB1-F9AB-F1680013F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17322-48AB-FA0C-C2C5-21FCD9E2F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60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2D44A-F0AA-C707-7490-A8C59293D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B2796A-A2F1-97D5-F32A-4DA752990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702FC0-C076-EF16-9488-7107E0305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10BC5-EF49-DB76-F2DF-167E9691B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F99EE-B2D2-41D4-83DE-2320E59029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74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80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0B0E9-6808-F44B-087C-D1FDE419B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F3AB92-A46A-BB17-519B-BA55335264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5F5A2C-6F3B-5432-0411-143F0461F8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FF287-A8E5-7BCE-240A-60178D8E4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F99EE-B2D2-41D4-83DE-2320E59029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388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0B0E9-6808-F44B-087C-D1FDE419B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F3AB92-A46A-BB17-519B-BA55335264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5F5A2C-6F3B-5432-0411-143F0461F8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FF287-A8E5-7BCE-240A-60178D8E4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F99EE-B2D2-41D4-83DE-2320E59029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38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8F0A112-EB2F-95E7-6F10-039C3C8C8E94}"/>
              </a:ext>
            </a:extLst>
          </p:cNvPr>
          <p:cNvSpPr txBox="1"/>
          <p:nvPr userDrawn="1"/>
        </p:nvSpPr>
        <p:spPr>
          <a:xfrm>
            <a:off x="318654" y="1491929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Respond to Sourcing Events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9" y="4235339"/>
            <a:ext cx="10542314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</a:t>
            </a:r>
            <a:r>
              <a:rPr lang="en-US" i="1">
                <a:latin typeface="Arial"/>
                <a:cs typeface="Arial"/>
              </a:rPr>
              <a:t>Suppliers </a:t>
            </a:r>
            <a:r>
              <a:rPr lang="en-US">
                <a:latin typeface="Arial"/>
                <a:cs typeface="Arial"/>
              </a:rPr>
              <a:t>how to </a:t>
            </a:r>
            <a:r>
              <a:rPr lang="en-US" i="1">
                <a:latin typeface="Arial"/>
                <a:cs typeface="Arial"/>
              </a:rPr>
              <a:t>Respond to Sourcing Events </a:t>
            </a:r>
            <a:r>
              <a:rPr lang="en-US">
                <a:latin typeface="Arial"/>
                <a:cs typeface="Arial"/>
              </a:rPr>
              <a:t>in </a:t>
            </a:r>
            <a:r>
              <a:rPr lang="en-US" i="1">
                <a:latin typeface="Arial"/>
                <a:cs typeface="Arial"/>
              </a:rPr>
              <a:t>GA@WORK Marketplace for Suppliers.</a:t>
            </a:r>
          </a:p>
          <a:p>
            <a:pPr marL="114300" marR="0" lvl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To learn how to register or review the public bids portal information, review the job aids for those processes.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Access </a:t>
            </a:r>
            <a:r>
              <a:rPr lang="en-US" b="1"/>
              <a:t>Participation Email </a:t>
            </a:r>
            <a:r>
              <a:rPr lang="en-US"/>
              <a:t>or </a:t>
            </a:r>
            <a:r>
              <a:rPr lang="en-US" b="1"/>
              <a:t>Public Opportunities</a:t>
            </a:r>
            <a:r>
              <a:rPr lang="en-US"/>
              <a:t>.</a:t>
            </a:r>
          </a:p>
          <a:p>
            <a:r>
              <a:rPr lang="en-US">
                <a:latin typeface="Arial"/>
                <a:cs typeface="Arial"/>
              </a:rPr>
              <a:t>Access </a:t>
            </a:r>
            <a:r>
              <a:rPr lang="en-US" b="1">
                <a:latin typeface="Arial"/>
                <a:cs typeface="Arial"/>
              </a:rPr>
              <a:t>Sourcing Events</a:t>
            </a:r>
            <a:r>
              <a:rPr lang="en-US">
                <a:latin typeface="Arial"/>
                <a:cs typeface="Arial"/>
              </a:rPr>
              <a:t>.</a:t>
            </a:r>
            <a:r>
              <a:rPr lang="en-US" b="1">
                <a:latin typeface="Arial"/>
                <a:cs typeface="Arial"/>
              </a:rPr>
              <a:t> </a:t>
            </a:r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Enter </a:t>
            </a:r>
            <a:r>
              <a:rPr lang="en-US" b="1">
                <a:latin typeface="Arial"/>
                <a:cs typeface="Arial"/>
              </a:rPr>
              <a:t>Sourcing Events </a:t>
            </a:r>
            <a:r>
              <a:rPr lang="en-US">
                <a:latin typeface="Arial"/>
                <a:cs typeface="Arial"/>
              </a:rPr>
              <a:t>information. </a:t>
            </a:r>
          </a:p>
          <a:p>
            <a:r>
              <a:rPr lang="en-US">
                <a:latin typeface="Arial"/>
                <a:cs typeface="Arial"/>
              </a:rPr>
              <a:t>Submit </a:t>
            </a:r>
            <a:r>
              <a:rPr lang="en-US" b="1">
                <a:latin typeface="Arial"/>
                <a:cs typeface="Arial"/>
              </a:rPr>
              <a:t>Sourcing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b="1">
                <a:latin typeface="Arial"/>
                <a:cs typeface="Arial"/>
              </a:rPr>
              <a:t>Event Bid Response</a:t>
            </a:r>
            <a:r>
              <a:rPr lang="en-US">
                <a:latin typeface="Arial"/>
                <a:cs typeface="Arial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3823" y="13640233"/>
            <a:ext cx="1919927" cy="780851"/>
          </a:xfrm>
        </p:spPr>
        <p:txBody>
          <a:bodyPr/>
          <a:lstStyle/>
          <a:p>
            <a:r>
              <a:rPr lang="en-US"/>
              <a:t>Access Participation Email or Public Opportunities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02939" y="13697149"/>
            <a:ext cx="1770514" cy="771525"/>
          </a:xfrm>
        </p:spPr>
        <p:txBody>
          <a:bodyPr/>
          <a:lstStyle/>
          <a:p>
            <a:r>
              <a:rPr lang="en-US"/>
              <a:t>Access Sourcing Event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30673" y="13697149"/>
            <a:ext cx="1770514" cy="771525"/>
          </a:xfrm>
        </p:spPr>
        <p:txBody>
          <a:bodyPr/>
          <a:lstStyle/>
          <a:p>
            <a:r>
              <a:rPr lang="en-US"/>
              <a:t>Enter  Sourcing Event Information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9752" y="13531770"/>
            <a:ext cx="1550800" cy="93941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Submit Sourcing Event Bid Response</a:t>
            </a:r>
            <a:endParaRPr lang="en-US" err="1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EB9B0-0F68-B62A-EB56-15E5038A7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98D7FD-A4DA-268D-FE20-D1623C5D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/>
              <a:t>Respond to Sourcing Events </a:t>
            </a:r>
            <a:br>
              <a:rPr lang="en-US" sz="4400"/>
            </a:br>
            <a:r>
              <a:rPr lang="en-US" sz="4400"/>
              <a:t>(Part 9 of 42)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BD8FA0-A947-C716-1D04-3E5345B3BB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7"/>
            </a:pPr>
            <a:r>
              <a:rPr lang="en-US"/>
              <a:t>For </a:t>
            </a:r>
            <a:r>
              <a:rPr lang="en-US" b="1"/>
              <a:t>Sourcing Events</a:t>
            </a:r>
            <a:r>
              <a:rPr lang="en-US"/>
              <a:t> section, click </a:t>
            </a:r>
            <a:r>
              <a:rPr lang="en-US" b="1"/>
              <a:t>State of Georgia DOAS</a:t>
            </a:r>
            <a:r>
              <a:rPr lang="en-US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FC7441-4ACA-1C49-E466-4ABE17712F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99507" y="1717828"/>
            <a:ext cx="2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11D411-6B5D-FE01-9B7E-7BE015561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4297995"/>
            <a:ext cx="10058400" cy="84613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BCE6C0-F50B-8A0F-153F-169BC4E8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51609" y="11075670"/>
            <a:ext cx="2045971" cy="4686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58999-8AC4-25FF-D011-1C51423DA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DBA52-12C0-1EE2-5BC2-02307AA66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5F900-3796-D205-FB04-D91E07B15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0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26F2B-C1A0-04E9-E53A-76D056D1F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114C89-8B6F-8CF6-2602-D1265C435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>
                <a:latin typeface="Helvetica Neue" panose="02000503000000020004" pitchFamily="2" charset="0"/>
              </a:rPr>
              <a:t>(Part 10 of 42)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CED970-6FAC-5A45-A1FD-A9C36D72D2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01891"/>
            <a:ext cx="2968173" cy="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94110D-FFD3-CF8D-6493-B76AF872F4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/>
              <a:t>For public opportunities, your </a:t>
            </a:r>
            <a:r>
              <a:rPr lang="en-US" b="1"/>
              <a:t>Homepage</a:t>
            </a:r>
            <a:r>
              <a:rPr lang="en-US"/>
              <a:t> is displayed.</a:t>
            </a:r>
          </a:p>
          <a:p>
            <a:pPr marL="742950" indent="-742950">
              <a:buFont typeface="+mj-lt"/>
              <a:buAutoNum type="arabicPeriod" startAt="5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656EA1-ADF1-B29D-A9D5-94FC94AAE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3736136"/>
            <a:ext cx="10058400" cy="34177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D40CEE-F378-AB5D-B677-CD50EFD28B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9"/>
            </a:pPr>
            <a:r>
              <a:rPr lang="en-US"/>
              <a:t>Click </a:t>
            </a:r>
            <a:r>
              <a:rPr lang="en-US" b="1"/>
              <a:t>Go to Public Opportunities</a:t>
            </a:r>
            <a:r>
              <a:rPr lang="en-US"/>
              <a:t>.</a:t>
            </a:r>
            <a:endParaRPr lang="en-US" sz="2800" b="1"/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74AF56-06D5-1CD4-33E6-D0CD330A0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7684"/>
          <a:stretch/>
        </p:blipFill>
        <p:spPr>
          <a:xfrm>
            <a:off x="1041881" y="10423603"/>
            <a:ext cx="10058400" cy="26696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154276-1ED1-CD37-AA0D-CF645ED11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9850" y="11758414"/>
            <a:ext cx="4541521" cy="6659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62344B-BFF6-2700-9212-3323825C1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9E348-2BB2-C117-DE22-F6FF9BE12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79268-1A7A-E080-01ED-D0EAB6ABE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2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DC560-C53B-9496-A710-403F7A5DD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4DB0A2-4B4F-CBB9-0901-0896C3C9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>
                <a:latin typeface="Helvetica Neue" panose="02000503000000020004" pitchFamily="2" charset="0"/>
              </a:rPr>
              <a:t>(Part 11 of 42)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EF9EF1-5512-15FB-684E-86DF71E268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40694" y="1828455"/>
            <a:ext cx="3143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8CAF7C-C9AC-FF05-98EC-B80BA2E76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0"/>
            </a:pPr>
            <a:r>
              <a:rPr lang="en-US">
                <a:latin typeface="Arial"/>
                <a:cs typeface="Arial"/>
              </a:rPr>
              <a:t>Select the </a:t>
            </a:r>
            <a:r>
              <a:rPr lang="en-US" b="1">
                <a:latin typeface="Arial"/>
                <a:cs typeface="Arial"/>
              </a:rPr>
              <a:t>Tabs </a:t>
            </a:r>
            <a:r>
              <a:rPr lang="en-US">
                <a:latin typeface="Arial"/>
                <a:cs typeface="Arial"/>
              </a:rPr>
              <a:t>for quick filter options to view </a:t>
            </a:r>
            <a:r>
              <a:rPr lang="en-US" b="1">
                <a:latin typeface="Arial"/>
                <a:cs typeface="Arial"/>
              </a:rPr>
              <a:t>Business Opportunities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800100" marR="0" lvl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: The default 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display is </a:t>
            </a:r>
            <a:r>
              <a:rPr lang="en-US" sz="2800" i="1">
                <a:solidFill>
                  <a:prstClr val="black"/>
                </a:solidFill>
                <a:latin typeface="Arial"/>
                <a:cs typeface="Arial"/>
              </a:rPr>
              <a:t>Open for Bid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. Click on each tab to display results.</a:t>
            </a:r>
            <a:endParaRPr lang="en-US" sz="2800">
              <a:solidFill>
                <a:prstClr val="black"/>
              </a:solidFill>
              <a:latin typeface="Arial"/>
              <a:cs typeface="Arial"/>
            </a:endParaRPr>
          </a:p>
          <a:p>
            <a:pPr marL="798513" indent="-798513">
              <a:spcBef>
                <a:spcPts val="733"/>
              </a:spcBef>
              <a:buFont typeface="+mj-lt"/>
              <a:buAutoNum type="arabicPeriod" startAt="21"/>
              <a:tabLst>
                <a:tab pos="631825" algn="l"/>
              </a:tabLst>
              <a:defRPr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Respond Now </a:t>
            </a:r>
            <a:r>
              <a:rPr lang="en-US">
                <a:latin typeface="Arial"/>
                <a:cs typeface="Arial"/>
              </a:rPr>
              <a:t>to access the </a:t>
            </a:r>
            <a:r>
              <a:rPr lang="en-US" b="1">
                <a:latin typeface="Arial"/>
                <a:cs typeface="Arial"/>
              </a:rPr>
              <a:t>Bid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Skip to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i="1">
                <a:solidFill>
                  <a:prstClr val="black"/>
                </a:solidFill>
              </a:rPr>
              <a:t>S</a:t>
            </a:r>
            <a:r>
              <a:rPr kumimoji="0" lang="en-US" sz="28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tep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31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2800">
                <a:solidFill>
                  <a:prstClr val="black"/>
                </a:solidFill>
              </a:rPr>
              <a:t>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es, I intend to bid) to continue with the bidding process. 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733"/>
              </a:spcBef>
              <a:tabLst>
                <a:tab pos="631825" algn="l"/>
              </a:tabLst>
              <a:defRPr/>
            </a:pPr>
            <a:endParaRPr lang="en-US">
              <a:latin typeface="Arial"/>
              <a:cs typeface="Arial"/>
            </a:endParaRPr>
          </a:p>
          <a:p>
            <a:pPr marL="800100" marR="0" lvl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2800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88ACE8-7778-3A65-EEA6-20E10C7FD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049" y="6196393"/>
            <a:ext cx="10058400" cy="43167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F7CEB30-3309-82BC-138F-8344FC6BB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1439" y="7041266"/>
            <a:ext cx="3833325" cy="3265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311C7F-9FCD-1E90-3055-57E1DDB70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75854" y="693023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FCBF5F-DF21-48D9-7AF4-54F93D2E5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54BD2-F516-3FFE-B4E6-772B10D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A5380-3004-14E4-5C4D-8EAF7487F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DED608-A0C4-E0C0-96D4-547DBD0E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607882" y="100015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F718D4-2AB8-9C18-946E-4EB539DB3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6522" y="10131763"/>
            <a:ext cx="885947" cy="2882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2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287C1-EAE5-E817-3716-D5FC95AAF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5496C9-54AF-7F10-44DC-EF3EC62A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12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A0DA2C-44AB-8087-410F-F6B0C7CA3F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7890DA-2722-FE76-27BE-7D4446442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2"/>
            </a:pPr>
            <a:r>
              <a:rPr lang="en-US"/>
              <a:t>To access via </a:t>
            </a:r>
            <a:r>
              <a:rPr lang="en-US">
                <a:solidFill>
                  <a:srgbClr val="000000"/>
                </a:solidFill>
              </a:rPr>
              <a:t>Public opportunity in GA@WORK Supplier Marketplace, </a:t>
            </a:r>
            <a:r>
              <a:rPr lang="en-US" b="1">
                <a:solidFill>
                  <a:srgbClr val="000000"/>
                </a:solidFill>
              </a:rPr>
              <a:t>E</a:t>
            </a:r>
            <a:r>
              <a:rPr lang="en-US" b="1"/>
              <a:t>nter your email to Login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22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Follow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Steps 22 </a:t>
            </a:r>
            <a:r>
              <a:rPr lang="en-US" sz="2800" i="1">
                <a:solidFill>
                  <a:prstClr val="black"/>
                </a:solidFill>
              </a:rPr>
              <a:t>- 30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(log in steps), then skip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Step 31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(Yes, I intend to bid) for bidding process.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1EB5F2-8404-9B20-9042-88B817CBA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879337"/>
            <a:ext cx="10058400" cy="52986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534ADF-E3EC-6493-2433-AF998EB01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8631" y="10580480"/>
            <a:ext cx="5518980" cy="4956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0163C4B-1A0D-F171-1F8C-55821C7E8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39991" y="1055400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4FDE8E-EE1E-3239-404A-5C1861A9B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29506" y="10549736"/>
            <a:ext cx="905093" cy="4230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E0BB08-2907-7781-5DEC-AA321BD99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134599" y="104869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48D38-13B0-5653-7F87-A90185777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A028F-CA93-3654-6B60-8DF2E6EB1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4EAD7-B928-E0C1-C505-C0436DBB3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755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13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4"/>
            </a:pPr>
            <a:r>
              <a:rPr lang="en-US"/>
              <a:t>Enter your </a:t>
            </a:r>
            <a:r>
              <a:rPr lang="en-US" b="1"/>
              <a:t>Password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24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24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59CA276-9C74-5A8C-EEAD-569705E12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892" y="3584661"/>
            <a:ext cx="9143825" cy="4994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26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method to receive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One-Time Code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74295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For detail instructions on each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One-Time Code Delivery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Method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review the job aid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 in to the GA@WORK Marketplace for Suppliers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6604" y="7709749"/>
            <a:ext cx="8248955" cy="6741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C899D1-69D0-5207-1796-1BA23BA1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195559" y="77639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C94756-2604-4D87-FC25-F8805F770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214749" y="67097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3DD133-8B97-7EA9-DB09-19CF5FFE6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5179" y="6642949"/>
            <a:ext cx="8248955" cy="6741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56DA34-A551-8377-E1E8-16B0EF54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" r="299" b="28345"/>
          <a:stretch>
            <a:fillRect/>
          </a:stretch>
        </p:blipFill>
        <p:spPr>
          <a:xfrm>
            <a:off x="2209800" y="11512078"/>
            <a:ext cx="7315200" cy="3805817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189BEE-4126-8F95-2A93-33CD2C1D4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8153" y="13468302"/>
            <a:ext cx="6608698" cy="17450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08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24823-1DF2-2E72-D796-70C419784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D6848D-E63D-F2D6-6F75-13C0C3496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>
                <a:latin typeface="Helvetica Neue" panose="02000503000000020004" pitchFamily="2" charset="0"/>
              </a:rPr>
              <a:t>(Part 14 of 42)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30177-B1DD-F1FD-BC43-F1A0CF17C8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01891"/>
            <a:ext cx="2968173" cy="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8ACBD7-4800-6FA2-5328-F6E718576B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7"/>
            </a:pPr>
            <a:r>
              <a:rPr lang="en-US"/>
              <a:t>For public opportunities, your </a:t>
            </a:r>
            <a:r>
              <a:rPr lang="en-US" b="1"/>
              <a:t>Homepage</a:t>
            </a:r>
            <a:r>
              <a:rPr lang="en-US"/>
              <a:t> is displayed.</a:t>
            </a:r>
          </a:p>
          <a:p>
            <a:pPr marL="742950" indent="-742950">
              <a:buFont typeface="+mj-lt"/>
              <a:buAutoNum type="arabicPeriod" startAt="5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C5CE03-65EC-C9AB-0C95-F25EAFE1F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3736136"/>
            <a:ext cx="10058400" cy="34177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D60E8E-51E6-FAEF-46FD-46508B4E33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8"/>
            </a:pPr>
            <a:r>
              <a:rPr lang="en-US"/>
              <a:t>Click </a:t>
            </a:r>
            <a:r>
              <a:rPr lang="en-US" b="1"/>
              <a:t>Go to Public Opportunities</a:t>
            </a:r>
            <a:r>
              <a:rPr lang="en-US"/>
              <a:t>.</a:t>
            </a:r>
            <a:endParaRPr lang="en-US" sz="2800" b="1"/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02F0CB-78EF-944E-5E09-C7E02177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7684"/>
          <a:stretch/>
        </p:blipFill>
        <p:spPr>
          <a:xfrm>
            <a:off x="1041881" y="10423603"/>
            <a:ext cx="10058400" cy="26696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D391CF-0D01-85C9-936B-0AFE2215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9850" y="11758414"/>
            <a:ext cx="4541521" cy="6659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8FF78-D2CC-D00B-C48D-FCBB86193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1143D-5EB8-6E0F-753C-D4F09B591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5CF38-7736-2A62-1EE8-5F9B8DBEC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10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BF4C5-D4D8-3FAF-168D-DB64039D6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74AA5F-D0D1-B2F3-28D8-AE06AAFF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>
                <a:latin typeface="Helvetica Neue" panose="02000503000000020004" pitchFamily="2" charset="0"/>
              </a:rPr>
              <a:t>(Part 15 of 42)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67F105-DD33-002E-4DBE-4D290AB64BF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40694" y="1828455"/>
            <a:ext cx="3143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3C2210-98F7-DDB6-320F-00834ED147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9"/>
            </a:pPr>
            <a:r>
              <a:rPr lang="en-US">
                <a:latin typeface="Arial"/>
                <a:cs typeface="Arial"/>
              </a:rPr>
              <a:t>Select the </a:t>
            </a:r>
            <a:r>
              <a:rPr lang="en-US" b="1">
                <a:latin typeface="Arial"/>
                <a:cs typeface="Arial"/>
              </a:rPr>
              <a:t>Tabs </a:t>
            </a:r>
            <a:r>
              <a:rPr lang="en-US">
                <a:latin typeface="Arial"/>
                <a:cs typeface="Arial"/>
              </a:rPr>
              <a:t>for quick filter options to view </a:t>
            </a:r>
            <a:r>
              <a:rPr lang="en-US" b="1">
                <a:latin typeface="Arial"/>
                <a:cs typeface="Arial"/>
              </a:rPr>
              <a:t>Business Opportunities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1363" marR="0" lvl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: The default 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display is </a:t>
            </a:r>
            <a:r>
              <a:rPr lang="en-US" sz="2800" i="1">
                <a:solidFill>
                  <a:prstClr val="black"/>
                </a:solidFill>
                <a:latin typeface="Arial"/>
                <a:cs typeface="Arial"/>
              </a:rPr>
              <a:t>Open for Bid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. Click on each tab to display results.</a:t>
            </a:r>
            <a:endParaRPr lang="en-US" sz="2800">
              <a:solidFill>
                <a:prstClr val="black"/>
              </a:solidFill>
              <a:latin typeface="Arial"/>
              <a:cs typeface="Arial"/>
            </a:endParaRPr>
          </a:p>
          <a:p>
            <a:pPr marL="741363" indent="-741363">
              <a:spcBef>
                <a:spcPts val="733"/>
              </a:spcBef>
              <a:buFont typeface="+mj-lt"/>
              <a:buAutoNum type="arabicPeriod" startAt="30"/>
              <a:tabLst>
                <a:tab pos="741363" algn="l"/>
              </a:tabLst>
              <a:defRPr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Respond Now </a:t>
            </a:r>
            <a:r>
              <a:rPr lang="en-US">
                <a:latin typeface="Arial"/>
                <a:cs typeface="Arial"/>
              </a:rPr>
              <a:t>to access the </a:t>
            </a:r>
            <a:r>
              <a:rPr lang="en-US" b="1">
                <a:latin typeface="Arial"/>
                <a:cs typeface="Arial"/>
              </a:rPr>
              <a:t>Bid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800100" marR="0" lvl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2800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767966-59E0-B843-E55F-A636957FD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384863"/>
            <a:ext cx="10058400" cy="43167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82F5C43-60F4-228F-F8E1-F4C6615E2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9999" y="6229736"/>
            <a:ext cx="3833325" cy="3265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3BBCCE-29C8-BE8C-6CD8-0F99F429F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084414" y="611870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7D9E28-9DE4-8649-76E2-76F5C9F29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BFA44-8A40-76BE-C971-D094D334E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664D9-F481-84B9-8060-922EC2356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7F51CA-312B-1A13-CE62-2E01C0985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516442" y="919002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06C5DB-1431-7B73-2FC7-020C1F39C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65082" y="9320233"/>
            <a:ext cx="885947" cy="2882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456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24823-1DF2-2E72-D796-70C419784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D6848D-E63D-F2D6-6F75-13C0C3496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16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30177-B1DD-F1FD-BC43-F1A0CF17C8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8ACBD7-4800-6FA2-5328-F6E718576B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1"/>
            </a:pPr>
            <a:r>
              <a:rPr lang="en-US"/>
              <a:t>Click </a:t>
            </a:r>
            <a:r>
              <a:rPr lang="en-US" b="1"/>
              <a:t>Yes, I Intend to Bid</a:t>
            </a:r>
            <a:r>
              <a:rPr lang="en-US"/>
              <a:t>.</a:t>
            </a:r>
            <a:endParaRPr lang="en-US" b="1"/>
          </a:p>
          <a:p>
            <a:pPr marL="800100" lvl="0">
              <a:spcBef>
                <a:spcPts val="733"/>
              </a:spcBef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This step is required to answer the </a:t>
            </a:r>
            <a:r>
              <a:rPr lang="en-US" sz="2800" i="1">
                <a:solidFill>
                  <a:prstClr val="black"/>
                </a:solidFill>
              </a:rPr>
              <a:t>Sourcing Event</a:t>
            </a:r>
            <a:r>
              <a:rPr lang="en-US" sz="2800">
                <a:solidFill>
                  <a:prstClr val="black"/>
                </a:solidFill>
              </a:rPr>
              <a:t>. The same steps apply to </a:t>
            </a:r>
            <a:r>
              <a:rPr lang="en-US" sz="2800" i="1">
                <a:solidFill>
                  <a:prstClr val="black"/>
                </a:solidFill>
              </a:rPr>
              <a:t>Public Opportunities </a:t>
            </a:r>
            <a:r>
              <a:rPr lang="en-US" sz="2800">
                <a:solidFill>
                  <a:prstClr val="black"/>
                </a:solidFill>
              </a:rPr>
              <a:t>or </a:t>
            </a:r>
            <a:r>
              <a:rPr lang="en-US" sz="2800" i="1">
                <a:solidFill>
                  <a:prstClr val="black"/>
                </a:solidFill>
              </a:rPr>
              <a:t>Invited Events</a:t>
            </a:r>
            <a:r>
              <a:rPr lang="en-US" sz="2800">
                <a:solidFill>
                  <a:prstClr val="black"/>
                </a:solidFill>
              </a:rPr>
              <a:t>.</a:t>
            </a:r>
            <a:r>
              <a:rPr lang="en-US" sz="2800" i="1">
                <a:solidFill>
                  <a:prstClr val="black"/>
                </a:solidFill>
              </a:rPr>
              <a:t> </a:t>
            </a:r>
          </a:p>
          <a:p>
            <a:pPr marL="742950" indent="-742950">
              <a:buFont typeface="+mj-lt"/>
              <a:buAutoNum type="arabicPeriod" startAt="5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E25506-205A-CA3E-257E-E4301D824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4492"/>
          <a:stretch>
            <a:fillRect/>
          </a:stretch>
        </p:blipFill>
        <p:spPr>
          <a:xfrm>
            <a:off x="1093609" y="4255391"/>
            <a:ext cx="10058400" cy="34437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D60E8E-51E6-FAEF-46FD-46508B4E33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2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8CA779-B682-81F2-AFCA-882674F51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8" y="10527542"/>
            <a:ext cx="10058400" cy="19071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8FF78-D2CC-D00B-C48D-FCBB86193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1143D-5EB8-6E0F-753C-D4F09B591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5CF38-7736-2A62-1EE8-5F9B8DBEC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08B557-1669-A77D-B5A6-7B642B5D4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20769" y="11975287"/>
            <a:ext cx="655791" cy="3335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D391CF-0D01-85C9-936B-0AFE2215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3774" y="5683250"/>
            <a:ext cx="1628775" cy="4540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901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8F12D-E8EF-FB5E-6727-A31E50925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4BAA5B-D657-6B9D-2C4C-5BEDC97D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17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3A93A9-AA80-1298-E932-ECBC06FC82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E1ECE4-132D-A4EA-9F73-2687E09694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3"/>
            </a:pPr>
            <a:r>
              <a:rPr lang="en-US"/>
              <a:t>Review </a:t>
            </a:r>
            <a:r>
              <a:rPr lang="en-US" b="1"/>
              <a:t>Additional Event Details</a:t>
            </a:r>
            <a:r>
              <a:rPr lang="en-US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Information displayed is read-only with details about the </a:t>
            </a:r>
            <a:r>
              <a:rPr lang="en-US" sz="2800" i="1">
                <a:solidFill>
                  <a:prstClr val="black"/>
                </a:solidFill>
              </a:rPr>
              <a:t>E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US"/>
          </a:p>
          <a:p>
            <a:pPr marL="742950" indent="-742950">
              <a:buFont typeface="+mj-lt"/>
              <a:buAutoNum type="arabicPeriod" startAt="34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A61E8E-13FC-0BC8-4210-D9BB14150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4895921"/>
            <a:ext cx="6400800" cy="100046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26055FB-5BCB-AEBE-B568-EF789E2AE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5599" y="4895921"/>
            <a:ext cx="3200401" cy="6019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50ECD40-EA8C-B30D-70B6-A4AC6C95C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46959" y="489592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B1DB00-EA5C-4487-B718-B58506531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3399" y="14408964"/>
            <a:ext cx="1002031" cy="4915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A59174-DA52-9A80-14D2-C7AFCB0CE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16189" y="143804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4644D-80B9-1930-236D-4DD3E361E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28AD66-0F5A-D380-56D0-84A2B3684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4561D-DCAF-F359-447E-10CDEFA1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56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E259B-60A8-80FF-A097-7FA3F3041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359A04-A69D-DFD9-72C3-52631A6E8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18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4D93B-378D-0B44-B502-08E615C3B2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7FCD54-0321-61CB-2BBB-5E1C274A28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5"/>
            </a:pPr>
            <a:r>
              <a:rPr lang="en-US"/>
              <a:t>Download the </a:t>
            </a:r>
            <a:r>
              <a:rPr lang="en-US" b="1"/>
              <a:t>Prerequisite</a:t>
            </a:r>
            <a:r>
              <a:rPr lang="en-US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Read</a:t>
            </a:r>
            <a:r>
              <a:rPr lang="en-US" sz="2800">
                <a:solidFill>
                  <a:prstClr val="black"/>
                </a:solidFill>
              </a:rPr>
              <a:t> the downloaded file before the </a:t>
            </a:r>
            <a:r>
              <a:rPr lang="en-US" sz="2800" i="1">
                <a:solidFill>
                  <a:prstClr val="black"/>
                </a:solidFill>
              </a:rPr>
              <a:t>Certify </a:t>
            </a:r>
            <a:r>
              <a:rPr lang="en-US" sz="2800">
                <a:solidFill>
                  <a:prstClr val="black"/>
                </a:solidFill>
              </a:rPr>
              <a:t>step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US"/>
          </a:p>
          <a:p>
            <a:pPr marL="742950" indent="-742950">
              <a:buFont typeface="+mj-lt"/>
              <a:buAutoNum type="arabicPeriod" startAt="36"/>
            </a:pPr>
            <a:r>
              <a:rPr lang="en-US"/>
              <a:t>Certify the </a:t>
            </a:r>
            <a:r>
              <a:rPr lang="en-US" b="1"/>
              <a:t>Prerequisites</a:t>
            </a:r>
            <a:r>
              <a:rPr lang="en-US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Prerequisites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might vary</a:t>
            </a:r>
            <a:r>
              <a:rPr lang="en-US" sz="2800">
                <a:solidFill>
                  <a:prstClr val="black"/>
                </a:solidFill>
              </a:rPr>
              <a:t> based on the </a:t>
            </a:r>
            <a:r>
              <a:rPr lang="en-US" sz="2800" i="1">
                <a:solidFill>
                  <a:prstClr val="black"/>
                </a:solidFill>
              </a:rPr>
              <a:t>E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vent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US"/>
          </a:p>
          <a:p>
            <a:pPr marL="742950" indent="-742950">
              <a:buFont typeface="+mj-lt"/>
              <a:buAutoNum type="arabicPeriod" startAt="37"/>
            </a:pPr>
            <a:r>
              <a:rPr lang="en-US"/>
              <a:t>Click </a:t>
            </a:r>
            <a:r>
              <a:rPr lang="en-US" b="1"/>
              <a:t>Save Progress</a:t>
            </a:r>
            <a:r>
              <a:rPr lang="en-US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4E9D4A-7AB3-FEE4-8EB0-61C515D47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818671"/>
            <a:ext cx="10058400" cy="71502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B871BC-5F82-AB86-F150-008600324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9029" y="10160000"/>
            <a:ext cx="3258458" cy="4136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CF2EF3-733B-5739-8123-542DD6F66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5863" y="12485726"/>
            <a:ext cx="1688194" cy="4178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AEBC484-5DE6-6E9F-7DFB-641406D3D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727223" y="1242032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33F5279-7B5E-2E74-3D28-1AD93A8BF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0389" y="1009250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F11A1-3135-E78C-235C-73AEF0CC7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755F4-5B43-2A33-B70E-5E0646EED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33B69-FAB2-B99B-4B82-C078C1CA9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9465FC-5034-9FA8-0649-2BE6E23F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7928" y="10776131"/>
            <a:ext cx="5301385" cy="4136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AD65692-F4DE-DA01-46F3-4E8D5B40F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69312" y="107086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29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3699213C-06CC-A55F-6C80-041F9AB5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1 of 42)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12AD91-B737-BFDC-A08F-9A1EDFDF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58248" y="1745717"/>
            <a:ext cx="307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1907E-B52F-2E86-F033-DCCC4DC1FE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>
                <a:latin typeface="Arial"/>
                <a:cs typeface="Arial"/>
              </a:rPr>
              <a:t>To access the </a:t>
            </a:r>
            <a:r>
              <a:rPr lang="en-US" b="1">
                <a:latin typeface="Arial"/>
                <a:cs typeface="Arial"/>
              </a:rPr>
              <a:t>Sourcing Event, </a:t>
            </a:r>
            <a:r>
              <a:rPr lang="en-US">
                <a:latin typeface="Arial"/>
                <a:cs typeface="Arial"/>
              </a:rPr>
              <a:t>follow one of the entry point information below, then skip to </a:t>
            </a:r>
            <a:r>
              <a:rPr lang="en-US" b="1">
                <a:latin typeface="Arial"/>
                <a:cs typeface="Arial"/>
              </a:rPr>
              <a:t>Step 31 </a:t>
            </a:r>
            <a:r>
              <a:rPr lang="en-US">
                <a:latin typeface="Arial"/>
                <a:cs typeface="Arial"/>
              </a:rPr>
              <a:t>to complete the </a:t>
            </a:r>
            <a:r>
              <a:rPr lang="en-US" b="1">
                <a:latin typeface="Arial"/>
                <a:cs typeface="Arial"/>
              </a:rPr>
              <a:t>Sourcing Event Bid Response </a:t>
            </a:r>
            <a:r>
              <a:rPr lang="en-US">
                <a:latin typeface="Arial"/>
                <a:cs typeface="Arial"/>
              </a:rPr>
              <a:t>information.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97F6E19-4A83-BBB5-78EA-31523547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895876"/>
              </p:ext>
            </p:extLst>
          </p:nvPr>
        </p:nvGraphicFramePr>
        <p:xfrm>
          <a:off x="537756" y="4956375"/>
          <a:ext cx="11116486" cy="3383280"/>
        </p:xfrm>
        <a:graphic>
          <a:graphicData uri="http://schemas.openxmlformats.org/drawingml/2006/table">
            <a:tbl>
              <a:tblPr firstRow="1"/>
              <a:tblGrid>
                <a:gridCol w="5611584">
                  <a:extLst>
                    <a:ext uri="{9D8B030D-6E8A-4147-A177-3AD203B41FA5}">
                      <a16:colId xmlns:a16="http://schemas.microsoft.com/office/drawing/2014/main" val="3128424672"/>
                    </a:ext>
                  </a:extLst>
                </a:gridCol>
                <a:gridCol w="5504902">
                  <a:extLst>
                    <a:ext uri="{9D8B030D-6E8A-4147-A177-3AD203B41FA5}">
                      <a16:colId xmlns:a16="http://schemas.microsoft.com/office/drawing/2014/main" val="36256378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Access Point</a:t>
                      </a:r>
                      <a:endParaRPr lang="en-US" sz="32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3200" b="1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Step Information</a:t>
                      </a:r>
                      <a:endParaRPr lang="en-US" sz="24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41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68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30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652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/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54815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5383D7-99ED-80C3-EB76-28D75791D427}"/>
              </a:ext>
            </a:extLst>
          </p:cNvPr>
          <p:cNvSpPr txBox="1"/>
          <p:nvPr/>
        </p:nvSpPr>
        <p:spPr>
          <a:xfrm>
            <a:off x="591377" y="5689745"/>
            <a:ext cx="320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Link Invitation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E413C-095D-82EF-D534-3D03AE6C3F03}"/>
              </a:ext>
            </a:extLst>
          </p:cNvPr>
          <p:cNvSpPr txBox="1"/>
          <p:nvPr/>
        </p:nvSpPr>
        <p:spPr>
          <a:xfrm>
            <a:off x="6408419" y="5682895"/>
            <a:ext cx="550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2 - 7 (slides 3- 5)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2778D2-8A1A-9875-F5CB-A0BB0065B86C}"/>
              </a:ext>
            </a:extLst>
          </p:cNvPr>
          <p:cNvSpPr txBox="1"/>
          <p:nvPr/>
        </p:nvSpPr>
        <p:spPr>
          <a:xfrm>
            <a:off x="591377" y="6327606"/>
            <a:ext cx="4286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GPR public interface Event Search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A5A7F7-8955-EE99-90A6-00B68DBB8328}"/>
              </a:ext>
            </a:extLst>
          </p:cNvPr>
          <p:cNvSpPr txBox="1"/>
          <p:nvPr/>
        </p:nvSpPr>
        <p:spPr>
          <a:xfrm>
            <a:off x="6392892" y="6327606"/>
            <a:ext cx="550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8 -  11 (slides 6- 7)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0DB5C-4B76-7AC8-10B0-2F8988754BF1}"/>
              </a:ext>
            </a:extLst>
          </p:cNvPr>
          <p:cNvSpPr txBox="1"/>
          <p:nvPr/>
        </p:nvSpPr>
        <p:spPr>
          <a:xfrm>
            <a:off x="591377" y="7019829"/>
            <a:ext cx="411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JAGGAER Supplier Network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0F8576-4C17-134F-CEDB-D24D0FCAFAAC}"/>
              </a:ext>
            </a:extLst>
          </p:cNvPr>
          <p:cNvSpPr txBox="1"/>
          <p:nvPr/>
        </p:nvSpPr>
        <p:spPr>
          <a:xfrm>
            <a:off x="6392892" y="7019829"/>
            <a:ext cx="550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12 - 21 (slides 8-12)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CE324-DE98-5480-1D3A-3152EAECBFA7}"/>
              </a:ext>
            </a:extLst>
          </p:cNvPr>
          <p:cNvSpPr txBox="1"/>
          <p:nvPr/>
        </p:nvSpPr>
        <p:spPr>
          <a:xfrm>
            <a:off x="644998" y="7684518"/>
            <a:ext cx="5554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 opportunity in GA@WORK Supplier Marketplace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1268BD-8222-4798-51C3-250E4D646390}"/>
              </a:ext>
            </a:extLst>
          </p:cNvPr>
          <p:cNvSpPr txBox="1"/>
          <p:nvPr/>
        </p:nvSpPr>
        <p:spPr>
          <a:xfrm>
            <a:off x="6408419" y="7712052"/>
            <a:ext cx="550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00000"/>
                </a:solidFill>
                <a:latin typeface="Arial"/>
              </a:rPr>
              <a:t>22 - 30 (slides 13-16)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D308B-32B8-99D2-1952-4FC3E8C3A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FCDFC-3440-92C7-BFB4-3E29EAA21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20F7-98FE-CAE2-764E-4DCA7F9D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889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BD54B-1E56-69A9-4471-CA72299A3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A8B1AC-964E-AE3E-7394-DDF5E878DD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8"/>
            </a:pPr>
            <a:r>
              <a:rPr lang="en-US"/>
              <a:t>Review the </a:t>
            </a:r>
            <a:r>
              <a:rPr lang="en-US" b="1"/>
              <a:t>Success Message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8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0BDB9B-EEBF-E4EE-A077-A969D5AAA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98C3FE-EA93-0A52-E14D-F9885BF2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19 of 42)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96C158-3C88-1EAD-2F04-1AB9FCC60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4103720"/>
            <a:ext cx="10058400" cy="72284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CE1F3B-B01B-6B43-61FA-63EE24506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8397" y="4103719"/>
            <a:ext cx="4960608" cy="10086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3FDAAA-D7B1-7427-1DAE-4C7A1DB0C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81170" y="10781595"/>
            <a:ext cx="1017221" cy="4312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E4903-15BD-C999-6BD2-A77EC6DA7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75D79-08A6-EB44-CEA2-FA072F287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8341D-B071-63C9-06DE-BA21058D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2CD086-180E-6E3B-456A-1FCD4C839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92136" y="43337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B7AD39-E3A2-CA14-6597-965E73B65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355858" y="112128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264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921AF-F3F4-2B40-363C-33F81E84D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7BB530-0584-C042-3D93-E29E1E6D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20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1BEAB1-7EAC-B04F-05B2-5FB74FB3C9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1A26F6-08A8-6D2B-F9C6-BDE14CE17E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0"/>
            </a:pPr>
            <a:r>
              <a:rPr lang="en-US"/>
              <a:t>Review </a:t>
            </a:r>
            <a:r>
              <a:rPr lang="en-US" b="1"/>
              <a:t>Buyer</a:t>
            </a:r>
            <a:r>
              <a:rPr lang="en-US"/>
              <a:t> </a:t>
            </a:r>
            <a:r>
              <a:rPr lang="en-US" b="1"/>
              <a:t>Attachments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40"/>
            </a:pPr>
            <a:r>
              <a:rPr lang="en-US"/>
              <a:t>Click the </a:t>
            </a:r>
            <a:r>
              <a:rPr lang="en-US" b="1"/>
              <a:t>Attachment </a:t>
            </a:r>
            <a:r>
              <a:rPr lang="en-US"/>
              <a:t>hyperlink to download.</a:t>
            </a:r>
          </a:p>
          <a:p>
            <a:pPr marL="742950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Download all the documents, as </a:t>
            </a:r>
            <a:r>
              <a:rPr lang="en-US" sz="2800">
                <a:solidFill>
                  <a:prstClr val="black"/>
                </a:solidFill>
              </a:rPr>
              <a:t>they contain crucial information for meeting the Event requirements, such as details on how to answer the event questions, documents required, etc.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3FE956-467B-6341-703E-3F33710EB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6110" b="31911"/>
          <a:stretch>
            <a:fillRect/>
          </a:stretch>
        </p:blipFill>
        <p:spPr>
          <a:xfrm>
            <a:off x="3255635" y="5234947"/>
            <a:ext cx="5486400" cy="33901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DD9DA3-5BF8-747B-2398-149A57F60A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2"/>
            </a:pPr>
            <a:r>
              <a:rPr lang="en-US"/>
              <a:t>Click the </a:t>
            </a:r>
            <a:r>
              <a:rPr lang="en-US" b="1"/>
              <a:t>Downloaded Document</a:t>
            </a:r>
            <a:r>
              <a:rPr lang="en-US"/>
              <a:t> to review.</a:t>
            </a:r>
          </a:p>
          <a:p>
            <a:pPr marL="742950" indent="-742950">
              <a:buFont typeface="+mj-lt"/>
              <a:buAutoNum type="arabicPeriod" startAt="42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CCE033-3C34-FEC1-D5AA-F97859BDB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4"/>
          <a:stretch>
            <a:fillRect/>
          </a:stretch>
        </p:blipFill>
        <p:spPr>
          <a:xfrm>
            <a:off x="3836809" y="10170980"/>
            <a:ext cx="4572000" cy="52928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C8299BD-E476-DD8F-4DEF-E3396848F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59443" y="7850828"/>
            <a:ext cx="5050747" cy="7918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75DEE7-A0B3-7A02-B5B9-87069775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5700" y="14966591"/>
            <a:ext cx="721994" cy="3473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18F5198-4418-2C96-73AF-391E16F94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67694" y="1489761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BD9D08-26EF-EEBC-89DA-BAC5DC313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10190" y="79724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108466-566A-10C8-C852-D012167C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3898" y="10777475"/>
            <a:ext cx="3389501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75DFF5-D43D-4D29-0410-DB2B48990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184328" y="1132611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EAFE5-9820-F40A-4441-E460CA037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E9B5C7-F252-D93C-4CAC-5342EEB9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E36DC-C960-DB9C-AC5F-CD3B3AE25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5EDE7E-4295-9C4E-5AD5-A4D330ED9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55636" y="6727460"/>
            <a:ext cx="5486400" cy="7918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36B7E9-0505-8AD8-FA0C-72CA37379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742035" y="684908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4027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5467ED-EE09-4CED-7E39-6EDE7CF4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21 of 42)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D068E-D433-5967-A852-3700D62954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3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11AD01-95FE-781D-CD39-82DCD8720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4"/>
            </a:pPr>
            <a:r>
              <a:rPr lang="en-US"/>
              <a:t>Click </a:t>
            </a:r>
            <a:r>
              <a:rPr lang="en-US" b="1"/>
              <a:t>Add New Attachment</a:t>
            </a:r>
            <a:r>
              <a:rPr lang="en-US"/>
              <a:t>.</a:t>
            </a:r>
          </a:p>
          <a:p>
            <a:pPr marL="741363"/>
            <a:r>
              <a:rPr lang="en-US" sz="2800" b="1"/>
              <a:t>Note</a:t>
            </a:r>
            <a:r>
              <a:rPr lang="en-US" sz="2800"/>
              <a:t>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Supplier Attachments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relevant to the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The process to upload attachments is the same for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Attachment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Price File Attachment. </a:t>
            </a:r>
            <a:r>
              <a:rPr lang="en-US" sz="2800">
                <a:solidFill>
                  <a:prstClr val="black"/>
                </a:solidFill>
              </a:rPr>
              <a:t>If no attachments are added, click </a:t>
            </a:r>
            <a:r>
              <a:rPr lang="en-US" sz="2800" i="1">
                <a:solidFill>
                  <a:prstClr val="black"/>
                </a:solidFill>
              </a:rPr>
              <a:t>Next </a:t>
            </a:r>
            <a:r>
              <a:rPr lang="en-US" sz="2800">
                <a:solidFill>
                  <a:prstClr val="black"/>
                </a:solidFill>
              </a:rPr>
              <a:t>and skip to step 54.</a:t>
            </a:r>
            <a:endParaRPr lang="en-US" sz="2800"/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F9BDF7-B92A-78E5-E3A3-192497697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407" b="28851"/>
          <a:stretch/>
        </p:blipFill>
        <p:spPr>
          <a:xfrm>
            <a:off x="2895600" y="4881058"/>
            <a:ext cx="6400800" cy="35306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88E39B-0BCC-B4A4-DABE-F4F7BC0CF6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5"/>
            </a:pPr>
            <a:r>
              <a:rPr lang="en-US" dirty="0">
                <a:solidFill>
                  <a:srgbClr val="000000"/>
                </a:solidFill>
              </a:rPr>
              <a:t>Select </a:t>
            </a:r>
            <a:r>
              <a:rPr lang="en-US" b="1" dirty="0">
                <a:solidFill>
                  <a:srgbClr val="000000"/>
                </a:solidFill>
              </a:rPr>
              <a:t>Attachment Type </a:t>
            </a:r>
            <a:r>
              <a:rPr lang="en-US" dirty="0">
                <a:solidFill>
                  <a:srgbClr val="000000"/>
                </a:solidFill>
              </a:rPr>
              <a:t>as </a:t>
            </a:r>
            <a:r>
              <a:rPr lang="en-US" b="1" dirty="0">
                <a:solidFill>
                  <a:srgbClr val="000000"/>
                </a:solidFill>
              </a:rPr>
              <a:t>File </a:t>
            </a:r>
            <a:r>
              <a:rPr lang="en-US" dirty="0">
                <a:solidFill>
                  <a:srgbClr val="000000"/>
                </a:solidFill>
              </a:rPr>
              <a:t>or</a:t>
            </a:r>
            <a:r>
              <a:rPr lang="en-US" b="1" dirty="0">
                <a:solidFill>
                  <a:srgbClr val="000000"/>
                </a:solidFill>
              </a:rPr>
              <a:t> Link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80010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For the purposes of this guide, we will select File. If </a:t>
            </a:r>
            <a:r>
              <a:rPr lang="en-US" sz="2800" i="1" dirty="0">
                <a:solidFill>
                  <a:prstClr val="black"/>
                </a:solidFill>
              </a:rPr>
              <a:t>Attachment Type </a:t>
            </a:r>
            <a:r>
              <a:rPr lang="en-US" sz="2800" dirty="0">
                <a:solidFill>
                  <a:prstClr val="black"/>
                </a:solidFill>
              </a:rPr>
              <a:t>is </a:t>
            </a:r>
            <a:r>
              <a:rPr lang="en-US" sz="2800" i="1" dirty="0">
                <a:solidFill>
                  <a:prstClr val="black"/>
                </a:solidFill>
              </a:rPr>
              <a:t>Link </a:t>
            </a:r>
            <a:r>
              <a:rPr lang="en-US" sz="2800" dirty="0">
                <a:solidFill>
                  <a:prstClr val="black"/>
                </a:solidFill>
              </a:rPr>
              <a:t>skip to step 50 - 53.</a:t>
            </a:r>
            <a:endParaRPr lang="en-US" sz="2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46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Select Files </a:t>
            </a: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b="1" dirty="0">
                <a:solidFill>
                  <a:srgbClr val="000000"/>
                </a:solidFill>
              </a:rPr>
              <a:t>File*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Complete all required fields marked with a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star*.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1DEC1F-0F11-B9C6-D475-9FD0D336C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63" y="11737290"/>
            <a:ext cx="7772400" cy="36271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83849F-8DFC-C1BC-5ED7-175750E85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793546" y="12642065"/>
            <a:ext cx="1994603" cy="594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B8315A-0D3D-B6BA-E7A1-CBB6053E4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44906" y="126600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17DE43-74B4-18C9-F58B-FB286CAD3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6830" y="13534140"/>
            <a:ext cx="1357620" cy="4104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023389-51FF-D2DA-C883-5C0586A0C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8190" y="1346505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A9B21A-DAF5-10CE-755B-1A00B758A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111078" y="6830392"/>
            <a:ext cx="2569631" cy="13992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80105-4048-C872-B76C-5B91E161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2638E-FA40-E341-EF08-4CF9CF508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C8A0A-7A6D-85B9-8961-FD8BDCD43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</a:rPr>
              <a:t>22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31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0399F-2E52-BA39-4322-1F173F832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AE1170-70E2-4774-FEFA-DF44833E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22 of 42)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F6C890-7870-E47C-EEFE-3CF216C057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1EB29E-75F2-EC4E-D6B2-DB1E1ACBF1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7"/>
            </a:pPr>
            <a:r>
              <a:rPr lang="en-US">
                <a:solidFill>
                  <a:srgbClr val="000000"/>
                </a:solidFill>
              </a:rPr>
              <a:t>Select the applicable </a:t>
            </a:r>
            <a:r>
              <a:rPr lang="en-US" b="1">
                <a:solidFill>
                  <a:srgbClr val="000000"/>
                </a:solidFill>
              </a:rPr>
              <a:t>File</a:t>
            </a:r>
            <a:r>
              <a:rPr lang="en-US">
                <a:solidFill>
                  <a:srgbClr val="000000"/>
                </a:solidFill>
              </a:rPr>
              <a:t> from your computer.</a:t>
            </a:r>
            <a:endParaRPr lang="en-US" sz="360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47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Open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 b="1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95CF0-A5BF-E5F7-804A-5570557A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09" y="3680444"/>
            <a:ext cx="9144000" cy="47466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E0372FE-14E4-03BE-1E49-49032FDE7E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9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Save Changes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 sz="3600"/>
          </a:p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0A4B57C-A824-021C-0D4D-7A231944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809" y="9994032"/>
            <a:ext cx="9144000" cy="51630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1DBF2A-D881-665F-3C04-2E251CEB5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3357" y="14467589"/>
            <a:ext cx="1834846" cy="5247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E0AA8F-FF02-EA28-1AC7-8C5958DC3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21A32-248F-6F34-1126-E9875AB71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93D4C-E9B8-F241-366B-04209DB7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</a:rPr>
              <a:t>23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5A764-A29A-E8C3-D35B-A7BB14412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474718" y="6210300"/>
            <a:ext cx="1965697" cy="7989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A6F3CD9-E4CE-A386-BF9C-EA5B4254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465374" y="633546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18EEAC-596A-162A-A500-BC90A0AD6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71454" y="7367025"/>
            <a:ext cx="7198917" cy="9435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1BC488-7C89-C22D-2C5B-2BFFF6B27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22814" y="755703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948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E3E29-4454-619C-217F-E0E682ED9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24EC72-4775-62DC-F158-580C3BCF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23 of 42)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5B71A-CB56-9D71-ECF4-E3890909F1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5619BD-20C2-0538-6D94-7860E0CE4B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50"/>
            </a:pPr>
            <a:r>
              <a:rPr lang="en-US">
                <a:solidFill>
                  <a:srgbClr val="000000"/>
                </a:solidFill>
              </a:rPr>
              <a:t>If attaching a link, select </a:t>
            </a:r>
            <a:r>
              <a:rPr lang="en-US" b="1">
                <a:solidFill>
                  <a:srgbClr val="000000"/>
                </a:solidFill>
              </a:rPr>
              <a:t>Link</a:t>
            </a:r>
            <a:r>
              <a:rPr lang="en-US">
                <a:solidFill>
                  <a:srgbClr val="000000"/>
                </a:solidFill>
              </a:rPr>
              <a:t> for the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ttachment </a:t>
            </a:r>
            <a:r>
              <a:rPr lang="en-US" b="1">
                <a:solidFill>
                  <a:srgbClr val="000000"/>
                </a:solidFill>
              </a:rPr>
              <a:t>T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ype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50"/>
            </a:pPr>
            <a:r>
              <a:rPr lang="en-US">
                <a:solidFill>
                  <a:srgbClr val="000000"/>
                </a:solidFill>
              </a:rPr>
              <a:t>Enter a </a:t>
            </a:r>
            <a:r>
              <a:rPr lang="en-US" b="1">
                <a:solidFill>
                  <a:srgbClr val="000000"/>
                </a:solidFill>
              </a:rPr>
              <a:t>Name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50"/>
            </a:pPr>
            <a:r>
              <a:rPr lang="en-US">
                <a:solidFill>
                  <a:srgbClr val="000000"/>
                </a:solidFill>
              </a:rPr>
              <a:t>Enter the </a:t>
            </a:r>
            <a:r>
              <a:rPr lang="en-US" b="1">
                <a:solidFill>
                  <a:srgbClr val="000000"/>
                </a:solidFill>
              </a:rPr>
              <a:t>URL*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50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Save Changes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 sz="3600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DBC2BC-E799-147C-A6AB-A844DF56A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809206"/>
            <a:ext cx="10058400" cy="46630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2BF208-40DB-89FF-3DFA-B156AC46E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743061" y="6847124"/>
            <a:ext cx="1461790" cy="8654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5311AB-1056-233C-AA10-060664FFE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04851" y="700553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7EB4C5-23FA-1C35-88DB-9F309C8E1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0484" y="8617719"/>
            <a:ext cx="5279467" cy="5273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08F733-B03B-CF65-6452-5FB791735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0484" y="7872294"/>
            <a:ext cx="4778843" cy="5703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5DCB74-06EA-0F61-5EBB-99EC8EDC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61844" y="78692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957E96-F5C7-511E-A299-CB12B325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61844" y="860236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60812-1D07-2E0B-7E93-47D4229BD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753491" y="9755380"/>
            <a:ext cx="1970372" cy="6336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F7FCBC-FF97-F6AE-22C8-B1355F2EF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19648" y="97978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16E03-0893-8F43-E348-514354417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7DAE8-F62E-CB40-6652-CEFC73A4B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8C8B4-6D4C-2EBA-4521-92CF4774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</a:rPr>
              <a:t>24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385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443B6-8A25-7331-EA00-75C6DB8B5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332609-C88A-EB19-C45A-0FC0C5C0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24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4391F-9271-4629-9F3D-9AC3328FC7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55748B-C7A9-4E43-4B74-966246057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4"/>
            </a:pPr>
            <a:r>
              <a:rPr lang="en-US"/>
              <a:t>Answer </a:t>
            </a:r>
            <a:r>
              <a:rPr lang="en-US" b="1"/>
              <a:t>Questions</a:t>
            </a:r>
            <a:r>
              <a:rPr lang="en-US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Questions might vary based on the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Event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Based on the answer, additional questions may be displayed. If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 </a:t>
            </a:r>
            <a:r>
              <a:rPr lang="en-US" sz="2800" i="1">
                <a:solidFill>
                  <a:prstClr val="black"/>
                </a:solidFill>
              </a:rPr>
              <a:t>Options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selected, follow steps </a:t>
            </a:r>
            <a:r>
              <a:rPr lang="en-US" sz="2800">
                <a:solidFill>
                  <a:prstClr val="black"/>
                </a:solidFill>
              </a:rPr>
              <a:t>55 - 79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otherwise, skip to step </a:t>
            </a:r>
            <a:r>
              <a:rPr lang="en-US" sz="2800">
                <a:solidFill>
                  <a:prstClr val="black"/>
                </a:solidFill>
              </a:rPr>
              <a:t>80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/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FE6B0B-009B-5615-9EDD-2376301A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1782" b="26452"/>
          <a:stretch/>
        </p:blipFill>
        <p:spPr>
          <a:xfrm>
            <a:off x="2691973" y="4857143"/>
            <a:ext cx="6861671" cy="37866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6DF2DE-A599-9390-2396-F71401C3C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5"/>
            </a:pPr>
            <a:r>
              <a:rPr lang="en-US"/>
              <a:t>Click </a:t>
            </a:r>
            <a:r>
              <a:rPr lang="en-US" b="1"/>
              <a:t>Import Options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5"/>
            </a:pPr>
            <a:r>
              <a:rPr lang="en-US"/>
              <a:t>Select </a:t>
            </a:r>
            <a:r>
              <a:rPr lang="en-US" b="1"/>
              <a:t>Download Questions</a:t>
            </a:r>
            <a:r>
              <a:rPr lang="en-US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CAF766-F104-6D54-BA91-4479A8351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10648367"/>
            <a:ext cx="10058400" cy="3867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29BF861-DC12-0E1F-6FAF-B032EC4D2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91292" y="8002258"/>
            <a:ext cx="1676402" cy="4094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E97AE0-4908-45A6-8077-20EE3E518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4430" y="12346542"/>
            <a:ext cx="2045970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28BB09-7152-0025-4C6F-63D81D6E8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5790" y="1234654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77309-5073-142E-AC94-0EF0D606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EFA232-D87D-C5DA-AF6F-DD8997DE7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F6F8-20CD-6A2B-F25C-DCB1A8E8F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ACB231-8B24-F9BE-8FF9-3BA83835E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50" y="13501144"/>
            <a:ext cx="3054349" cy="4616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8836C3-7E30-9F41-6810-0DCF20F5E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54499" y="1345766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553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17120-7A1A-A713-C5E6-F8F5A09BF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135D95-19F9-E6D6-825E-E7E66599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25 of 42)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16ECFD-1288-5426-D162-B0B22505DB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7"/>
            </a:pPr>
            <a:r>
              <a:rPr lang="en-US"/>
              <a:t>Enter a </a:t>
            </a:r>
            <a:r>
              <a:rPr lang="en-US" b="1"/>
              <a:t>File Description*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7"/>
            </a:pPr>
            <a:r>
              <a:rPr lang="en-US"/>
              <a:t>Select </a:t>
            </a:r>
            <a:r>
              <a:rPr lang="en-US" b="1"/>
              <a:t>Email Me When My File Is Ready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7"/>
            </a:pPr>
            <a:r>
              <a:rPr lang="en-US"/>
              <a:t>Select </a:t>
            </a:r>
            <a:r>
              <a:rPr lang="en-US" b="1"/>
              <a:t>Include Response Values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57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F97918-2874-A6A2-3C64-8C90BD891F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395CAE-F8AE-133C-13E9-8C8C7B3D4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24" r="2041"/>
          <a:stretch/>
        </p:blipFill>
        <p:spPr>
          <a:xfrm>
            <a:off x="1093609" y="5426317"/>
            <a:ext cx="10058400" cy="65617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4C686A-B16A-F296-10A9-FF4962182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4402" y="7469986"/>
            <a:ext cx="5341178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48CE7B-1FDF-A029-C84F-A9AAE707D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4401" y="8128173"/>
            <a:ext cx="2509905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49494C-8C5D-4C15-B431-5F0A02C3E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24306" y="81278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DC5F80-48E9-C09B-BE68-9EE906AA0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355580" y="74699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A055B1-7B68-47D5-C8AC-5E533D103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09610" y="11218156"/>
            <a:ext cx="1383030" cy="6461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D1FD2A-1B45-2345-BF8B-AF7119C5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760970" y="1126692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306C2D-4287-DF63-C0D5-80254FAFD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2014" y="9486895"/>
            <a:ext cx="3779076" cy="4616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73661C-5A12-1301-6CC6-0E63DDA9E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721090" y="944341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35FC0-F7FF-D092-7264-AAA03345C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3A9BF2-3169-F1A6-A5FA-72E8FE109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D6B4A-C6B1-9E1E-652C-9D356FCA7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318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3A278-F213-A42E-6D09-D95AA29B5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2A32F7-E88B-F677-4B93-ED92E95F2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26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E7D812-ED22-0CC8-A8D4-A0B35B885C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C6379E-6C26-B195-AC64-B4D0B7FC5D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1"/>
            </a:pPr>
            <a:r>
              <a:rPr lang="en-US"/>
              <a:t>Review the </a:t>
            </a:r>
            <a:r>
              <a:rPr lang="en-US" b="1"/>
              <a:t>Success </a:t>
            </a:r>
            <a:r>
              <a:rPr lang="en-US"/>
              <a:t>message.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795C8-C0FA-3B1F-B428-E194EAFC8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18" t="5100" r="2921" b="10466"/>
          <a:stretch/>
        </p:blipFill>
        <p:spPr>
          <a:xfrm>
            <a:off x="1065036" y="3473471"/>
            <a:ext cx="10058400" cy="22222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65D758-12AF-E0FF-B523-5D977AE2F1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2"/>
            </a:pPr>
            <a:r>
              <a:rPr lang="en-US"/>
              <a:t>Click </a:t>
            </a:r>
            <a:r>
              <a:rPr lang="en-US" b="1"/>
              <a:t>My Exports and Imports</a:t>
            </a:r>
            <a:r>
              <a:rPr lang="en-US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F24ADF-A932-A442-4BC4-D2E787FE3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9518"/>
          <a:stretch>
            <a:fillRect/>
          </a:stretch>
        </p:blipFill>
        <p:spPr>
          <a:xfrm>
            <a:off x="3352799" y="9756047"/>
            <a:ext cx="5486400" cy="57078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4DA610-E1D6-0B7C-47C6-D8212525C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5A1461-FC11-0C0A-D2C9-B02B161B9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FBB25-C60C-28A0-03B3-6E5A1F9CC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331E2-733A-3E8D-75FB-A58DC010D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2799" y="15003421"/>
            <a:ext cx="2955793" cy="3492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158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5D4DE-5163-F6C0-1B79-CEEBEEF63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FA2A35-9478-488B-5E76-E184EA725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27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251100-BF4E-8621-D904-E086996A2B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999E01-5280-D001-068D-EEE9C8C251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3"/>
            </a:pPr>
            <a:r>
              <a:rPr lang="en-US"/>
              <a:t>Click the </a:t>
            </a:r>
            <a:r>
              <a:rPr lang="en-US" b="1"/>
              <a:t>Output File </a:t>
            </a:r>
            <a:r>
              <a:rPr lang="en-US"/>
              <a:t>hyperlink.</a:t>
            </a:r>
          </a:p>
          <a:p>
            <a:pPr marL="742950" indent="-742950">
              <a:buFont typeface="+mj-lt"/>
              <a:buAutoNum type="arabicPeriod" startAt="63"/>
            </a:pPr>
            <a:r>
              <a:rPr lang="en-US"/>
              <a:t>Click </a:t>
            </a:r>
            <a:r>
              <a:rPr lang="en-US" b="1"/>
              <a:t>Downloaded File</a:t>
            </a:r>
            <a:r>
              <a:rPr lang="en-US"/>
              <a:t>. 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C3929A-9308-C67C-902C-98F49E53D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183" b="16335"/>
          <a:stretch>
            <a:fillRect/>
          </a:stretch>
        </p:blipFill>
        <p:spPr>
          <a:xfrm>
            <a:off x="1153477" y="4154340"/>
            <a:ext cx="10058400" cy="62378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BDA7FA1-542E-7103-EAB9-5790FAF8E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87505" y="9660531"/>
            <a:ext cx="1954443" cy="6142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47C0163-E463-3502-40C7-9051E3A6A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24307" y="56467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16C45-E03C-F366-E0C4-1BEBB57B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3999" y="5130411"/>
            <a:ext cx="3963512" cy="5095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37F5C5C-13F0-29A7-B604-6B5AA3A30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690406" y="102747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F8EA48-8215-A98B-828E-23912B57D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054B6-441B-7ACA-B8C4-B258E366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9702-7961-5ED6-3A5F-CD455EB96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6545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92590-81C9-E2EF-FB46-30F5CFCE4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BDB1E5-4678-86E5-28E6-2EDF9FCA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28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ED5661-A77D-90D2-31A1-F4DC2625DE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A5FA65-57E2-CAAB-1B67-9FBB64217C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5"/>
            </a:pPr>
            <a:r>
              <a:rPr lang="en-US"/>
              <a:t>Click </a:t>
            </a:r>
            <a:r>
              <a:rPr lang="en-US" b="1"/>
              <a:t>Enable Editing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65"/>
            </a:pPr>
            <a:r>
              <a:rPr lang="en-US"/>
              <a:t>Answer </a:t>
            </a:r>
            <a:r>
              <a:rPr lang="en-US" b="1"/>
              <a:t>Question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65"/>
            </a:pPr>
            <a:r>
              <a:rPr lang="en-US"/>
              <a:t>Save </a:t>
            </a:r>
            <a:r>
              <a:rPr lang="en-US" b="1"/>
              <a:t>File</a:t>
            </a:r>
            <a:r>
              <a:rPr lang="en-US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C5A71C-F034-51E6-C660-4177AC7B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09" y="4255863"/>
            <a:ext cx="9144000" cy="4374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06A4D4-C26C-069D-32C2-A72629549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8"/>
            </a:pPr>
            <a:r>
              <a:rPr lang="en-US"/>
              <a:t>Click </a:t>
            </a:r>
            <a:r>
              <a:rPr lang="en-US" b="1"/>
              <a:t>Questions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68"/>
            </a:pPr>
            <a:r>
              <a:rPr lang="en-US"/>
              <a:t>Click </a:t>
            </a:r>
            <a:r>
              <a:rPr lang="en-US" b="1"/>
              <a:t>Import Options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68"/>
            </a:pPr>
            <a:r>
              <a:rPr lang="en-US"/>
              <a:t>Click </a:t>
            </a:r>
            <a:r>
              <a:rPr lang="en-US" b="1"/>
              <a:t>Import Responses</a:t>
            </a:r>
            <a:r>
              <a:rPr lang="en-US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360316F-6085-7B07-FA4C-FEE1B34EF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87" t="4491" r="27463"/>
          <a:stretch/>
        </p:blipFill>
        <p:spPr>
          <a:xfrm>
            <a:off x="2008009" y="11137082"/>
            <a:ext cx="8229600" cy="4180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87478B-87E7-9381-2517-04053E1B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7AD2E2-15D1-0B14-E9AE-4B27138E6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129E6-7393-CC27-5112-4F52B8D54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040C09-A228-F1B7-E31A-7E3B04DC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188449" y="7962899"/>
            <a:ext cx="1506358" cy="6671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DE9F8D-B0A2-D90B-F677-A15ACA16D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4807" y="802213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9F1B5C-C886-6952-F7A3-3C821DB5B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691462" y="4974326"/>
            <a:ext cx="1003345" cy="3131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6FEC1A-5F4D-EEB6-B264-E2E6D9D46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4807" y="485655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C41E9B7-E2DB-DD04-62A2-2FAE6BE65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926124" y="45466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E983EC-84D2-E480-6827-A094AA5D0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051900" y="4255863"/>
            <a:ext cx="297088" cy="2907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796A86-403E-10DA-209C-DC2A735D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835253" y="12989706"/>
            <a:ext cx="2419746" cy="3965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6BCADDA-4ADB-CE7D-4497-F30F523AD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254999" y="1291365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F8B984-0B88-562E-9612-DFD549A86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787560" y="12468868"/>
            <a:ext cx="1597490" cy="3965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2AFBA8-08AF-E723-4DC8-8F5F3DD3C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238920" y="1239281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50BBE0-E843-3CE8-0787-8E753A37A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008009" y="14886518"/>
            <a:ext cx="1090791" cy="3460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DB0649C-87E2-7FA4-7E38-B1511FC3E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98800" y="147692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69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63093-9C2F-17E5-CD46-5521F151D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3F39DB-174B-31E5-CD0E-42C50CF3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2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99DE42-6A04-A99E-96D5-40ACAEB27D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503E72-606F-1AE1-AD41-9478C08439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To access via email link invitation, click </a:t>
            </a:r>
            <a:r>
              <a:rPr lang="en-US" b="1"/>
              <a:t>Please click the link to view the sourcing event</a:t>
            </a:r>
            <a:r>
              <a:rPr lang="en-US"/>
              <a:t>.</a:t>
            </a:r>
          </a:p>
          <a:p>
            <a:pPr marL="800100" lvl="0">
              <a:spcBef>
                <a:spcPts val="733"/>
              </a:spcBef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Suppliers are invited via email based on the commodity codes selected during registration</a:t>
            </a:r>
            <a:r>
              <a:rPr lang="en-US" sz="2800">
                <a:solidFill>
                  <a:prstClr val="black"/>
                </a:solidFill>
              </a:rPr>
              <a:t>. Follow steps 3-7 (log in steps), then skip to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31 (yes I intend to bid) for bidding process.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FCCBFB-074E-ECEA-3231-C5613D838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826" t="19389"/>
          <a:stretch/>
        </p:blipFill>
        <p:spPr>
          <a:xfrm>
            <a:off x="1066799" y="5592795"/>
            <a:ext cx="10058400" cy="61761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D343CE-B6A5-C044-9329-5D2F1AE96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6400" y="9544491"/>
            <a:ext cx="4686300" cy="6191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DF0AC3-1FE4-5A99-4747-305C44496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6EFFCD-26DB-A567-F185-EEA957DE2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00696-86E8-A9F9-CDB3-D4DC3135E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823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21542-406A-DEB3-4FCC-FF4FEDB37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BC61A7-871B-B542-E887-E7884AB6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29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E81F13-3881-7625-CEF9-32016CD49E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DC4F371D-744E-FFAC-B1D2-4776BA01EA0F}"/>
              </a:ext>
            </a:extLst>
          </p:cNvPr>
          <p:cNvSpPr txBox="1">
            <a:spLocks/>
          </p:cNvSpPr>
          <p:nvPr/>
        </p:nvSpPr>
        <p:spPr>
          <a:xfrm>
            <a:off x="990599" y="2510430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71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 Action*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71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 Description*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71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Me When My File Is Ready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71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File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 Name*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740859A-E8F7-D828-DDC3-415B4C9DA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97" b="14944"/>
          <a:stretch/>
        </p:blipFill>
        <p:spPr>
          <a:xfrm>
            <a:off x="1254919" y="5759044"/>
            <a:ext cx="10058400" cy="64767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1163AF0-A2B1-AADE-E87A-05663ED6B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77737" y="9082492"/>
            <a:ext cx="5432173" cy="6270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BAE4AB-D6B1-7256-F1ED-43557D8FE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42560" y="1117210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8A7D928-68CF-55B3-9020-7792B699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277735" y="8206419"/>
            <a:ext cx="1723139" cy="6270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DC815E8-5562-0567-0288-C2F93E423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75667" y="82291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E3545-EA7D-A456-7F34-122663834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7D1BD-A1C7-396F-8074-9F7138C0D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EBA37-FE0E-37B1-9521-F33214707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4CD599D-85DC-868F-54B0-7BCC329F9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77737" y="11202434"/>
            <a:ext cx="3774823" cy="4879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989C085-88E2-1B44-6E38-08CD8F3C3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729097" y="91609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C318D91-C6DF-B1DE-F16C-A7AD52AD1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50503" y="983239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FF568E-57F4-5B37-5FCD-1F6D446D6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7757" y="9907060"/>
            <a:ext cx="2662746" cy="3993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212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B9ACE-22F1-B0FC-07E1-66B8C1C93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8F9C22-49CA-D208-CA39-A3003A602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30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945D60-0FB9-34C8-ECE4-4FF318B29B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9F37A3F8-F84D-E4D8-BC47-489FD40983AE}"/>
              </a:ext>
            </a:extLst>
          </p:cNvPr>
          <p:cNvSpPr txBox="1">
            <a:spLocks/>
          </p:cNvSpPr>
          <p:nvPr/>
        </p:nvSpPr>
        <p:spPr>
          <a:xfrm>
            <a:off x="990599" y="2510430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75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applicable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your computer.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75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16DEFC4-3A3D-7CB0-0D88-C9CF975F8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49" y="3777831"/>
            <a:ext cx="9144000" cy="47466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75331E-D29C-99D5-DB3D-455F6CEAF2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7"/>
            </a:pPr>
            <a:r>
              <a:rPr lang="en-US"/>
              <a:t>Review </a:t>
            </a:r>
            <a:r>
              <a:rPr lang="en-US" b="1"/>
              <a:t>File </a:t>
            </a:r>
            <a:r>
              <a:rPr lang="en-US"/>
              <a:t>is loaded. 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>
                <a:solidFill>
                  <a:srgbClr val="000000"/>
                </a:solidFill>
              </a:rPr>
              <a:t>The file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loaded should be either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.xlsx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28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xls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 </a:t>
            </a:r>
            <a:endParaRPr lang="en-US"/>
          </a:p>
          <a:p>
            <a:pPr marL="742950" indent="-742950">
              <a:buFont typeface="+mj-lt"/>
              <a:buAutoNum type="arabicPeriod" startAt="78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8E3B3-59EA-0621-E0C0-260907225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409" y="10821726"/>
            <a:ext cx="8229600" cy="46421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4176205-B35A-4221-0763-4D6AD9154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7674" y="7504758"/>
            <a:ext cx="7198917" cy="9435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A1E2FAB-D6F8-1B0B-7FED-19B5BE828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65772" y="76634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2A3DDB3-3495-DFC0-A128-459EC61B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558538" y="6307687"/>
            <a:ext cx="1965697" cy="7989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37755BB-AD5F-15AF-B0A3-1BDCA19D2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49194" y="64328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DB54B-6A65-7CF0-B23A-BA35F1C47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FFB7D-91A7-A1CB-D97F-04ADCC3A0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8F420-9FAB-0DD9-4CA0-37E60EC8C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D97255-E6E9-6412-E4D7-716694383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872288" y="13649325"/>
            <a:ext cx="2585702" cy="3238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755FD4-A1E6-1C02-D9C7-1EBCAB112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79079" y="131006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2B1163-6973-9A0A-766D-DFFFB1CC6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972423" y="14806612"/>
            <a:ext cx="1080753" cy="5095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B71FCA-B3CB-E5FB-62A4-59EEE2914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23783" y="1476925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209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36593-4973-7CE9-8C8B-4AFA039CF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295BB7-B39E-93A4-E4A6-AAD5FD99F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31 of 42)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C1B8F9-F5D3-5555-4F93-9D853FE05F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9"/>
            </a:pPr>
            <a:r>
              <a:rPr lang="en-US"/>
              <a:t>Review the </a:t>
            </a:r>
            <a:r>
              <a:rPr lang="en-US" b="1"/>
              <a:t>Success </a:t>
            </a:r>
            <a:r>
              <a:rPr lang="en-US"/>
              <a:t>message.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Questions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display answers from the imported file. Since attachments are not supported via the import, any required files must be added directly in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GA@WORK Marketplace for Suppliers.</a:t>
            </a:r>
            <a:endParaRPr lang="en-US"/>
          </a:p>
          <a:p>
            <a:pPr marL="742950" indent="-742950">
              <a:buFont typeface="+mj-lt"/>
              <a:buAutoNum type="arabicPeriod" startAt="80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B19BB0-5691-8460-C70C-8446E869C8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38E537-43D6-C56C-97FC-CE4C980A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543" y="5842597"/>
            <a:ext cx="10058400" cy="47712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3722AD1-9D0A-FE56-DFAB-9030F5BA5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1200" y="5950065"/>
            <a:ext cx="2947550" cy="6014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6F0772C-39E8-7DCB-4632-907F85CA9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42161" y="59764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620939-4450-0A67-E6EE-7539AF2FB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96960" y="10257055"/>
            <a:ext cx="613965" cy="2775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C1DF43-1524-9CD6-AF93-CE2E531D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29622" y="970841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233758-7684-FCB7-92A7-72D7BCB8B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96C114-D48D-F40C-AD24-4C2B62590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C311A-6A20-BF17-AAB7-9AD43FBBF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178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C9397-DEC3-F69C-31DB-5506B7BF3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26BD1B-071C-7BEC-6661-F8F322E6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32 of 42)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645F9A-E31E-9469-4A77-0FFA24C0B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1"/>
            </a:pPr>
            <a:r>
              <a:rPr lang="en-US"/>
              <a:t>Enter a </a:t>
            </a:r>
            <a:r>
              <a:rPr lang="en-US" b="1"/>
              <a:t>Unit Price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1"/>
            </a:pPr>
            <a:r>
              <a:rPr lang="en-US"/>
              <a:t>Enter an </a:t>
            </a:r>
            <a:r>
              <a:rPr lang="en-US" b="1"/>
              <a:t>Estimated Delivery </a:t>
            </a:r>
            <a:r>
              <a:rPr lang="en-US"/>
              <a:t>date.</a:t>
            </a:r>
          </a:p>
          <a:p>
            <a:pPr marL="742950" indent="-742950">
              <a:buFont typeface="+mj-lt"/>
              <a:buAutoNum type="arabicPeriod" startAt="81"/>
            </a:pPr>
            <a:r>
              <a:rPr lang="en-US"/>
              <a:t>Enter a </a:t>
            </a:r>
            <a:r>
              <a:rPr lang="en-US" b="1"/>
              <a:t>Comment</a:t>
            </a:r>
            <a:r>
              <a:rPr lang="en-US"/>
              <a:t>, if applicable.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Items might vary based on the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Event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 Options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selected, follow steps 84 - 110 ; otherwise, skip to step 111.</a:t>
            </a:r>
            <a:endParaRPr lang="en-US"/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47563-65E1-5596-A14B-AF9A99FB34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AD1842-C9C8-DB04-8143-DCF9B1DA1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-675"/>
          <a:stretch/>
        </p:blipFill>
        <p:spPr>
          <a:xfrm>
            <a:off x="1154430" y="6055761"/>
            <a:ext cx="10058400" cy="48372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A9898FE-E31F-EF30-E6F4-2A72B2E87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71573" y="9597401"/>
            <a:ext cx="739684" cy="3231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A12A7DB-4B7C-5926-228B-F8E1738B9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22933" y="948463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7C7D0B-A1F9-765D-A464-90D8F1FAD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9467" y="10363199"/>
            <a:ext cx="5351962" cy="2922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BCC49D-12AF-6DF2-4BA8-AB5A1615A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168287" y="1023500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0A9C1A-4A07-AD56-02A3-5FD3A188C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6143" y="9628261"/>
            <a:ext cx="1617799" cy="2922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B0B818-6F9C-AEA6-E4CA-FEC586328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27504" y="951549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B95781-C602-82CE-224D-5FAFA4B5A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81329-C846-7CFD-38FE-76089BA25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F70BD-0A7A-BDA6-753F-4ABDED778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873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E5D8E-35EF-FAEC-1AB1-A95608201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51A578-E82F-22E4-8F03-8905DCA0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33 of 42)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31D62C-9F19-ADC3-4EE6-9978BF7A27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4"/>
            </a:pPr>
            <a:r>
              <a:rPr lang="en-US"/>
              <a:t>Click </a:t>
            </a:r>
            <a:r>
              <a:rPr lang="en-US" b="1"/>
              <a:t>Import Options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4"/>
            </a:pPr>
            <a:r>
              <a:rPr lang="en-US"/>
              <a:t>Select </a:t>
            </a:r>
            <a:r>
              <a:rPr lang="en-US" b="1"/>
              <a:t>Download Items</a:t>
            </a:r>
            <a:r>
              <a:rPr lang="en-US"/>
              <a:t>. 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D987A7-FF78-C261-123E-270B213133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D1ED9B-55BA-3ED9-DCCE-6CC0202F0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95" b="8889"/>
          <a:stretch/>
        </p:blipFill>
        <p:spPr>
          <a:xfrm>
            <a:off x="1554037" y="3829789"/>
            <a:ext cx="8961563" cy="81566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3633ED3-A980-6A0B-A3B0-77353AB60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0720" y="7863840"/>
            <a:ext cx="3718560" cy="8897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2B807C5-00F8-3966-8419-B2DF65E1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402080" y="798003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588E6F-456E-D1EB-B80E-0D882BF08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3085" y="10026189"/>
            <a:ext cx="5451222" cy="8897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7B072A1-938F-6244-54F4-26A40430B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24307" y="101967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91C70C-74A0-B1EE-9B41-9D33E7B3A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1C200-40CE-F6DF-A2B3-9422AA7B6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F3A95-9112-7A70-2A9C-9C89FABEA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117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2FFD5-9EFF-8786-3AC2-70F0016CC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16B055-6E37-0AE1-1800-2668EF9E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34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22349A-622A-EE15-D905-ED5EF99EE7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B728FD-D7A8-E922-6E30-1C997279A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6"/>
            </a:pPr>
            <a:r>
              <a:rPr lang="en-US"/>
              <a:t>Enter a </a:t>
            </a:r>
            <a:r>
              <a:rPr lang="en-US" b="1"/>
              <a:t>File Description*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6"/>
            </a:pPr>
            <a:r>
              <a:rPr lang="en-US"/>
              <a:t>Select </a:t>
            </a:r>
            <a:r>
              <a:rPr lang="en-US" b="1"/>
              <a:t>Email Me When My File Is Ready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6"/>
            </a:pPr>
            <a:r>
              <a:rPr lang="en-US"/>
              <a:t>Select </a:t>
            </a:r>
            <a:r>
              <a:rPr lang="en-US" b="1"/>
              <a:t>Include Response Values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86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0F688D-1A0C-E540-E67D-C6DE14873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759" y="5239051"/>
            <a:ext cx="10058400" cy="67261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3EE74F-F917-8D21-BDE8-94EF72F58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4402" y="7469986"/>
            <a:ext cx="5341178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780B55-E087-CD98-A569-BD790CE68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4401" y="8128173"/>
            <a:ext cx="2509905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860D843-9351-586B-82E1-84098B093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24306" y="81278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65878A-6279-3786-0593-E8E344B0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355580" y="74699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3841C3-3CFC-3D2B-F159-7373AFCFD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3399" y="11144250"/>
            <a:ext cx="1539241" cy="7200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DE32B9A-1D68-EB8B-0CEE-0F82EDD23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04759" y="1122997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F1A5A-7706-D1E3-40B4-A9B78D58E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2014" y="9486895"/>
            <a:ext cx="3779076" cy="4616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C6A59E2-946C-187E-9A27-7872ED824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721090" y="944341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AF4541-E07A-5278-B245-DE564D79E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3C1918-C0EF-7DD7-7BBD-10B5F84A3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9E91A-8030-AA57-9C32-D387E391A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605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3C8FD-5685-72B0-161E-A09B16B1F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DEA79B-90AE-5FDC-6860-9B392342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35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E15405-0C1A-2792-9653-867B4B4D40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2C9515-825F-C67E-3976-D700E6556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0"/>
            </a:pPr>
            <a:r>
              <a:rPr lang="en-US"/>
              <a:t>Review the </a:t>
            </a:r>
            <a:r>
              <a:rPr lang="en-US" b="1"/>
              <a:t>Success </a:t>
            </a:r>
            <a:r>
              <a:rPr lang="en-US"/>
              <a:t>message.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A33E5-B8DC-CC4A-E320-8A3CADB7E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664"/>
          <a:stretch/>
        </p:blipFill>
        <p:spPr>
          <a:xfrm>
            <a:off x="1093609" y="4263390"/>
            <a:ext cx="10058400" cy="1566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AD7BCB-0D53-D147-4641-A3F7F233EA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1"/>
            </a:pPr>
            <a:r>
              <a:rPr lang="en-US"/>
              <a:t>Click </a:t>
            </a:r>
            <a:r>
              <a:rPr lang="en-US" b="1"/>
              <a:t>My Exports and Imports</a:t>
            </a:r>
            <a:r>
              <a:rPr lang="en-US"/>
              <a:t> tab.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81EA0D-48E9-0848-91E0-596DDA4E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9518"/>
          <a:stretch>
            <a:fillRect/>
          </a:stretch>
        </p:blipFill>
        <p:spPr>
          <a:xfrm>
            <a:off x="3352799" y="9756047"/>
            <a:ext cx="5486400" cy="57078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77E9A5-911D-E056-601C-10D38B4A6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78DD1-57A8-2BD5-8288-4551EF7D6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672F3-58BA-BDF7-A3B7-3E9FBC269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063499-0F56-0EF3-1B54-DD2009641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2799" y="14992708"/>
            <a:ext cx="2955986" cy="3393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C3B0ED-9BD3-B3EF-BBF8-75CF68ED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09" y="4263390"/>
            <a:ext cx="10058400" cy="1566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760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A32E1-99D9-9C8F-D675-F5752895C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2F019F-4382-97FA-7DDA-CB46FD10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36 of 42)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9491A8-0889-BA91-09A8-AA707576A5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2"/>
            </a:pPr>
            <a:r>
              <a:rPr lang="en-US"/>
              <a:t>Click </a:t>
            </a:r>
            <a:r>
              <a:rPr lang="en-US" b="1"/>
              <a:t>Output File </a:t>
            </a:r>
            <a:r>
              <a:rPr lang="en-US"/>
              <a:t>hyperlink.</a:t>
            </a:r>
          </a:p>
          <a:p>
            <a:pPr marL="742950" indent="-742950">
              <a:buFont typeface="+mj-lt"/>
              <a:buAutoNum type="arabicPeriod" startAt="92"/>
            </a:pPr>
            <a:r>
              <a:rPr lang="en-US"/>
              <a:t>Click </a:t>
            </a:r>
            <a:r>
              <a:rPr lang="en-US" b="1"/>
              <a:t>Downloaded File</a:t>
            </a:r>
            <a:r>
              <a:rPr lang="en-US"/>
              <a:t>. 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CBFF88-3421-9388-A504-27F96666F2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43B4311-DCEF-C861-41DA-07D028E07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183" b="16335"/>
          <a:stretch>
            <a:fillRect/>
          </a:stretch>
        </p:blipFill>
        <p:spPr>
          <a:xfrm>
            <a:off x="1153477" y="4154340"/>
            <a:ext cx="10058400" cy="62378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A6C9C1B-1008-0684-9262-928C032A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87505" y="9660531"/>
            <a:ext cx="1954443" cy="6142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7546A17-3D7F-67FA-A8E0-670DCBB2F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24307" y="56467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8CC823-80E9-CC2A-2613-93CCFC860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3999" y="5130411"/>
            <a:ext cx="3963512" cy="5095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DFCFA6D-9AF6-05E9-13B4-8C9535989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690406" y="102747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9AF93-BA6F-91C0-0F18-97B11D815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894CC-6659-50EA-17F2-A3E103C4F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3B79D-AE3C-9C4C-6950-EC06A1428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1393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2A647-448A-B077-456D-4A952196A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3082F2-3F55-0801-19BC-27527263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37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AE72D0-1615-5850-9B06-CC3307725C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12ACF3-F5F0-C1C3-28CE-0B3CE60B03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4"/>
            </a:pPr>
            <a:r>
              <a:rPr lang="en-US"/>
              <a:t>Click </a:t>
            </a:r>
            <a:r>
              <a:rPr lang="en-US" b="1"/>
              <a:t>Enable Editing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94"/>
            </a:pPr>
            <a:r>
              <a:rPr lang="en-US"/>
              <a:t>Enter a </a:t>
            </a:r>
            <a:r>
              <a:rPr lang="en-US" b="1"/>
              <a:t>Unit Price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94"/>
            </a:pPr>
            <a:r>
              <a:rPr lang="en-US"/>
              <a:t>Enter an </a:t>
            </a:r>
            <a:r>
              <a:rPr lang="en-US" b="1"/>
              <a:t>Estimated Delivery </a:t>
            </a:r>
            <a:r>
              <a:rPr lang="en-US"/>
              <a:t>date.</a:t>
            </a:r>
          </a:p>
          <a:p>
            <a:pPr marL="742950" indent="-742950">
              <a:buFont typeface="+mj-lt"/>
              <a:buAutoNum type="arabicPeriod" startAt="94"/>
            </a:pPr>
            <a:r>
              <a:rPr lang="en-US"/>
              <a:t>Enter a </a:t>
            </a:r>
            <a:r>
              <a:rPr lang="en-US" b="1"/>
              <a:t>Comment</a:t>
            </a:r>
            <a:r>
              <a:rPr lang="en-US"/>
              <a:t>, as applicable.</a:t>
            </a:r>
          </a:p>
          <a:p>
            <a:pPr marL="742950" indent="-742950">
              <a:buFont typeface="+mj-lt"/>
              <a:buAutoNum type="arabicPeriod" startAt="94"/>
            </a:pPr>
            <a:r>
              <a:rPr lang="en-US"/>
              <a:t>Save </a:t>
            </a:r>
            <a:r>
              <a:rPr lang="en-US" b="1"/>
              <a:t>File</a:t>
            </a:r>
            <a:r>
              <a:rPr lang="en-US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25559A-00A3-9AE0-500A-1B6818646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930800"/>
            <a:ext cx="10058400" cy="23358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536AE2-2B83-BA9B-F0A9-33D1D30D40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9"/>
            </a:pPr>
            <a:r>
              <a:rPr lang="en-US"/>
              <a:t>Click </a:t>
            </a:r>
            <a:r>
              <a:rPr lang="en-US" b="1"/>
              <a:t>Items </a:t>
            </a:r>
            <a:r>
              <a:rPr lang="en-US"/>
              <a:t>tab.</a:t>
            </a:r>
          </a:p>
          <a:p>
            <a:pPr marL="742950" indent="-742950">
              <a:buFont typeface="+mj-lt"/>
              <a:buAutoNum type="arabicPeriod" startAt="99"/>
            </a:pPr>
            <a:r>
              <a:rPr lang="en-US"/>
              <a:t>Click </a:t>
            </a:r>
            <a:r>
              <a:rPr lang="en-US" b="1"/>
              <a:t>Import Options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99"/>
            </a:pPr>
            <a:r>
              <a:rPr lang="en-US"/>
              <a:t>Click </a:t>
            </a:r>
            <a:r>
              <a:rPr lang="en-US" b="1"/>
              <a:t>Import Responses</a:t>
            </a:r>
            <a:r>
              <a:rPr lang="en-US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1C38C05-7FBE-87B7-8B10-C7EC743CA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03" t="1117"/>
          <a:stretch/>
        </p:blipFill>
        <p:spPr>
          <a:xfrm>
            <a:off x="2312840" y="11149443"/>
            <a:ext cx="6400800" cy="43686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325A5-E7EB-1480-0888-4EEEA9C8E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C3DC21-7C07-E190-AC6F-D44069E19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6BC48-F82F-94B4-874E-9432999D5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FDE4C0-77E6-88EC-7FAB-6E21E6CCA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551068" y="7930585"/>
            <a:ext cx="678532" cy="2482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714FD3-10F5-2ADE-B96A-E1BF72EF1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16014" y="820066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62A092-EF08-D391-57FA-546B13B0D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978853" y="6738356"/>
            <a:ext cx="1003345" cy="3131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0CA55E-1F78-9502-C5D9-193BC80F8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82198" y="66205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2ACF56D-7B61-3E40-E4DF-EE802640F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477860" y="63389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EE9294-2C43-4E34-5256-A63B74D2A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603636" y="6054183"/>
            <a:ext cx="297088" cy="2907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ECBDC2-6568-160A-F0B2-61F22598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298953" y="13205606"/>
            <a:ext cx="1438590" cy="261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906456-3A04-CCE4-F73C-3E86BBD54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737543" y="1306225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71B43A-880A-97D2-FFF7-7C05A7EA8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018524" y="12685785"/>
            <a:ext cx="1597490" cy="3965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13101B-42A8-A9D3-8529-8EA60C346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482930" y="126097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B9F7757-D335-9C7B-F366-BAF21306C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312840" y="15034931"/>
            <a:ext cx="1090791" cy="3460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9424086-CE53-0CAD-B510-F46D414E7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764200" y="1491521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AE21C2-3DCC-128C-754C-DDC507751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955178" y="7953232"/>
            <a:ext cx="785212" cy="2482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6392E12-9135-1671-5871-3F51B0CA2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45524" y="82224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FBB9EE-54FC-2DAB-D073-9A9D84B1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903966" y="7859014"/>
            <a:ext cx="548641" cy="358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2D8436-1A84-BD97-6C5C-35DEC0B2D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903967" y="82224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BA799-47FA-7129-D60B-B2947215E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13240" y="12719875"/>
            <a:ext cx="53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CA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4D5029-26E4-68BB-AD50-59B261C30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61474" y="13179898"/>
            <a:ext cx="53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endParaRPr lang="en-CA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140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2F137-1985-A94B-8332-85A2172E3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9FC5A8-2D2F-6B99-FAA9-C9CA136EC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38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CF713-CA28-7EE2-DE11-FA21EF6BF9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A4527B4F-C8F6-6770-9900-EEEEACEBAB7A}"/>
              </a:ext>
            </a:extLst>
          </p:cNvPr>
          <p:cNvSpPr txBox="1">
            <a:spLocks/>
          </p:cNvSpPr>
          <p:nvPr/>
        </p:nvSpPr>
        <p:spPr>
          <a:xfrm>
            <a:off x="990599" y="2510430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02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 Action*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02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 Description*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02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Me When My File Is Ready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02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File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 Name*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EDB654-4DF9-0E54-A434-92B91611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5641392"/>
            <a:ext cx="10058400" cy="63841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A5A7946-4613-3CDE-9CAF-857CC3D98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7583" y="8983612"/>
            <a:ext cx="5305618" cy="5992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24674C-D365-2431-387A-BEC73505B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08942" y="1098142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844768-8FC8-973C-7EA7-E840B089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057582" y="8078606"/>
            <a:ext cx="1628967" cy="6687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688087-F6BB-7E61-08E8-505FD49FE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86549" y="813865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C5BED3-A647-1C3E-EDA1-396C98F81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79142-3A0B-3A4C-BA72-FEA9FF59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E01DE-0470-5822-7E97-18D164F8A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ADDC401-CCC8-FF1A-A3AC-ED3E5CAE6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7582" y="11011758"/>
            <a:ext cx="3774823" cy="4879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CF9748E-D153-24C4-0E11-00521FCE5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08942" y="90084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92DED98-7020-0948-0CE0-42ACA1CF6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63179" y="97272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BFE84CC-2854-EF11-31A4-CAB4A708A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00433" y="9801888"/>
            <a:ext cx="2662746" cy="3993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9A05C-45BA-C540-B050-1D2AF94D1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31943" y="9146106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750164-290B-5660-25F9-CB6AD8222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10392" y="9847651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D7DD5C-BD78-05B2-3FFB-313A7B137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08942" y="11101856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C0486-EBF3-52CE-72BC-7D5CBF0F3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99595" y="8247670"/>
            <a:ext cx="53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endParaRPr lang="en-CA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24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4ABAC-312F-512A-E74A-CEC76409F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D6277E-6BCE-8680-B314-742332DFD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3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F9BF1F-9D42-303B-A4FB-3058332E1C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0E0499-628A-C75F-F706-D44658CA14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Enter your</a:t>
            </a:r>
            <a:r>
              <a:rPr lang="en-US" b="1"/>
              <a:t> Email </a:t>
            </a:r>
            <a:r>
              <a:rPr lang="en-US"/>
              <a:t>to</a:t>
            </a:r>
            <a:r>
              <a:rPr lang="en-US" b="1"/>
              <a:t> Login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A7312C-6A2D-7AE5-E5F2-88467A780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8" y="3733483"/>
            <a:ext cx="9144000" cy="48169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3D567D-7860-383D-96B5-8932567512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/>
              <a:t>Enter your </a:t>
            </a:r>
            <a:r>
              <a:rPr lang="en-US" b="1"/>
              <a:t>Password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"/>
            </a:pP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F38B490-9036-D986-DEF7-0ACCE5355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892" y="10374081"/>
            <a:ext cx="9143825" cy="4994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7C555A-2E2A-027D-C005-112E3093F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6604" y="14499169"/>
            <a:ext cx="8248955" cy="6741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304D77-791F-FE06-3E6E-BC92DFF8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325F9-84EC-3BFC-3715-A949DB11D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48234-EBE5-2AAD-4E2B-9DB21142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7EBD33-5A83-C1DD-FE75-DB9333F22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195559" y="145533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5CD6A82-EEB0-BF41-5528-54D5EA56B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214749" y="134991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63F90F-C16A-1175-A094-0842993FB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5179" y="13432369"/>
            <a:ext cx="8248955" cy="6741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B74A08-24EB-75A0-7BCB-003DC32D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5179" y="7989570"/>
            <a:ext cx="6871642" cy="5608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88BF775-57A8-8AEC-BFD6-0F8CB0A1F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434298" y="795890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F0A6AC-4728-DBA4-BF74-36ED64986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3574" y="8008757"/>
            <a:ext cx="799120" cy="3837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8581C39-16AE-9B5C-58C4-5D6B6F2F2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32694" y="79396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737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C14EE-4D74-D582-F2E1-C378A8A34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5EE732-E17B-4DA4-A33E-C5B3759F9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39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450E7-8BE4-69E3-2228-0EEEC8FB73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8F3CD8FE-B28D-1125-269E-35802117E8FA}"/>
              </a:ext>
            </a:extLst>
          </p:cNvPr>
          <p:cNvSpPr txBox="1">
            <a:spLocks/>
          </p:cNvSpPr>
          <p:nvPr/>
        </p:nvSpPr>
        <p:spPr>
          <a:xfrm>
            <a:off x="990599" y="2510430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marR="0" lvl="0" indent="-91440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06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applicable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your computer.</a:t>
            </a:r>
          </a:p>
          <a:p>
            <a:pPr marL="914400" marR="0" lvl="0" indent="-91440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06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8AF02F5-CAA3-179D-B747-6BAC7E871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49" y="3777831"/>
            <a:ext cx="9144000" cy="47466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3330FA-9F68-BB7B-8958-9E9BB205FB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092200" indent="-1092200">
              <a:buFont typeface="+mj-lt"/>
              <a:buAutoNum type="arabicPeriod" startAt="108"/>
            </a:pPr>
            <a:r>
              <a:rPr lang="en-US"/>
              <a:t>Review </a:t>
            </a:r>
            <a:r>
              <a:rPr lang="en-US" b="1"/>
              <a:t>File </a:t>
            </a:r>
            <a:r>
              <a:rPr lang="en-US"/>
              <a:t>is loaded. </a:t>
            </a:r>
          </a:p>
          <a:p>
            <a:pPr marL="113665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>
                <a:solidFill>
                  <a:srgbClr val="000000"/>
                </a:solidFill>
              </a:rPr>
              <a:t>The file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loaded should be either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.xlsx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28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xls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 </a:t>
            </a:r>
            <a:endParaRPr lang="en-US"/>
          </a:p>
          <a:p>
            <a:pPr marL="1092200" indent="-1092200">
              <a:buFont typeface="+mj-lt"/>
              <a:buAutoNum type="arabicPeriod" startAt="109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42B1D8-DC97-D3A2-215A-C05A324D0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409" y="11054376"/>
            <a:ext cx="8229600" cy="43024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E605EA-42D3-2299-CA0C-9C520FF64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7674" y="7504758"/>
            <a:ext cx="7198917" cy="9435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0B6167-5DA9-D161-9431-DDA4C0752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65772" y="76634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E02CE5A-1688-E47D-7AAE-954292E52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558538" y="6307687"/>
            <a:ext cx="1965697" cy="7989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1E21A33-21A0-8D33-4AF4-98D825F39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49194" y="64328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6E524A-248B-F532-6B40-8598E242C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3A0D5-506A-532A-88AA-F35E327A6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CCE9B-8588-424B-B09A-AF8667B9A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2F3C8F-A458-D3B9-3C0A-89065579F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872288" y="13649325"/>
            <a:ext cx="2585702" cy="3238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3AD4C2-72B7-AD34-4B82-3CAE7FB6B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79079" y="131006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D5ED45-FFBA-388C-C74E-57CA4CA2D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972422" y="14806612"/>
            <a:ext cx="1194436" cy="4723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78F126-813B-C154-3F7F-8DDA34FD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23782" y="1476847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EA7E1-BD36-A727-9B59-07C629A9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9079" y="13226586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36B6A4-8974-8588-9D2E-4F2478573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55215" y="14886441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918EB9-3DB1-E24F-AFDE-0E3591C32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65772" y="7783891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D20AF8-8F8E-2F90-638F-F78CE4C37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62599" y="6553279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398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DFCF4-FEE9-F08B-4FBA-46E6BDE8D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0E1B58-A0C4-9980-65E3-8814A49F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40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E6E4B4-6198-0D7C-C63F-0054B6FEB74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E22DA0-A73A-5C73-1ABB-C9E9EF4556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 startAt="110"/>
            </a:pPr>
            <a:r>
              <a:rPr lang="en-US"/>
              <a:t>Review the </a:t>
            </a:r>
            <a:r>
              <a:rPr lang="en-US" b="1"/>
              <a:t>Success </a:t>
            </a:r>
            <a:r>
              <a:rPr lang="en-US"/>
              <a:t>message.</a:t>
            </a:r>
          </a:p>
          <a:p>
            <a:pPr marL="91440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Items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display answers from the imported file. </a:t>
            </a:r>
            <a:endParaRPr lang="en-US"/>
          </a:p>
          <a:p>
            <a:pPr marL="914400" indent="-914400">
              <a:buFont typeface="+mj-lt"/>
              <a:buAutoNum type="arabicPeriod" startAt="111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80477B-5183-7C00-8CB1-D92995F03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34" y="5812694"/>
            <a:ext cx="10058400" cy="77914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757147F-8215-46FD-BDA8-6B3A3C9E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2200" y="5923675"/>
            <a:ext cx="2947550" cy="6014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A1A52B7-84EC-5802-8120-D5E37ADA4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93560" y="595006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FB560E-0E34-FD4C-4A4E-42A90DE2E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06460" y="13235205"/>
            <a:ext cx="613965" cy="2775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4A405B-0173-3E2E-D001-D1C56A7A7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39122" y="135128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E7337-DE76-E9CC-D106-707F2E27D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DD91E-7745-6974-BA83-0283451F5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A49E2-65DD-8ACD-03C4-099718F45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872E4-21CC-103F-7DD8-43E95E2D1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27789" y="6075128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AAEE1-F63B-EA5C-F29B-D8D9E436B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15322" y="13620826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600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6018F-BA75-7B71-89ED-3B079E293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925570-6AE0-C0ED-1F67-5EC8E70BC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41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93787-17B6-BBA7-229F-008FE5CB31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6290A3-8EA6-1D38-0A7D-29F48E3736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 startAt="112"/>
            </a:pPr>
            <a:r>
              <a:rPr lang="en-US"/>
              <a:t>Review the </a:t>
            </a:r>
            <a:r>
              <a:rPr lang="en-US" b="1"/>
              <a:t>Sections</a:t>
            </a:r>
            <a:r>
              <a:rPr lang="en-US"/>
              <a:t>.</a:t>
            </a:r>
          </a:p>
          <a:p>
            <a:pPr marL="91440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Before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certifying the </a:t>
            </a:r>
            <a:r>
              <a:rPr lang="en-US" sz="2800" i="1">
                <a:solidFill>
                  <a:srgbClr val="000000"/>
                </a:solidFill>
              </a:rPr>
              <a:t>Sourcing Event, </a:t>
            </a:r>
            <a:r>
              <a:rPr lang="en-US" sz="2800">
                <a:solidFill>
                  <a:srgbClr val="000000"/>
                </a:solidFill>
              </a:rPr>
              <a:t>ensure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Progress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green and completed for each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US"/>
          </a:p>
          <a:p>
            <a:pPr marL="914400" indent="-914400">
              <a:buFont typeface="+mj-lt"/>
              <a:buAutoNum type="arabicPeriod" startAt="113"/>
            </a:pPr>
            <a:r>
              <a:rPr lang="en-US"/>
              <a:t>Check the </a:t>
            </a:r>
            <a:r>
              <a:rPr lang="en-US" b="1"/>
              <a:t>Certification </a:t>
            </a:r>
            <a:r>
              <a:rPr lang="en-US"/>
              <a:t>box.</a:t>
            </a:r>
          </a:p>
          <a:p>
            <a:pPr marL="914400" indent="-914400">
              <a:buFont typeface="+mj-lt"/>
              <a:buAutoNum type="arabicPeriod" startAt="113"/>
            </a:pPr>
            <a:r>
              <a:rPr lang="en-US"/>
              <a:t>Click </a:t>
            </a:r>
            <a:r>
              <a:rPr lang="en-US" b="1"/>
              <a:t>Submit Response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25D65-8A99-E284-1D2F-92F428821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596193"/>
            <a:ext cx="10058400" cy="58649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EA6ADBB-6D3D-0151-DCBA-F5AEAE94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4710" y="7255888"/>
            <a:ext cx="6241930" cy="23567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952F78E-0430-D67D-F92B-95F366BA5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06640" y="825435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2FB50E-1A0D-1830-D9C7-3A46E28D6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3890" y="10071392"/>
            <a:ext cx="7092870" cy="2775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83593A-32F0-A61D-F50A-A9EA0DB90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1026257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73932A-8894-3080-A689-525C2A695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82198" y="113755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8D2EC5-6CD7-59A0-38C2-EE080C747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46920" y="11079480"/>
            <a:ext cx="1262704" cy="2857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668947-A2CE-5AF2-5BE6-F8CDCBEDC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B72F50-F73E-1AD7-E8F1-EE4EE7C5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FB1DC-4FB8-66E6-0A74-31BA25875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6483A-54B0-5488-48EB-977B9FC2E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44739" y="8374789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94B83-C48D-9DAF-C227-851DB3F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93374" y="10383008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6EAD6F-0CF8-2709-F42A-62E90E94F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82198" y="11495971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339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BF4C5-D4D8-3FAF-168D-DB64039D6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74AA5F-D0D1-B2F3-28D8-AE06AAFF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42 of 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67F105-DD33-002E-4DBE-4D290AB64BF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3C2210-98F7-DDB6-320F-00834ED147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981075" indent="-981075">
              <a:buFont typeface="+mj-lt"/>
              <a:buAutoNum type="arabicPeriod" startAt="115"/>
            </a:pPr>
            <a:r>
              <a:rPr lang="en-US"/>
              <a:t>Review the </a:t>
            </a:r>
            <a:r>
              <a:rPr lang="en-US" b="1"/>
              <a:t>Success </a:t>
            </a:r>
            <a:r>
              <a:rPr lang="en-US"/>
              <a:t>message.</a:t>
            </a:r>
          </a:p>
          <a:p>
            <a:pPr marL="1025525" marR="0" lvl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It is possible to make changes/withdraw the bid based on the information </a:t>
            </a:r>
            <a:r>
              <a:rPr lang="en-US" sz="2800">
                <a:solidFill>
                  <a:prstClr val="black"/>
                </a:solidFill>
              </a:rPr>
              <a:t>on the </a:t>
            </a:r>
            <a:r>
              <a:rPr lang="en-US" sz="2800" i="1">
                <a:solidFill>
                  <a:prstClr val="black"/>
                </a:solidFill>
              </a:rPr>
              <a:t>Sourcing Event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/>
          </a:p>
          <a:p>
            <a:pPr marL="756000"/>
            <a:endParaRPr lang="en-US" sz="2800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62681A-D6DD-87C8-37F4-8E089454E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4381821"/>
            <a:ext cx="10058400" cy="47870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610C09-8D62-7E56-C311-4AB61EACD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74255" y="14751911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have successfully Ad-Hoc Routed a Contract for Approval. </a:t>
            </a:r>
          </a:p>
        </p:txBody>
      </p:sp>
      <p:sp>
        <p:nvSpPr>
          <p:cNvPr id="8" name="Freeform 101">
            <a:extLst>
              <a:ext uri="{FF2B5EF4-FFF2-40B4-BE49-F238E27FC236}">
                <a16:creationId xmlns:a16="http://schemas.microsoft.com/office/drawing/2014/main" id="{1621FB27-25D8-7F19-231C-938624EE5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72037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1743495-C4E7-C4D3-2868-192D87693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503" y="14600278"/>
            <a:ext cx="837931" cy="7509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CD4173A-9B6F-BF4C-26B0-06EE9E97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798" y="5057775"/>
            <a:ext cx="10058399" cy="1628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7D9E28-9DE4-8649-76E2-76F5C9F29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BFA44-8A40-76BE-C971-D094D334E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664D9-F481-84B9-8060-922EC2356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1E9A9-D4A9-AE59-5819-C262B042B6A7}"/>
              </a:ext>
            </a:extLst>
          </p:cNvPr>
          <p:cNvSpPr txBox="1"/>
          <p:nvPr/>
        </p:nvSpPr>
        <p:spPr>
          <a:xfrm>
            <a:off x="1918591" y="14712910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have successfully responded to a Sourcing Event. </a:t>
            </a:r>
          </a:p>
        </p:txBody>
      </p:sp>
    </p:spTree>
    <p:extLst>
      <p:ext uri="{BB962C8B-B14F-4D97-AF65-F5344CB8AC3E}">
        <p14:creationId xmlns:p14="http://schemas.microsoft.com/office/powerpoint/2010/main" val="247871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83BC5-9780-908B-A85E-182140CF2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D6CBDB-9F8F-9BE4-8DEB-7738D8ED3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/>
              <a:t>Respond to Sourcing Events </a:t>
            </a:r>
            <a:br>
              <a:rPr lang="en-US" sz="4400"/>
            </a:br>
            <a:r>
              <a:rPr lang="en-US" sz="4400"/>
              <a:t>(Part 4 of 42)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FC4810-6ED5-ACBD-8018-ED45A8C73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US"/>
              <a:t>Select </a:t>
            </a:r>
            <a:r>
              <a:rPr lang="en-US" b="1"/>
              <a:t>a method to receive </a:t>
            </a:r>
            <a:r>
              <a:rPr lang="en-US"/>
              <a:t>a </a:t>
            </a:r>
            <a:r>
              <a:rPr lang="en-US" b="1"/>
              <a:t>One-Time Code</a:t>
            </a:r>
            <a:r>
              <a:rPr lang="en-US"/>
              <a:t>. 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 For detail instructions on each </a:t>
            </a:r>
            <a:r>
              <a:rPr lang="en-US" sz="2800" i="1"/>
              <a:t>One-Time Code Delivery</a:t>
            </a:r>
            <a:r>
              <a:rPr lang="en-US" sz="2800"/>
              <a:t> </a:t>
            </a:r>
            <a:r>
              <a:rPr lang="en-US" sz="2800" i="1"/>
              <a:t>Method</a:t>
            </a:r>
            <a:r>
              <a:rPr lang="en-US" sz="2800"/>
              <a:t>, review the job aid </a:t>
            </a:r>
            <a:r>
              <a:rPr lang="en-US" sz="2800" i="1"/>
              <a:t>Log in to the GA@WORK Marketplace for Suppliers</a:t>
            </a:r>
            <a:r>
              <a:rPr lang="en-US" sz="2800"/>
              <a:t>. </a:t>
            </a:r>
            <a:r>
              <a:rPr lang="en-US" sz="2800">
                <a:solidFill>
                  <a:prstClr val="black"/>
                </a:solidFill>
              </a:rPr>
              <a:t>Skip to step 31 (Yes, I intend to bid) to continue with the bidding process. </a:t>
            </a:r>
            <a:endParaRPr lang="en-US" sz="2800" i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C4FEA-7A2F-455A-3731-88CF8306C0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99507" y="1717828"/>
            <a:ext cx="2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67B87B-96F7-BC59-6EE2-4E2B3EBE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r="299" b="28345"/>
          <a:stretch>
            <a:fillRect/>
          </a:stretch>
        </p:blipFill>
        <p:spPr>
          <a:xfrm>
            <a:off x="1066800" y="5339752"/>
            <a:ext cx="10058400" cy="5232998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9CED8A-E872-4F07-DA55-85B0F42AE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94324" y="8042544"/>
            <a:ext cx="8537267" cy="22063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CEA687-CEE1-9DF7-1C65-CAAD5DD2F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9D652C-A0C9-C226-15E8-471DDCF7E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CD0D4-F44F-04DA-A116-C6ED57EC3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5A988-0AF5-67F0-63C9-6D72FD462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0E0118-4B97-7EFC-D0F6-C6BE9CC3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5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9A1500-9542-C84A-1D18-86F9F17F6B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D28D7A-4AB6-AF14-0268-4FC2BBAE6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US"/>
              <a:t>To access via GPR public interface</a:t>
            </a:r>
            <a:r>
              <a:rPr lang="en-US" b="1"/>
              <a:t> Event Search</a:t>
            </a:r>
            <a:r>
              <a:rPr lang="en-US"/>
              <a:t>, click </a:t>
            </a:r>
            <a:r>
              <a:rPr lang="en-US" b="1"/>
              <a:t>Event ID</a:t>
            </a:r>
            <a:r>
              <a:rPr lang="en-US"/>
              <a:t>.</a:t>
            </a:r>
          </a:p>
          <a:p>
            <a:pPr marL="800100" lvl="0">
              <a:spcBef>
                <a:spcPts val="733"/>
              </a:spcBef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i="1">
                <a:solidFill>
                  <a:prstClr val="black"/>
                </a:solidFill>
              </a:rPr>
              <a:t>Open Events </a:t>
            </a:r>
            <a:r>
              <a:rPr lang="en-US" sz="2800">
                <a:solidFill>
                  <a:prstClr val="black"/>
                </a:solidFill>
              </a:rPr>
              <a:t>are displayed. It is possible to use the </a:t>
            </a:r>
            <a:r>
              <a:rPr lang="en-US" sz="2800" i="1">
                <a:solidFill>
                  <a:prstClr val="black"/>
                </a:solidFill>
              </a:rPr>
              <a:t>Event Search </a:t>
            </a:r>
            <a:r>
              <a:rPr lang="en-US" sz="2800">
                <a:solidFill>
                  <a:prstClr val="black"/>
                </a:solidFill>
              </a:rPr>
              <a:t>Criteria for filtering options. Follow steps 3-7 (log in steps), then skip to 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31 (yes I intend to bid) for bidding process.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BF1B45-ED11-175D-4993-B9DC809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409" y="5241366"/>
            <a:ext cx="6400800" cy="32936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977D88F-5BDD-A87A-8957-5E78DEED59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"/>
            </a:pPr>
            <a:r>
              <a:rPr lang="en-US"/>
              <a:t>Click </a:t>
            </a:r>
            <a:r>
              <a:rPr lang="en-US" b="1"/>
              <a:t>Respond to Event</a:t>
            </a:r>
            <a:r>
              <a:rPr lang="en-US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E27203-0B87-6C22-F956-2B585EBDC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99" y="9683004"/>
            <a:ext cx="6400800" cy="56348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1CAD18-0A5F-7AFF-CA7F-ACDBEEBF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91455" y="8235570"/>
            <a:ext cx="1047144" cy="2377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BC4F3-EF4F-5161-0B7E-7F9A91BF8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6D91A-A4E5-6ACA-511D-4B72BA2EA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C1710-A190-F4E6-F078-AE318DB03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D27F-6D90-54BD-48CD-673BD5483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7075" y="11009021"/>
            <a:ext cx="1536700" cy="3257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43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9B08C-0293-D9C1-F965-54B1CFF4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F293FF-8913-5D36-A81E-096B370A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6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43730-63D5-26AB-0B53-78B2BA54CC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B71445-5D44-C36A-DB59-E8B2B6EC86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0"/>
            </a:pPr>
            <a:r>
              <a:rPr lang="en-US"/>
              <a:t>Select </a:t>
            </a:r>
            <a:r>
              <a:rPr lang="en-US" b="1"/>
              <a:t>Click to submit your response</a:t>
            </a:r>
            <a:r>
              <a:rPr lang="en-US"/>
              <a:t>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17B2F-DED2-9890-A3F4-F0D34BEF8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745674"/>
            <a:ext cx="10058400" cy="38422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82B646-1CC3-513A-4383-8B7B5E153C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1"/>
            </a:pPr>
            <a:r>
              <a:rPr lang="en-US"/>
              <a:t>Click </a:t>
            </a:r>
            <a:r>
              <a:rPr lang="en-US" b="1"/>
              <a:t>Respond Now</a:t>
            </a:r>
            <a:r>
              <a:rPr lang="en-US"/>
              <a:t>.</a:t>
            </a:r>
          </a:p>
          <a:p>
            <a:pPr marL="74295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Skip to </a:t>
            </a:r>
            <a:r>
              <a:rPr lang="en-US" sz="2800" i="1">
                <a:solidFill>
                  <a:prstClr val="black"/>
                </a:solidFill>
              </a:rPr>
              <a:t>S</a:t>
            </a:r>
            <a:r>
              <a:rPr kumimoji="0" lang="en-US" sz="28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tep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31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2800">
                <a:solidFill>
                  <a:prstClr val="black"/>
                </a:solidFill>
              </a:rPr>
              <a:t>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es, I intend to bid) to continue with the bidding process. 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87B8D6-F0F9-EBC9-9E30-0D76938E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399" y="10522285"/>
            <a:ext cx="7315200" cy="49415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104F63-B6C1-E1F7-DBE6-33B4D3719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98600" y="6728897"/>
            <a:ext cx="2689669" cy="2685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A98CEE-C8C4-1132-47DA-A3469BF64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EA36A-BB88-CAAA-869C-64F7A22E4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A680B-F1B6-8DE8-BC40-7A75C3677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2B68A1-6414-92E1-633C-354C75924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3790" y="14471041"/>
            <a:ext cx="728840" cy="2876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101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3AD5E-4E26-484A-95CB-DE5FC8F08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991386-23F3-5776-6736-F60A5179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7 of 42)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B3507B-8279-B3FB-7341-01B3C8C170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B63EEC-108F-4605-5931-0193CD1460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2"/>
            </a:pPr>
            <a:r>
              <a:rPr lang="en-US"/>
              <a:t>To access via JAGGAER Supplier Network,  </a:t>
            </a:r>
            <a:r>
              <a:rPr lang="en-US" b="1"/>
              <a:t>Enter your email to Login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2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800100" lvl="0">
              <a:spcBef>
                <a:spcPts val="733"/>
              </a:spcBef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Follow </a:t>
            </a:r>
            <a:r>
              <a:rPr lang="en-US" sz="2800" i="1">
                <a:solidFill>
                  <a:prstClr val="black"/>
                </a:solidFill>
              </a:rPr>
              <a:t>Steps 12 – 21,</a:t>
            </a:r>
            <a:r>
              <a:rPr lang="en-US" sz="2800">
                <a:solidFill>
                  <a:prstClr val="black"/>
                </a:solidFill>
              </a:rPr>
              <a:t> then skip to </a:t>
            </a:r>
            <a:r>
              <a:rPr lang="en-US" sz="2800" i="1">
                <a:solidFill>
                  <a:prstClr val="black"/>
                </a:solidFill>
              </a:rPr>
              <a:t>Step 31 </a:t>
            </a:r>
            <a:r>
              <a:rPr lang="en-US" sz="2800">
                <a:solidFill>
                  <a:prstClr val="black"/>
                </a:solidFill>
              </a:rPr>
              <a:t>(Yes, I intend to bid) for bidding process.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A4BF79-CF36-BA1B-2AF1-ADA5493C2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269738"/>
            <a:ext cx="10058400" cy="30577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60CAE1-CA24-A5B5-D7ED-5EF1865CB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4"/>
            </a:pPr>
            <a:r>
              <a:rPr lang="en-US"/>
              <a:t>Enter your </a:t>
            </a:r>
            <a:r>
              <a:rPr lang="en-US" b="1"/>
              <a:t>Password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4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CD936F-7A55-9C43-3363-D2220E3A6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892" y="10374081"/>
            <a:ext cx="9143825" cy="4994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FF1BDC-5520-B87C-BD73-551528F4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52245" y="7580021"/>
            <a:ext cx="4525645" cy="5479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CC0B4D-E57E-5180-FF50-691F1F473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8DBB7-83FB-A502-FC33-B532A9B3D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A27E4-4D8D-94C3-1C0C-9E13B5815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D5C4AB-E8C0-4AA4-5F57-DF9BB6B3A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72304" y="7580021"/>
            <a:ext cx="938496" cy="4095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AD5212-4C02-9DDE-982F-9846DA389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3605" y="754663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0469EA-5B93-FBEF-DC50-7B508351E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191890" y="751047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4F648F-4C80-7911-CA75-28FD61C61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6604" y="14499169"/>
            <a:ext cx="8248955" cy="6741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13CBF0-F7E8-39A1-F88C-0DE2777E8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195559" y="145533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1B4F14E-15CE-7C2A-F748-0F4DCE98B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214749" y="134991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C2903D-3359-1602-912B-046B1C3B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5179" y="13432369"/>
            <a:ext cx="8248955" cy="6741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31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64B22-F6BD-4EBA-05E3-AF003C130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C4E434-7050-2A1E-DE3C-E82A2244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Respond to Sourcing Events </a:t>
            </a:r>
            <a:br>
              <a:rPr lang="en-US"/>
            </a:br>
            <a:r>
              <a:rPr lang="en-US"/>
              <a:t>(Part 8 of 42)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ABBA47-B463-4AC9-8843-8899C5E3BC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6"/>
            </a:pPr>
            <a:r>
              <a:rPr lang="en-US"/>
              <a:t>Select </a:t>
            </a:r>
            <a:r>
              <a:rPr lang="en-US" b="1"/>
              <a:t>a method to receive </a:t>
            </a:r>
            <a:r>
              <a:rPr lang="en-US"/>
              <a:t>a </a:t>
            </a:r>
            <a:r>
              <a:rPr lang="en-US" b="1"/>
              <a:t>One-Time Code</a:t>
            </a:r>
            <a:r>
              <a:rPr lang="en-US"/>
              <a:t>. 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 For detail instructions on each </a:t>
            </a:r>
            <a:r>
              <a:rPr lang="en-US" sz="2800" i="1"/>
              <a:t>One-Time Code Delivery</a:t>
            </a:r>
            <a:r>
              <a:rPr lang="en-US" sz="2800"/>
              <a:t> </a:t>
            </a:r>
            <a:r>
              <a:rPr lang="en-US" sz="2800" i="1"/>
              <a:t>Method</a:t>
            </a:r>
            <a:r>
              <a:rPr lang="en-US" sz="2800"/>
              <a:t>, review the job aid </a:t>
            </a:r>
            <a:r>
              <a:rPr lang="en-US" sz="2800" i="1"/>
              <a:t>Log in to the GA@WORK Marketplace for Suppliers</a:t>
            </a:r>
            <a:r>
              <a:rPr lang="en-US" sz="2800"/>
              <a:t>.</a:t>
            </a:r>
            <a:endParaRPr lang="en-US" sz="2800" i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1A0C41-52F1-DFF3-6269-67F9700725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99507" y="1717828"/>
            <a:ext cx="2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12C10C-58A0-DA3C-3588-DDA5E640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r="299" b="28345"/>
          <a:stretch>
            <a:fillRect/>
          </a:stretch>
        </p:blipFill>
        <p:spPr>
          <a:xfrm>
            <a:off x="1066800" y="5339752"/>
            <a:ext cx="10058400" cy="5232998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91BD993-8FD7-8B4B-30D9-65DC866CC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94324" y="8042544"/>
            <a:ext cx="8537267" cy="22063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9DBE3F-B22C-26C3-4816-1702EC6C7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395552-0A4D-36DA-3575-40BE525FD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CE026-9DA5-C8DA-D960-D3C7FF986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8" y="15586237"/>
            <a:ext cx="2743200" cy="685423"/>
          </a:xfrm>
        </p:spPr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078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5037ED-0B11-4449-BF81-C0D1539FFB91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8d5ae7cb-5eaa-45bd-87a9-9ecdfd4d7a10"/>
    <ds:schemaRef ds:uri="91b022cc-d96d-4c7a-a6ef-47af526da2c2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9946ACD-2ED7-44B4-AF0E-7BE8E7BE6750}"/>
</file>

<file path=docMetadata/LabelInfo.xml><?xml version="1.0" encoding="utf-8"?>
<clbl:labelList xmlns:clbl="http://schemas.microsoft.com/office/2020/mipLabelMetadata">
  <clbl:label id="{e4b2f4bf-5094-45a8-9d1f-b92ebddc3a4c}" enabled="0" method="" siteId="{e4b2f4bf-5094-45a8-9d1f-b92ebddc3a4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2291</Words>
  <Application>Microsoft Office PowerPoint</Application>
  <PresentationFormat>Custom</PresentationFormat>
  <Paragraphs>536</Paragraphs>
  <Slides>43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Helvetica Neue</vt:lpstr>
      <vt:lpstr>Job Aid Template</vt:lpstr>
      <vt:lpstr>1_Administrative</vt:lpstr>
      <vt:lpstr>Respond to Sourcing Events</vt:lpstr>
      <vt:lpstr>Respond to Sourcing Events  (Part 1 of 42)</vt:lpstr>
      <vt:lpstr>Respond to Sourcing Events  (Part 2 of 42)</vt:lpstr>
      <vt:lpstr>Respond to Sourcing Events  (Part 3 of 42)</vt:lpstr>
      <vt:lpstr>Respond to Sourcing Events  (Part 4 of 42)</vt:lpstr>
      <vt:lpstr>Respond to Sourcing Events  (Part 5 of 42)</vt:lpstr>
      <vt:lpstr>Respond to Sourcing Events  (Part 6 of 42)</vt:lpstr>
      <vt:lpstr>Respond to Sourcing Events  (Part 7 of 42)</vt:lpstr>
      <vt:lpstr>Respond to Sourcing Events  (Part 8 of 42)</vt:lpstr>
      <vt:lpstr>Respond to Sourcing Events  (Part 9 of 42)</vt:lpstr>
      <vt:lpstr>Respond to Sourcing Events  (Part 10 of 42)</vt:lpstr>
      <vt:lpstr>Respond to Sourcing Events  (Part 11 of 42)</vt:lpstr>
      <vt:lpstr>Respond to Sourcing Events  (Part 12 of 42)</vt:lpstr>
      <vt:lpstr>Respond to Sourcing Events  (Part 13 of 42)</vt:lpstr>
      <vt:lpstr>Respond to Sourcing Events  (Part 14 of 42)</vt:lpstr>
      <vt:lpstr>Respond to Sourcing Events  (Part 15 of 42)</vt:lpstr>
      <vt:lpstr>Respond to Sourcing Events  (Part 16 of 42)</vt:lpstr>
      <vt:lpstr>Respond to Sourcing Events  (Part 17 of 42)</vt:lpstr>
      <vt:lpstr>Respond to Sourcing Events  (Part 18 of 42)</vt:lpstr>
      <vt:lpstr>Respond to Sourcing Events  (Part 19 of 42)</vt:lpstr>
      <vt:lpstr>Respond to Sourcing Events  (Part 20 of 42)</vt:lpstr>
      <vt:lpstr>Respond to Sourcing Events  (Part 21 of 42)</vt:lpstr>
      <vt:lpstr>Respond to Sourcing Events  (Part 22 of 42)</vt:lpstr>
      <vt:lpstr>Respond to Sourcing Events  (Part 23 of 42)</vt:lpstr>
      <vt:lpstr>Respond to Sourcing Events  (Part 24 of 42)</vt:lpstr>
      <vt:lpstr>Respond to Sourcing Events  (Part 25 of 42)</vt:lpstr>
      <vt:lpstr>Respond to Sourcing Events  (Part 26 of 42)</vt:lpstr>
      <vt:lpstr>Respond to Sourcing Events  (Part 27 of 42)</vt:lpstr>
      <vt:lpstr>Respond to Sourcing Events  (Part 28 of 42)</vt:lpstr>
      <vt:lpstr>Respond to Sourcing Events  (Part 29 of 42)</vt:lpstr>
      <vt:lpstr>Respond to Sourcing Events  (Part 30 of 42)</vt:lpstr>
      <vt:lpstr>Respond to Sourcing Events  (Part 31 of 42)</vt:lpstr>
      <vt:lpstr>Respond to Sourcing Events  (Part 32 of 42)</vt:lpstr>
      <vt:lpstr>Respond to Sourcing Events  (Part 33 of 42)</vt:lpstr>
      <vt:lpstr>Respond to Sourcing Events  (Part 34 of 42)</vt:lpstr>
      <vt:lpstr>Respond to Sourcing Events  (Part 35 of 42)</vt:lpstr>
      <vt:lpstr>Respond to Sourcing Events  (Part 36 of 42)</vt:lpstr>
      <vt:lpstr>Respond to Sourcing Events  (Part 37 of 42)</vt:lpstr>
      <vt:lpstr>Respond to Sourcing Events  (Part 38 of 42)</vt:lpstr>
      <vt:lpstr>Respond to Sourcing Events  (Part 39 of 42)</vt:lpstr>
      <vt:lpstr>Respond to Sourcing Events  (Part 40 of 42)</vt:lpstr>
      <vt:lpstr>Respond to Sourcing Events  (Part 41 of 42)</vt:lpstr>
      <vt:lpstr>Respond to Sourcing Events  (Part 42 of 42)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Navas, Andrea</cp:lastModifiedBy>
  <cp:revision>2</cp:revision>
  <cp:lastPrinted>2024-05-14T19:49:44Z</cp:lastPrinted>
  <dcterms:created xsi:type="dcterms:W3CDTF">2024-01-04T16:25:20Z</dcterms:created>
  <dcterms:modified xsi:type="dcterms:W3CDTF">2025-09-24T15:39:33Z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