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49" r:id="rId5"/>
  </p:sldMasterIdLst>
  <p:notesMasterIdLst>
    <p:notesMasterId r:id="rId18"/>
  </p:notesMasterIdLst>
  <p:sldIdLst>
    <p:sldId id="355" r:id="rId6"/>
    <p:sldId id="408" r:id="rId7"/>
    <p:sldId id="496" r:id="rId8"/>
    <p:sldId id="452" r:id="rId9"/>
    <p:sldId id="497" r:id="rId10"/>
    <p:sldId id="498" r:id="rId11"/>
    <p:sldId id="499" r:id="rId12"/>
    <p:sldId id="500" r:id="rId13"/>
    <p:sldId id="501" r:id="rId14"/>
    <p:sldId id="502" r:id="rId15"/>
    <p:sldId id="439" r:id="rId16"/>
    <p:sldId id="503" r:id="rId17"/>
  </p:sldIdLst>
  <p:sldSz cx="12192000" cy="16256000"/>
  <p:notesSz cx="7315200" cy="96012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120" userDrawn="1">
          <p15:clr>
            <a:srgbClr val="A4A3A4"/>
          </p15:clr>
        </p15:guide>
        <p15:guide id="2" pos="910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8B4D0C-8107-2CFB-10D1-C3F7FFDC4CEE}" name="Krystopa, Rebecca" initials="KR" userId="S::rebecca.krystopa@doas.ga.gov::2f2fdda7-600e-4637-aefd-f5ea6086a5a0" providerId="AD"/>
  <p188:author id="{BDEC9914-DD0F-D64D-F069-058C3312B5F8}" name="Johnson, Osborne" initials="JO" userId="S::osborne.johnson@doas.ga.gov::c08ee522-9c71-43c5-a31c-8862c49cc44e" providerId="AD"/>
  <p188:author id="{0167B91F-EFD2-E2EA-8B00-1BD5B47B3A77}" name="Navas, Andrea" initials="NA" userId="S::andrea.navas@doas.ga.gov::8ab5f365-19e7-467e-867f-923a8cab8b55" providerId="AD"/>
  <p188:author id="{E87F8623-A379-6098-61F2-26B04AC11F27}" name="Robert, Margaret" initials="RM" userId="S::margaret.robert@doas.ga.gov::12041aa2-0403-44d7-9d26-37e7b7dcec26" providerId="AD"/>
  <p188:author id="{009D803D-F5EC-37AD-8E5C-2EF0EA8A12A3}" name="Williams-miller, Kimberly" initials="KW" userId="S::kimberly.williams-miller@sao.ga.gov::cb7207ec-d5e9-4dd6-9898-718506d4bc98" providerId="AD"/>
  <p188:author id="{85962F3F-1C78-67CE-6023-3987B0B6593D}" name="Sipe, Jamie" initials="JS" userId="S::jamie.sipe@sao.ga.gov::7135933e-2247-4fda-8566-f650ed1ae2f7" providerId="AD"/>
  <p188:author id="{F91B0641-7AD4-5A68-D1F4-7C9063A67663}" name="Swartout, Darcy" initials="SD" userId="S::dswartout@deloitte.com::bc7a7b0f-5bcf-46d3-acb2-99bb7206cb2b" providerId="AD"/>
  <p188:author id="{C1A60C49-7C29-73C3-1A30-B787DD752A19}" name="Robert, Margaret" initials="MR" userId="Robert, Margaret" providerId="None"/>
  <p188:author id="{B987ED60-8328-D44F-D018-344581673C94}" name="Navas, Andrea" initials="AN" userId="S::Andrea.Navas@doas.ga.gov::8ab5f365-19e7-467e-867f-923a8cab8b55" providerId="AD"/>
  <p188:author id="{F94FB268-4EB0-26A1-9FED-9A9B05C4B15C}" name="McClester, Ryan" initials="RM" userId="S::ryan.mcclester@sao.ga.gov::5f0298cf-8456-4577-8b9b-8f3379c01079" providerId="AD"/>
  <p188:author id="{5E7EEB6D-FC5D-0EF7-944D-3FE6C93231BC}" name="Zubas, Rhonda" initials="RZ" userId="S::Rhonda.Zubas@sao.ga.gov::9acaef63-65ff-4a01-974a-c47ded9e3d5f" providerId="AD"/>
  <p188:author id="{FC165B7E-6612-1565-8121-E35A3BD6447F}" name="Andrea Navas" initials="AN" userId="S::andrea.navas@optisconsulting.com::a72d7f33-4676-4312-934e-962a564d49d7" providerId="AD"/>
  <p188:author id="{BFFD038E-6017-C843-98BD-7DB9884C9DDE}" name="Sipe, Jamie" initials="SJ" userId="S::jasipe@deloitte.com::5bc06a04-23d5-42bd-853b-0cd5205b0fa0" providerId="AD"/>
  <p188:author id="{73F38F98-CFE3-C091-9624-F277514DB3E8}" name="Andrea Navas" initials="AN" userId="S::andrea.navas_optisconsulting.com#ext#@gets.onmicrosoft.com::a296c1ff-ded4-4a10-8a82-09fce6e42500" providerId="AD"/>
  <p188:author id="{8B0F8EB6-02C8-CBE4-23D7-D1FDCF933FEB}" name="Morton, Kyle" initials="KM" userId="S::kyle.morton1@doas.ga.gov::175ef873-91c0-4e53-88c2-46ca026c92dc" providerId="AD"/>
  <p188:author id="{83484AD1-9D53-5B39-FDEA-F504A06A2B49}" name="Anna  Bobrovskaya" initials="" userId="S::anna.bobrovskaya@optisconsulting.com::f4b39805-eb08-4c84-8f3c-64880e8902b0" providerId="AD"/>
  <p188:author id="{FD85E0EA-3AC4-9257-F180-4C22B8128E29}" name="Large, Maggie" initials="LM" userId="S::maggie.large@sao.ga.gov::8b5d6b06-4913-445d-bd73-54f413e036c7" providerId="AD"/>
  <p188:author id="{0CEE8AF1-C248-A972-666E-9A72101DA29C}" name="Chapman, Mary" initials="CM" userId="S::mary.chapman@doas.ga.gov::c232ab18-707a-4ee1-8cf2-b056bec2e1ec" providerId="AD"/>
  <p188:author id="{2AFD9AF1-72FD-DABD-77A2-2F9C0E103930}" name="Bennett, Sarah" initials="BS" userId="S::sarabennett@deloitte.com::e3a7b89e-ccd3-495f-9a2d-e395c84ccd09" providerId="AD"/>
  <p188:author id="{14050DF4-5A79-A81B-870B-F71F08C740B9}" name="Carter, Deona" initials="CD" userId="S::dmcarter_tcsg.edu#ext#@gets.onmicrosoft.com::8b7bed87-ce7f-4433-964f-68a9215d084b" providerId="AD"/>
  <p188:author id="{3033C2F6-E6C9-0691-B99F-BAFE8E228662}" name="Swartout, Darcy" initials="DS" userId="S::darcy.swartout@sao.ga.gov::1c015fc4-41a8-4efb-8017-be6f6fc86c3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424"/>
    <a:srgbClr val="FFFFFF"/>
    <a:srgbClr val="7030A0"/>
    <a:srgbClr val="3B1C5B"/>
    <a:srgbClr val="8D2B64"/>
    <a:srgbClr val="F7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5545A-2D38-4775-AC67-D400F62E5F2F}" v="2" dt="2025-09-24T15:37:46.387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3138" y="57"/>
      </p:cViewPr>
      <p:guideLst>
        <p:guide orient="horz" pos="5120"/>
        <p:guide pos="91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wartout, Darcy" userId="1c015fc4-41a8-4efb-8017-be6f6fc86c37" providerId="ADAL" clId="{6149C5B1-B6CF-4C68-A299-AA69E10C7B83}"/>
    <pc:docChg chg="custSel modSld">
      <pc:chgData name="Swartout, Darcy" userId="1c015fc4-41a8-4efb-8017-be6f6fc86c37" providerId="ADAL" clId="{6149C5B1-B6CF-4C68-A299-AA69E10C7B83}" dt="2025-07-28T22:47:46.407" v="578" actId="114"/>
      <pc:docMkLst>
        <pc:docMk/>
      </pc:docMkLst>
      <pc:sldChg chg="modSp mod">
        <pc:chgData name="Swartout, Darcy" userId="1c015fc4-41a8-4efb-8017-be6f6fc86c37" providerId="ADAL" clId="{6149C5B1-B6CF-4C68-A299-AA69E10C7B83}" dt="2025-07-28T21:24:10.131" v="2" actId="20577"/>
        <pc:sldMkLst>
          <pc:docMk/>
          <pc:sldMk cId="1339528299" sldId="355"/>
        </pc:sldMkLst>
      </pc:sldChg>
      <pc:sldChg chg="modSp mod">
        <pc:chgData name="Swartout, Darcy" userId="1c015fc4-41a8-4efb-8017-be6f6fc86c37" providerId="ADAL" clId="{6149C5B1-B6CF-4C68-A299-AA69E10C7B83}" dt="2025-07-28T21:24:50.694" v="5" actId="1076"/>
        <pc:sldMkLst>
          <pc:docMk/>
          <pc:sldMk cId="2872434557" sldId="408"/>
        </pc:sldMkLst>
      </pc:sldChg>
      <pc:sldChg chg="delSp modSp mod modCm">
        <pc:chgData name="Swartout, Darcy" userId="1c015fc4-41a8-4efb-8017-be6f6fc86c37" providerId="ADAL" clId="{6149C5B1-B6CF-4C68-A299-AA69E10C7B83}" dt="2025-07-28T21:37:37.448" v="547" actId="478"/>
        <pc:sldMkLst>
          <pc:docMk/>
          <pc:sldMk cId="3429901657" sldId="4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6149C5B1-B6CF-4C68-A299-AA69E10C7B83}" dt="2025-07-28T21:37:20.768" v="539" actId="20577"/>
              <pc2:cmMkLst xmlns:pc2="http://schemas.microsoft.com/office/powerpoint/2019/9/main/command">
                <pc:docMk/>
                <pc:sldMk cId="3429901657" sldId="439"/>
                <pc2:cmMk id="{287C52C0-4C3E-4A09-ACBA-33CFBDBDC868}"/>
              </pc2:cmMkLst>
            </pc226:cmChg>
          </p:ext>
        </pc:extLst>
      </pc:sldChg>
      <pc:sldChg chg="modSp mod">
        <pc:chgData name="Swartout, Darcy" userId="1c015fc4-41a8-4efb-8017-be6f6fc86c37" providerId="ADAL" clId="{6149C5B1-B6CF-4C68-A299-AA69E10C7B83}" dt="2025-07-28T21:27:16.765" v="38" actId="1076"/>
        <pc:sldMkLst>
          <pc:docMk/>
          <pc:sldMk cId="3590479162" sldId="452"/>
        </pc:sldMkLst>
      </pc:sldChg>
      <pc:sldChg chg="modSp mod">
        <pc:chgData name="Swartout, Darcy" userId="1c015fc4-41a8-4efb-8017-be6f6fc86c37" providerId="ADAL" clId="{6149C5B1-B6CF-4C68-A299-AA69E10C7B83}" dt="2025-07-28T21:25:41.457" v="36" actId="113"/>
        <pc:sldMkLst>
          <pc:docMk/>
          <pc:sldMk cId="238288254" sldId="496"/>
        </pc:sldMkLst>
      </pc:sldChg>
      <pc:sldChg chg="modSp mod modCm">
        <pc:chgData name="Swartout, Darcy" userId="1c015fc4-41a8-4efb-8017-be6f6fc86c37" providerId="ADAL" clId="{6149C5B1-B6CF-4C68-A299-AA69E10C7B83}" dt="2025-07-28T22:46:30.326" v="563" actId="20577"/>
        <pc:sldMkLst>
          <pc:docMk/>
          <pc:sldMk cId="526625805" sldId="4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6149C5B1-B6CF-4C68-A299-AA69E10C7B83}" dt="2025-07-28T22:46:30.326" v="563" actId="20577"/>
              <pc2:cmMkLst xmlns:pc2="http://schemas.microsoft.com/office/powerpoint/2019/9/main/command">
                <pc:docMk/>
                <pc:sldMk cId="526625805" sldId="497"/>
                <pc2:cmMk id="{9DAEAA3C-2E6B-432C-9335-ED780527122F}"/>
              </pc2:cmMkLst>
            </pc226:cmChg>
            <pc226:cmChg xmlns:pc226="http://schemas.microsoft.com/office/powerpoint/2022/06/main/command" chg="mod">
              <pc226:chgData name="Swartout, Darcy" userId="1c015fc4-41a8-4efb-8017-be6f6fc86c37" providerId="ADAL" clId="{6149C5B1-B6CF-4C68-A299-AA69E10C7B83}" dt="2025-07-28T22:46:30.326" v="563" actId="20577"/>
              <pc2:cmMkLst xmlns:pc2="http://schemas.microsoft.com/office/powerpoint/2019/9/main/command">
                <pc:docMk/>
                <pc:sldMk cId="526625805" sldId="497"/>
                <pc2:cmMk id="{CAF90F7C-6BFF-4612-A093-0A0714C8F538}"/>
              </pc2:cmMkLst>
            </pc226:cmChg>
          </p:ext>
        </pc:extLst>
      </pc:sldChg>
      <pc:sldChg chg="modSp mod">
        <pc:chgData name="Swartout, Darcy" userId="1c015fc4-41a8-4efb-8017-be6f6fc86c37" providerId="ADAL" clId="{6149C5B1-B6CF-4C68-A299-AA69E10C7B83}" dt="2025-07-28T21:29:02.219" v="271" actId="1038"/>
        <pc:sldMkLst>
          <pc:docMk/>
          <pc:sldMk cId="3513440733" sldId="498"/>
        </pc:sldMkLst>
      </pc:sldChg>
      <pc:sldChg chg="modSp mod modCm">
        <pc:chgData name="Swartout, Darcy" userId="1c015fc4-41a8-4efb-8017-be6f6fc86c37" providerId="ADAL" clId="{6149C5B1-B6CF-4C68-A299-AA69E10C7B83}" dt="2025-07-28T22:47:10.668" v="568" actId="114"/>
        <pc:sldMkLst>
          <pc:docMk/>
          <pc:sldMk cId="2414459290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6149C5B1-B6CF-4C68-A299-AA69E10C7B83}" dt="2025-07-28T22:47:06.543" v="566" actId="20577"/>
              <pc2:cmMkLst xmlns:pc2="http://schemas.microsoft.com/office/powerpoint/2019/9/main/command">
                <pc:docMk/>
                <pc:sldMk cId="2414459290" sldId="499"/>
                <pc2:cmMk id="{DD4129C4-DFD0-494B-915B-48760C2874AA}"/>
              </pc2:cmMkLst>
            </pc226:cmChg>
          </p:ext>
        </pc:extLst>
      </pc:sldChg>
      <pc:sldChg chg="modSp mod">
        <pc:chgData name="Swartout, Darcy" userId="1c015fc4-41a8-4efb-8017-be6f6fc86c37" providerId="ADAL" clId="{6149C5B1-B6CF-4C68-A299-AA69E10C7B83}" dt="2025-07-28T21:34:14.584" v="506" actId="403"/>
        <pc:sldMkLst>
          <pc:docMk/>
          <pc:sldMk cId="3729012401" sldId="500"/>
        </pc:sldMkLst>
      </pc:sldChg>
      <pc:sldChg chg="modSp mod">
        <pc:chgData name="Swartout, Darcy" userId="1c015fc4-41a8-4efb-8017-be6f6fc86c37" providerId="ADAL" clId="{6149C5B1-B6CF-4C68-A299-AA69E10C7B83}" dt="2025-07-28T21:34:08.304" v="505" actId="403"/>
        <pc:sldMkLst>
          <pc:docMk/>
          <pc:sldMk cId="3233365172" sldId="501"/>
        </pc:sldMkLst>
      </pc:sldChg>
      <pc:sldChg chg="modSp mod modCm">
        <pc:chgData name="Swartout, Darcy" userId="1c015fc4-41a8-4efb-8017-be6f6fc86c37" providerId="ADAL" clId="{6149C5B1-B6CF-4C68-A299-AA69E10C7B83}" dt="2025-07-28T22:47:46.407" v="578" actId="114"/>
        <pc:sldMkLst>
          <pc:docMk/>
          <pc:sldMk cId="1019624798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wartout, Darcy" userId="1c015fc4-41a8-4efb-8017-be6f6fc86c37" providerId="ADAL" clId="{6149C5B1-B6CF-4C68-A299-AA69E10C7B83}" dt="2025-07-28T22:47:42.088" v="577" actId="20577"/>
              <pc2:cmMkLst xmlns:pc2="http://schemas.microsoft.com/office/powerpoint/2019/9/main/command">
                <pc:docMk/>
                <pc:sldMk cId="1019624798" sldId="502"/>
                <pc2:cmMk id="{959F6D06-05CB-46E0-ACE7-DE85BF4537BD}"/>
              </pc2:cmMkLst>
            </pc226:cmChg>
          </p:ext>
        </pc:extLst>
      </pc:sldChg>
      <pc:sldChg chg="modSp mod">
        <pc:chgData name="Swartout, Darcy" userId="1c015fc4-41a8-4efb-8017-be6f6fc86c37" providerId="ADAL" clId="{6149C5B1-B6CF-4C68-A299-AA69E10C7B83}" dt="2025-07-28T21:43:39.077" v="553" actId="962"/>
        <pc:sldMkLst>
          <pc:docMk/>
          <pc:sldMk cId="449738112" sldId="503"/>
        </pc:sldMkLst>
      </pc:sldChg>
    </pc:docChg>
  </pc:docChgLst>
  <pc:docChgLst>
    <pc:chgData name="Swartout, Darcy" userId="1c015fc4-41a8-4efb-8017-be6f6fc86c37" providerId="ADAL" clId="{133FE8C2-8733-47EF-AEF8-40B883BD86FC}"/>
    <pc:docChg chg="modMainMaster">
      <pc:chgData name="Swartout, Darcy" userId="1c015fc4-41a8-4efb-8017-be6f6fc86c37" providerId="ADAL" clId="{133FE8C2-8733-47EF-AEF8-40B883BD86FC}" dt="2025-09-08T18:45:12.168" v="0"/>
      <pc:docMkLst>
        <pc:docMk/>
      </pc:docMkLst>
      <pc:sldMasterChg chg="modSldLayout">
        <pc:chgData name="Swartout, Darcy" userId="1c015fc4-41a8-4efb-8017-be6f6fc86c37" providerId="ADAL" clId="{133FE8C2-8733-47EF-AEF8-40B883BD86FC}" dt="2025-09-08T18:45:12.168" v="0"/>
        <pc:sldMasterMkLst>
          <pc:docMk/>
          <pc:sldMasterMk cId="626881921" sldId="2147483711"/>
        </pc:sldMasterMkLst>
        <pc:sldLayoutChg chg="addSp modSp">
          <pc:chgData name="Swartout, Darcy" userId="1c015fc4-41a8-4efb-8017-be6f6fc86c37" providerId="ADAL" clId="{133FE8C2-8733-47EF-AEF8-40B883BD86FC}" dt="2025-09-08T18:45:12.168" v="0"/>
          <pc:sldLayoutMkLst>
            <pc:docMk/>
            <pc:sldMasterMk cId="626881921" sldId="2147483711"/>
            <pc:sldLayoutMk cId="2932939049" sldId="2147483714"/>
          </pc:sldLayoutMkLst>
          <pc:spChg chg="add mod">
            <ac:chgData name="Swartout, Darcy" userId="1c015fc4-41a8-4efb-8017-be6f6fc86c37" providerId="ADAL" clId="{133FE8C2-8733-47EF-AEF8-40B883BD86FC}" dt="2025-09-08T18:45:12.168" v="0"/>
            <ac:spMkLst>
              <pc:docMk/>
              <pc:sldMasterMk cId="626881921" sldId="2147483711"/>
              <pc:sldLayoutMk cId="2932939049" sldId="2147483714"/>
              <ac:spMk id="9" creationId="{E3D19A1E-305B-95B4-C0CF-B22848BDFBEA}"/>
            </ac:spMkLst>
          </pc:spChg>
        </pc:sldLayoutChg>
      </pc:sldMasterChg>
    </pc:docChg>
  </pc:docChgLst>
  <pc:docChgLst>
    <pc:chgData name="Zubas, Rhonda" userId="9acaef63-65ff-4a01-974a-c47ded9e3d5f" providerId="ADAL" clId="{2F725F73-A13C-4DBF-B49F-31F183BB807A}"/>
    <pc:docChg chg="modSld">
      <pc:chgData name="Zubas, Rhonda" userId="9acaef63-65ff-4a01-974a-c47ded9e3d5f" providerId="ADAL" clId="{2F725F73-A13C-4DBF-B49F-31F183BB807A}" dt="2025-08-20T00:00:36.402" v="25" actId="20577"/>
      <pc:docMkLst>
        <pc:docMk/>
      </pc:docMkLst>
      <pc:sldChg chg="addSp modSp mod">
        <pc:chgData name="Zubas, Rhonda" userId="9acaef63-65ff-4a01-974a-c47ded9e3d5f" providerId="ADAL" clId="{2F725F73-A13C-4DBF-B49F-31F183BB807A}" dt="2025-08-19T23:56:57.071" v="15" actId="20577"/>
        <pc:sldMkLst>
          <pc:docMk/>
          <pc:sldMk cId="3429901657" sldId="439"/>
        </pc:sldMkLst>
      </pc:sldChg>
      <pc:sldChg chg="modSp mod">
        <pc:chgData name="Zubas, Rhonda" userId="9acaef63-65ff-4a01-974a-c47ded9e3d5f" providerId="ADAL" clId="{2F725F73-A13C-4DBF-B49F-31F183BB807A}" dt="2025-08-20T00:00:36.402" v="25" actId="20577"/>
        <pc:sldMkLst>
          <pc:docMk/>
          <pc:sldMk cId="3590479162" sldId="452"/>
        </pc:sldMkLst>
      </pc:sldChg>
      <pc:sldChg chg="addSp modSp mod">
        <pc:chgData name="Zubas, Rhonda" userId="9acaef63-65ff-4a01-974a-c47ded9e3d5f" providerId="ADAL" clId="{2F725F73-A13C-4DBF-B49F-31F183BB807A}" dt="2025-08-19T23:55:17.248" v="3" actId="20577"/>
        <pc:sldMkLst>
          <pc:docMk/>
          <pc:sldMk cId="238288254" sldId="496"/>
        </pc:sldMkLst>
      </pc:sldChg>
      <pc:sldChg chg="addSp modSp mod">
        <pc:chgData name="Zubas, Rhonda" userId="9acaef63-65ff-4a01-974a-c47ded9e3d5f" providerId="ADAL" clId="{2F725F73-A13C-4DBF-B49F-31F183BB807A}" dt="2025-08-19T23:56:01.323" v="7" actId="20577"/>
        <pc:sldMkLst>
          <pc:docMk/>
          <pc:sldMk cId="526625805" sldId="497"/>
        </pc:sldMkLst>
      </pc:sldChg>
      <pc:sldChg chg="addSp modSp mod">
        <pc:chgData name="Zubas, Rhonda" userId="9acaef63-65ff-4a01-974a-c47ded9e3d5f" providerId="ADAL" clId="{2F725F73-A13C-4DBF-B49F-31F183BB807A}" dt="2025-08-19T23:56:43.954" v="11" actId="20577"/>
        <pc:sldMkLst>
          <pc:docMk/>
          <pc:sldMk cId="1019624798" sldId="502"/>
        </pc:sldMkLst>
      </pc:sldChg>
      <pc:sldChg chg="addSp modSp mod">
        <pc:chgData name="Zubas, Rhonda" userId="9acaef63-65ff-4a01-974a-c47ded9e3d5f" providerId="ADAL" clId="{2F725F73-A13C-4DBF-B49F-31F183BB807A}" dt="2025-08-19T23:57:34.334" v="24" actId="20577"/>
        <pc:sldMkLst>
          <pc:docMk/>
          <pc:sldMk cId="449738112" sldId="503"/>
        </pc:sldMkLst>
      </pc:sldChg>
    </pc:docChg>
  </pc:docChgLst>
  <pc:docChgLst>
    <pc:chgData name="Navas, Andrea" userId="8ab5f365-19e7-467e-867f-923a8cab8b55" providerId="ADAL" clId="{791A4258-ED2A-4B92-ABB8-DE6862D9297B}"/>
    <pc:docChg chg="undo custSel addSld delSld modSld modMainMaster">
      <pc:chgData name="Navas, Andrea" userId="8ab5f365-19e7-467e-867f-923a8cab8b55" providerId="ADAL" clId="{791A4258-ED2A-4B92-ABB8-DE6862D9297B}" dt="2025-08-11T20:11:06.202" v="796" actId="20577"/>
      <pc:docMkLst>
        <pc:docMk/>
      </pc:docMkLst>
      <pc:sldChg chg="delSp modSp mod">
        <pc:chgData name="Navas, Andrea" userId="8ab5f365-19e7-467e-867f-923a8cab8b55" providerId="ADAL" clId="{791A4258-ED2A-4B92-ABB8-DE6862D9297B}" dt="2025-08-11T20:10:13.352" v="792" actId="1076"/>
        <pc:sldMkLst>
          <pc:docMk/>
          <pc:sldMk cId="1339528299" sldId="355"/>
        </pc:sldMkLst>
      </pc:sldChg>
      <pc:sldChg chg="addSp delSp modSp mod modClrScheme chgLayout">
        <pc:chgData name="Navas, Andrea" userId="8ab5f365-19e7-467e-867f-923a8cab8b55" providerId="ADAL" clId="{791A4258-ED2A-4B92-ABB8-DE6862D9297B}" dt="2025-07-28T21:47:21.891" v="71" actId="14100"/>
        <pc:sldMkLst>
          <pc:docMk/>
          <pc:sldMk cId="3429901657" sldId="439"/>
        </pc:sldMkLst>
      </pc:sldChg>
      <pc:sldChg chg="addSp delSp modSp mod">
        <pc:chgData name="Navas, Andrea" userId="8ab5f365-19e7-467e-867f-923a8cab8b55" providerId="ADAL" clId="{791A4258-ED2A-4B92-ABB8-DE6862D9297B}" dt="2025-07-28T21:56:05.121" v="182" actId="1037"/>
        <pc:sldMkLst>
          <pc:docMk/>
          <pc:sldMk cId="3590479162" sldId="452"/>
        </pc:sldMkLst>
      </pc:sldChg>
      <pc:sldChg chg="modSp mod">
        <pc:chgData name="Navas, Andrea" userId="8ab5f365-19e7-467e-867f-923a8cab8b55" providerId="ADAL" clId="{791A4258-ED2A-4B92-ABB8-DE6862D9297B}" dt="2025-07-28T21:58:07.087" v="191" actId="20577"/>
        <pc:sldMkLst>
          <pc:docMk/>
          <pc:sldMk cId="238288254" sldId="496"/>
        </pc:sldMkLst>
      </pc:sldChg>
      <pc:sldChg chg="modSp mod modCm">
        <pc:chgData name="Navas, Andrea" userId="8ab5f365-19e7-467e-867f-923a8cab8b55" providerId="ADAL" clId="{791A4258-ED2A-4B92-ABB8-DE6862D9297B}" dt="2025-07-28T22:00:49.061" v="421" actId="1076"/>
        <pc:sldMkLst>
          <pc:docMk/>
          <pc:sldMk cId="526625805" sldId="49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791A4258-ED2A-4B92-ABB8-DE6862D9297B}" dt="2025-07-28T21:59:14.317" v="408" actId="20577"/>
              <pc2:cmMkLst xmlns:pc2="http://schemas.microsoft.com/office/powerpoint/2019/9/main/command">
                <pc:docMk/>
                <pc:sldMk cId="526625805" sldId="497"/>
                <pc2:cmMk id="{9DAEAA3C-2E6B-432C-9335-ED780527122F}"/>
              </pc2:cmMkLst>
            </pc226:cmChg>
            <pc226:cmChg xmlns:pc226="http://schemas.microsoft.com/office/powerpoint/2022/06/main/command" chg="mod">
              <pc226:chgData name="Navas, Andrea" userId="8ab5f365-19e7-467e-867f-923a8cab8b55" providerId="ADAL" clId="{791A4258-ED2A-4B92-ABB8-DE6862D9297B}" dt="2025-07-28T21:59:14.317" v="408" actId="20577"/>
              <pc2:cmMkLst xmlns:pc2="http://schemas.microsoft.com/office/powerpoint/2019/9/main/command">
                <pc:docMk/>
                <pc:sldMk cId="526625805" sldId="497"/>
                <pc2:cmMk id="{CAF90F7C-6BFF-4612-A093-0A0714C8F538}"/>
              </pc2:cmMkLst>
            </pc226:cmChg>
          </p:ext>
        </pc:extLst>
      </pc:sldChg>
      <pc:sldChg chg="addSp delSp modSp mod">
        <pc:chgData name="Navas, Andrea" userId="8ab5f365-19e7-467e-867f-923a8cab8b55" providerId="ADAL" clId="{791A4258-ED2A-4B92-ABB8-DE6862D9297B}" dt="2025-07-28T22:02:37.728" v="433" actId="14100"/>
        <pc:sldMkLst>
          <pc:docMk/>
          <pc:sldMk cId="3513440733" sldId="498"/>
        </pc:sldMkLst>
      </pc:sldChg>
      <pc:sldChg chg="modSp mod modCm">
        <pc:chgData name="Navas, Andrea" userId="8ab5f365-19e7-467e-867f-923a8cab8b55" providerId="ADAL" clId="{791A4258-ED2A-4B92-ABB8-DE6862D9297B}" dt="2025-07-29T17:11:51.314" v="512" actId="20577"/>
        <pc:sldMkLst>
          <pc:docMk/>
          <pc:sldMk cId="2414459290" sldId="49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791A4258-ED2A-4B92-ABB8-DE6862D9297B}" dt="2025-07-28T22:03:53.782" v="436"/>
              <pc2:cmMkLst xmlns:pc2="http://schemas.microsoft.com/office/powerpoint/2019/9/main/command">
                <pc:docMk/>
                <pc:sldMk cId="2414459290" sldId="499"/>
                <pc2:cmMk id="{DD4129C4-DFD0-494B-915B-48760C2874AA}"/>
              </pc2:cmMkLst>
            </pc226:cmChg>
          </p:ext>
        </pc:extLst>
      </pc:sldChg>
      <pc:sldChg chg="addSp delSp modSp mod">
        <pc:chgData name="Navas, Andrea" userId="8ab5f365-19e7-467e-867f-923a8cab8b55" providerId="ADAL" clId="{791A4258-ED2A-4B92-ABB8-DE6862D9297B}" dt="2025-07-28T22:05:53.732" v="447" actId="1076"/>
        <pc:sldMkLst>
          <pc:docMk/>
          <pc:sldMk cId="3729012401" sldId="500"/>
        </pc:sldMkLst>
      </pc:sldChg>
      <pc:sldChg chg="addSp delSp modSp mod modCm">
        <pc:chgData name="Navas, Andrea" userId="8ab5f365-19e7-467e-867f-923a8cab8b55" providerId="ADAL" clId="{791A4258-ED2A-4B92-ABB8-DE6862D9297B}" dt="2025-07-29T18:16:10.290" v="590" actId="313"/>
        <pc:sldMkLst>
          <pc:docMk/>
          <pc:sldMk cId="1019624798" sldId="50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Navas, Andrea" userId="8ab5f365-19e7-467e-867f-923a8cab8b55" providerId="ADAL" clId="{791A4258-ED2A-4B92-ABB8-DE6862D9297B}" dt="2025-07-28T22:08:20.118" v="458"/>
              <pc2:cmMkLst xmlns:pc2="http://schemas.microsoft.com/office/powerpoint/2019/9/main/command">
                <pc:docMk/>
                <pc:sldMk cId="1019624798" sldId="502"/>
                <pc2:cmMk id="{959F6D06-05CB-46E0-ACE7-DE85BF4537BD}"/>
              </pc2:cmMkLst>
            </pc226:cmChg>
          </p:ext>
        </pc:extLst>
      </pc:sldChg>
      <pc:sldChg chg="addSp delSp modSp mod">
        <pc:chgData name="Navas, Andrea" userId="8ab5f365-19e7-467e-867f-923a8cab8b55" providerId="ADAL" clId="{791A4258-ED2A-4B92-ABB8-DE6862D9297B}" dt="2025-08-11T20:11:06.202" v="796" actId="20577"/>
        <pc:sldMkLst>
          <pc:docMk/>
          <pc:sldMk cId="449738112" sldId="503"/>
        </pc:sldMkLst>
      </pc:sldChg>
      <pc:sldChg chg="add del">
        <pc:chgData name="Navas, Andrea" userId="8ab5f365-19e7-467e-867f-923a8cab8b55" providerId="ADAL" clId="{791A4258-ED2A-4B92-ABB8-DE6862D9297B}" dt="2025-07-28T22:07:56.829" v="455" actId="47"/>
        <pc:sldMkLst>
          <pc:docMk/>
          <pc:sldMk cId="1364209206" sldId="504"/>
        </pc:sldMkLst>
      </pc:sldChg>
      <pc:sldMasterChg chg="modSldLayout">
        <pc:chgData name="Navas, Andrea" userId="8ab5f365-19e7-467e-867f-923a8cab8b55" providerId="ADAL" clId="{791A4258-ED2A-4B92-ABB8-DE6862D9297B}" dt="2025-08-11T20:09:28.853" v="783" actId="1037"/>
        <pc:sldMasterMkLst>
          <pc:docMk/>
          <pc:sldMasterMk cId="626881921" sldId="2147483711"/>
        </pc:sldMasterMkLst>
        <pc:sldLayoutChg chg="delSp modSp mod">
          <pc:chgData name="Navas, Andrea" userId="8ab5f365-19e7-467e-867f-923a8cab8b55" providerId="ADAL" clId="{791A4258-ED2A-4B92-ABB8-DE6862D9297B}" dt="2025-08-11T20:09:28.853" v="783" actId="1037"/>
          <pc:sldLayoutMkLst>
            <pc:docMk/>
            <pc:sldMasterMk cId="626881921" sldId="2147483711"/>
            <pc:sldLayoutMk cId="2932939049" sldId="2147483714"/>
          </pc:sldLayoutMkLst>
        </pc:sldLayoutChg>
      </pc:sldMasterChg>
    </pc:docChg>
  </pc:docChgLst>
  <pc:docChgLst>
    <pc:chgData name="Swartout, Darcy" userId="1c015fc4-41a8-4efb-8017-be6f6fc86c37" providerId="ADAL" clId="{9C88F87F-D227-4D19-8D76-4B3CBA35AB22}"/>
    <pc:docChg chg="custSel modSld">
      <pc:chgData name="Swartout, Darcy" userId="1c015fc4-41a8-4efb-8017-be6f6fc86c37" providerId="ADAL" clId="{9C88F87F-D227-4D19-8D76-4B3CBA35AB22}" dt="2025-08-20T14:34:22.450" v="2" actId="478"/>
      <pc:docMkLst>
        <pc:docMk/>
      </pc:docMkLst>
      <pc:sldChg chg="delSp mod">
        <pc:chgData name="Swartout, Darcy" userId="1c015fc4-41a8-4efb-8017-be6f6fc86c37" providerId="ADAL" clId="{9C88F87F-D227-4D19-8D76-4B3CBA35AB22}" dt="2025-08-20T14:34:07.761" v="0" actId="478"/>
        <pc:sldMkLst>
          <pc:docMk/>
          <pc:sldMk cId="238288254" sldId="496"/>
        </pc:sldMkLst>
      </pc:sldChg>
      <pc:sldChg chg="delSp mod">
        <pc:chgData name="Swartout, Darcy" userId="1c015fc4-41a8-4efb-8017-be6f6fc86c37" providerId="ADAL" clId="{9C88F87F-D227-4D19-8D76-4B3CBA35AB22}" dt="2025-08-20T14:34:12.498" v="1" actId="478"/>
        <pc:sldMkLst>
          <pc:docMk/>
          <pc:sldMk cId="526625805" sldId="497"/>
        </pc:sldMkLst>
      </pc:sldChg>
      <pc:sldChg chg="delSp mod">
        <pc:chgData name="Swartout, Darcy" userId="1c015fc4-41a8-4efb-8017-be6f6fc86c37" providerId="ADAL" clId="{9C88F87F-D227-4D19-8D76-4B3CBA35AB22}" dt="2025-08-20T14:34:22.450" v="2" actId="478"/>
        <pc:sldMkLst>
          <pc:docMk/>
          <pc:sldMk cId="1019624798" sldId="502"/>
        </pc:sldMkLst>
      </pc:sldChg>
    </pc:docChg>
  </pc:docChgLst>
  <pc:docChgLst>
    <pc:chgData name="Navas, Andrea" userId="S::andrea.navas@doas.ga.gov::8ab5f365-19e7-467e-867f-923a8cab8b55" providerId="AD" clId="Web-{E976BF89-8845-02CF-769B-2FD1B19A39FB}"/>
    <pc:docChg chg="mod modSld">
      <pc:chgData name="Navas, Andrea" userId="S::andrea.navas@doas.ga.gov::8ab5f365-19e7-467e-867f-923a8cab8b55" providerId="AD" clId="Web-{E976BF89-8845-02CF-769B-2FD1B19A39FB}" dt="2025-08-12T18:30:33.616" v="5" actId="20577"/>
      <pc:docMkLst>
        <pc:docMk/>
      </pc:docMkLst>
      <pc:sldChg chg="modSp">
        <pc:chgData name="Navas, Andrea" userId="S::andrea.navas@doas.ga.gov::8ab5f365-19e7-467e-867f-923a8cab8b55" providerId="AD" clId="Web-{E976BF89-8845-02CF-769B-2FD1B19A39FB}" dt="2025-08-12T18:30:33.616" v="5" actId="20577"/>
        <pc:sldMkLst>
          <pc:docMk/>
          <pc:sldMk cId="449738112" sldId="503"/>
        </pc:sldMkLst>
      </pc:sldChg>
    </pc:docChg>
  </pc:docChgLst>
  <pc:docChgLst>
    <pc:chgData name="Navas, Andrea" userId="8ab5f365-19e7-467e-867f-923a8cab8b55" providerId="ADAL" clId="{21CB5E89-69F6-446B-AEC5-A21BB3B32D44}"/>
    <pc:docChg chg="modSld">
      <pc:chgData name="Navas, Andrea" userId="8ab5f365-19e7-467e-867f-923a8cab8b55" providerId="ADAL" clId="{21CB5E89-69F6-446B-AEC5-A21BB3B32D44}" dt="2025-09-24T15:37:56.543" v="19" actId="11"/>
      <pc:docMkLst>
        <pc:docMk/>
      </pc:docMkLst>
      <pc:sldChg chg="modSp mod">
        <pc:chgData name="Navas, Andrea" userId="8ab5f365-19e7-467e-867f-923a8cab8b55" providerId="ADAL" clId="{21CB5E89-69F6-446B-AEC5-A21BB3B32D44}" dt="2025-09-24T15:37:56.543" v="19" actId="11"/>
        <pc:sldMkLst>
          <pc:docMk/>
          <pc:sldMk cId="526625805" sldId="497"/>
        </pc:sldMkLst>
        <pc:spChg chg="mod">
          <ac:chgData name="Navas, Andrea" userId="8ab5f365-19e7-467e-867f-923a8cab8b55" providerId="ADAL" clId="{21CB5E89-69F6-446B-AEC5-A21BB3B32D44}" dt="2025-09-24T15:37:56.543" v="19" actId="11"/>
          <ac:spMkLst>
            <pc:docMk/>
            <pc:sldMk cId="526625805" sldId="497"/>
            <ac:spMk id="9" creationId="{A19AD6E4-52C3-15C1-C087-FCCF4D6C52A8}"/>
          </ac:spMkLst>
        </pc:spChg>
        <pc:spChg chg="mod">
          <ac:chgData name="Navas, Andrea" userId="8ab5f365-19e7-467e-867f-923a8cab8b55" providerId="ADAL" clId="{21CB5E89-69F6-446B-AEC5-A21BB3B32D44}" dt="2025-09-24T15:37:40.260" v="13" actId="1036"/>
          <ac:spMkLst>
            <pc:docMk/>
            <pc:sldMk cId="526625805" sldId="497"/>
            <ac:spMk id="17" creationId="{2CA6C62D-076D-4087-1202-A289780174D7}"/>
          </ac:spMkLst>
        </pc:spChg>
        <pc:spChg chg="mod">
          <ac:chgData name="Navas, Andrea" userId="8ab5f365-19e7-467e-867f-923a8cab8b55" providerId="ADAL" clId="{21CB5E89-69F6-446B-AEC5-A21BB3B32D44}" dt="2025-09-24T15:37:40.260" v="13" actId="1036"/>
          <ac:spMkLst>
            <pc:docMk/>
            <pc:sldMk cId="526625805" sldId="497"/>
            <ac:spMk id="18" creationId="{E2C96DF4-53C3-4C00-9238-F1340625F532}"/>
          </ac:spMkLst>
        </pc:spChg>
        <pc:spChg chg="mod">
          <ac:chgData name="Navas, Andrea" userId="8ab5f365-19e7-467e-867f-923a8cab8b55" providerId="ADAL" clId="{21CB5E89-69F6-446B-AEC5-A21BB3B32D44}" dt="2025-09-24T15:37:40.260" v="13" actId="1036"/>
          <ac:spMkLst>
            <pc:docMk/>
            <pc:sldMk cId="526625805" sldId="497"/>
            <ac:spMk id="19" creationId="{7FFBD5F7-685B-BC10-8252-4963956D2539}"/>
          </ac:spMkLst>
        </pc:spChg>
        <pc:spChg chg="mod">
          <ac:chgData name="Navas, Andrea" userId="8ab5f365-19e7-467e-867f-923a8cab8b55" providerId="ADAL" clId="{21CB5E89-69F6-446B-AEC5-A21BB3B32D44}" dt="2025-09-24T15:37:40.260" v="13" actId="1036"/>
          <ac:spMkLst>
            <pc:docMk/>
            <pc:sldMk cId="526625805" sldId="497"/>
            <ac:spMk id="20" creationId="{0129AB08-FEC3-50EA-0844-C12289D7FF97}"/>
          </ac:spMkLst>
        </pc:spChg>
        <pc:picChg chg="mod">
          <ac:chgData name="Navas, Andrea" userId="8ab5f365-19e7-467e-867f-923a8cab8b55" providerId="ADAL" clId="{21CB5E89-69F6-446B-AEC5-A21BB3B32D44}" dt="2025-09-24T15:37:40.260" v="13" actId="1036"/>
          <ac:picMkLst>
            <pc:docMk/>
            <pc:sldMk cId="526625805" sldId="497"/>
            <ac:picMk id="7" creationId="{C33047A2-6146-BFCA-C842-68675EF5CE39}"/>
          </ac:picMkLst>
        </pc:picChg>
      </pc:sldChg>
    </pc:docChg>
  </pc:docChgLst>
  <pc:docChgLst>
    <pc:chgData name="Swartout, Darcy" userId="1c015fc4-41a8-4efb-8017-be6f6fc86c37" providerId="ADAL" clId="{F423EE1C-DDB7-436D-905D-37C8921F6FB3}"/>
    <pc:docChg chg="modSld">
      <pc:chgData name="Swartout, Darcy" userId="1c015fc4-41a8-4efb-8017-be6f6fc86c37" providerId="ADAL" clId="{F423EE1C-DDB7-436D-905D-37C8921F6FB3}" dt="2025-08-14T17:45:57.516" v="0" actId="962"/>
      <pc:docMkLst>
        <pc:docMk/>
      </pc:docMkLst>
      <pc:sldChg chg="modSp mod">
        <pc:chgData name="Swartout, Darcy" userId="1c015fc4-41a8-4efb-8017-be6f6fc86c37" providerId="ADAL" clId="{F423EE1C-DDB7-436D-905D-37C8921F6FB3}" dt="2025-08-14T17:45:57.516" v="0" actId="962"/>
        <pc:sldMkLst>
          <pc:docMk/>
          <pc:sldMk cId="1019624798" sldId="502"/>
        </pc:sldMkLst>
      </pc:sldChg>
    </pc:docChg>
  </pc:docChgLst>
  <pc:docChgLst>
    <pc:chgData name="Swartout, Darcy" userId="S::darcy.swartout@sao.ga.gov::1c015fc4-41a8-4efb-8017-be6f6fc86c37" providerId="AD" clId="Web-{1DBD4C9F-4954-B9FC-14BF-31F104EAE462}"/>
    <pc:docChg chg="modSld">
      <pc:chgData name="Swartout, Darcy" userId="S::darcy.swartout@sao.ga.gov::1c015fc4-41a8-4efb-8017-be6f6fc86c37" providerId="AD" clId="Web-{1DBD4C9F-4954-B9FC-14BF-31F104EAE462}" dt="2025-08-12T17:13:55.870" v="36" actId="20577"/>
      <pc:docMkLst>
        <pc:docMk/>
      </pc:docMkLst>
      <pc:sldChg chg="modSp">
        <pc:chgData name="Swartout, Darcy" userId="S::darcy.swartout@sao.ga.gov::1c015fc4-41a8-4efb-8017-be6f6fc86c37" providerId="AD" clId="Web-{1DBD4C9F-4954-B9FC-14BF-31F104EAE462}" dt="2025-08-12T17:12:46.354" v="1" actId="20577"/>
        <pc:sldMkLst>
          <pc:docMk/>
          <pc:sldMk cId="1339528299" sldId="355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2:52.276" v="4" actId="20577"/>
        <pc:sldMkLst>
          <pc:docMk/>
          <pc:sldMk cId="2872434557" sldId="408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50.542" v="34" actId="20577"/>
        <pc:sldMkLst>
          <pc:docMk/>
          <pc:sldMk cId="3429901657" sldId="439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11.604" v="9" actId="20577"/>
        <pc:sldMkLst>
          <pc:docMk/>
          <pc:sldMk cId="3590479162" sldId="452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02.276" v="7" actId="20577"/>
        <pc:sldMkLst>
          <pc:docMk/>
          <pc:sldMk cId="238288254" sldId="496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19.135" v="15" actId="20577"/>
        <pc:sldMkLst>
          <pc:docMk/>
          <pc:sldMk cId="526625805" sldId="497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26.167" v="17" actId="20577"/>
        <pc:sldMkLst>
          <pc:docMk/>
          <pc:sldMk cId="3513440733" sldId="498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30.010" v="21" actId="20577"/>
        <pc:sldMkLst>
          <pc:docMk/>
          <pc:sldMk cId="2414459290" sldId="499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36.089" v="23" actId="20577"/>
        <pc:sldMkLst>
          <pc:docMk/>
          <pc:sldMk cId="3729012401" sldId="500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41.276" v="27" actId="20577"/>
        <pc:sldMkLst>
          <pc:docMk/>
          <pc:sldMk cId="3233365172" sldId="501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45.214" v="30" actId="20577"/>
        <pc:sldMkLst>
          <pc:docMk/>
          <pc:sldMk cId="1019624798" sldId="502"/>
        </pc:sldMkLst>
      </pc:sldChg>
      <pc:sldChg chg="modSp">
        <pc:chgData name="Swartout, Darcy" userId="S::darcy.swartout@sao.ga.gov::1c015fc4-41a8-4efb-8017-be6f6fc86c37" providerId="AD" clId="Web-{1DBD4C9F-4954-B9FC-14BF-31F104EAE462}" dt="2025-08-12T17:13:55.870" v="36" actId="20577"/>
        <pc:sldMkLst>
          <pc:docMk/>
          <pc:sldMk cId="449738112" sldId="50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D99ADA-6A33-48C2-AFB3-0384CD572718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43163" y="1200150"/>
            <a:ext cx="24288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8F99EE-B2D2-41D4-83DE-2320E5902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65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49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8ED6C-C2BB-33C5-3942-495BB563A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AD49A5-2736-08EE-4B60-FA6544F8F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472106-4E41-891B-5740-9BE5F6269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324685-389C-6F7C-81B0-907231661C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7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AE220-D40E-856B-F5A5-C6190626D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DF178B-70B4-D470-78BD-EA538EBF6B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05A256-10EB-ECBD-11AC-0CEB95C07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7E3CD-692E-1A57-C6CB-B678261E79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F99EE-B2D2-41D4-83DE-2320E5902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9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0AE2BBF-F1CC-7032-049B-FDDA3E4AF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90446"/>
            <a:ext cx="12192000" cy="1644953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43BFAD7-08AC-18FC-0272-E8C4741C4E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694391"/>
            <a:ext cx="12192000" cy="1673532"/>
          </a:xfr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Developers: Insert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4AE75C53-C779-2E0B-71C1-B395C639F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4923" y="4181004"/>
            <a:ext cx="10515600" cy="2563561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7175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/>
              <a:t>This guide will show…</a:t>
            </a:r>
          </a:p>
        </p:txBody>
      </p:sp>
      <p:sp>
        <p:nvSpPr>
          <p:cNvPr id="10" name="Text Placeholder 32">
            <a:extLst>
              <a:ext uri="{FF2B5EF4-FFF2-40B4-BE49-F238E27FC236}">
                <a16:creationId xmlns:a16="http://schemas.microsoft.com/office/drawing/2014/main" id="{5EFAEB02-1FB5-9E2E-67B6-3A20C1E2C0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4889" y="8043364"/>
            <a:ext cx="10542315" cy="4014905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3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257175">
              <a:buFont typeface="+mj-lt"/>
              <a:buAutoNum type="arabicPeriod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Provide an overview of the high-level process steps. Below, under Business Process: Provide a high-level process map so end users can visualize the business process flow.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B2FC54E-9B65-8E02-22A1-D4B279FAF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4923" y="3858460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7D92039-E8CD-162A-53EE-7DBF9987F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889" y="7166555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3D54BC28-8849-0E75-55BD-00353ABDE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5839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6C14F2E-E381-93EA-DBCB-C1F91E6E4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083047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2A50FB9-2B4B-F6F6-1F53-921E17055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70291" y="13309457"/>
            <a:ext cx="1889219" cy="1546910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DA55B7-CD6E-C95A-2992-64371D2A22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66869" y="14010734"/>
            <a:ext cx="498353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ED1E73F-EED6-6925-1934-3E148AD56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76768" y="13309460"/>
            <a:ext cx="2135333" cy="1546907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32B346A-D51C-7573-6A20-9C90A35CE6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337" y="13697149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Start Process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71D51A69-F01C-AB78-1C2B-6ABB6C851D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90206" y="13687823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Step (title of this Job Aid)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1901540-64EE-405A-6296-8C24087B77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19740" y="13701592"/>
            <a:ext cx="1449387" cy="771525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/>
            </a:lvl1pPr>
          </a:lstStyle>
          <a:p>
            <a:pPr lvl="0"/>
            <a:r>
              <a:rPr lang="en-US"/>
              <a:t>End of Process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FD19BBC-BAC4-08DB-FDBA-738F62F04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36" y="624853"/>
            <a:ext cx="4544577" cy="73152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5F9B85C-AFA7-E163-E45A-5AE920794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" y="3239405"/>
            <a:ext cx="12192000" cy="11285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2881183-AB5B-F9DE-8894-57103CCF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360998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F57F10D-29E7-F3E8-912B-C32328D47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84255" y="6921923"/>
            <a:ext cx="2423491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3D19A1E-305B-95B4-C0CF-B22848BDFBEA}"/>
              </a:ext>
            </a:extLst>
          </p:cNvPr>
          <p:cNvSpPr txBox="1"/>
          <p:nvPr userDrawn="1"/>
        </p:nvSpPr>
        <p:spPr>
          <a:xfrm>
            <a:off x="318654" y="14919297"/>
            <a:ext cx="1155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Disclaimer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Due to regular system updates, the screens and features in GA@WORK may differ slightly from those shown in this job aid. For questions or assistance, please contact the Help Desk.</a:t>
            </a:r>
          </a:p>
        </p:txBody>
      </p:sp>
    </p:spTree>
    <p:extLst>
      <p:ext uri="{BB962C8B-B14F-4D97-AF65-F5344CB8AC3E}">
        <p14:creationId xmlns:p14="http://schemas.microsoft.com/office/powerpoint/2010/main" val="29329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e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 (Part 1 of #)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Arial font, bold step numbers, bold Workday actions, add screenshot of action.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D9D906-924F-559D-A2D0-0CF232BBF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3FD2C3A-9CD7-69CB-79BD-441FE0B0C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10899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25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e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A3FAA4-DEA7-FA82-16D4-A3D741BAA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4CC63-EC9E-E561-D793-B6D72C369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F3A2A-2C14-EA83-4E37-EFB1F50F4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67389A-647C-25B9-EC21-96D8E89E0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1B243-49B2-9D53-E684-4A24A21F1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88149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8B138E-1F3F-DC77-5EA4-6C4BCFF0A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750B7665-440D-E687-1931-F77CD27F9E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two steps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DE3D2C-37D2-B62A-B24C-CBEF78DBF3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9017659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342976-675F-9A54-1C8B-53AF5FC0B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D1D62B9-092A-5F26-5652-E9634800D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830931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98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e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CC4B09-B11D-A6E6-A469-482C4BE4D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3306A1-BF0B-04AA-E055-CBCD9F88F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A2A929-451C-6074-98A2-9C6F206D1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64A6B0-E796-E2BD-8EE7-0F619EB0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6488007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32E6A9-4DAB-998B-3C6C-E139BC54B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201" y="2045263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D4D0C3-7A54-6024-A936-F4B3565BCB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11485" y="10935476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7CD3333-F900-AA66-4437-6BC55500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D3FE134B-6B21-A9D3-2F8F-ECAFF3CE24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198" y="2389822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to show three steps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900CAC4-4AA7-5917-6E77-B293E9B08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4577" y="6786990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843CAA79-4A70-3945-4EE6-34BECE9C8D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4577" y="11249224"/>
            <a:ext cx="10569221" cy="3941946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Insert Step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590C5-EAE4-5F81-FAC9-C74EE395E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AF977A-F5B7-8D5D-85A5-89899962E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86472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1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eps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1E62B-D0DB-DDFA-96E1-09AAD861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6CA14-C108-A4F7-CA16-1FE42DA12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31B87-8BC0-7654-5DF7-3AECA9CE9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16D0E2C-DC70-A1E8-7516-7FF72B443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92148"/>
            <a:ext cx="10515600" cy="808698"/>
          </a:xfrm>
        </p:spPr>
        <p:txBody>
          <a:bodyPr>
            <a:normAutofit/>
          </a:bodyPr>
          <a:lstStyle>
            <a:lvl1pPr>
              <a:defRPr sz="4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Job Aid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25D613-3146-2531-854B-A81EAED05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8199" y="2035018"/>
            <a:ext cx="10569029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D45E371-C9BC-F0F7-F56A-7DC37E7E0D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2358030"/>
            <a:ext cx="10569221" cy="6053667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3716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28800" indent="-457200"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Developers: Use this slide for the final step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A4C340-0BC8-0DF0-0BFF-CE95BC9F9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940" y="146838"/>
            <a:ext cx="2936764" cy="47271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16D5B2F-86C6-2EE7-3391-D9177BA81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10100" y="1773437"/>
            <a:ext cx="2971800" cy="448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00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iew Process Guid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A92F6-2087-E12D-4041-9EDA057F1D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65486"/>
            <a:ext cx="10515600" cy="1523754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Insert: </a:t>
            </a:r>
            <a:r>
              <a:rPr lang="en-US" err="1"/>
              <a:t>Suite_Workstream_Title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8AC13-3617-9F0B-73DC-92A3ADEE1A9B}"/>
              </a:ext>
            </a:extLst>
          </p:cNvPr>
          <p:cNvSpPr txBox="1"/>
          <p:nvPr userDrawn="1"/>
        </p:nvSpPr>
        <p:spPr>
          <a:xfrm>
            <a:off x="838200" y="2772696"/>
            <a:ext cx="10515600" cy="670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Review Process Guidance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(In Development)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Save Draft in SharePoint In Development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b="0">
                <a:latin typeface="Arial" panose="020B0604020202020204" pitchFamily="34" charset="0"/>
                <a:cs typeface="Arial" panose="020B0604020202020204" pitchFamily="34" charset="0"/>
              </a:rPr>
              <a:t>Have a trainer Peer Review</a:t>
            </a:r>
          </a:p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Workstream Review (State/Deloitte)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review each slide for system accuracy and business process alignment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updates are needed, use the comment feature to provide feedback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All comments will be added and tracked in the Comment Tracker by the Training Team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Revision (Training Developer) - 2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Address all comments/feedback from Workstream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Add all comments/feedback to the Comment Tracker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Final Job Aid deliverable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Training Lead Review (State/Deloitte) (3 days)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Please verify all requested updates are incorporated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Notify Training Developer when review is complete</a:t>
            </a:r>
          </a:p>
          <a:p>
            <a:pPr marL="342900" indent="-342900">
              <a:buAutoNum type="arabicPeriod"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Final Review and Sign Off (State Lead &amp; PMO) - 5 days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Incorporate final updates</a:t>
            </a:r>
          </a:p>
          <a:p>
            <a:pPr marL="342900" indent="-342900"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Create and upload Final PDF and Final PPT version to client repository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15D64-35DC-654E-4A0D-43E390052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012" y="10005252"/>
            <a:ext cx="11317976" cy="417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2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ticl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7097D7D-E5A2-6A26-0D49-2C4285FEC506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Article Template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A50BAD-5229-FB81-E23D-FB031B54A96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3424" y="2065338"/>
            <a:ext cx="10725150" cy="965200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/>
              <a:t>Click to insert Article Title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3C6D7B7-A67D-77A0-F7C3-16868EDBCE6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55430140"/>
              </p:ext>
            </p:extLst>
          </p:nvPr>
        </p:nvGraphicFramePr>
        <p:xfrm>
          <a:off x="961918" y="12078751"/>
          <a:ext cx="10268164" cy="280416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2839521">
                  <a:extLst>
                    <a:ext uri="{9D8B030D-6E8A-4147-A177-3AD203B41FA5}">
                      <a16:colId xmlns:a16="http://schemas.microsoft.com/office/drawing/2014/main" val="1553591331"/>
                    </a:ext>
                  </a:extLst>
                </a:gridCol>
                <a:gridCol w="7428643">
                  <a:extLst>
                    <a:ext uri="{9D8B030D-6E8A-4147-A177-3AD203B41FA5}">
                      <a16:colId xmlns:a16="http://schemas.microsoft.com/office/drawing/2014/main" val="537208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826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Can View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179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91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Tags</a:t>
                      </a:r>
                    </a:p>
                    <a:p>
                      <a:endParaRPr lang="en-US" sz="2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886773"/>
                  </a:ext>
                </a:extLst>
              </a:tr>
            </a:tbl>
          </a:graphicData>
        </a:graphic>
      </p:graphicFrame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DEF31B3-5E6C-59C2-885A-9F17647103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1589" y="12079186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workstream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DC24424-4835-2EE8-08E2-FEBFDB909B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1588" y="12799911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the role(s) that apply: HR Admin, Manager, Public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866D5190-41B7-E561-BE8E-322C44359B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1587" y="13484123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N/A (for now)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77787A8A-70C2-6484-AA6E-E6621FD706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1587" y="14190285"/>
            <a:ext cx="7418387" cy="6842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insert tags (workstream and key words)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4B46B2-EC63-D997-9ECA-B32B7A796F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3424" y="3953310"/>
            <a:ext cx="10725150" cy="9652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to insert Article Body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E97C49-1A79-B06F-DDD7-0BAA87EC4534}"/>
              </a:ext>
            </a:extLst>
          </p:cNvPr>
          <p:cNvSpPr txBox="1"/>
          <p:nvPr userDrawn="1"/>
        </p:nvSpPr>
        <p:spPr>
          <a:xfrm>
            <a:off x="4806529" y="3329892"/>
            <a:ext cx="2578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Article Body</a:t>
            </a:r>
          </a:p>
        </p:txBody>
      </p:sp>
    </p:spTree>
    <p:extLst>
      <p:ext uri="{BB962C8B-B14F-4D97-AF65-F5344CB8AC3E}">
        <p14:creationId xmlns:p14="http://schemas.microsoft.com/office/powerpoint/2010/main" val="819808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58B117-82B1-D4A7-C00A-09069072C6A3}"/>
              </a:ext>
            </a:extLst>
          </p:cNvPr>
          <p:cNvSpPr txBox="1"/>
          <p:nvPr userDrawn="1"/>
        </p:nvSpPr>
        <p:spPr>
          <a:xfrm>
            <a:off x="838200" y="797661"/>
            <a:ext cx="10515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latin typeface="Arial" panose="020B0604020202020204" pitchFamily="34" charset="0"/>
                <a:cs typeface="Arial" panose="020B0604020202020204" pitchFamily="34" charset="0"/>
              </a:rPr>
              <a:t>Image Repository</a:t>
            </a:r>
          </a:p>
        </p:txBody>
      </p:sp>
    </p:spTree>
    <p:extLst>
      <p:ext uri="{BB962C8B-B14F-4D97-AF65-F5344CB8AC3E}">
        <p14:creationId xmlns:p14="http://schemas.microsoft.com/office/powerpoint/2010/main" val="4283060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E2930E-B342-6EC2-71B0-A923496E2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5564465"/>
            <a:ext cx="12192000" cy="68542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ABB7832-A06D-4E8B-A914-BDD6443ECE72}" type="datetime1">
              <a:rPr lang="en-US" smtClean="0"/>
              <a:pPr/>
              <a:t>9/24/2025</a:t>
            </a:fld>
            <a:endParaRPr lang="en-US"/>
          </a:p>
        </p:txBody>
      </p:sp>
      <p:sp>
        <p:nvSpPr>
          <p:cNvPr id="5" name="Footer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15564465"/>
            <a:ext cx="41148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Version 1</a:t>
            </a:r>
          </a:p>
        </p:txBody>
      </p:sp>
      <p:sp>
        <p:nvSpPr>
          <p:cNvPr id="6" name="Slide Number Placeholde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8" y="15564465"/>
            <a:ext cx="2743200" cy="6854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78E8AA-DD40-477F-A66C-355F3DFD59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8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7" r:id="rId2"/>
    <p:sldLayoutId id="2147483728" r:id="rId3"/>
    <p:sldLayoutId id="2147483729" r:id="rId4"/>
    <p:sldLayoutId id="2147483730" r:id="rId5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182A1D-66EC-74BC-AB60-89C831CA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5188"/>
            <a:ext cx="10515600" cy="314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B7592-11CA-2A6E-1542-0BE2F9DF1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27525"/>
            <a:ext cx="10515600" cy="10313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DC6595-393F-C30E-D49F-F56A5356E571}"/>
              </a:ext>
            </a:extLst>
          </p:cNvPr>
          <p:cNvSpPr/>
          <p:nvPr userDrawn="1"/>
        </p:nvSpPr>
        <p:spPr>
          <a:xfrm>
            <a:off x="0" y="16059617"/>
            <a:ext cx="12192000" cy="1963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793FA5-7779-9A5A-2D1A-6A4D7543CEA1}"/>
              </a:ext>
            </a:extLst>
          </p:cNvPr>
          <p:cNvSpPr/>
          <p:nvPr userDrawn="1"/>
        </p:nvSpPr>
        <p:spPr>
          <a:xfrm>
            <a:off x="0" y="15814613"/>
            <a:ext cx="12192000" cy="45719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5F10F9-1BC4-F778-75AE-3BE8E035C2B5}"/>
              </a:ext>
            </a:extLst>
          </p:cNvPr>
          <p:cNvSpPr/>
          <p:nvPr userDrawn="1"/>
        </p:nvSpPr>
        <p:spPr>
          <a:xfrm>
            <a:off x="0" y="15906150"/>
            <a:ext cx="12192000" cy="116792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BD588AB-8E23-C19A-1F89-2E8E911DB7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618" y="133201"/>
            <a:ext cx="2936764" cy="4727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F5D4F38-F451-E598-8188-4BA135F7B4DE}"/>
              </a:ext>
            </a:extLst>
          </p:cNvPr>
          <p:cNvSpPr/>
          <p:nvPr userDrawn="1"/>
        </p:nvSpPr>
        <p:spPr>
          <a:xfrm>
            <a:off x="0" y="698365"/>
            <a:ext cx="4031311" cy="12100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57F171-F95D-BF02-8249-DFFEC6B94B21}"/>
              </a:ext>
            </a:extLst>
          </p:cNvPr>
          <p:cNvSpPr/>
          <p:nvPr userDrawn="1"/>
        </p:nvSpPr>
        <p:spPr>
          <a:xfrm>
            <a:off x="4031311" y="698366"/>
            <a:ext cx="4129378" cy="12100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B4463F-88E7-4CAB-FEA0-5B3F158CC5D7}"/>
              </a:ext>
            </a:extLst>
          </p:cNvPr>
          <p:cNvSpPr/>
          <p:nvPr userDrawn="1"/>
        </p:nvSpPr>
        <p:spPr>
          <a:xfrm>
            <a:off x="8160689" y="698364"/>
            <a:ext cx="4031311" cy="12100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79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BECF17-DFF5-706A-4BD9-83DBF4B26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Review GA@WORK </a:t>
            </a:r>
            <a:br>
              <a:rPr lang="en-US">
                <a:latin typeface="Arial"/>
                <a:cs typeface="Arial"/>
              </a:rPr>
            </a:br>
            <a:r>
              <a:rPr lang="en-US">
                <a:latin typeface="Arial"/>
                <a:cs typeface="Arial"/>
              </a:rPr>
              <a:t>Marketplace Supplier ID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8A4F8D-27CE-51A6-7DB0-78A10F1E2825}"/>
              </a:ext>
            </a:extLst>
          </p:cNvPr>
          <p:cNvSpPr txBox="1"/>
          <p:nvPr/>
        </p:nvSpPr>
        <p:spPr>
          <a:xfrm>
            <a:off x="4735758" y="3576893"/>
            <a:ext cx="279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BB6FEC-C60D-49BB-A4AE-8ED5D0583D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889" y="4235339"/>
            <a:ext cx="10542314" cy="256356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rial"/>
                <a:cs typeface="Arial"/>
              </a:rPr>
              <a:t>This guide will show </a:t>
            </a:r>
            <a:r>
              <a:rPr lang="en-US" i="1">
                <a:latin typeface="Arial"/>
                <a:cs typeface="Arial"/>
              </a:rPr>
              <a:t>Suppliers </a:t>
            </a:r>
            <a:r>
              <a:rPr lang="en-US">
                <a:latin typeface="Arial"/>
                <a:cs typeface="Arial"/>
              </a:rPr>
              <a:t>how to</a:t>
            </a:r>
            <a:r>
              <a:rPr lang="en-US" i="1">
                <a:latin typeface="Arial"/>
                <a:cs typeface="Arial"/>
              </a:rPr>
              <a:t> Review the GA@WORK Marketplace Supplier ID.</a:t>
            </a:r>
          </a:p>
          <a:p>
            <a:pPr marL="114300" marR="0" lvl="0" algn="l" defTabSz="1219170" rtl="0" eaLnBrk="1" fontAlgn="auto" latinLnBrk="0" hangingPunct="1">
              <a:lnSpc>
                <a:spcPct val="90000"/>
              </a:lnSpc>
              <a:spcBef>
                <a:spcPts val="7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Note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: Prior registration as a supplier is required to complete the steps in this guide.</a:t>
            </a:r>
            <a:endParaRPr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9C5D2D-E7CF-CBC6-7F52-848250C94A7A}"/>
              </a:ext>
            </a:extLst>
          </p:cNvPr>
          <p:cNvSpPr txBox="1"/>
          <p:nvPr/>
        </p:nvSpPr>
        <p:spPr>
          <a:xfrm>
            <a:off x="4788196" y="6906348"/>
            <a:ext cx="2615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3A2FA-E2B3-6559-0977-2D83E8F54847}"/>
              </a:ext>
            </a:extLst>
          </p:cNvPr>
          <p:cNvSpPr txBox="1"/>
          <p:nvPr/>
        </p:nvSpPr>
        <p:spPr>
          <a:xfrm>
            <a:off x="838200" y="7420232"/>
            <a:ext cx="76801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key steps in the process are below: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D10075-D2D1-BEAF-E25D-673DCC1AF6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Access </a:t>
            </a:r>
            <a:r>
              <a:rPr lang="en-US" b="1"/>
              <a:t>GA@WORK Marketplace</a:t>
            </a:r>
            <a:r>
              <a:rPr lang="en-US"/>
              <a:t>.</a:t>
            </a:r>
          </a:p>
          <a:p>
            <a:r>
              <a:rPr lang="en-US"/>
              <a:t>Access </a:t>
            </a:r>
            <a:r>
              <a:rPr lang="en-US" b="1"/>
              <a:t>Manage Registration Profile</a:t>
            </a:r>
            <a:r>
              <a:rPr lang="en-US"/>
              <a:t>. </a:t>
            </a:r>
          </a:p>
          <a:p>
            <a:r>
              <a:rPr lang="en-US"/>
              <a:t>Review </a:t>
            </a:r>
            <a:r>
              <a:rPr lang="en-US" b="1"/>
              <a:t>Supplier ID</a:t>
            </a:r>
            <a:r>
              <a:rPr lang="en-US"/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2082E7B-8386-7355-0FE9-4DE750566166}"/>
              </a:ext>
            </a:extLst>
          </p:cNvPr>
          <p:cNvSpPr txBox="1"/>
          <p:nvPr/>
        </p:nvSpPr>
        <p:spPr>
          <a:xfrm>
            <a:off x="864923" y="12512103"/>
            <a:ext cx="1047044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000" b="1">
                <a:latin typeface="Arial" panose="020B0604020202020204" pitchFamily="34" charset="0"/>
                <a:cs typeface="Arial" panose="020B0604020202020204" pitchFamily="34" charset="0"/>
              </a:rPr>
              <a:t>Business Process: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F3C6C7C-8C40-D8D9-1BA6-A13B1DFFB51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41337" y="13687823"/>
            <a:ext cx="1550800" cy="780851"/>
          </a:xfrm>
        </p:spPr>
        <p:txBody>
          <a:bodyPr/>
          <a:lstStyle/>
          <a:p>
            <a:r>
              <a:rPr lang="en-US"/>
              <a:t>Access Supplier Portal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B7C34F-CAEE-3B6F-DE0B-7F01229DC4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28127" y="13929520"/>
            <a:ext cx="2015261" cy="771525"/>
          </a:xfrm>
        </p:spPr>
        <p:txBody>
          <a:bodyPr/>
          <a:lstStyle/>
          <a:p>
            <a:r>
              <a:rPr lang="en-US"/>
              <a:t>Access Manage Registration Profile</a:t>
            </a:r>
          </a:p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1A24BAD-6929-53A5-9DED-14D151B75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67509" y="13602684"/>
            <a:ext cx="1550800" cy="939413"/>
          </a:xfrm>
        </p:spPr>
        <p:txBody>
          <a:bodyPr/>
          <a:lstStyle/>
          <a:p>
            <a:r>
              <a:rPr lang="en-US"/>
              <a:t>Review Supplier ID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9C346-3206-559E-BD9A-D93CB9F42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B9413-C376-4173-83FA-9706DE374DDA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D9F3F8-9B10-2A7E-A124-EE6DEE672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794EC-4E3F-6B53-82AC-3E32E23E1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952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EAD1F4-D9E5-D4B3-EC0F-918B6E284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3218" y="4707366"/>
            <a:ext cx="6438095" cy="335238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6B64C58-DE3F-1AAC-588B-63125864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latin typeface="Helvetica Neue"/>
                <a:cs typeface="Arial"/>
              </a:rPr>
              <a:t>(Part 9 of 11)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E026CD-A6B8-5FC2-811D-C9363F8309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F5B7DB-7465-25DB-6C8D-449AB8B347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1"/>
            </a:pPr>
            <a:r>
              <a:rPr lang="en-US" dirty="0"/>
              <a:t>Review </a:t>
            </a:r>
            <a:r>
              <a:rPr lang="en-US" b="1" dirty="0"/>
              <a:t>Verification Code </a:t>
            </a:r>
            <a:r>
              <a:rPr lang="en-US" dirty="0"/>
              <a:t>sent to </a:t>
            </a:r>
            <a:r>
              <a:rPr lang="en-US" b="1" dirty="0"/>
              <a:t>Mobile Phone</a:t>
            </a:r>
            <a:r>
              <a:rPr lang="en-US" dirty="0"/>
              <a:t>.</a:t>
            </a:r>
          </a:p>
          <a:p>
            <a:pPr marL="681038" marR="0" lvl="0" indent="-42863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/>
              <a:t> 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Message received will come from </a:t>
            </a:r>
            <a:r>
              <a:rPr lang="en-CA" sz="2800" b="0" i="1" dirty="0">
                <a:solidFill>
                  <a:srgbClr val="242424"/>
                </a:solidFill>
              </a:rPr>
              <a:t>JAGGAER G</a:t>
            </a:r>
            <a:r>
              <a:rPr lang="en-CA" sz="2800" i="1" dirty="0">
                <a:solidFill>
                  <a:srgbClr val="242424"/>
                </a:solidFill>
              </a:rPr>
              <a:t>lobal Identity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3DB2DB3-B64C-79FD-3AA5-DF9329713D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2"/>
            </a:pPr>
            <a:r>
              <a:rPr lang="en-US"/>
              <a:t>In </a:t>
            </a:r>
            <a:r>
              <a:rPr lang="en-US" b="1"/>
              <a:t>GA@WORK Marketplace</a:t>
            </a:r>
            <a:r>
              <a:rPr lang="en-US"/>
              <a:t>, enter your</a:t>
            </a:r>
            <a:r>
              <a:rPr lang="en-CA">
                <a:solidFill>
                  <a:srgbClr val="242424"/>
                </a:solidFill>
              </a:rPr>
              <a:t> </a:t>
            </a:r>
            <a:r>
              <a:rPr lang="en-CA" b="1">
                <a:solidFill>
                  <a:srgbClr val="242424"/>
                </a:solidFill>
              </a:rPr>
              <a:t>One-Time Code*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22"/>
            </a:pPr>
            <a:r>
              <a:rPr lang="en-CA">
                <a:solidFill>
                  <a:srgbClr val="242424"/>
                </a:solidFill>
              </a:rPr>
              <a:t>Click </a:t>
            </a:r>
            <a:r>
              <a:rPr lang="en-CA" b="1">
                <a:solidFill>
                  <a:srgbClr val="242424"/>
                </a:solidFill>
              </a:rPr>
              <a:t>Submit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 24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>
              <a:solidFill>
                <a:srgbClr val="242424"/>
              </a:solidFill>
            </a:endParaRPr>
          </a:p>
          <a:p>
            <a:r>
              <a:rPr lang="en-CA">
                <a:solidFill>
                  <a:srgbClr val="242424"/>
                </a:solidFill>
              </a:rPr>
              <a:t> </a:t>
            </a:r>
          </a:p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812F06-1D1A-95F3-838A-1E85CFC01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89" b="1980"/>
          <a:stretch>
            <a:fillRect/>
          </a:stretch>
        </p:blipFill>
        <p:spPr>
          <a:xfrm>
            <a:off x="3539066" y="11329415"/>
            <a:ext cx="5486400" cy="4134437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0ABB1-364E-A38F-B17A-B87808C76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7251404"/>
            <a:ext cx="1261730" cy="40403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685B88D-58D6-F8CF-8175-0C6AECC18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245239"/>
            <a:ext cx="4910089" cy="54863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2402F72-B0FE-C305-14F1-9FCA357E3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23764" y="132249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2E26F2-C68B-96A5-5478-2335C41D2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2404" y="13897970"/>
            <a:ext cx="4910089" cy="41345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DC645A4-75BA-2F53-0BF9-F95CBD35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355111" y="1383096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C3CF80-2857-258C-47BC-F41465B4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498A14-4D02-CC11-3E71-011F063D4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DB656D-3426-A6A9-1060-680BB441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</p:spTree>
    <p:extLst>
      <p:ext uri="{BB962C8B-B14F-4D97-AF65-F5344CB8AC3E}">
        <p14:creationId xmlns:p14="http://schemas.microsoft.com/office/powerpoint/2010/main" val="101962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4823-1DF2-2E72-D796-70C419784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D6848D-E63D-F2D6-6F75-13C0C349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latin typeface="Helvetica Neue"/>
                <a:cs typeface="Arial"/>
              </a:rPr>
              <a:t>(Part 10 of 11)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8ACBD7-4800-6FA2-5328-F6E718576B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24"/>
            </a:pPr>
            <a:r>
              <a:rPr lang="en-US"/>
              <a:t>Your </a:t>
            </a:r>
            <a:r>
              <a:rPr lang="en-US" b="1"/>
              <a:t>GA@WORK Marketplace Homepage</a:t>
            </a:r>
            <a:r>
              <a:rPr lang="en-US"/>
              <a:t> is displayed, click </a:t>
            </a:r>
            <a:r>
              <a:rPr lang="en-US" b="1"/>
              <a:t>Manage Registration Profile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24"/>
            </a:pPr>
            <a:endParaRPr lang="en-US"/>
          </a:p>
          <a:p>
            <a:pPr marL="742950" indent="-742950">
              <a:buFont typeface="+mj-lt"/>
              <a:buAutoNum type="arabicPeriod" startAt="5"/>
            </a:pPr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15F38BD-475C-8B17-2122-D0323E02E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8"/>
          <a:stretch>
            <a:fillRect/>
          </a:stretch>
        </p:blipFill>
        <p:spPr>
          <a:xfrm>
            <a:off x="1137682" y="5047171"/>
            <a:ext cx="10058400" cy="43657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F30177-B1DD-F1FD-BC43-F1A0CF17C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01891"/>
            <a:ext cx="2968173" cy="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88FF78-D2CC-D00B-C48D-FCBB86193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1143D-5EB8-6E0F-753C-D4F09B591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5CF38-7736-2A62-1EE8-5F9B8DBEC0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9BBBA06-209A-EFA2-9A5F-C7A68BBF3C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51575" y="6115535"/>
            <a:ext cx="1744426" cy="3915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4A733A-D46A-02FC-0EED-DFA76E7EC7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802935" y="603701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901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DDE5D-EECB-0EDE-324E-062BDF213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2F263C-1525-79ED-9E89-7000F9326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latin typeface="Helvetica Neue"/>
                <a:cs typeface="Arial"/>
              </a:rPr>
              <a:t>(Part 11 of 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C1D43C-88CB-AC5E-358C-9A1A4AC8C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67694" y="1701891"/>
            <a:ext cx="2968173" cy="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52C4CC-5638-FE72-F354-D2E8FE98E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Font typeface="+mj-lt"/>
              <a:buAutoNum type="arabicPeriod" startAt="25"/>
            </a:pPr>
            <a:r>
              <a:rPr lang="en-US"/>
              <a:t>Click </a:t>
            </a:r>
            <a:r>
              <a:rPr lang="en-US" b="1"/>
              <a:t>GA@WORK Marketplace Supplier ID</a:t>
            </a:r>
            <a:r>
              <a:rPr lang="en-US"/>
              <a:t>.</a:t>
            </a:r>
          </a:p>
          <a:p>
            <a:pPr marL="680720" indent="-42545"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cs typeface="Arial"/>
              </a:rPr>
              <a:t>Note: </a:t>
            </a:r>
            <a:r>
              <a:rPr kumimoji="0" lang="en-CA" sz="280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cs typeface="Arial"/>
              </a:rPr>
              <a:t>The</a:t>
            </a: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cs typeface="Arial"/>
              </a:rPr>
              <a:t>Supplier Number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cs typeface="Arial"/>
              </a:rPr>
              <a:t>on the top </a:t>
            </a:r>
            <a:r>
              <a:rPr lang="en-US" sz="2800">
                <a:solidFill>
                  <a:srgbClr val="242424"/>
                </a:solidFill>
                <a:latin typeface="Arial"/>
                <a:cs typeface="Arial"/>
              </a:rPr>
              <a:t>left could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/>
                <a:cs typeface="Arial"/>
              </a:rPr>
              <a:t> be a different number, and it is not the correct number to choose.</a:t>
            </a:r>
            <a:endParaRPr lang="en-US">
              <a:latin typeface="Arial"/>
              <a:cs typeface="Arial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2B0AB7-064A-95ED-113D-952F782A9B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608" y="4264468"/>
            <a:ext cx="10058400" cy="331899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4FA663-80B2-CBCD-74E6-C3F6A8D6A5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7169" y="8963374"/>
            <a:ext cx="10569221" cy="6053667"/>
          </a:xfrm>
        </p:spPr>
        <p:txBody>
          <a:bodyPr/>
          <a:lstStyle/>
          <a:p>
            <a:pPr marL="742950" indent="-742950">
              <a:buFont typeface="+mj-lt"/>
              <a:buAutoNum type="arabicPeriod" startAt="26"/>
            </a:pPr>
            <a:r>
              <a:rPr lang="en-US"/>
              <a:t>Review </a:t>
            </a:r>
            <a:r>
              <a:rPr lang="en-US" b="1"/>
              <a:t>Supplier ID</a:t>
            </a:r>
            <a:r>
              <a:rPr lang="en-US"/>
              <a:t>.</a:t>
            </a:r>
          </a:p>
          <a:p>
            <a:pPr marL="754063"/>
            <a:r>
              <a:rPr lang="en-US" sz="2800" b="1"/>
              <a:t>Note: </a:t>
            </a:r>
            <a:r>
              <a:rPr lang="en-US" sz="2800"/>
              <a:t>Do not edit or remove the </a:t>
            </a:r>
            <a:r>
              <a:rPr lang="en-US" sz="2800" i="1"/>
              <a:t>Supplier ID </a:t>
            </a:r>
            <a:r>
              <a:rPr lang="en-US" sz="2800"/>
              <a:t>field.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65633E-32D8-3353-E208-C1AC4A585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9334" b="20900"/>
          <a:stretch>
            <a:fillRect/>
          </a:stretch>
        </p:blipFill>
        <p:spPr>
          <a:xfrm>
            <a:off x="2036979" y="10178866"/>
            <a:ext cx="8229600" cy="4015145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9" name="Freeform 101">
            <a:extLst>
              <a:ext uri="{FF2B5EF4-FFF2-40B4-BE49-F238E27FC236}">
                <a16:creationId xmlns:a16="http://schemas.microsoft.com/office/drawing/2014/main" id="{429E72FB-9B02-B52F-1453-59ECB7F9D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6009" y="14472037"/>
            <a:ext cx="10953599" cy="991815"/>
          </a:xfrm>
          <a:prstGeom prst="rect">
            <a:avLst/>
          </a:prstGeom>
          <a:solidFill>
            <a:schemeClr val="accent5"/>
          </a:solidFill>
          <a:ln w="12700">
            <a:solidFill>
              <a:schemeClr val="accent5"/>
            </a:solidFill>
            <a:miter lim="400000"/>
          </a:ln>
        </p:spPr>
        <p:txBody>
          <a:bodyPr lIns="45718" tIns="45718" rIns="45718" bIns="45718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defRPr>
            </a:lvl9pPr>
          </a:lstStyle>
          <a:p>
            <a:pPr>
              <a:defRPr>
                <a:solidFill>
                  <a:srgbClr val="FFFFFF"/>
                </a:solidFill>
              </a:defRPr>
            </a:pPr>
            <a:endParaRPr lang="en-US" sz="14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F725D25-E164-2886-2196-918D47772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5503" y="14600278"/>
            <a:ext cx="837931" cy="75099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29F462-1708-5D74-985A-D806B5466C24}"/>
              </a:ext>
            </a:extLst>
          </p:cNvPr>
          <p:cNvSpPr txBox="1"/>
          <p:nvPr/>
        </p:nvSpPr>
        <p:spPr>
          <a:xfrm>
            <a:off x="1918591" y="14528244"/>
            <a:ext cx="9836681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2400" b="1">
                <a:latin typeface="Arial"/>
                <a:cs typeface="Arial"/>
              </a:rPr>
              <a:t>You have successfully reviewed the GA@WORK Marketplace Supplier ID.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783145-3531-1C76-EC22-D653CBC52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38800" y="12582714"/>
            <a:ext cx="1691639" cy="3560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44BE65B-6887-D880-25A3-467C090840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6124" y="7069185"/>
            <a:ext cx="1609776" cy="1952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530A3-6BAB-F907-74B1-57AAF9681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E46A7-A68F-554F-9770-E7FB89501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3794B8-758B-8BD9-F698-578435E26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20175D-F142-784B-1336-08F1B83D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563876" y="6892472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AD6DDC5-B240-7378-8BE0-87C78FC96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330439" y="1245783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973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290C7B-1E2C-4C79-77FF-19FCB458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780325"/>
            <a:ext cx="10515600" cy="808698"/>
          </a:xfrm>
        </p:spPr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latin typeface="Helvetica Neue"/>
                <a:cs typeface="Arial"/>
              </a:rPr>
              <a:t>(Part 1 of 11)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158536-8CB5-034B-D1D6-9A9D34E234E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588319" y="1828455"/>
            <a:ext cx="3015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3032BC-F9AC-FEB1-2335-C3E713927D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Enter your</a:t>
            </a:r>
            <a:r>
              <a:rPr lang="en-US" b="1" dirty="0"/>
              <a:t> email </a:t>
            </a:r>
            <a:r>
              <a:rPr lang="en-US" dirty="0"/>
              <a:t>to </a:t>
            </a:r>
            <a:r>
              <a:rPr lang="en-US" b="1" dirty="0"/>
              <a:t>Log in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dirty="0"/>
              <a:t>Next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B8C5E98-5950-AC1C-1039-22E8CD7785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8" y="3733483"/>
            <a:ext cx="9144000" cy="481698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587557-C308-1C14-E943-DCDE39C0D9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en-US"/>
              <a:t>Enter your </a:t>
            </a:r>
            <a:r>
              <a:rPr lang="en-US" b="1"/>
              <a:t>Password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pPr marL="742950" indent="-742950">
              <a:buFont typeface="+mj-lt"/>
              <a:buAutoNum type="arabicPeriod" startAt="3"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F608CF-6C70-597E-BC08-BA8EC732A3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964" y="10360200"/>
            <a:ext cx="9144000" cy="500869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EB166D-E2ED-5E8C-F209-CBF5AAE3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7989570"/>
            <a:ext cx="6871642" cy="56089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192919-8A4C-036B-627F-69CA0CE33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6604" y="144991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C0552B-591A-C7BA-7E20-E665227EF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E2BF7-7DED-8AB9-EA98-F4955F3E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C45ED-01F8-CCD6-3465-17334F54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9C899D1-69D0-5207-1796-1BA23BA1FC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397964" y="1454797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DC94756-2604-4D87-FC25-F8805F7705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26539" y="1345765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3DD133-8B97-7EA9-DB09-19CF5FFE68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75179" y="13432369"/>
            <a:ext cx="8248955" cy="6741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F156DF2-5C1C-880E-3BEB-1D7C5D1C3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434298" y="795890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F96636-1CD3-E6FA-B277-CA624A557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33574" y="8008757"/>
            <a:ext cx="799120" cy="38375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B22716A-6AE3-E0EE-A553-7BF5B1AD6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732694" y="793964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2434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A1C07A-6EDF-AB3C-C221-5E929684E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15ED95-49E7-BBB4-898B-E87ED2408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effectLst/>
                <a:latin typeface="Helvetica Neue"/>
                <a:cs typeface="Arial"/>
              </a:rPr>
              <a:t>(Part 2 of 11)</a:t>
            </a:r>
            <a:endParaRPr lang="en-US">
              <a:latin typeface="Helvetica Neue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4428DC-5D29-FDB4-CC7F-030AA131B44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94C87C-D086-E7C0-8135-E49AFAFDBB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5"/>
            </a:pPr>
            <a:r>
              <a:rPr lang="en-US"/>
              <a:t>Select</a:t>
            </a:r>
            <a:r>
              <a:rPr lang="en-US" b="1"/>
              <a:t> </a:t>
            </a:r>
            <a:r>
              <a:rPr lang="en-US"/>
              <a:t>a</a:t>
            </a:r>
            <a:r>
              <a:rPr lang="en-US" b="1"/>
              <a:t> One-Time Code Delivery Method</a:t>
            </a:r>
            <a:r>
              <a:rPr lang="en-US"/>
              <a:t>. </a:t>
            </a:r>
          </a:p>
          <a:p>
            <a:pPr marL="742950"/>
            <a:r>
              <a:rPr lang="en-US" sz="2800" b="1"/>
              <a:t>Note</a:t>
            </a:r>
            <a:r>
              <a:rPr lang="en-US" sz="2800"/>
              <a:t>: Only one method can be selected to receive the code.</a:t>
            </a:r>
            <a:r>
              <a:rPr lang="en-US" sz="2800" b="1"/>
              <a:t> </a:t>
            </a:r>
            <a:r>
              <a:rPr lang="en-US" sz="2800"/>
              <a:t>Follow steps 6 – 10 if selecting </a:t>
            </a:r>
            <a:r>
              <a:rPr lang="en-US" sz="2800" i="1"/>
              <a:t>Send to Email Address </a:t>
            </a:r>
            <a:r>
              <a:rPr lang="en-US" sz="2800"/>
              <a:t>on </a:t>
            </a:r>
            <a:r>
              <a:rPr lang="en-US" sz="2800" i="1"/>
              <a:t>Record</a:t>
            </a:r>
            <a:r>
              <a:rPr lang="en-US" sz="2800"/>
              <a:t>. Skip to 11 – 15 if selecting </a:t>
            </a:r>
            <a:r>
              <a:rPr lang="en-US" sz="2800" i="1"/>
              <a:t>Use a Mobile Authenticator Application </a:t>
            </a:r>
            <a:r>
              <a:rPr lang="en-US" sz="2800"/>
              <a:t>or skip to step 16 - 23 if selecting </a:t>
            </a:r>
            <a:r>
              <a:rPr lang="en-US" sz="2800" i="1"/>
              <a:t>Use a Mobile Phone Number</a:t>
            </a:r>
            <a:r>
              <a:rPr lang="en-US" sz="2800"/>
              <a:t>. Once completed, skip to step 24.</a:t>
            </a:r>
          </a:p>
          <a:p>
            <a:pPr marL="742950"/>
            <a:r>
              <a:rPr lang="en-US" sz="280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5C2B00-CA0F-4483-B451-78A8C6BDC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" r="299" b="28345"/>
          <a:stretch>
            <a:fillRect/>
          </a:stretch>
        </p:blipFill>
        <p:spPr>
          <a:xfrm>
            <a:off x="1295398" y="6573511"/>
            <a:ext cx="10058400" cy="5232998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A9406-4667-79F0-881F-71A8623CC8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4040A6-CAD9-0A61-FC33-328B26BC6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31D7E-6256-4FD6-627A-933FE894F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62DE80-A3EE-7076-00FD-7E51B9BC38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44931" y="9261639"/>
            <a:ext cx="8537267" cy="22063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28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19B5-2328-29E5-6C65-EBD408C08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B06F52-C6E7-4484-6A99-480E4633F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effectLst/>
                <a:latin typeface="Helvetica Neue"/>
                <a:cs typeface="Arial"/>
              </a:rPr>
              <a:t>(Part 3 of 11)</a:t>
            </a:r>
            <a:endParaRPr lang="en-US">
              <a:latin typeface="Helvetica Neue"/>
              <a:cs typeface="Arial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0D530F-BC1B-783E-15C5-A4E9C88E0E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6"/>
            </a:pPr>
            <a:r>
              <a:rPr lang="en-US" dirty="0"/>
              <a:t>Select </a:t>
            </a:r>
            <a:r>
              <a:rPr lang="en-US" b="1" dirty="0"/>
              <a:t>Send to Email Address on Record</a:t>
            </a:r>
            <a:r>
              <a:rPr lang="en-US" dirty="0"/>
              <a:t>.</a:t>
            </a:r>
          </a:p>
          <a:p>
            <a:pPr marL="742950" indent="-742950">
              <a:buFont typeface="+mj-lt"/>
              <a:buAutoNum type="arabicPeriod" startAt="6"/>
            </a:pPr>
            <a:r>
              <a:rPr lang="en-US" dirty="0"/>
              <a:t>Click </a:t>
            </a:r>
            <a:r>
              <a:rPr lang="en-US" b="1" dirty="0"/>
              <a:t>Login</a:t>
            </a:r>
            <a:r>
              <a:rPr lang="en-US" dirty="0"/>
              <a:t>.</a:t>
            </a:r>
          </a:p>
          <a:p>
            <a:pPr marL="742950"/>
            <a:r>
              <a:rPr lang="en-US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64202-5E23-FBDE-2E8F-AD68302FC5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9E6B77-8F68-F39A-29A1-87594E386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99" y="3974486"/>
            <a:ext cx="10058400" cy="70680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9C4F5F9-832A-BF9C-221B-6D2D7278E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6978" y="6625399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2D8C0-6A07-16C5-CAF5-1BDC96379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3985" y="6531549"/>
            <a:ext cx="8248955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A38DC8-4727-A232-80E1-3A3D55F12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00929" y="911354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46365F9-2EE9-3B39-89F1-6A94E8C9F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49569" y="9101531"/>
            <a:ext cx="8966833" cy="7363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BF102E-6FCA-53AC-F65C-344F3FA1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971D34-EB2E-ED3C-5CFD-6119DF63D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2CFEE-9B9A-30F4-5B77-C36196993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F08C6-A46D-E4EE-A22C-2FB6CA591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8624D811-644B-358B-8C3B-8471F0158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effectLst/>
                <a:latin typeface="Helvetica Neue"/>
                <a:cs typeface="Arial"/>
              </a:rPr>
              <a:t>(Part 4 of 11)</a:t>
            </a:r>
            <a:endParaRPr lang="en-US">
              <a:latin typeface="Helvetica Neue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12291C-E244-AEC1-8A8F-D0EEA98B3A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4728057-1A9F-5E10-3567-8D5F90D6EC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8"/>
            </a:pPr>
            <a:r>
              <a:rPr lang="en-CA">
                <a:solidFill>
                  <a:srgbClr val="242424"/>
                </a:solidFill>
              </a:rPr>
              <a:t>Receive and make note of the </a:t>
            </a:r>
            <a:r>
              <a:rPr lang="en-CA" b="1">
                <a:solidFill>
                  <a:srgbClr val="242424"/>
                </a:solidFill>
              </a:rPr>
              <a:t>One-Time Code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77240"/>
            <a:r>
              <a:rPr lang="en-CA" sz="2800" b="1">
                <a:solidFill>
                  <a:srgbClr val="242424"/>
                </a:solidFill>
              </a:rPr>
              <a:t>Note: </a:t>
            </a:r>
            <a:r>
              <a:rPr lang="en-CA" sz="2800">
                <a:solidFill>
                  <a:srgbClr val="242424"/>
                </a:solidFill>
              </a:rPr>
              <a:t>The verification code is only valid for 20 minutes. </a:t>
            </a:r>
            <a:endParaRPr lang="en-US" sz="2800"/>
          </a:p>
          <a:p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5A60617-5422-8DD1-548B-7C187C8F8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09" y="4468398"/>
            <a:ext cx="10058400" cy="380474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19AD6E4-52C3-15C1-C087-FCCF4D6C52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In </a:t>
            </a:r>
            <a:r>
              <a:rPr lang="en-US" b="1" dirty="0"/>
              <a:t>GA@WORK Marketplace</a:t>
            </a:r>
            <a:r>
              <a:rPr lang="en-US" dirty="0"/>
              <a:t>, enter your </a:t>
            </a:r>
            <a:r>
              <a:rPr lang="en-CA" b="1" dirty="0">
                <a:solidFill>
                  <a:srgbClr val="242424"/>
                </a:solidFill>
              </a:rPr>
              <a:t>One-Time Code*</a:t>
            </a:r>
            <a:r>
              <a:rPr lang="en-CA" dirty="0">
                <a:solidFill>
                  <a:srgbClr val="242424"/>
                </a:solidFill>
              </a:rPr>
              <a:t>.</a:t>
            </a:r>
          </a:p>
          <a:p>
            <a:pPr marL="80010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Complete all required fields marked with a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black star*.</a:t>
            </a:r>
            <a:endParaRPr lang="en-CA" dirty="0">
              <a:solidFill>
                <a:srgbClr val="242424"/>
              </a:solidFill>
            </a:endParaRPr>
          </a:p>
          <a:p>
            <a:pPr marL="742950" indent="-742950">
              <a:buFont typeface="+mj-lt"/>
              <a:buAutoNum type="arabicPeriod" startAt="10"/>
            </a:pPr>
            <a:r>
              <a:rPr lang="en-CA" dirty="0">
                <a:solidFill>
                  <a:srgbClr val="242424"/>
                </a:solidFill>
              </a:rPr>
              <a:t>Click </a:t>
            </a:r>
            <a:r>
              <a:rPr lang="en-CA" b="1" dirty="0">
                <a:solidFill>
                  <a:srgbClr val="242424"/>
                </a:solidFill>
              </a:rPr>
              <a:t>Submit</a:t>
            </a:r>
            <a:r>
              <a:rPr lang="en-CA" dirty="0">
                <a:solidFill>
                  <a:srgbClr val="242424"/>
                </a:solidFill>
              </a:rPr>
              <a:t>. 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lang="en-CA" sz="2800" dirty="0">
                <a:solidFill>
                  <a:srgbClr val="242424"/>
                </a:solidFill>
              </a:rPr>
              <a:t>Skip to </a:t>
            </a:r>
            <a:r>
              <a:rPr lang="en-CA" sz="2800" i="1" dirty="0">
                <a:solidFill>
                  <a:srgbClr val="242424"/>
                </a:solidFill>
              </a:rPr>
              <a:t>Step 24 </a:t>
            </a:r>
            <a:r>
              <a:rPr lang="en-CA" sz="2800" dirty="0">
                <a:solidFill>
                  <a:srgbClr val="242424"/>
                </a:solidFill>
              </a:rPr>
              <a:t>to continue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CA" dirty="0">
              <a:solidFill>
                <a:srgbClr val="242424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3047A2-6146-BFCA-C842-68675EF5C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922" y="11850051"/>
            <a:ext cx="5486400" cy="3576320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E797ABC-D318-5DDB-452F-827B5405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030436" y="6555512"/>
            <a:ext cx="1477109" cy="497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A6C62D-076D-4087-1202-A2897801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3643222"/>
            <a:ext cx="4865897" cy="5063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C96DF4-53C3-4C00-9238-F1340625F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5927" y="14281537"/>
            <a:ext cx="4865897" cy="41665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FFBD5F7-685B-BC10-8252-4963956D2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97287" y="13638211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129AB08-FEC3-50EA-0844-C12289D7F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131538" y="14225160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7E05C6-9238-33E1-3E15-8DE157C3A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C2040F-08FE-7F79-6B3E-426FABFA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5D1F2-E1E5-FFBC-E853-D56B9C4CD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25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7C02B90-3494-D3D2-70BC-28859BAD3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</a:t>
            </a:r>
            <a:r>
              <a:rPr lang="en-US">
                <a:latin typeface="Helvetica Neue"/>
                <a:cs typeface="Arial"/>
              </a:rPr>
              <a:t> (</a:t>
            </a:r>
            <a:r>
              <a:rPr lang="en-US">
                <a:effectLst/>
                <a:latin typeface="Helvetica Neue"/>
                <a:cs typeface="Arial"/>
              </a:rPr>
              <a:t>Part 5 of 11)</a:t>
            </a:r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B69F9C-D0E2-23D5-29DD-AFEAA4BEA27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1E50879-6365-6858-3A24-97E6F009B5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1"/>
            </a:pPr>
            <a:r>
              <a:rPr lang="en-US"/>
              <a:t>Select </a:t>
            </a:r>
            <a:r>
              <a:rPr lang="en-US" b="1"/>
              <a:t>Use a Mobile Authenticator Application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1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0FBC76-AD6E-A85D-8525-9433A5B8B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2" y="4843849"/>
            <a:ext cx="10058400" cy="73696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150F829-7195-2871-213B-44ED80883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4892" y="8332893"/>
            <a:ext cx="5500473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A892508-ABAF-2707-B8CC-C281AF28E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1018237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2A42E9F-6626-38D8-674F-4B20B979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797863" y="834504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83EFD-DEBB-997E-50CA-48B5395CB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86839" y="10068244"/>
            <a:ext cx="9341412" cy="8292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B29AE4-D9E4-D732-8A11-21D91654B7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2AE18-F4B3-6C48-2855-014AE1147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D6D6AB-A778-DAC5-21ED-A7934A54C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440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070F85-094F-CAAA-1889-517EC156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43B02F47-532D-4DCE-C058-7D4A537B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effectLst/>
                <a:latin typeface="Helvetica Neue"/>
                <a:cs typeface="Arial"/>
              </a:rPr>
              <a:t>(Part 6 of 11)</a:t>
            </a:r>
            <a:endParaRPr lang="en-US">
              <a:latin typeface="Helvetica Neue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B56E8-1D5B-B4D8-2B62-BF1EA86D344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A61E47-C573-4378-DE54-5C904B996D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3"/>
            </a:pPr>
            <a:r>
              <a:rPr lang="en-CA">
                <a:solidFill>
                  <a:srgbClr val="242424"/>
                </a:solidFill>
              </a:rPr>
              <a:t>Enter </a:t>
            </a:r>
            <a:r>
              <a:rPr lang="en-CA" b="1">
                <a:solidFill>
                  <a:srgbClr val="242424"/>
                </a:solidFill>
              </a:rPr>
              <a:t>One-Time Code*</a:t>
            </a:r>
            <a:r>
              <a:rPr lang="en-CA">
                <a:solidFill>
                  <a:srgbClr val="242424"/>
                </a:solidFill>
              </a:rPr>
              <a:t>.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Enter </a:t>
            </a:r>
            <a:r>
              <a:rPr lang="en-US" b="1"/>
              <a:t>Device Name</a:t>
            </a:r>
            <a:r>
              <a:rPr lang="en-US"/>
              <a:t> (optional). </a:t>
            </a:r>
          </a:p>
          <a:p>
            <a:pPr marL="742950" indent="-742950">
              <a:buFont typeface="+mj-lt"/>
              <a:buAutoNum type="arabicPeriod" startAt="13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  <a:p>
            <a:pPr marL="777240" marR="0" lvl="0" indent="0" algn="l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Note: 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Skip to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step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24242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BC30FD-8ABC-AAFF-9C75-4DCA46330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89" t="922" b="1"/>
          <a:stretch>
            <a:fillRect/>
          </a:stretch>
        </p:blipFill>
        <p:spPr>
          <a:xfrm>
            <a:off x="3342013" y="5760704"/>
            <a:ext cx="5486400" cy="9342649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E77290-C9A1-65A3-780A-9F0526E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400" y="12645515"/>
            <a:ext cx="4941163" cy="4452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9A5EE6-8A56-AF54-500E-612812869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81399" y="13571359"/>
            <a:ext cx="4937761" cy="5291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A56FC6-8A2D-5E36-0770-89BCBBA4F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16960" y="14493240"/>
            <a:ext cx="4902200" cy="4212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5B25A7-A905-FC96-7796-6A3D82E6A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74322" y="12593838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C7BF16D-C0AC-E47D-11A4-87ADB925A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74321" y="1357211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7E6D5CF-D80A-C21E-46DC-5B1078201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3074321" y="1444260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3664A-201B-0EBA-E380-F686717141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6CF9BE-77E4-243B-0E15-47422766D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FA2EA-CF27-5FFB-399B-9AED182B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59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49A52-E272-664C-23AA-63D9203E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6088C161-CFE7-24D6-2D77-70CC7F87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effectLst/>
                <a:latin typeface="Helvetica Neue"/>
                <a:cs typeface="Arial"/>
              </a:rPr>
              <a:t>(Part 7 of 11)</a:t>
            </a:r>
            <a:endParaRPr lang="en-US">
              <a:latin typeface="Helvetica Neue"/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B6AC2-423C-CB9C-F768-DD6E780623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0E2D87-7AD9-9A6D-6C89-9F5F77F9D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6"/>
            </a:pPr>
            <a:r>
              <a:rPr lang="en-US"/>
              <a:t>Select </a:t>
            </a:r>
            <a:r>
              <a:rPr lang="en-US" b="1"/>
              <a:t>Use a Mobile Phone Number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6"/>
            </a:pPr>
            <a:r>
              <a:rPr lang="en-US"/>
              <a:t>Click </a:t>
            </a:r>
            <a:r>
              <a:rPr lang="en-US" b="1"/>
              <a:t>Login</a:t>
            </a:r>
            <a:r>
              <a:rPr lang="en-US"/>
              <a:t>.</a:t>
            </a:r>
          </a:p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FA500-647E-F844-9436-24856F07A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00" y="4878040"/>
            <a:ext cx="10058400" cy="70673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7648F8E-5B00-7F73-582B-2145D9A6B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78308" y="8846414"/>
            <a:ext cx="4302055" cy="548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A996A6-6ECC-0962-479C-BE1ADD72C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85044" y="9946933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C1328-6D3F-FC74-5529-DC4D21A70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838199" y="8846414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0773C8E-195B-BCAC-3424-5E5A9E9BE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3248" y="9853581"/>
            <a:ext cx="9241208" cy="80024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42F21-7C43-DC1B-D7BB-DB3C0BA8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8604C-E1FE-4D71-5287-95856A555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1E6601-757A-45BE-3CAB-85D2ED0E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12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216C-2691-FED4-927A-CF27A5CC2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F357E55-2459-3B93-9BD6-F61A271A3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>
                <a:latin typeface="Arial"/>
                <a:cs typeface="Arial"/>
              </a:rPr>
              <a:t>Review GA@WORK Marketplace Supplier ID </a:t>
            </a:r>
            <a:r>
              <a:rPr lang="en-US">
                <a:effectLst/>
                <a:latin typeface="Helvetica Neue"/>
                <a:cs typeface="Arial"/>
              </a:rPr>
              <a:t>(Part 8 of 11)</a:t>
            </a:r>
            <a:endParaRPr lang="en-US">
              <a:latin typeface="Helvetica Neue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59E1D-D526-2824-16A2-59E99DA34E3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67694" y="1717828"/>
            <a:ext cx="2856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FF645ED-E4AA-E184-1DC5-9438BBC80B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18"/>
            </a:pPr>
            <a:r>
              <a:rPr lang="en-US"/>
              <a:t>Select </a:t>
            </a:r>
            <a:r>
              <a:rPr lang="en-US" b="1"/>
              <a:t>Country*</a:t>
            </a:r>
            <a:r>
              <a:rPr lang="en-US"/>
              <a:t>. </a:t>
            </a:r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Enter </a:t>
            </a:r>
            <a:r>
              <a:rPr lang="en-US" b="1"/>
              <a:t>Mobile Phone*</a:t>
            </a:r>
            <a:r>
              <a:rPr lang="en-US"/>
              <a:t>.</a:t>
            </a:r>
            <a:r>
              <a:rPr lang="en-US" b="1"/>
              <a:t> </a:t>
            </a:r>
            <a:endParaRPr lang="en-US"/>
          </a:p>
          <a:p>
            <a:pPr marL="742950" indent="-742950">
              <a:buFont typeface="+mj-lt"/>
              <a:buAutoNum type="arabicPeriod" startAt="18"/>
            </a:pPr>
            <a:r>
              <a:rPr lang="en-US"/>
              <a:t>Click </a:t>
            </a:r>
            <a:r>
              <a:rPr lang="en-US" b="1"/>
              <a:t>Submit</a:t>
            </a:r>
            <a:r>
              <a:rPr lang="en-US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C110B6-4B13-5F2C-43B3-894AD4A35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838"/>
          <a:stretch>
            <a:fillRect/>
          </a:stretch>
        </p:blipFill>
        <p:spPr>
          <a:xfrm>
            <a:off x="1093609" y="4949729"/>
            <a:ext cx="10058400" cy="7986446"/>
          </a:xfrm>
          <a:prstGeom prst="rect">
            <a:avLst/>
          </a:prstGeom>
          <a:ln w="12700">
            <a:solidFill>
              <a:srgbClr val="242424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48B9DC-77F3-598D-82C0-18A51FCD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9912147"/>
            <a:ext cx="9016826" cy="7314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B2B86A-A405-42CD-CD70-55656F1CF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67694" y="8387879"/>
            <a:ext cx="6026214" cy="84576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FEE0C6-A96B-084F-9D42-60F6BDA23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77082" y="8399788"/>
            <a:ext cx="2464612" cy="76909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2EBAEB6-E030-01E1-0D3E-D6719C13CB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8442" y="10060366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F36370B-63DE-6C8C-6085-7207F0388F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0693908" y="8541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D14386-A05B-B9E6-AAC3-467DF937B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1128442" y="8541557"/>
            <a:ext cx="548640" cy="5486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E99A50-74F5-2DFE-ABAC-E99738AE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7832-A06D-4E8B-A914-BDD6443ECE72}" type="datetime1">
              <a:rPr lang="en-US" smtClean="0"/>
              <a:t>9/24/2025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912CA-8FDD-7702-AE4A-8EB096A8B9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Version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BC5B9-B765-9370-A714-1F56CB5E6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8E8AA-DD40-477F-A66C-355F3DFD591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651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Job Aid Templat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dministrative">
  <a:themeElements>
    <a:clrScheme name="GA@WORK">
      <a:dk1>
        <a:sysClr val="windowText" lastClr="000000"/>
      </a:dk1>
      <a:lt1>
        <a:sysClr val="window" lastClr="FFFFFF"/>
      </a:lt1>
      <a:dk2>
        <a:srgbClr val="235789"/>
      </a:dk2>
      <a:lt2>
        <a:srgbClr val="B3B3B3"/>
      </a:lt2>
      <a:accent1>
        <a:srgbClr val="F7921E"/>
      </a:accent1>
      <a:accent2>
        <a:srgbClr val="F3B700"/>
      </a:accent2>
      <a:accent3>
        <a:srgbClr val="7FA267"/>
      </a:accent3>
      <a:accent4>
        <a:srgbClr val="A72608"/>
      </a:accent4>
      <a:accent5>
        <a:srgbClr val="90C3C8"/>
      </a:accent5>
      <a:accent6>
        <a:srgbClr val="000000"/>
      </a:accent6>
      <a:hlink>
        <a:srgbClr val="000000"/>
      </a:hlink>
      <a:folHlink>
        <a:srgbClr val="F792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55827e1-3cad-47df-a2cc-3bbe25ba25c0">
      <Terms xmlns="http://schemas.microsoft.com/office/infopath/2007/PartnerControls"/>
    </lcf76f155ced4ddcb4097134ff3c332f>
    <TaxCatchAll xmlns="1f6a4403-3194-4bb4-a459-db1dbbb51f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AE3A79BBFD64492F0113C7CC0E81F" ma:contentTypeVersion="12" ma:contentTypeDescription="Create a new document." ma:contentTypeScope="" ma:versionID="2d00a3bfb90a7342a919c30f384c47e3">
  <xsd:schema xmlns:xsd="http://www.w3.org/2001/XMLSchema" xmlns:xs="http://www.w3.org/2001/XMLSchema" xmlns:p="http://schemas.microsoft.com/office/2006/metadata/properties" xmlns:ns2="455827e1-3cad-47df-a2cc-3bbe25ba25c0" xmlns:ns3="1f6a4403-3194-4bb4-a459-db1dbbb51f9b" targetNamespace="http://schemas.microsoft.com/office/2006/metadata/properties" ma:root="true" ma:fieldsID="272850b15b7704d5af47cf7a72a578b9" ns2:_="" ns3:_="">
    <xsd:import namespace="455827e1-3cad-47df-a2cc-3bbe25ba25c0"/>
    <xsd:import namespace="1f6a4403-3194-4bb4-a459-db1dbbb51f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5827e1-3cad-47df-a2cc-3bbe25ba25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d1b9b15-6ca2-435f-87bd-c880ab911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a4403-3194-4bb4-a459-db1dbbb51f9b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9289526b-6c3c-45fa-9c6d-2a29dee24c6f}" ma:internalName="TaxCatchAll" ma:showField="CatchAllData" ma:web="1f6a4403-3194-4bb4-a459-db1dbbb51f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5037ED-0B11-4449-BF81-C0D1539FFB91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8d5ae7cb-5eaa-45bd-87a9-9ecdfd4d7a10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91b022cc-d96d-4c7a-a6ef-47af526da2c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1B1B4D7-80D2-4735-9A58-90147684FA25}"/>
</file>

<file path=customXml/itemProps3.xml><?xml version="1.0" encoding="utf-8"?>
<ds:datastoreItem xmlns:ds="http://schemas.openxmlformats.org/officeDocument/2006/customXml" ds:itemID="{D17FB6B5-495C-4BE2-9DC0-3AE00521211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512da10d-071b-4b94-8abc-9ec4044d1516}" enabled="0" method="" siteId="{512da10d-071b-4b94-8abc-9ec4044d151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631</Words>
  <Application>Microsoft Office PowerPoint</Application>
  <PresentationFormat>Custom</PresentationFormat>
  <Paragraphs>141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Helvetica Neue</vt:lpstr>
      <vt:lpstr>Job Aid Template</vt:lpstr>
      <vt:lpstr>1_Administrative</vt:lpstr>
      <vt:lpstr>Review GA@WORK  Marketplace Supplier ID</vt:lpstr>
      <vt:lpstr>Review GA@WORK Marketplace Supplier ID (Part 1 of 11)</vt:lpstr>
      <vt:lpstr>Review GA@WORK Marketplace Supplier ID (Part 2 of 11)</vt:lpstr>
      <vt:lpstr>Review GA@WORK Marketplace Supplier ID (Part 3 of 11)</vt:lpstr>
      <vt:lpstr>Review GA@WORK Marketplace Supplier ID (Part 4 of 11)</vt:lpstr>
      <vt:lpstr>Review GA@WORK Marketplace Supplier ID (Part 5 of 11)</vt:lpstr>
      <vt:lpstr>Review GA@WORK Marketplace Supplier ID (Part 6 of 11)</vt:lpstr>
      <vt:lpstr>Review GA@WORK Marketplace Supplier ID (Part 7 of 11)</vt:lpstr>
      <vt:lpstr>Review GA@WORK Marketplace Supplier ID (Part 8 of 11)</vt:lpstr>
      <vt:lpstr>Review GA@WORK Marketplace Supplier ID (Part 9 of 11)</vt:lpstr>
      <vt:lpstr>Review GA@WORK Marketplace Supplier ID (Part 10 of 11)</vt:lpstr>
      <vt:lpstr>Review GA@WORK Marketplace Supplier ID (Part 11 of 11)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Suite_Workstream_Title</dc:title>
  <dc:creator>Bennett, Sarah</dc:creator>
  <cp:lastModifiedBy>Navas, Andrea</cp:lastModifiedBy>
  <cp:revision>1</cp:revision>
  <cp:lastPrinted>2024-05-14T19:49:44Z</cp:lastPrinted>
  <dcterms:created xsi:type="dcterms:W3CDTF">2024-01-04T16:25:20Z</dcterms:created>
  <dcterms:modified xsi:type="dcterms:W3CDTF">2025-09-24T15:37:57Z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a60d57e-af5b-4752-ac57-3e4f28ca11dc_Enabled">
    <vt:lpwstr>true</vt:lpwstr>
  </property>
  <property fmtid="{D5CDD505-2E9C-101B-9397-08002B2CF9AE}" pid="3" name="MSIP_Label_ea60d57e-af5b-4752-ac57-3e4f28ca11dc_SetDate">
    <vt:lpwstr>2024-01-04T16:25:20Z</vt:lpwstr>
  </property>
  <property fmtid="{D5CDD505-2E9C-101B-9397-08002B2CF9AE}" pid="4" name="MSIP_Label_ea60d57e-af5b-4752-ac57-3e4f28ca11dc_Method">
    <vt:lpwstr>Standard</vt:lpwstr>
  </property>
  <property fmtid="{D5CDD505-2E9C-101B-9397-08002B2CF9AE}" pid="5" name="MSIP_Label_ea60d57e-af5b-4752-ac57-3e4f28ca11dc_Name">
    <vt:lpwstr>ea60d57e-af5b-4752-ac57-3e4f28ca11dc</vt:lpwstr>
  </property>
  <property fmtid="{D5CDD505-2E9C-101B-9397-08002B2CF9AE}" pid="6" name="MSIP_Label_ea60d57e-af5b-4752-ac57-3e4f28ca11dc_SiteId">
    <vt:lpwstr>36da45f1-dd2c-4d1f-af13-5abe46b99921</vt:lpwstr>
  </property>
  <property fmtid="{D5CDD505-2E9C-101B-9397-08002B2CF9AE}" pid="7" name="MSIP_Label_ea60d57e-af5b-4752-ac57-3e4f28ca11dc_ActionId">
    <vt:lpwstr>502715d2-dc1c-4686-9400-29020d63069a</vt:lpwstr>
  </property>
  <property fmtid="{D5CDD505-2E9C-101B-9397-08002B2CF9AE}" pid="8" name="MSIP_Label_ea60d57e-af5b-4752-ac57-3e4f28ca11dc_ContentBits">
    <vt:lpwstr>0</vt:lpwstr>
  </property>
  <property fmtid="{D5CDD505-2E9C-101B-9397-08002B2CF9AE}" pid="9" name="ContentTypeId">
    <vt:lpwstr>0x010100A8EAE3A79BBFD64492F0113C7CC0E81F</vt:lpwstr>
  </property>
  <property fmtid="{D5CDD505-2E9C-101B-9397-08002B2CF9AE}" pid="10" name="MediaServiceImageTags">
    <vt:lpwstr/>
  </property>
  <property fmtid="{D5CDD505-2E9C-101B-9397-08002B2CF9AE}" pid="11" name="ArticulateGUID">
    <vt:lpwstr>0F059CF3-CFC9-4288-9737-E258152CDA81</vt:lpwstr>
  </property>
  <property fmtid="{D5CDD505-2E9C-101B-9397-08002B2CF9AE}" pid="12" name="ArticulatePath">
    <vt:lpwstr>https://gets.sharepoint.com/sites/SAO_NextGen/End User Training Materials/4 Templates/Job Aid_Workstream_Template_Final</vt:lpwstr>
  </property>
</Properties>
</file>