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38"/>
  </p:notesMasterIdLst>
  <p:sldIdLst>
    <p:sldId id="355" r:id="rId6"/>
    <p:sldId id="441" r:id="rId7"/>
    <p:sldId id="477" r:id="rId8"/>
    <p:sldId id="452" r:id="rId9"/>
    <p:sldId id="512" r:id="rId10"/>
    <p:sldId id="513" r:id="rId11"/>
    <p:sldId id="510" r:id="rId12"/>
    <p:sldId id="500" r:id="rId13"/>
    <p:sldId id="497" r:id="rId14"/>
    <p:sldId id="502" r:id="rId15"/>
    <p:sldId id="451" r:id="rId16"/>
    <p:sldId id="439" r:id="rId17"/>
    <p:sldId id="417" r:id="rId18"/>
    <p:sldId id="386" r:id="rId19"/>
    <p:sldId id="387" r:id="rId20"/>
    <p:sldId id="458" r:id="rId21"/>
    <p:sldId id="459" r:id="rId22"/>
    <p:sldId id="460" r:id="rId23"/>
    <p:sldId id="474" r:id="rId24"/>
    <p:sldId id="462" r:id="rId25"/>
    <p:sldId id="461" r:id="rId26"/>
    <p:sldId id="463" r:id="rId27"/>
    <p:sldId id="465" r:id="rId28"/>
    <p:sldId id="466" r:id="rId29"/>
    <p:sldId id="473" r:id="rId30"/>
    <p:sldId id="467" r:id="rId31"/>
    <p:sldId id="475" r:id="rId32"/>
    <p:sldId id="476" r:id="rId33"/>
    <p:sldId id="469" r:id="rId34"/>
    <p:sldId id="470" r:id="rId35"/>
    <p:sldId id="471" r:id="rId36"/>
    <p:sldId id="472" r:id="rId37"/>
  </p:sldIdLst>
  <p:sldSz cx="12192000" cy="16256000"/>
  <p:notesSz cx="7315200" cy="96012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, Margaret" userId="12041aa2-0403-44d7-9d26-37e7b7dcec26" providerId="ADAL" clId="{A155F8F6-6FC8-478A-9DB4-E03F1D4D7FBA}"/>
    <pc:docChg chg="modSld">
      <pc:chgData name="Robert, Margaret" userId="12041aa2-0403-44d7-9d26-37e7b7dcec26" providerId="ADAL" clId="{A155F8F6-6FC8-478A-9DB4-E03F1D4D7FBA}" dt="2025-06-06T12:52:31.384" v="2" actId="20577"/>
      <pc:docMkLst>
        <pc:docMk/>
      </pc:docMkLst>
      <pc:sldChg chg="modSp mod">
        <pc:chgData name="Robert, Margaret" userId="12041aa2-0403-44d7-9d26-37e7b7dcec26" providerId="ADAL" clId="{A155F8F6-6FC8-478A-9DB4-E03F1D4D7FBA}" dt="2025-06-06T12:52:31.384" v="2" actId="20577"/>
        <pc:sldMkLst>
          <pc:docMk/>
          <pc:sldMk cId="1339528299" sldId="355"/>
        </pc:sldMkLst>
      </pc:sldChg>
    </pc:docChg>
  </pc:docChgLst>
  <pc:docChgLst>
    <pc:chgData name="Navas, Andrea" userId="8ab5f365-19e7-467e-867f-923a8cab8b55" providerId="ADAL" clId="{4AA339AF-9445-4C2F-B15A-097AB9BF61BB}"/>
    <pc:docChg chg="undo custSel addSld delSld modSld sldOrd">
      <pc:chgData name="Navas, Andrea" userId="8ab5f365-19e7-467e-867f-923a8cab8b55" providerId="ADAL" clId="{4AA339AF-9445-4C2F-B15A-097AB9BF61BB}" dt="2025-05-28T19:10:21" v="5242" actId="13244"/>
      <pc:docMkLst>
        <pc:docMk/>
      </pc:docMkLst>
      <pc:sldChg chg="modSp add mod">
        <pc:chgData name="Navas, Andrea" userId="8ab5f365-19e7-467e-867f-923a8cab8b55" providerId="ADAL" clId="{4AA339AF-9445-4C2F-B15A-097AB9BF61BB}" dt="2025-05-28T19:07:36.449" v="5227" actId="13244"/>
        <pc:sldMkLst>
          <pc:docMk/>
          <pc:sldMk cId="2544948871" sldId="386"/>
        </pc:sldMkLst>
      </pc:sldChg>
      <pc:sldChg chg="modSp add mod">
        <pc:chgData name="Navas, Andrea" userId="8ab5f365-19e7-467e-867f-923a8cab8b55" providerId="ADAL" clId="{4AA339AF-9445-4C2F-B15A-097AB9BF61BB}" dt="2025-05-28T19:07:55.917" v="5232" actId="13244"/>
        <pc:sldMkLst>
          <pc:docMk/>
          <pc:sldMk cId="3965385533" sldId="387"/>
        </pc:sldMkLst>
      </pc:sldChg>
      <pc:sldChg chg="addSp delSp modSp mod modClrScheme chgLayout">
        <pc:chgData name="Navas, Andrea" userId="8ab5f365-19e7-467e-867f-923a8cab8b55" providerId="ADAL" clId="{4AA339AF-9445-4C2F-B15A-097AB9BF61BB}" dt="2025-05-22T19:19:43.306" v="1307" actId="13244"/>
        <pc:sldMkLst>
          <pc:docMk/>
          <pc:sldMk cId="2872434557" sldId="408"/>
        </pc:sldMkLst>
      </pc:sldChg>
      <pc:sldChg chg="addSp delSp modSp add mod">
        <pc:chgData name="Navas, Andrea" userId="8ab5f365-19e7-467e-867f-923a8cab8b55" providerId="ADAL" clId="{4AA339AF-9445-4C2F-B15A-097AB9BF61BB}" dt="2025-05-22T19:59:12.224" v="1933" actId="14100"/>
        <pc:sldMkLst>
          <pc:docMk/>
          <pc:sldMk cId="1095831267" sldId="417"/>
        </pc:sldMkLst>
      </pc:sldChg>
      <pc:sldChg chg="addSp delSp modSp mod">
        <pc:chgData name="Navas, Andrea" userId="8ab5f365-19e7-467e-867f-923a8cab8b55" providerId="ADAL" clId="{4AA339AF-9445-4C2F-B15A-097AB9BF61BB}" dt="2025-05-28T19:05:05.787" v="5223" actId="20577"/>
        <pc:sldMkLst>
          <pc:docMk/>
          <pc:sldMk cId="3429901657" sldId="439"/>
        </pc:sldMkLst>
      </pc:sldChg>
      <pc:sldChg chg="addSp delSp modSp mod">
        <pc:chgData name="Navas, Andrea" userId="8ab5f365-19e7-467e-867f-923a8cab8b55" providerId="ADAL" clId="{4AA339AF-9445-4C2F-B15A-097AB9BF61BB}" dt="2025-05-28T18:45:39.958" v="4750" actId="20577"/>
        <pc:sldMkLst>
          <pc:docMk/>
          <pc:sldMk cId="2478711823" sldId="440"/>
        </pc:sldMkLst>
      </pc:sldChg>
      <pc:sldChg chg="add del">
        <pc:chgData name="Navas, Andrea" userId="8ab5f365-19e7-467e-867f-923a8cab8b55" providerId="ADAL" clId="{4AA339AF-9445-4C2F-B15A-097AB9BF61BB}" dt="2025-05-22T16:00:55.817" v="517" actId="47"/>
        <pc:sldMkLst>
          <pc:docMk/>
          <pc:sldMk cId="699725208" sldId="441"/>
        </pc:sldMkLst>
      </pc:sldChg>
      <pc:sldChg chg="addSp delSp modSp add mod">
        <pc:chgData name="Navas, Andrea" userId="8ab5f365-19e7-467e-867f-923a8cab8b55" providerId="ADAL" clId="{4AA339AF-9445-4C2F-B15A-097AB9BF61BB}" dt="2025-05-27T20:39:39.388" v="1995" actId="1076"/>
        <pc:sldMkLst>
          <pc:docMk/>
          <pc:sldMk cId="4115086735" sldId="441"/>
        </pc:sldMkLst>
      </pc:sldChg>
      <pc:sldChg chg="addSp delSp modSp add mod">
        <pc:chgData name="Navas, Andrea" userId="8ab5f365-19e7-467e-867f-923a8cab8b55" providerId="ADAL" clId="{4AA339AF-9445-4C2F-B15A-097AB9BF61BB}" dt="2025-05-28T19:00:36.781" v="5177" actId="13244"/>
        <pc:sldMkLst>
          <pc:docMk/>
          <pc:sldMk cId="2254557619" sldId="451"/>
        </pc:sldMkLst>
      </pc:sldChg>
      <pc:sldChg chg="addSp delSp modSp add mod ord">
        <pc:chgData name="Navas, Andrea" userId="8ab5f365-19e7-467e-867f-923a8cab8b55" providerId="ADAL" clId="{4AA339AF-9445-4C2F-B15A-097AB9BF61BB}" dt="2025-05-22T19:19:32.142" v="1305" actId="1076"/>
        <pc:sldMkLst>
          <pc:docMk/>
          <pc:sldMk cId="3590479162" sldId="452"/>
        </pc:sldMkLst>
      </pc:sldChg>
      <pc:sldChg chg="modSp add del mod">
        <pc:chgData name="Navas, Andrea" userId="8ab5f365-19e7-467e-867f-923a8cab8b55" providerId="ADAL" clId="{4AA339AF-9445-4C2F-B15A-097AB9BF61BB}" dt="2025-05-22T16:07:32.816" v="549" actId="47"/>
        <pc:sldMkLst>
          <pc:docMk/>
          <pc:sldMk cId="3673375491" sldId="452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2T19:18:44.802" v="1288" actId="13244"/>
        <pc:sldMkLst>
          <pc:docMk/>
          <pc:sldMk cId="193356189" sldId="453"/>
        </pc:sldMkLst>
      </pc:sldChg>
      <pc:sldChg chg="add del">
        <pc:chgData name="Navas, Andrea" userId="8ab5f365-19e7-467e-867f-923a8cab8b55" providerId="ADAL" clId="{4AA339AF-9445-4C2F-B15A-097AB9BF61BB}" dt="2025-05-28T16:04:54.602" v="2887" actId="47"/>
        <pc:sldMkLst>
          <pc:docMk/>
          <pc:sldMk cId="465732835" sldId="454"/>
        </pc:sldMkLst>
      </pc:sldChg>
      <pc:sldChg chg="addSp delSp modSp add mod">
        <pc:chgData name="Navas, Andrea" userId="8ab5f365-19e7-467e-867f-923a8cab8b55" providerId="ADAL" clId="{4AA339AF-9445-4C2F-B15A-097AB9BF61BB}" dt="2025-05-22T19:35:41.279" v="1333" actId="20577"/>
        <pc:sldMkLst>
          <pc:docMk/>
          <pc:sldMk cId="1548296497" sldId="455"/>
        </pc:sldMkLst>
      </pc:sldChg>
      <pc:sldChg chg="add del">
        <pc:chgData name="Navas, Andrea" userId="8ab5f365-19e7-467e-867f-923a8cab8b55" providerId="ADAL" clId="{4AA339AF-9445-4C2F-B15A-097AB9BF61BB}" dt="2025-05-22T18:53:45.588" v="1164" actId="47"/>
        <pc:sldMkLst>
          <pc:docMk/>
          <pc:sldMk cId="1976573276" sldId="455"/>
        </pc:sldMkLst>
      </pc:sldChg>
      <pc:sldChg chg="add del">
        <pc:chgData name="Navas, Andrea" userId="8ab5f365-19e7-467e-867f-923a8cab8b55" providerId="ADAL" clId="{4AA339AF-9445-4C2F-B15A-097AB9BF61BB}" dt="2025-05-22T18:53:46.930" v="1165" actId="47"/>
        <pc:sldMkLst>
          <pc:docMk/>
          <pc:sldMk cId="859371344" sldId="456"/>
        </pc:sldMkLst>
      </pc:sldChg>
      <pc:sldChg chg="addSp delSp modSp add mod">
        <pc:chgData name="Navas, Andrea" userId="8ab5f365-19e7-467e-867f-923a8cab8b55" providerId="ADAL" clId="{4AA339AF-9445-4C2F-B15A-097AB9BF61BB}" dt="2025-05-22T19:39:21.829" v="1381" actId="1076"/>
        <pc:sldMkLst>
          <pc:docMk/>
          <pc:sldMk cId="3843264213" sldId="456"/>
        </pc:sldMkLst>
      </pc:sldChg>
      <pc:sldChg chg="addSp delSp modSp add mod">
        <pc:chgData name="Navas, Andrea" userId="8ab5f365-19e7-467e-867f-923a8cab8b55" providerId="ADAL" clId="{4AA339AF-9445-4C2F-B15A-097AB9BF61BB}" dt="2025-05-22T19:45:12.297" v="1571" actId="1076"/>
        <pc:sldMkLst>
          <pc:docMk/>
          <pc:sldMk cId="2474027188" sldId="457"/>
        </pc:sldMkLst>
      </pc:sldChg>
      <pc:sldChg chg="addSp delSp modSp add mod ord modClrScheme chgLayout">
        <pc:chgData name="Navas, Andrea" userId="8ab5f365-19e7-467e-867f-923a8cab8b55" providerId="ADAL" clId="{4AA339AF-9445-4C2F-B15A-097AB9BF61BB}" dt="2025-05-28T19:08:05.909" v="5233" actId="13244"/>
        <pc:sldMkLst>
          <pc:docMk/>
          <pc:sldMk cId="1939553852" sldId="458"/>
        </pc:sldMkLst>
      </pc:sldChg>
      <pc:sldChg chg="addSp delSp modSp add del mod">
        <pc:chgData name="Navas, Andrea" userId="8ab5f365-19e7-467e-867f-923a8cab8b55" providerId="ADAL" clId="{4AA339AF-9445-4C2F-B15A-097AB9BF61BB}" dt="2025-05-22T20:01:34.006" v="1937" actId="47"/>
        <pc:sldMkLst>
          <pc:docMk/>
          <pc:sldMk cId="2607791763" sldId="458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9:08:13.946" v="5234" actId="13244"/>
        <pc:sldMkLst>
          <pc:docMk/>
          <pc:sldMk cId="917318888" sldId="459"/>
        </pc:sldMkLst>
      </pc:sldChg>
      <pc:sldChg chg="addSp delSp modSp add mod">
        <pc:chgData name="Navas, Andrea" userId="8ab5f365-19e7-467e-867f-923a8cab8b55" providerId="ADAL" clId="{4AA339AF-9445-4C2F-B15A-097AB9BF61BB}" dt="2025-05-28T15:58:54.767" v="2828" actId="14100"/>
        <pc:sldMkLst>
          <pc:docMk/>
          <pc:sldMk cId="3004158870" sldId="460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8:21:56.700" v="4253" actId="1076"/>
        <pc:sldMkLst>
          <pc:docMk/>
          <pc:sldMk cId="906212681" sldId="461"/>
        </pc:sldMkLst>
      </pc:sldChg>
      <pc:sldChg chg="add del ord">
        <pc:chgData name="Navas, Andrea" userId="8ab5f365-19e7-467e-867f-923a8cab8b55" providerId="ADAL" clId="{4AA339AF-9445-4C2F-B15A-097AB9BF61BB}" dt="2025-05-28T16:03:33.868" v="2870" actId="2696"/>
        <pc:sldMkLst>
          <pc:docMk/>
          <pc:sldMk cId="802406793" sldId="462"/>
        </pc:sldMkLst>
      </pc:sldChg>
      <pc:sldChg chg="addSp delSp modSp add mod ord">
        <pc:chgData name="Navas, Andrea" userId="8ab5f365-19e7-467e-867f-923a8cab8b55" providerId="ADAL" clId="{4AA339AF-9445-4C2F-B15A-097AB9BF61BB}" dt="2025-05-28T19:09:13.496" v="5235" actId="13244"/>
        <pc:sldMkLst>
          <pc:docMk/>
          <pc:sldMk cId="809697376" sldId="462"/>
        </pc:sldMkLst>
      </pc:sldChg>
      <pc:sldChg chg="modSp add del mod">
        <pc:chgData name="Navas, Andrea" userId="8ab5f365-19e7-467e-867f-923a8cab8b55" providerId="ADAL" clId="{4AA339AF-9445-4C2F-B15A-097AB9BF61BB}" dt="2025-05-28T16:04:47.311" v="2886" actId="47"/>
        <pc:sldMkLst>
          <pc:docMk/>
          <pc:sldMk cId="2764909354" sldId="462"/>
        </pc:sldMkLst>
      </pc:sldChg>
      <pc:sldChg chg="addSp delSp modSp add mod">
        <pc:chgData name="Navas, Andrea" userId="8ab5f365-19e7-467e-867f-923a8cab8b55" providerId="ADAL" clId="{4AA339AF-9445-4C2F-B15A-097AB9BF61BB}" dt="2025-05-28T17:13:44.988" v="3346" actId="1582"/>
        <pc:sldMkLst>
          <pc:docMk/>
          <pc:sldMk cId="3859209306" sldId="463"/>
        </pc:sldMkLst>
      </pc:sldChg>
      <pc:sldChg chg="addSp delSp add del mod">
        <pc:chgData name="Navas, Andrea" userId="8ab5f365-19e7-467e-867f-923a8cab8b55" providerId="ADAL" clId="{4AA339AF-9445-4C2F-B15A-097AB9BF61BB}" dt="2025-05-28T18:39:08.828" v="4599" actId="47"/>
        <pc:sldMkLst>
          <pc:docMk/>
          <pc:sldMk cId="830618767" sldId="464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9:09:36.170" v="5239" actId="13244"/>
        <pc:sldMkLst>
          <pc:docMk/>
          <pc:sldMk cId="1240178933" sldId="465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9:09:44.746" v="5240" actId="13244"/>
        <pc:sldMkLst>
          <pc:docMk/>
          <pc:sldMk cId="3696873961" sldId="466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7:42:16.010" v="4133" actId="1076"/>
        <pc:sldMkLst>
          <pc:docMk/>
          <pc:sldMk cId="4223605746" sldId="467"/>
        </pc:sldMkLst>
      </pc:sldChg>
      <pc:sldChg chg="addSp delSp modSp add mod">
        <pc:chgData name="Navas, Andrea" userId="8ab5f365-19e7-467e-867f-923a8cab8b55" providerId="ADAL" clId="{4AA339AF-9445-4C2F-B15A-097AB9BF61BB}" dt="2025-05-28T17:52:37.444" v="4171" actId="14100"/>
        <pc:sldMkLst>
          <pc:docMk/>
          <pc:sldMk cId="3656760442" sldId="468"/>
        </pc:sldMkLst>
      </pc:sldChg>
      <pc:sldChg chg="addSp delSp modSp add mod">
        <pc:chgData name="Navas, Andrea" userId="8ab5f365-19e7-467e-867f-923a8cab8b55" providerId="ADAL" clId="{4AA339AF-9445-4C2F-B15A-097AB9BF61BB}" dt="2025-05-28T18:02:39.370" v="4235" actId="1076"/>
        <pc:sldMkLst>
          <pc:docMk/>
          <pc:sldMk cId="4219140019" sldId="469"/>
        </pc:sldMkLst>
      </pc:sldChg>
      <pc:sldChg chg="addSp delSp modSp add mod">
        <pc:chgData name="Navas, Andrea" userId="8ab5f365-19e7-467e-867f-923a8cab8b55" providerId="ADAL" clId="{4AA339AF-9445-4C2F-B15A-097AB9BF61BB}" dt="2025-05-28T18:25:08.503" v="4279" actId="1076"/>
        <pc:sldMkLst>
          <pc:docMk/>
          <pc:sldMk cId="670246034" sldId="470"/>
        </pc:sldMkLst>
      </pc:sldChg>
      <pc:sldChg chg="addSp delSp modSp add mod">
        <pc:chgData name="Navas, Andrea" userId="8ab5f365-19e7-467e-867f-923a8cab8b55" providerId="ADAL" clId="{4AA339AF-9445-4C2F-B15A-097AB9BF61BB}" dt="2025-05-28T18:26:37.502" v="4294" actId="1076"/>
        <pc:sldMkLst>
          <pc:docMk/>
          <pc:sldMk cId="681398835" sldId="471"/>
        </pc:sldMkLst>
      </pc:sldChg>
      <pc:sldChg chg="addSp delSp modSp add mod">
        <pc:chgData name="Navas, Andrea" userId="8ab5f365-19e7-467e-867f-923a8cab8b55" providerId="ADAL" clId="{4AA339AF-9445-4C2F-B15A-097AB9BF61BB}" dt="2025-05-28T19:10:13.875" v="5241" actId="13244"/>
        <pc:sldMkLst>
          <pc:docMk/>
          <pc:sldMk cId="2569600944" sldId="472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1368572515" sldId="473"/>
        </pc:sldMkLst>
      </pc:sldChg>
      <pc:sldChg chg="addSp delSp modSp add mod modClrScheme chgLayout">
        <pc:chgData name="Navas, Andrea" userId="8ab5f365-19e7-467e-867f-923a8cab8b55" providerId="ADAL" clId="{4AA339AF-9445-4C2F-B15A-097AB9BF61BB}" dt="2025-05-28T17:38:22.198" v="4100" actId="1076"/>
        <pc:sldMkLst>
          <pc:docMk/>
          <pc:sldMk cId="3541117432" sldId="473"/>
        </pc:sldMkLst>
      </pc:sldChg>
      <pc:sldChg chg="addSp delSp modSp add mod">
        <pc:chgData name="Navas, Andrea" userId="8ab5f365-19e7-467e-867f-923a8cab8b55" providerId="ADAL" clId="{4AA339AF-9445-4C2F-B15A-097AB9BF61BB}" dt="2025-05-28T19:10:21" v="5242" actId="13244"/>
        <pc:sldMkLst>
          <pc:docMk/>
          <pc:sldMk cId="425733941" sldId="474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4015048864" sldId="474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912366021" sldId="475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2883671077" sldId="476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4037345423" sldId="477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464761624" sldId="478"/>
        </pc:sldMkLst>
      </pc:sldChg>
      <pc:sldChg chg="add del">
        <pc:chgData name="Navas, Andrea" userId="8ab5f365-19e7-467e-867f-923a8cab8b55" providerId="ADAL" clId="{4AA339AF-9445-4C2F-B15A-097AB9BF61BB}" dt="2025-05-28T17:26:43.695" v="3882"/>
        <pc:sldMkLst>
          <pc:docMk/>
          <pc:sldMk cId="3699720926" sldId="479"/>
        </pc:sldMkLst>
      </pc:sldChg>
    </pc:docChg>
  </pc:docChgLst>
  <pc:docChgLst>
    <pc:chgData name="Swartout, Darcy" userId="1c015fc4-41a8-4efb-8017-be6f6fc86c37" providerId="ADAL" clId="{2B49C1CF-BC5F-4CDE-B02A-FDFCA324EF3A}"/>
    <pc:docChg chg="undo custSel modSld">
      <pc:chgData name="Swartout, Darcy" userId="1c015fc4-41a8-4efb-8017-be6f6fc86c37" providerId="ADAL" clId="{2B49C1CF-BC5F-4CDE-B02A-FDFCA324EF3A}" dt="2025-06-09T16:03:10.822" v="382" actId="20577"/>
      <pc:docMkLst>
        <pc:docMk/>
      </pc:docMkLst>
      <pc:sldChg chg="modSp mod">
        <pc:chgData name="Swartout, Darcy" userId="1c015fc4-41a8-4efb-8017-be6f6fc86c37" providerId="ADAL" clId="{2B49C1CF-BC5F-4CDE-B02A-FDFCA324EF3A}" dt="2025-06-09T15:49:27.743" v="8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2B49C1CF-BC5F-4CDE-B02A-FDFCA324EF3A}" dt="2025-06-09T15:54:10.118" v="116" actId="1076"/>
        <pc:sldMkLst>
          <pc:docMk/>
          <pc:sldMk cId="3965385533" sldId="387"/>
        </pc:sldMkLst>
      </pc:sldChg>
      <pc:sldChg chg="modSp mod">
        <pc:chgData name="Swartout, Darcy" userId="1c015fc4-41a8-4efb-8017-be6f6fc86c37" providerId="ADAL" clId="{2B49C1CF-BC5F-4CDE-B02A-FDFCA324EF3A}" dt="2025-06-09T15:53:43.223" v="110" actId="6549"/>
        <pc:sldMkLst>
          <pc:docMk/>
          <pc:sldMk cId="1095831267" sldId="417"/>
        </pc:sldMkLst>
      </pc:sldChg>
      <pc:sldChg chg="modSp mod">
        <pc:chgData name="Swartout, Darcy" userId="1c015fc4-41a8-4efb-8017-be6f6fc86c37" providerId="ADAL" clId="{2B49C1CF-BC5F-4CDE-B02A-FDFCA324EF3A}" dt="2025-06-09T15:51:10.573" v="54" actId="1076"/>
        <pc:sldMkLst>
          <pc:docMk/>
          <pc:sldMk cId="3429901657" sldId="439"/>
        </pc:sldMkLst>
      </pc:sldChg>
      <pc:sldChg chg="modSp mod">
        <pc:chgData name="Swartout, Darcy" userId="1c015fc4-41a8-4efb-8017-be6f6fc86c37" providerId="ADAL" clId="{2B49C1CF-BC5F-4CDE-B02A-FDFCA324EF3A}" dt="2025-06-09T15:50:01.351" v="18" actId="14100"/>
        <pc:sldMkLst>
          <pc:docMk/>
          <pc:sldMk cId="4115086735" sldId="441"/>
        </pc:sldMkLst>
      </pc:sldChg>
      <pc:sldChg chg="modSp mod">
        <pc:chgData name="Swartout, Darcy" userId="1c015fc4-41a8-4efb-8017-be6f6fc86c37" providerId="ADAL" clId="{2B49C1CF-BC5F-4CDE-B02A-FDFCA324EF3A}" dt="2025-06-09T15:50:35.262" v="44" actId="20577"/>
        <pc:sldMkLst>
          <pc:docMk/>
          <pc:sldMk cId="2254557619" sldId="451"/>
        </pc:sldMkLst>
      </pc:sldChg>
      <pc:sldChg chg="modSp mod">
        <pc:chgData name="Swartout, Darcy" userId="1c015fc4-41a8-4efb-8017-be6f6fc86c37" providerId="ADAL" clId="{2B49C1CF-BC5F-4CDE-B02A-FDFCA324EF3A}" dt="2025-06-09T15:50:24.113" v="29" actId="20577"/>
        <pc:sldMkLst>
          <pc:docMk/>
          <pc:sldMk cId="3590479162" sldId="452"/>
        </pc:sldMkLst>
      </pc:sldChg>
      <pc:sldChg chg="modSp mod">
        <pc:chgData name="Swartout, Darcy" userId="1c015fc4-41a8-4efb-8017-be6f6fc86c37" providerId="ADAL" clId="{2B49C1CF-BC5F-4CDE-B02A-FDFCA324EF3A}" dt="2025-06-09T15:54:53.029" v="136" actId="1076"/>
        <pc:sldMkLst>
          <pc:docMk/>
          <pc:sldMk cId="1939553852" sldId="458"/>
        </pc:sldMkLst>
      </pc:sldChg>
      <pc:sldChg chg="modSp mod">
        <pc:chgData name="Swartout, Darcy" userId="1c015fc4-41a8-4efb-8017-be6f6fc86c37" providerId="ADAL" clId="{2B49C1CF-BC5F-4CDE-B02A-FDFCA324EF3A}" dt="2025-06-09T15:55:53.901" v="183" actId="14100"/>
        <pc:sldMkLst>
          <pc:docMk/>
          <pc:sldMk cId="917318888" sldId="459"/>
        </pc:sldMkLst>
      </pc:sldChg>
      <pc:sldChg chg="modSp mod">
        <pc:chgData name="Swartout, Darcy" userId="1c015fc4-41a8-4efb-8017-be6f6fc86c37" providerId="ADAL" clId="{2B49C1CF-BC5F-4CDE-B02A-FDFCA324EF3A}" dt="2025-06-09T15:56:26.242" v="198" actId="20577"/>
        <pc:sldMkLst>
          <pc:docMk/>
          <pc:sldMk cId="3004158870" sldId="460"/>
        </pc:sldMkLst>
      </pc:sldChg>
      <pc:sldChg chg="modSp mod">
        <pc:chgData name="Swartout, Darcy" userId="1c015fc4-41a8-4efb-8017-be6f6fc86c37" providerId="ADAL" clId="{2B49C1CF-BC5F-4CDE-B02A-FDFCA324EF3A}" dt="2025-06-09T15:57:37.915" v="234" actId="20577"/>
        <pc:sldMkLst>
          <pc:docMk/>
          <pc:sldMk cId="906212681" sldId="461"/>
        </pc:sldMkLst>
      </pc:sldChg>
      <pc:sldChg chg="modSp mod">
        <pc:chgData name="Swartout, Darcy" userId="1c015fc4-41a8-4efb-8017-be6f6fc86c37" providerId="ADAL" clId="{2B49C1CF-BC5F-4CDE-B02A-FDFCA324EF3A}" dt="2025-06-09T15:57:17.283" v="218" actId="1035"/>
        <pc:sldMkLst>
          <pc:docMk/>
          <pc:sldMk cId="809697376" sldId="462"/>
        </pc:sldMkLst>
      </pc:sldChg>
      <pc:sldChg chg="modSp mod">
        <pc:chgData name="Swartout, Darcy" userId="1c015fc4-41a8-4efb-8017-be6f6fc86c37" providerId="ADAL" clId="{2B49C1CF-BC5F-4CDE-B02A-FDFCA324EF3A}" dt="2025-06-09T15:58:03.260" v="250" actId="6549"/>
        <pc:sldMkLst>
          <pc:docMk/>
          <pc:sldMk cId="3859209306" sldId="463"/>
        </pc:sldMkLst>
      </pc:sldChg>
      <pc:sldChg chg="modSp mod">
        <pc:chgData name="Swartout, Darcy" userId="1c015fc4-41a8-4efb-8017-be6f6fc86c37" providerId="ADAL" clId="{2B49C1CF-BC5F-4CDE-B02A-FDFCA324EF3A}" dt="2025-06-09T15:58:18.052" v="257" actId="20577"/>
        <pc:sldMkLst>
          <pc:docMk/>
          <pc:sldMk cId="3696873961" sldId="466"/>
        </pc:sldMkLst>
      </pc:sldChg>
      <pc:sldChg chg="modSp mod">
        <pc:chgData name="Swartout, Darcy" userId="1c015fc4-41a8-4efb-8017-be6f6fc86c37" providerId="ADAL" clId="{2B49C1CF-BC5F-4CDE-B02A-FDFCA324EF3A}" dt="2025-06-09T15:59:22.467" v="301" actId="1036"/>
        <pc:sldMkLst>
          <pc:docMk/>
          <pc:sldMk cId="4223605746" sldId="467"/>
        </pc:sldMkLst>
      </pc:sldChg>
      <pc:sldChg chg="modSp mod">
        <pc:chgData name="Swartout, Darcy" userId="1c015fc4-41a8-4efb-8017-be6f6fc86c37" providerId="ADAL" clId="{2B49C1CF-BC5F-4CDE-B02A-FDFCA324EF3A}" dt="2025-06-09T16:01:13.734" v="319" actId="20577"/>
        <pc:sldMkLst>
          <pc:docMk/>
          <pc:sldMk cId="3656760442" sldId="468"/>
        </pc:sldMkLst>
      </pc:sldChg>
      <pc:sldChg chg="modSp mod">
        <pc:chgData name="Swartout, Darcy" userId="1c015fc4-41a8-4efb-8017-be6f6fc86c37" providerId="ADAL" clId="{2B49C1CF-BC5F-4CDE-B02A-FDFCA324EF3A}" dt="2025-06-09T16:02:26.781" v="351" actId="14100"/>
        <pc:sldMkLst>
          <pc:docMk/>
          <pc:sldMk cId="4219140019" sldId="469"/>
        </pc:sldMkLst>
      </pc:sldChg>
      <pc:sldChg chg="modSp mod">
        <pc:chgData name="Swartout, Darcy" userId="1c015fc4-41a8-4efb-8017-be6f6fc86c37" providerId="ADAL" clId="{2B49C1CF-BC5F-4CDE-B02A-FDFCA324EF3A}" dt="2025-06-09T16:02:59.043" v="372" actId="1076"/>
        <pc:sldMkLst>
          <pc:docMk/>
          <pc:sldMk cId="670246034" sldId="470"/>
        </pc:sldMkLst>
      </pc:sldChg>
      <pc:sldChg chg="modSp mod">
        <pc:chgData name="Swartout, Darcy" userId="1c015fc4-41a8-4efb-8017-be6f6fc86c37" providerId="ADAL" clId="{2B49C1CF-BC5F-4CDE-B02A-FDFCA324EF3A}" dt="2025-06-09T16:03:10.822" v="382" actId="20577"/>
        <pc:sldMkLst>
          <pc:docMk/>
          <pc:sldMk cId="681398835" sldId="471"/>
        </pc:sldMkLst>
      </pc:sldChg>
      <pc:sldChg chg="modSp mod">
        <pc:chgData name="Swartout, Darcy" userId="1c015fc4-41a8-4efb-8017-be6f6fc86c37" providerId="ADAL" clId="{2B49C1CF-BC5F-4CDE-B02A-FDFCA324EF3A}" dt="2025-06-09T15:58:59.628" v="267" actId="1076"/>
        <pc:sldMkLst>
          <pc:docMk/>
          <pc:sldMk cId="3541117432" sldId="473"/>
        </pc:sldMkLst>
      </pc:sldChg>
    </pc:docChg>
  </pc:docChgLst>
  <pc:docChgLst>
    <pc:chgData name="Andrea Navas" userId="S::andrea.navas_optisconsulting.com#ext#@gets.onmicrosoft.com::a296c1ff-ded4-4a10-8a82-09fce6e42500" providerId="AD" clId="Web-{083D4690-DF7C-28C0-44B8-D0D6B35E1F74}"/>
    <pc:docChg chg="modSld">
      <pc:chgData name="Andrea Navas" userId="S::andrea.navas_optisconsulting.com#ext#@gets.onmicrosoft.com::a296c1ff-ded4-4a10-8a82-09fce6e42500" providerId="AD" clId="Web-{083D4690-DF7C-28C0-44B8-D0D6B35E1F74}" dt="2025-05-27T20:32:07.172" v="5" actId="1076"/>
      <pc:docMkLst>
        <pc:docMk/>
      </pc:docMkLst>
      <pc:sldChg chg="addSp modSp">
        <pc:chgData name="Andrea Navas" userId="S::andrea.navas_optisconsulting.com#ext#@gets.onmicrosoft.com::a296c1ff-ded4-4a10-8a82-09fce6e42500" providerId="AD" clId="Web-{083D4690-DF7C-28C0-44B8-D0D6B35E1F74}" dt="2025-05-27T20:32:07.172" v="5" actId="1076"/>
        <pc:sldMkLst>
          <pc:docMk/>
          <pc:sldMk cId="4115086735" sldId="441"/>
        </pc:sldMkLst>
      </pc:sldChg>
    </pc:docChg>
  </pc:docChgLst>
  <pc:docChgLst>
    <pc:chgData name="Navas, Andrea" userId="8ab5f365-19e7-467e-867f-923a8cab8b55" providerId="ADAL" clId="{01BD76BB-8D5D-4D8F-A59F-A508A673EF13}"/>
    <pc:docChg chg="undo custSel addSld delSld modSld sldOrd">
      <pc:chgData name="Navas, Andrea" userId="8ab5f365-19e7-467e-867f-923a8cab8b55" providerId="ADAL" clId="{01BD76BB-8D5D-4D8F-A59F-A508A673EF13}" dt="2025-05-21T18:45:49.667" v="1093" actId="20577"/>
      <pc:docMkLst>
        <pc:docMk/>
      </pc:docMkLst>
      <pc:sldChg chg="addSp delSp modSp mod">
        <pc:chgData name="Navas, Andrea" userId="8ab5f365-19e7-467e-867f-923a8cab8b55" providerId="ADAL" clId="{01BD76BB-8D5D-4D8F-A59F-A508A673EF13}" dt="2025-05-21T17:37:09.552" v="501" actId="20577"/>
        <pc:sldMkLst>
          <pc:docMk/>
          <pc:sldMk cId="1339528299" sldId="355"/>
        </pc:sldMkLst>
      </pc:sldChg>
      <pc:sldChg chg="addSp delSp modSp mod">
        <pc:chgData name="Navas, Andrea" userId="8ab5f365-19e7-467e-867f-923a8cab8b55" providerId="ADAL" clId="{01BD76BB-8D5D-4D8F-A59F-A508A673EF13}" dt="2025-05-21T18:45:49.667" v="1093" actId="20577"/>
        <pc:sldMkLst>
          <pc:docMk/>
          <pc:sldMk cId="2872434557" sldId="408"/>
        </pc:sldMkLst>
      </pc:sldChg>
      <pc:sldChg chg="addSp delSp modSp del mod">
        <pc:chgData name="Navas, Andrea" userId="8ab5f365-19e7-467e-867f-923a8cab8b55" providerId="ADAL" clId="{01BD76BB-8D5D-4D8F-A59F-A508A673EF13}" dt="2025-05-21T17:55:20.186" v="777" actId="47"/>
        <pc:sldMkLst>
          <pc:docMk/>
          <pc:sldMk cId="2593318646" sldId="409"/>
        </pc:sldMkLst>
      </pc:sldChg>
      <pc:sldChg chg="del">
        <pc:chgData name="Navas, Andrea" userId="8ab5f365-19e7-467e-867f-923a8cab8b55" providerId="ADAL" clId="{01BD76BB-8D5D-4D8F-A59F-A508A673EF13}" dt="2025-05-21T17:55:21.267" v="778" actId="47"/>
        <pc:sldMkLst>
          <pc:docMk/>
          <pc:sldMk cId="3654868931" sldId="418"/>
        </pc:sldMkLst>
      </pc:sldChg>
      <pc:sldChg chg="addSp delSp modSp del mod modClrScheme chgLayout">
        <pc:chgData name="Navas, Andrea" userId="8ab5f365-19e7-467e-867f-923a8cab8b55" providerId="ADAL" clId="{01BD76BB-8D5D-4D8F-A59F-A508A673EF13}" dt="2025-05-21T18:42:39.117" v="1071" actId="47"/>
        <pc:sldMkLst>
          <pc:docMk/>
          <pc:sldMk cId="2582707602" sldId="435"/>
        </pc:sldMkLst>
      </pc:sldChg>
      <pc:sldChg chg="modSp del">
        <pc:chgData name="Navas, Andrea" userId="8ab5f365-19e7-467e-867f-923a8cab8b55" providerId="ADAL" clId="{01BD76BB-8D5D-4D8F-A59F-A508A673EF13}" dt="2025-05-21T17:55:22.441" v="779" actId="47"/>
        <pc:sldMkLst>
          <pc:docMk/>
          <pc:sldMk cId="190217316" sldId="438"/>
        </pc:sldMkLst>
      </pc:sldChg>
      <pc:sldChg chg="addSp delSp modSp add mod">
        <pc:chgData name="Navas, Andrea" userId="8ab5f365-19e7-467e-867f-923a8cab8b55" providerId="ADAL" clId="{01BD76BB-8D5D-4D8F-A59F-A508A673EF13}" dt="2025-05-21T18:45:46.790" v="1091" actId="20577"/>
        <pc:sldMkLst>
          <pc:docMk/>
          <pc:sldMk cId="3429901657" sldId="439"/>
        </pc:sldMkLst>
      </pc:sldChg>
      <pc:sldChg chg="delSp modSp add mod ord">
        <pc:chgData name="Navas, Andrea" userId="8ab5f365-19e7-467e-867f-923a8cab8b55" providerId="ADAL" clId="{01BD76BB-8D5D-4D8F-A59F-A508A673EF13}" dt="2025-05-21T18:45:42.616" v="1089" actId="20577"/>
        <pc:sldMkLst>
          <pc:docMk/>
          <pc:sldMk cId="2478711823" sldId="440"/>
        </pc:sldMkLst>
      </pc:sldChg>
    </pc:docChg>
  </pc:docChgLst>
  <pc:docChgLst>
    <pc:chgData name="Andrea Navas" userId="a72d7f33-4676-4312-934e-962a564d49d7" providerId="ADAL" clId="{9BC0F25F-69DD-4B3E-ADEB-D58A9F126C1B}"/>
    <pc:docChg chg="undo custSel delSld modSld">
      <pc:chgData name="Andrea Navas" userId="a72d7f33-4676-4312-934e-962a564d49d7" providerId="ADAL" clId="{9BC0F25F-69DD-4B3E-ADEB-D58A9F126C1B}" dt="2025-05-30T16:23:57.221" v="536" actId="47"/>
      <pc:docMkLst>
        <pc:docMk/>
      </pc:docMkLst>
      <pc:sldChg chg="modSp mod">
        <pc:chgData name="Andrea Navas" userId="a72d7f33-4676-4312-934e-962a564d49d7" providerId="ADAL" clId="{9BC0F25F-69DD-4B3E-ADEB-D58A9F126C1B}" dt="2025-05-30T15:53:08.827" v="51" actId="20577"/>
        <pc:sldMkLst>
          <pc:docMk/>
          <pc:sldMk cId="1339528299" sldId="355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2544948871" sldId="386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965385533" sldId="387"/>
        </pc:sldMkLst>
      </pc:sldChg>
      <pc:sldChg chg="del">
        <pc:chgData name="Andrea Navas" userId="a72d7f33-4676-4312-934e-962a564d49d7" providerId="ADAL" clId="{9BC0F25F-69DD-4B3E-ADEB-D58A9F126C1B}" dt="2025-05-30T15:53:32.010" v="52" actId="47"/>
        <pc:sldMkLst>
          <pc:docMk/>
          <pc:sldMk cId="2872434557" sldId="408"/>
        </pc:sldMkLst>
      </pc:sldChg>
      <pc:sldChg chg="modSp mod">
        <pc:chgData name="Andrea Navas" userId="a72d7f33-4676-4312-934e-962a564d49d7" providerId="ADAL" clId="{9BC0F25F-69DD-4B3E-ADEB-D58A9F126C1B}" dt="2025-05-30T16:12:58.323" v="187" actId="33524"/>
        <pc:sldMkLst>
          <pc:docMk/>
          <pc:sldMk cId="1095831267" sldId="417"/>
        </pc:sldMkLst>
      </pc:sldChg>
      <pc:sldChg chg="addSp delSp modSp mod modClrScheme chgLayout">
        <pc:chgData name="Andrea Navas" userId="a72d7f33-4676-4312-934e-962a564d49d7" providerId="ADAL" clId="{9BC0F25F-69DD-4B3E-ADEB-D58A9F126C1B}" dt="2025-05-30T16:17:26.768" v="256" actId="14100"/>
        <pc:sldMkLst>
          <pc:docMk/>
          <pc:sldMk cId="3429901657" sldId="439"/>
        </pc:sldMkLst>
      </pc:sldChg>
      <pc:sldChg chg="modSp del">
        <pc:chgData name="Andrea Navas" userId="a72d7f33-4676-4312-934e-962a564d49d7" providerId="ADAL" clId="{9BC0F25F-69DD-4B3E-ADEB-D58A9F126C1B}" dt="2025-05-30T16:23:57.221" v="536" actId="47"/>
        <pc:sldMkLst>
          <pc:docMk/>
          <pc:sldMk cId="2478711823" sldId="440"/>
        </pc:sldMkLst>
      </pc:sldChg>
      <pc:sldChg chg="modSp mod">
        <pc:chgData name="Andrea Navas" userId="a72d7f33-4676-4312-934e-962a564d49d7" providerId="ADAL" clId="{9BC0F25F-69DD-4B3E-ADEB-D58A9F126C1B}" dt="2025-05-30T15:53:58.862" v="56" actId="20577"/>
        <pc:sldMkLst>
          <pc:docMk/>
          <pc:sldMk cId="4115086735" sldId="441"/>
        </pc:sldMkLst>
      </pc:sldChg>
      <pc:sldChg chg="modSp mod">
        <pc:chgData name="Andrea Navas" userId="a72d7f33-4676-4312-934e-962a564d49d7" providerId="ADAL" clId="{9BC0F25F-69DD-4B3E-ADEB-D58A9F126C1B}" dt="2025-05-30T15:55:46.669" v="62" actId="20577"/>
        <pc:sldMkLst>
          <pc:docMk/>
          <pc:sldMk cId="2254557619" sldId="451"/>
        </pc:sldMkLst>
      </pc:sldChg>
      <pc:sldChg chg="modSp mod">
        <pc:chgData name="Andrea Navas" userId="a72d7f33-4676-4312-934e-962a564d49d7" providerId="ADAL" clId="{9BC0F25F-69DD-4B3E-ADEB-D58A9F126C1B}" dt="2025-05-30T15:54:33.364" v="59" actId="20577"/>
        <pc:sldMkLst>
          <pc:docMk/>
          <pc:sldMk cId="3590479162" sldId="452"/>
        </pc:sldMkLst>
      </pc:sldChg>
      <pc:sldChg chg="modSp del">
        <pc:chgData name="Andrea Navas" userId="a72d7f33-4676-4312-934e-962a564d49d7" providerId="ADAL" clId="{9BC0F25F-69DD-4B3E-ADEB-D58A9F126C1B}" dt="2025-05-30T16:11:33.090" v="137" actId="47"/>
        <pc:sldMkLst>
          <pc:docMk/>
          <pc:sldMk cId="193356189" sldId="453"/>
        </pc:sldMkLst>
      </pc:sldChg>
      <pc:sldChg chg="modSp del">
        <pc:chgData name="Andrea Navas" userId="a72d7f33-4676-4312-934e-962a564d49d7" providerId="ADAL" clId="{9BC0F25F-69DD-4B3E-ADEB-D58A9F126C1B}" dt="2025-05-30T16:11:36.245" v="138" actId="47"/>
        <pc:sldMkLst>
          <pc:docMk/>
          <pc:sldMk cId="1548296497" sldId="455"/>
        </pc:sldMkLst>
      </pc:sldChg>
      <pc:sldChg chg="modSp del">
        <pc:chgData name="Andrea Navas" userId="a72d7f33-4676-4312-934e-962a564d49d7" providerId="ADAL" clId="{9BC0F25F-69DD-4B3E-ADEB-D58A9F126C1B}" dt="2025-05-30T16:11:41.877" v="139" actId="47"/>
        <pc:sldMkLst>
          <pc:docMk/>
          <pc:sldMk cId="3843264213" sldId="456"/>
        </pc:sldMkLst>
      </pc:sldChg>
      <pc:sldChg chg="modSp del">
        <pc:chgData name="Andrea Navas" userId="a72d7f33-4676-4312-934e-962a564d49d7" providerId="ADAL" clId="{9BC0F25F-69DD-4B3E-ADEB-D58A9F126C1B}" dt="2025-05-30T16:11:45.137" v="140" actId="47"/>
        <pc:sldMkLst>
          <pc:docMk/>
          <pc:sldMk cId="2474027188" sldId="457"/>
        </pc:sldMkLst>
      </pc:sldChg>
      <pc:sldChg chg="modSp mod">
        <pc:chgData name="Andrea Navas" userId="a72d7f33-4676-4312-934e-962a564d49d7" providerId="ADAL" clId="{9BC0F25F-69DD-4B3E-ADEB-D58A9F126C1B}" dt="2025-05-30T16:19:50.675" v="443" actId="20577"/>
        <pc:sldMkLst>
          <pc:docMk/>
          <pc:sldMk cId="1939553852" sldId="458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917318888" sldId="459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004158870" sldId="460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906212681" sldId="461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809697376" sldId="462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859209306" sldId="463"/>
        </pc:sldMkLst>
      </pc:sldChg>
      <pc:sldChg chg="addSp modSp mod">
        <pc:chgData name="Andrea Navas" userId="a72d7f33-4676-4312-934e-962a564d49d7" providerId="ADAL" clId="{9BC0F25F-69DD-4B3E-ADEB-D58A9F126C1B}" dt="2025-05-30T16:22:31.242" v="511" actId="1076"/>
        <pc:sldMkLst>
          <pc:docMk/>
          <pc:sldMk cId="1240178933" sldId="465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696873961" sldId="466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4223605746" sldId="467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656760442" sldId="468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4219140019" sldId="469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670246034" sldId="470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681398835" sldId="471"/>
        </pc:sldMkLst>
      </pc:sldChg>
      <pc:sldChg chg="addSp modSp mod">
        <pc:chgData name="Andrea Navas" userId="a72d7f33-4676-4312-934e-962a564d49d7" providerId="ADAL" clId="{9BC0F25F-69DD-4B3E-ADEB-D58A9F126C1B}" dt="2025-05-30T16:23:53.948" v="535"/>
        <pc:sldMkLst>
          <pc:docMk/>
          <pc:sldMk cId="2569600944" sldId="472"/>
        </pc:sldMkLst>
      </pc:sldChg>
      <pc:sldChg chg="modSp">
        <pc:chgData name="Andrea Navas" userId="a72d7f33-4676-4312-934e-962a564d49d7" providerId="ADAL" clId="{9BC0F25F-69DD-4B3E-ADEB-D58A9F126C1B}" dt="2025-05-30T15:53:51.773" v="53"/>
        <pc:sldMkLst>
          <pc:docMk/>
          <pc:sldMk cId="3541117432" sldId="473"/>
        </pc:sldMkLst>
      </pc:sldChg>
      <pc:sldChg chg="modSp del">
        <pc:chgData name="Andrea Navas" userId="a72d7f33-4676-4312-934e-962a564d49d7" providerId="ADAL" clId="{9BC0F25F-69DD-4B3E-ADEB-D58A9F126C1B}" dt="2025-05-30T16:23:44.897" v="534" actId="47"/>
        <pc:sldMkLst>
          <pc:docMk/>
          <pc:sldMk cId="425733941" sldId="474"/>
        </pc:sldMkLst>
      </pc:sldChg>
    </pc:docChg>
  </pc:docChgLst>
  <pc:docChgLst>
    <pc:chgData name="Johnson, Osborne" userId="S::osborne.johnson@doas.ga.gov::c08ee522-9c71-43c5-a31c-8862c49cc44e" providerId="AD" clId="Web-{8865A8AF-825D-0D88-3054-E2DD74E7AC69}"/>
    <pc:docChg chg="mod">
      <pc:chgData name="Johnson, Osborne" userId="S::osborne.johnson@doas.ga.gov::c08ee522-9c71-43c5-a31c-8862c49cc44e" providerId="AD" clId="Web-{8865A8AF-825D-0D88-3054-E2DD74E7AC69}" dt="2025-05-02T00:19:01.755" v="0"/>
      <pc:docMkLst>
        <pc:docMk/>
      </pc:docMkLst>
    </pc:docChg>
  </pc:docChgLst>
  <pc:docChgLst>
    <pc:chgData name="Navas, Andrea" userId="8ab5f365-19e7-467e-867f-923a8cab8b55" providerId="ADAL" clId="{E1352F7B-3673-4DB5-AE96-BB8FD76CDF86}"/>
    <pc:docChg chg="modSld">
      <pc:chgData name="Navas, Andrea" userId="8ab5f365-19e7-467e-867f-923a8cab8b55" providerId="ADAL" clId="{E1352F7B-3673-4DB5-AE96-BB8FD76CDF86}" dt="2025-05-02T13:59:08.681" v="1" actId="1076"/>
      <pc:docMkLst>
        <pc:docMk/>
      </pc:docMkLst>
      <pc:sldChg chg="modSp mod">
        <pc:chgData name="Navas, Andrea" userId="8ab5f365-19e7-467e-867f-923a8cab8b55" providerId="ADAL" clId="{E1352F7B-3673-4DB5-AE96-BB8FD76CDF86}" dt="2025-05-02T13:59:08.681" v="1" actId="1076"/>
        <pc:sldMkLst>
          <pc:docMk/>
          <pc:sldMk cId="190217316" sldId="438"/>
        </pc:sldMkLst>
      </pc:sldChg>
    </pc:docChg>
  </pc:docChgLst>
  <pc:docChgLst>
    <pc:chgData name="Swartout, Darcy" userId="1c015fc4-41a8-4efb-8017-be6f6fc86c37" providerId="ADAL" clId="{63B39A90-013F-4ACE-B52A-17BAA66BCD4D}"/>
    <pc:docChg chg="modSld">
      <pc:chgData name="Swartout, Darcy" userId="1c015fc4-41a8-4efb-8017-be6f6fc86c37" providerId="ADAL" clId="{63B39A90-013F-4ACE-B52A-17BAA66BCD4D}" dt="2025-07-09T17:50:20.593" v="19" actId="1035"/>
      <pc:docMkLst>
        <pc:docMk/>
      </pc:docMkLst>
      <pc:sldChg chg="modSp mod">
        <pc:chgData name="Swartout, Darcy" userId="1c015fc4-41a8-4efb-8017-be6f6fc86c37" providerId="ADAL" clId="{63B39A90-013F-4ACE-B52A-17BAA66BCD4D}" dt="2025-07-09T17:50:20.593" v="19" actId="1035"/>
        <pc:sldMkLst>
          <pc:docMk/>
          <pc:sldMk cId="2414459290" sldId="495"/>
        </pc:sldMkLst>
      </pc:sldChg>
      <pc:sldChg chg="modSp mod">
        <pc:chgData name="Swartout, Darcy" userId="1c015fc4-41a8-4efb-8017-be6f6fc86c37" providerId="ADAL" clId="{63B39A90-013F-4ACE-B52A-17BAA66BCD4D}" dt="2025-07-09T17:49:51.753" v="0" actId="962"/>
        <pc:sldMkLst>
          <pc:docMk/>
          <pc:sldMk cId="3233365172" sldId="497"/>
        </pc:sldMkLst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09-24T15:37:23.916" v="13" actId="11"/>
      <pc:docMkLst>
        <pc:docMk/>
      </pc:docMkLst>
      <pc:sldChg chg="modSp mod">
        <pc:chgData name="Navas, Andrea" userId="8ab5f365-19e7-467e-867f-923a8cab8b55" providerId="ADAL" clId="{21CB5E89-69F6-446B-AEC5-A21BB3B32D44}" dt="2025-09-24T15:37:23.916" v="13" actId="11"/>
        <pc:sldMkLst>
          <pc:docMk/>
          <pc:sldMk cId="2421307594" sldId="512"/>
        </pc:sldMkLst>
        <pc:spChg chg="mod">
          <ac:chgData name="Navas, Andrea" userId="8ab5f365-19e7-467e-867f-923a8cab8b55" providerId="ADAL" clId="{21CB5E89-69F6-446B-AEC5-A21BB3B32D44}" dt="2025-09-24T15:37:23.916" v="13" actId="11"/>
          <ac:spMkLst>
            <pc:docMk/>
            <pc:sldMk cId="2421307594" sldId="512"/>
            <ac:spMk id="9" creationId="{A19AD6E4-52C3-15C1-C087-FCCF4D6C52A8}"/>
          </ac:spMkLst>
        </pc:spChg>
        <pc:spChg chg="mod">
          <ac:chgData name="Navas, Andrea" userId="8ab5f365-19e7-467e-867f-923a8cab8b55" providerId="ADAL" clId="{21CB5E89-69F6-446B-AEC5-A21BB3B32D44}" dt="2025-09-24T15:37:11.501" v="8" actId="1036"/>
          <ac:spMkLst>
            <pc:docMk/>
            <pc:sldMk cId="2421307594" sldId="512"/>
            <ac:spMk id="17" creationId="{2CA6C62D-076D-4087-1202-A289780174D7}"/>
          </ac:spMkLst>
        </pc:spChg>
        <pc:spChg chg="mod">
          <ac:chgData name="Navas, Andrea" userId="8ab5f365-19e7-467e-867f-923a8cab8b55" providerId="ADAL" clId="{21CB5E89-69F6-446B-AEC5-A21BB3B32D44}" dt="2025-09-24T15:37:11.501" v="8" actId="1036"/>
          <ac:spMkLst>
            <pc:docMk/>
            <pc:sldMk cId="2421307594" sldId="512"/>
            <ac:spMk id="18" creationId="{E2C96DF4-53C3-4C00-9238-F1340625F532}"/>
          </ac:spMkLst>
        </pc:spChg>
        <pc:spChg chg="mod">
          <ac:chgData name="Navas, Andrea" userId="8ab5f365-19e7-467e-867f-923a8cab8b55" providerId="ADAL" clId="{21CB5E89-69F6-446B-AEC5-A21BB3B32D44}" dt="2025-09-24T15:37:11.501" v="8" actId="1036"/>
          <ac:spMkLst>
            <pc:docMk/>
            <pc:sldMk cId="2421307594" sldId="512"/>
            <ac:spMk id="19" creationId="{7FFBD5F7-685B-BC10-8252-4963956D2539}"/>
          </ac:spMkLst>
        </pc:spChg>
        <pc:spChg chg="mod">
          <ac:chgData name="Navas, Andrea" userId="8ab5f365-19e7-467e-867f-923a8cab8b55" providerId="ADAL" clId="{21CB5E89-69F6-446B-AEC5-A21BB3B32D44}" dt="2025-09-24T15:37:11.501" v="8" actId="1036"/>
          <ac:spMkLst>
            <pc:docMk/>
            <pc:sldMk cId="2421307594" sldId="512"/>
            <ac:spMk id="20" creationId="{0129AB08-FEC3-50EA-0844-C12289D7FF97}"/>
          </ac:spMkLst>
        </pc:spChg>
        <pc:picChg chg="mod">
          <ac:chgData name="Navas, Andrea" userId="8ab5f365-19e7-467e-867f-923a8cab8b55" providerId="ADAL" clId="{21CB5E89-69F6-446B-AEC5-A21BB3B32D44}" dt="2025-09-24T15:37:11.501" v="8" actId="1036"/>
          <ac:picMkLst>
            <pc:docMk/>
            <pc:sldMk cId="2421307594" sldId="512"/>
            <ac:picMk id="7" creationId="{C33047A2-6146-BFCA-C842-68675EF5CE39}"/>
          </ac:picMkLst>
        </pc:picChg>
      </pc:sldChg>
    </pc:docChg>
  </pc:docChgLst>
  <pc:docChgLst>
    <pc:chgData name="Swartout, Darcy" userId="1c015fc4-41a8-4efb-8017-be6f6fc86c37" providerId="ADAL" clId="{1CF8985C-14DE-4949-A207-5CB607B42509}"/>
    <pc:docChg chg="custSel modSld modMainMaster">
      <pc:chgData name="Swartout, Darcy" userId="1c015fc4-41a8-4efb-8017-be6f6fc86c37" providerId="ADAL" clId="{1CF8985C-14DE-4949-A207-5CB607B42509}" dt="2025-09-08T18:45:03.583" v="78" actId="478"/>
      <pc:docMkLst>
        <pc:docMk/>
      </pc:docMkLst>
      <pc:sldChg chg="addSp delSp modSp mod">
        <pc:chgData name="Swartout, Darcy" userId="1c015fc4-41a8-4efb-8017-be6f6fc86c37" providerId="ADAL" clId="{1CF8985C-14DE-4949-A207-5CB607B42509}" dt="2025-09-08T18:45:03.583" v="78" actId="478"/>
        <pc:sldMkLst>
          <pc:docMk/>
          <pc:sldMk cId="1339528299" sldId="355"/>
        </pc:sldMkLst>
      </pc:sldChg>
      <pc:sldMasterChg chg="modSldLayout">
        <pc:chgData name="Swartout, Darcy" userId="1c015fc4-41a8-4efb-8017-be6f6fc86c37" providerId="ADAL" clId="{1CF8985C-14DE-4949-A207-5CB607B42509}" dt="2025-09-08T18:44:58.584" v="77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1CF8985C-14DE-4949-A207-5CB607B42509}" dt="2025-09-08T18:44:58.584" v="77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1CF8985C-14DE-4949-A207-5CB607B42509}" dt="2025-09-08T18:44:58.584" v="77"/>
            <ac:spMkLst>
              <pc:docMk/>
              <pc:sldMasterMk cId="626881921" sldId="2147483711"/>
              <pc:sldLayoutMk cId="2932939049" sldId="2147483714"/>
              <ac:spMk id="9" creationId="{5FE60B8E-4A8B-E5DA-C6D6-9687126C0FCA}"/>
            </ac:spMkLst>
          </pc:spChg>
        </pc:sldLayoutChg>
      </pc:sldMasterChg>
    </pc:docChg>
  </pc:docChgLst>
  <pc:docChgLst>
    <pc:chgData name="Stewart, Alexandra" userId="S::alexandra.stewart@doas.ga.gov::3f324179-5079-4e8c-9567-70d9ee78726e" providerId="AD" clId="Web-{5C6D2C7B-DDE3-6F27-1A00-5CF6E26B3392}"/>
    <pc:docChg chg="mod">
      <pc:chgData name="Stewart, Alexandra" userId="S::alexandra.stewart@doas.ga.gov::3f324179-5079-4e8c-9567-70d9ee78726e" providerId="AD" clId="Web-{5C6D2C7B-DDE3-6F27-1A00-5CF6E26B3392}" dt="2025-07-06T19:58:14.638" v="0"/>
      <pc:docMkLst>
        <pc:docMk/>
      </pc:docMkLst>
    </pc:docChg>
  </pc:docChgLst>
  <pc:docChgLst>
    <pc:chgData name="Navas, Andrea" userId="8ab5f365-19e7-467e-867f-923a8cab8b55" providerId="ADAL" clId="{26ECA980-1E88-46FF-93C8-28974A64C722}"/>
    <pc:docChg chg="custSel modSld">
      <pc:chgData name="Navas, Andrea" userId="8ab5f365-19e7-467e-867f-923a8cab8b55" providerId="ADAL" clId="{26ECA980-1E88-46FF-93C8-28974A64C722}" dt="2025-06-03T19:11:56.454" v="151" actId="13244"/>
      <pc:docMkLst>
        <pc:docMk/>
      </pc:docMkLst>
      <pc:sldChg chg="modSp mod">
        <pc:chgData name="Navas, Andrea" userId="8ab5f365-19e7-467e-867f-923a8cab8b55" providerId="ADAL" clId="{26ECA980-1E88-46FF-93C8-28974A64C722}" dt="2025-05-30T16:42:41.530" v="148"/>
        <pc:sldMkLst>
          <pc:docMk/>
          <pc:sldMk cId="1339528299" sldId="355"/>
        </pc:sldMkLst>
      </pc:sldChg>
      <pc:sldChg chg="modSp mod">
        <pc:chgData name="Navas, Andrea" userId="8ab5f365-19e7-467e-867f-923a8cab8b55" providerId="ADAL" clId="{26ECA980-1E88-46FF-93C8-28974A64C722}" dt="2025-05-30T16:29:13.643" v="5" actId="20577"/>
        <pc:sldMkLst>
          <pc:docMk/>
          <pc:sldMk cId="2544948871" sldId="386"/>
        </pc:sldMkLst>
      </pc:sldChg>
      <pc:sldChg chg="modSp mod">
        <pc:chgData name="Navas, Andrea" userId="8ab5f365-19e7-467e-867f-923a8cab8b55" providerId="ADAL" clId="{26ECA980-1E88-46FF-93C8-28974A64C722}" dt="2025-05-30T16:29:17.330" v="8" actId="20577"/>
        <pc:sldMkLst>
          <pc:docMk/>
          <pc:sldMk cId="3965385533" sldId="387"/>
        </pc:sldMkLst>
      </pc:sldChg>
      <pc:sldChg chg="modSp mod">
        <pc:chgData name="Navas, Andrea" userId="8ab5f365-19e7-467e-867f-923a8cab8b55" providerId="ADAL" clId="{26ECA980-1E88-46FF-93C8-28974A64C722}" dt="2025-05-30T16:29:09.457" v="2" actId="20577"/>
        <pc:sldMkLst>
          <pc:docMk/>
          <pc:sldMk cId="1095831267" sldId="417"/>
        </pc:sldMkLst>
      </pc:sldChg>
      <pc:sldChg chg="addSp delSp modSp mod">
        <pc:chgData name="Navas, Andrea" userId="8ab5f365-19e7-467e-867f-923a8cab8b55" providerId="ADAL" clId="{26ECA980-1E88-46FF-93C8-28974A64C722}" dt="2025-06-03T19:11:56.454" v="151" actId="13244"/>
        <pc:sldMkLst>
          <pc:docMk/>
          <pc:sldMk cId="4115086735" sldId="441"/>
        </pc:sldMkLst>
      </pc:sldChg>
      <pc:sldChg chg="modSp mod">
        <pc:chgData name="Navas, Andrea" userId="8ab5f365-19e7-467e-867f-923a8cab8b55" providerId="ADAL" clId="{26ECA980-1E88-46FF-93C8-28974A64C722}" dt="2025-05-30T16:29:21.279" v="11" actId="20577"/>
        <pc:sldMkLst>
          <pc:docMk/>
          <pc:sldMk cId="1939553852" sldId="458"/>
        </pc:sldMkLst>
      </pc:sldChg>
      <pc:sldChg chg="modSp mod">
        <pc:chgData name="Navas, Andrea" userId="8ab5f365-19e7-467e-867f-923a8cab8b55" providerId="ADAL" clId="{26ECA980-1E88-46FF-93C8-28974A64C722}" dt="2025-05-30T16:29:24.868" v="14" actId="20577"/>
        <pc:sldMkLst>
          <pc:docMk/>
          <pc:sldMk cId="917318888" sldId="459"/>
        </pc:sldMkLst>
      </pc:sldChg>
      <pc:sldChg chg="modSp mod">
        <pc:chgData name="Navas, Andrea" userId="8ab5f365-19e7-467e-867f-923a8cab8b55" providerId="ADAL" clId="{26ECA980-1E88-46FF-93C8-28974A64C722}" dt="2025-05-30T16:29:29.837" v="17" actId="20577"/>
        <pc:sldMkLst>
          <pc:docMk/>
          <pc:sldMk cId="3004158870" sldId="460"/>
        </pc:sldMkLst>
      </pc:sldChg>
      <pc:sldChg chg="modSp mod">
        <pc:chgData name="Navas, Andrea" userId="8ab5f365-19e7-467e-867f-923a8cab8b55" providerId="ADAL" clId="{26ECA980-1E88-46FF-93C8-28974A64C722}" dt="2025-05-30T16:29:37.836" v="23" actId="20577"/>
        <pc:sldMkLst>
          <pc:docMk/>
          <pc:sldMk cId="906212681" sldId="461"/>
        </pc:sldMkLst>
      </pc:sldChg>
      <pc:sldChg chg="modSp mod">
        <pc:chgData name="Navas, Andrea" userId="8ab5f365-19e7-467e-867f-923a8cab8b55" providerId="ADAL" clId="{26ECA980-1E88-46FF-93C8-28974A64C722}" dt="2025-05-30T16:29:34.132" v="20" actId="20577"/>
        <pc:sldMkLst>
          <pc:docMk/>
          <pc:sldMk cId="809697376" sldId="462"/>
        </pc:sldMkLst>
      </pc:sldChg>
      <pc:sldChg chg="modSp mod">
        <pc:chgData name="Navas, Andrea" userId="8ab5f365-19e7-467e-867f-923a8cab8b55" providerId="ADAL" clId="{26ECA980-1E88-46FF-93C8-28974A64C722}" dt="2025-05-30T16:29:42.349" v="26" actId="20577"/>
        <pc:sldMkLst>
          <pc:docMk/>
          <pc:sldMk cId="3859209306" sldId="463"/>
        </pc:sldMkLst>
      </pc:sldChg>
      <pc:sldChg chg="modSp mod">
        <pc:chgData name="Navas, Andrea" userId="8ab5f365-19e7-467e-867f-923a8cab8b55" providerId="ADAL" clId="{26ECA980-1E88-46FF-93C8-28974A64C722}" dt="2025-05-30T16:29:46.765" v="29" actId="20577"/>
        <pc:sldMkLst>
          <pc:docMk/>
          <pc:sldMk cId="1240178933" sldId="465"/>
        </pc:sldMkLst>
      </pc:sldChg>
      <pc:sldChg chg="modSp mod">
        <pc:chgData name="Navas, Andrea" userId="8ab5f365-19e7-467e-867f-923a8cab8b55" providerId="ADAL" clId="{26ECA980-1E88-46FF-93C8-28974A64C722}" dt="2025-05-30T16:29:52.473" v="32" actId="20577"/>
        <pc:sldMkLst>
          <pc:docMk/>
          <pc:sldMk cId="3696873961" sldId="466"/>
        </pc:sldMkLst>
      </pc:sldChg>
      <pc:sldChg chg="modSp mod">
        <pc:chgData name="Navas, Andrea" userId="8ab5f365-19e7-467e-867f-923a8cab8b55" providerId="ADAL" clId="{26ECA980-1E88-46FF-93C8-28974A64C722}" dt="2025-05-30T16:30:01.253" v="38" actId="20577"/>
        <pc:sldMkLst>
          <pc:docMk/>
          <pc:sldMk cId="4223605746" sldId="467"/>
        </pc:sldMkLst>
      </pc:sldChg>
      <pc:sldChg chg="modSp mod">
        <pc:chgData name="Navas, Andrea" userId="8ab5f365-19e7-467e-867f-923a8cab8b55" providerId="ADAL" clId="{26ECA980-1E88-46FF-93C8-28974A64C722}" dt="2025-05-30T16:30:05.894" v="41" actId="20577"/>
        <pc:sldMkLst>
          <pc:docMk/>
          <pc:sldMk cId="3656760442" sldId="468"/>
        </pc:sldMkLst>
      </pc:sldChg>
      <pc:sldChg chg="modSp mod">
        <pc:chgData name="Navas, Andrea" userId="8ab5f365-19e7-467e-867f-923a8cab8b55" providerId="ADAL" clId="{26ECA980-1E88-46FF-93C8-28974A64C722}" dt="2025-05-30T16:30:09.662" v="44" actId="20577"/>
        <pc:sldMkLst>
          <pc:docMk/>
          <pc:sldMk cId="4219140019" sldId="469"/>
        </pc:sldMkLst>
      </pc:sldChg>
      <pc:sldChg chg="modSp mod">
        <pc:chgData name="Navas, Andrea" userId="8ab5f365-19e7-467e-867f-923a8cab8b55" providerId="ADAL" clId="{26ECA980-1E88-46FF-93C8-28974A64C722}" dt="2025-05-30T16:30:14.378" v="47" actId="20577"/>
        <pc:sldMkLst>
          <pc:docMk/>
          <pc:sldMk cId="670246034" sldId="470"/>
        </pc:sldMkLst>
      </pc:sldChg>
      <pc:sldChg chg="modSp mod">
        <pc:chgData name="Navas, Andrea" userId="8ab5f365-19e7-467e-867f-923a8cab8b55" providerId="ADAL" clId="{26ECA980-1E88-46FF-93C8-28974A64C722}" dt="2025-05-30T16:30:17.934" v="50" actId="20577"/>
        <pc:sldMkLst>
          <pc:docMk/>
          <pc:sldMk cId="681398835" sldId="471"/>
        </pc:sldMkLst>
      </pc:sldChg>
      <pc:sldChg chg="modSp mod">
        <pc:chgData name="Navas, Andrea" userId="8ab5f365-19e7-467e-867f-923a8cab8b55" providerId="ADAL" clId="{26ECA980-1E88-46FF-93C8-28974A64C722}" dt="2025-05-30T16:30:50.727" v="66" actId="20577"/>
        <pc:sldMkLst>
          <pc:docMk/>
          <pc:sldMk cId="2569600944" sldId="472"/>
        </pc:sldMkLst>
      </pc:sldChg>
      <pc:sldChg chg="modSp mod">
        <pc:chgData name="Navas, Andrea" userId="8ab5f365-19e7-467e-867f-923a8cab8b55" providerId="ADAL" clId="{26ECA980-1E88-46FF-93C8-28974A64C722}" dt="2025-05-30T16:29:57.690" v="35" actId="20577"/>
        <pc:sldMkLst>
          <pc:docMk/>
          <pc:sldMk cId="3541117432" sldId="473"/>
        </pc:sldMkLst>
      </pc:sldChg>
    </pc:docChg>
  </pc:docChgLst>
  <pc:docChgLst>
    <pc:chgData name="Andrea Navas" userId="S::andrea.navas_optisconsulting.com#ext#@gets.onmicrosoft.com::a296c1ff-ded4-4a10-8a82-09fce6e42500" providerId="AD" clId="Web-{0A7EEEE7-11D4-0C38-E5D0-6FC92553572C}"/>
    <pc:docChg chg="modSld">
      <pc:chgData name="Andrea Navas" userId="S::andrea.navas_optisconsulting.com#ext#@gets.onmicrosoft.com::a296c1ff-ded4-4a10-8a82-09fce6e42500" providerId="AD" clId="Web-{0A7EEEE7-11D4-0C38-E5D0-6FC92553572C}" dt="2025-05-05T13:42:09.623" v="4" actId="20577"/>
      <pc:docMkLst>
        <pc:docMk/>
      </pc:docMkLst>
    </pc:docChg>
  </pc:docChgLst>
  <pc:docChgLst>
    <pc:chgData name="Navas, Andrea" userId="8ab5f365-19e7-467e-867f-923a8cab8b55" providerId="ADAL" clId="{B3598F3D-43B0-42A2-8D5E-78E46A615B87}"/>
    <pc:docChg chg="undo custSel addSld delSld modSld">
      <pc:chgData name="Navas, Andrea" userId="8ab5f365-19e7-467e-867f-923a8cab8b55" providerId="ADAL" clId="{B3598F3D-43B0-42A2-8D5E-78E46A615B87}" dt="2025-07-29T22:49:43.367" v="19" actId="20577"/>
      <pc:docMkLst>
        <pc:docMk/>
      </pc:docMkLst>
      <pc:sldChg chg="modSp">
        <pc:chgData name="Navas, Andrea" userId="8ab5f365-19e7-467e-867f-923a8cab8b55" providerId="ADAL" clId="{B3598F3D-43B0-42A2-8D5E-78E46A615B87}" dt="2025-07-29T22:49:12.221" v="13"/>
        <pc:sldMkLst>
          <pc:docMk/>
          <pc:sldMk cId="1339528299" sldId="355"/>
        </pc:sldMkLst>
      </pc:sldChg>
      <pc:sldChg chg="modSp add mod">
        <pc:chgData name="Navas, Andrea" userId="8ab5f365-19e7-467e-867f-923a8cab8b55" providerId="ADAL" clId="{B3598F3D-43B0-42A2-8D5E-78E46A615B87}" dt="2025-07-29T22:48:59.326" v="12" actId="20577"/>
        <pc:sldMkLst>
          <pc:docMk/>
          <pc:sldMk cId="3631838683" sldId="452"/>
        </pc:sldMkLst>
      </pc:sldChg>
      <pc:sldChg chg="modSp">
        <pc:chgData name="Navas, Andrea" userId="8ab5f365-19e7-467e-867f-923a8cab8b55" providerId="ADAL" clId="{B3598F3D-43B0-42A2-8D5E-78E46A615B87}" dt="2025-07-29T22:49:12.221" v="13"/>
        <pc:sldMkLst>
          <pc:docMk/>
          <pc:sldMk cId="670246034" sldId="470"/>
        </pc:sldMkLst>
      </pc:sldChg>
      <pc:sldChg chg="addSp delSp mod">
        <pc:chgData name="Navas, Andrea" userId="8ab5f365-19e7-467e-867f-923a8cab8b55" providerId="ADAL" clId="{B3598F3D-43B0-42A2-8D5E-78E46A615B87}" dt="2025-07-29T22:47:48.069" v="2" actId="22"/>
        <pc:sldMkLst>
          <pc:docMk/>
          <pc:sldMk cId="4028336294" sldId="477"/>
        </pc:sldMkLst>
      </pc:sldChg>
      <pc:sldChg chg="del">
        <pc:chgData name="Navas, Andrea" userId="8ab5f365-19e7-467e-867f-923a8cab8b55" providerId="ADAL" clId="{B3598F3D-43B0-42A2-8D5E-78E46A615B87}" dt="2025-07-29T22:47:44.304" v="0" actId="47"/>
        <pc:sldMkLst>
          <pc:docMk/>
          <pc:sldMk cId="3590479162" sldId="487"/>
        </pc:sldMkLst>
      </pc:sldChg>
      <pc:sldChg chg="del">
        <pc:chgData name="Navas, Andrea" userId="8ab5f365-19e7-467e-867f-923a8cab8b55" providerId="ADAL" clId="{B3598F3D-43B0-42A2-8D5E-78E46A615B87}" dt="2025-07-29T22:47:44.304" v="0" actId="47"/>
        <pc:sldMkLst>
          <pc:docMk/>
          <pc:sldMk cId="1019624798" sldId="493"/>
        </pc:sldMkLst>
      </pc:sldChg>
      <pc:sldChg chg="del">
        <pc:chgData name="Navas, Andrea" userId="8ab5f365-19e7-467e-867f-923a8cab8b55" providerId="ADAL" clId="{B3598F3D-43B0-42A2-8D5E-78E46A615B87}" dt="2025-07-29T22:47:44.304" v="0" actId="47"/>
        <pc:sldMkLst>
          <pc:docMk/>
          <pc:sldMk cId="3513440733" sldId="494"/>
        </pc:sldMkLst>
      </pc:sldChg>
      <pc:sldChg chg="del">
        <pc:chgData name="Navas, Andrea" userId="8ab5f365-19e7-467e-867f-923a8cab8b55" providerId="ADAL" clId="{B3598F3D-43B0-42A2-8D5E-78E46A615B87}" dt="2025-07-29T22:47:44.304" v="0" actId="47"/>
        <pc:sldMkLst>
          <pc:docMk/>
          <pc:sldMk cId="2414459290" sldId="495"/>
        </pc:sldMkLst>
      </pc:sldChg>
      <pc:sldChg chg="del">
        <pc:chgData name="Navas, Andrea" userId="8ab5f365-19e7-467e-867f-923a8cab8b55" providerId="ADAL" clId="{B3598F3D-43B0-42A2-8D5E-78E46A615B87}" dt="2025-07-29T22:47:44.304" v="0" actId="47"/>
        <pc:sldMkLst>
          <pc:docMk/>
          <pc:sldMk cId="526625805" sldId="496"/>
        </pc:sldMkLst>
      </pc:sldChg>
      <pc:sldChg chg="modSp add del mod">
        <pc:chgData name="Navas, Andrea" userId="8ab5f365-19e7-467e-867f-923a8cab8b55" providerId="ADAL" clId="{B3598F3D-43B0-42A2-8D5E-78E46A615B87}" dt="2025-07-29T22:49:40.160" v="18" actId="20577"/>
        <pc:sldMkLst>
          <pc:docMk/>
          <pc:sldMk cId="3233365172" sldId="497"/>
        </pc:sldMkLst>
      </pc:sldChg>
      <pc:sldChg chg="del">
        <pc:chgData name="Navas, Andrea" userId="8ab5f365-19e7-467e-867f-923a8cab8b55" providerId="ADAL" clId="{B3598F3D-43B0-42A2-8D5E-78E46A615B87}" dt="2025-07-29T22:47:44.304" v="0" actId="47"/>
        <pc:sldMkLst>
          <pc:docMk/>
          <pc:sldMk cId="3729012401" sldId="498"/>
        </pc:sldMkLst>
      </pc:sldChg>
      <pc:sldChg chg="modSp add mod">
        <pc:chgData name="Navas, Andrea" userId="8ab5f365-19e7-467e-867f-923a8cab8b55" providerId="ADAL" clId="{B3598F3D-43B0-42A2-8D5E-78E46A615B87}" dt="2025-07-29T22:49:36.506" v="17" actId="20577"/>
        <pc:sldMkLst>
          <pc:docMk/>
          <pc:sldMk cId="1081106892" sldId="500"/>
        </pc:sldMkLst>
      </pc:sldChg>
      <pc:sldChg chg="modSp add mod">
        <pc:chgData name="Navas, Andrea" userId="8ab5f365-19e7-467e-867f-923a8cab8b55" providerId="ADAL" clId="{B3598F3D-43B0-42A2-8D5E-78E46A615B87}" dt="2025-07-29T22:49:43.367" v="19" actId="20577"/>
        <pc:sldMkLst>
          <pc:docMk/>
          <pc:sldMk cId="1989621831" sldId="502"/>
        </pc:sldMkLst>
      </pc:sldChg>
      <pc:sldChg chg="modSp add mod">
        <pc:chgData name="Navas, Andrea" userId="8ab5f365-19e7-467e-867f-923a8cab8b55" providerId="ADAL" clId="{B3598F3D-43B0-42A2-8D5E-78E46A615B87}" dt="2025-07-29T22:49:33.019" v="16" actId="20577"/>
        <pc:sldMkLst>
          <pc:docMk/>
          <pc:sldMk cId="2414459290" sldId="510"/>
        </pc:sldMkLst>
      </pc:sldChg>
      <pc:sldChg chg="modSp add mod">
        <pc:chgData name="Navas, Andrea" userId="8ab5f365-19e7-467e-867f-923a8cab8b55" providerId="ADAL" clId="{B3598F3D-43B0-42A2-8D5E-78E46A615B87}" dt="2025-07-29T22:49:26.206" v="14" actId="20577"/>
        <pc:sldMkLst>
          <pc:docMk/>
          <pc:sldMk cId="2421307594" sldId="512"/>
        </pc:sldMkLst>
      </pc:sldChg>
      <pc:sldChg chg="modSp add mod">
        <pc:chgData name="Navas, Andrea" userId="8ab5f365-19e7-467e-867f-923a8cab8b55" providerId="ADAL" clId="{B3598F3D-43B0-42A2-8D5E-78E46A615B87}" dt="2025-07-29T22:49:30.161" v="15" actId="20577"/>
        <pc:sldMkLst>
          <pc:docMk/>
          <pc:sldMk cId="308001890" sldId="513"/>
        </pc:sldMkLst>
      </pc:sldChg>
    </pc:docChg>
  </pc:docChgLst>
  <pc:docChgLst>
    <pc:chgData name="Swartout, Darcy" userId="1c015fc4-41a8-4efb-8017-be6f6fc86c37" providerId="ADAL" clId="{B2D61492-7759-4419-AE50-DFF682290CA3}"/>
    <pc:docChg chg="modSld">
      <pc:chgData name="Swartout, Darcy" userId="1c015fc4-41a8-4efb-8017-be6f6fc86c37" providerId="ADAL" clId="{B2D61492-7759-4419-AE50-DFF682290CA3}" dt="2025-04-24T20:36:38.860" v="20" actId="179"/>
      <pc:docMkLst>
        <pc:docMk/>
      </pc:docMkLst>
      <pc:sldChg chg="modSp mod">
        <pc:chgData name="Swartout, Darcy" userId="1c015fc4-41a8-4efb-8017-be6f6fc86c37" providerId="ADAL" clId="{B2D61492-7759-4419-AE50-DFF682290CA3}" dt="2025-04-24T20:35:36.593" v="2" actId="6549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B2D61492-7759-4419-AE50-DFF682290CA3}" dt="2025-04-24T20:35:54.706" v="6" actId="20577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B2D61492-7759-4419-AE50-DFF682290CA3}" dt="2025-04-24T20:36:38.860" v="20" actId="179"/>
        <pc:sldMkLst>
          <pc:docMk/>
          <pc:sldMk cId="190217316" sldId="438"/>
        </pc:sldMkLst>
      </pc:sldChg>
    </pc:docChg>
  </pc:docChgLst>
  <pc:docChgLst>
    <pc:chgData name="Navas, Andrea" userId="8ab5f365-19e7-467e-867f-923a8cab8b55" providerId="ADAL" clId="{038A218B-DBDF-4394-B95D-FAFB2977D7D2}"/>
    <pc:docChg chg="undo custSel addSld delSld modSld">
      <pc:chgData name="Navas, Andrea" userId="8ab5f365-19e7-467e-867f-923a8cab8b55" providerId="ADAL" clId="{038A218B-DBDF-4394-B95D-FAFB2977D7D2}" dt="2025-07-08T21:30:02.910" v="511" actId="6549"/>
      <pc:docMkLst>
        <pc:docMk/>
      </pc:docMkLst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2544948871" sldId="386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3965385533" sldId="387"/>
        </pc:sldMkLst>
      </pc:sldChg>
      <pc:sldChg chg="modSp mod">
        <pc:chgData name="Navas, Andrea" userId="8ab5f365-19e7-467e-867f-923a8cab8b55" providerId="ADAL" clId="{038A218B-DBDF-4394-B95D-FAFB2977D7D2}" dt="2025-07-08T21:30:02.910" v="511" actId="6549"/>
        <pc:sldMkLst>
          <pc:docMk/>
          <pc:sldMk cId="1095831267" sldId="417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3429901657" sldId="439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4115086735" sldId="441"/>
        </pc:sldMkLst>
      </pc:sldChg>
      <pc:sldChg chg="delSp modSp mod modClrScheme chgLayout">
        <pc:chgData name="Navas, Andrea" userId="8ab5f365-19e7-467e-867f-923a8cab8b55" providerId="ADAL" clId="{038A218B-DBDF-4394-B95D-FAFB2977D7D2}" dt="2025-07-08T21:28:44.986" v="503"/>
        <pc:sldMkLst>
          <pc:docMk/>
          <pc:sldMk cId="2254557619" sldId="451"/>
        </pc:sldMkLst>
      </pc:sldChg>
      <pc:sldChg chg="del">
        <pc:chgData name="Navas, Andrea" userId="8ab5f365-19e7-467e-867f-923a8cab8b55" providerId="ADAL" clId="{038A218B-DBDF-4394-B95D-FAFB2977D7D2}" dt="2025-06-30T21:04:48.913" v="14" actId="47"/>
        <pc:sldMkLst>
          <pc:docMk/>
          <pc:sldMk cId="3590479162" sldId="452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1939553852" sldId="458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917318888" sldId="459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3004158870" sldId="460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906212681" sldId="461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809697376" sldId="462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3859209306" sldId="463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1240178933" sldId="465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3696873961" sldId="466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4223605746" sldId="467"/>
        </pc:sldMkLst>
      </pc:sldChg>
      <pc:sldChg chg="del">
        <pc:chgData name="Navas, Andrea" userId="8ab5f365-19e7-467e-867f-923a8cab8b55" providerId="ADAL" clId="{038A218B-DBDF-4394-B95D-FAFB2977D7D2}" dt="2025-06-18T18:21:32.318" v="13" actId="47"/>
        <pc:sldMkLst>
          <pc:docMk/>
          <pc:sldMk cId="3656760442" sldId="468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4219140019" sldId="469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670246034" sldId="470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681398835" sldId="471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2569600944" sldId="472"/>
        </pc:sldMkLst>
      </pc:sldChg>
      <pc:sldChg chg="modSp mod">
        <pc:chgData name="Navas, Andrea" userId="8ab5f365-19e7-467e-867f-923a8cab8b55" providerId="ADAL" clId="{038A218B-DBDF-4394-B95D-FAFB2977D7D2}" dt="2025-07-08T21:28:44.986" v="503"/>
        <pc:sldMkLst>
          <pc:docMk/>
          <pc:sldMk cId="3541117432" sldId="473"/>
        </pc:sldMkLst>
      </pc:sldChg>
      <pc:sldChg chg="modSp add mod">
        <pc:chgData name="Navas, Andrea" userId="8ab5f365-19e7-467e-867f-923a8cab8b55" providerId="ADAL" clId="{038A218B-DBDF-4394-B95D-FAFB2977D7D2}" dt="2025-07-08T21:28:44.986" v="503"/>
        <pc:sldMkLst>
          <pc:docMk/>
          <pc:sldMk cId="3475510669" sldId="474"/>
        </pc:sldMkLst>
      </pc:sldChg>
      <pc:sldChg chg="modSp add mod">
        <pc:chgData name="Navas, Andrea" userId="8ab5f365-19e7-467e-867f-923a8cab8b55" providerId="ADAL" clId="{038A218B-DBDF-4394-B95D-FAFB2977D7D2}" dt="2025-07-08T21:28:44.986" v="503"/>
        <pc:sldMkLst>
          <pc:docMk/>
          <pc:sldMk cId="681011057" sldId="475"/>
        </pc:sldMkLst>
      </pc:sldChg>
      <pc:sldChg chg="modSp add mod">
        <pc:chgData name="Navas, Andrea" userId="8ab5f365-19e7-467e-867f-923a8cab8b55" providerId="ADAL" clId="{038A218B-DBDF-4394-B95D-FAFB2977D7D2}" dt="2025-07-08T21:28:44.986" v="503"/>
        <pc:sldMkLst>
          <pc:docMk/>
          <pc:sldMk cId="3424966135" sldId="476"/>
        </pc:sldMkLst>
      </pc:sldChg>
      <pc:sldChg chg="add del">
        <pc:chgData name="Navas, Andrea" userId="8ab5f365-19e7-467e-867f-923a8cab8b55" providerId="ADAL" clId="{038A218B-DBDF-4394-B95D-FAFB2977D7D2}" dt="2025-07-08T21:10:58.903" v="265" actId="47"/>
        <pc:sldMkLst>
          <pc:docMk/>
          <pc:sldMk cId="24984120" sldId="477"/>
        </pc:sldMkLst>
      </pc:sldChg>
      <pc:sldChg chg="add del">
        <pc:chgData name="Navas, Andrea" userId="8ab5f365-19e7-467e-867f-923a8cab8b55" providerId="ADAL" clId="{038A218B-DBDF-4394-B95D-FAFB2977D7D2}" dt="2025-07-08T21:10:49.323" v="263" actId="47"/>
        <pc:sldMkLst>
          <pc:docMk/>
          <pc:sldMk cId="3250972845" sldId="477"/>
        </pc:sldMkLst>
      </pc:sldChg>
      <pc:sldChg chg="modSp add mod">
        <pc:chgData name="Navas, Andrea" userId="8ab5f365-19e7-467e-867f-923a8cab8b55" providerId="ADAL" clId="{038A218B-DBDF-4394-B95D-FAFB2977D7D2}" dt="2025-07-08T21:28:44.986" v="503"/>
        <pc:sldMkLst>
          <pc:docMk/>
          <pc:sldMk cId="4028336294" sldId="477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3590479162" sldId="487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1019624798" sldId="493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3513440733" sldId="494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2414459290" sldId="495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526625805" sldId="496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3233365172" sldId="497"/>
        </pc:sldMkLst>
      </pc:sldChg>
      <pc:sldChg chg="modSp add del mod">
        <pc:chgData name="Navas, Andrea" userId="8ab5f365-19e7-467e-867f-923a8cab8b55" providerId="ADAL" clId="{038A218B-DBDF-4394-B95D-FAFB2977D7D2}" dt="2025-07-08T21:28:44.986" v="503"/>
        <pc:sldMkLst>
          <pc:docMk/>
          <pc:sldMk cId="3729012401" sldId="498"/>
        </pc:sldMkLst>
      </pc:sldChg>
    </pc:docChg>
  </pc:docChgLst>
  <pc:docChgLst>
    <pc:chgData name="Swartout, Darcy" userId="1c015fc4-41a8-4efb-8017-be6f6fc86c37" providerId="ADAL" clId="{B1C9FA58-60B9-4113-8A57-89D58E8091D2}"/>
    <pc:docChg chg="modSld">
      <pc:chgData name="Swartout, Darcy" userId="1c015fc4-41a8-4efb-8017-be6f6fc86c37" providerId="ADAL" clId="{B1C9FA58-60B9-4113-8A57-89D58E8091D2}" dt="2025-05-06T13:54:50.429" v="44" actId="20577"/>
      <pc:docMkLst>
        <pc:docMk/>
      </pc:docMkLst>
      <pc:sldChg chg="modSp mod modCm">
        <pc:chgData name="Swartout, Darcy" userId="1c015fc4-41a8-4efb-8017-be6f6fc86c37" providerId="ADAL" clId="{B1C9FA58-60B9-4113-8A57-89D58E8091D2}" dt="2025-05-06T13:24:20.163" v="0" actId="20577"/>
        <pc:sldMkLst>
          <pc:docMk/>
          <pc:sldMk cId="1339528299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1C9FA58-60B9-4113-8A57-89D58E8091D2}" dt="2025-05-06T13:24:20.163" v="0" actId="20577"/>
              <pc2:cmMkLst xmlns:pc2="http://schemas.microsoft.com/office/powerpoint/2019/9/main/command">
                <pc:docMk/>
                <pc:sldMk cId="1339528299" sldId="355"/>
                <pc2:cmMk id="{ED5711FC-EDEE-4BDF-AF29-0514829A2105}"/>
              </pc2:cmMkLst>
            </pc226:cmChg>
          </p:ext>
        </pc:extLst>
      </pc:sldChg>
      <pc:sldChg chg="modSp mod">
        <pc:chgData name="Swartout, Darcy" userId="1c015fc4-41a8-4efb-8017-be6f6fc86c37" providerId="ADAL" clId="{B1C9FA58-60B9-4113-8A57-89D58E8091D2}" dt="2025-05-06T13:54:50.429" v="44" actId="20577"/>
        <pc:sldMkLst>
          <pc:docMk/>
          <pc:sldMk cId="2872434557" sldId="408"/>
        </pc:sldMkLst>
      </pc:sldChg>
      <pc:sldChg chg="modSp mod">
        <pc:chgData name="Swartout, Darcy" userId="1c015fc4-41a8-4efb-8017-be6f6fc86c37" providerId="ADAL" clId="{B1C9FA58-60B9-4113-8A57-89D58E8091D2}" dt="2025-05-06T13:54:45.756" v="42" actId="20577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B1C9FA58-60B9-4113-8A57-89D58E8091D2}" dt="2025-05-06T13:54:40.973" v="40" actId="6549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B1C9FA58-60B9-4113-8A57-89D58E8091D2}" dt="2025-05-06T13:54:24.038" v="4" actId="20577"/>
        <pc:sldMkLst>
          <pc:docMk/>
          <pc:sldMk cId="2582707602" sldId="435"/>
        </pc:sldMkLst>
      </pc:sldChg>
      <pc:sldChg chg="modSp mod">
        <pc:chgData name="Swartout, Darcy" userId="1c015fc4-41a8-4efb-8017-be6f6fc86c37" providerId="ADAL" clId="{B1C9FA58-60B9-4113-8A57-89D58E8091D2}" dt="2025-05-06T13:54:32.869" v="23" actId="20577"/>
        <pc:sldMkLst>
          <pc:docMk/>
          <pc:sldMk cId="190217316" sldId="438"/>
        </pc:sldMkLst>
      </pc:sldChg>
    </pc:docChg>
  </pc:docChgLst>
  <pc:docChgLst>
    <pc:chgData name="Carter, Deona" userId="S::dmcarter_tcsg.edu#ext#@gets.onmicrosoft.com::8b7bed87-ce7f-4433-964f-68a9215d084b" providerId="AD" clId="Web-{1797A971-B837-0A77-F89A-5BA4AF6617FC}"/>
    <pc:docChg chg="mod">
      <pc:chgData name="Carter, Deona" userId="S::dmcarter_tcsg.edu#ext#@gets.onmicrosoft.com::8b7bed87-ce7f-4433-964f-68a9215d084b" providerId="AD" clId="Web-{1797A971-B837-0A77-F89A-5BA4AF6617FC}" dt="2025-05-09T14:59:52.103" v="0"/>
      <pc:docMkLst>
        <pc:docMk/>
      </pc:docMkLst>
    </pc:docChg>
  </pc:docChgLst>
  <pc:docChgLst>
    <pc:chgData name="Craddock, Kevin" userId="ed86d6b4-8a29-4fab-9f29-c4a6f85acbfb" providerId="ADAL" clId="{6A8FC3D5-11EA-4CE5-B37B-9C9FD4CE2F9A}"/>
    <pc:docChg chg="custSel modSld">
      <pc:chgData name="Craddock, Kevin" userId="ed86d6b4-8a29-4fab-9f29-c4a6f85acbfb" providerId="ADAL" clId="{6A8FC3D5-11EA-4CE5-B37B-9C9FD4CE2F9A}" dt="2025-05-14T13:57:31.667" v="268"/>
      <pc:docMkLst>
        <pc:docMk/>
      </pc:docMkLst>
      <pc:sldChg chg="addSp delSp modSp mod">
        <pc:chgData name="Craddock, Kevin" userId="ed86d6b4-8a29-4fab-9f29-c4a6f85acbfb" providerId="ADAL" clId="{6A8FC3D5-11EA-4CE5-B37B-9C9FD4CE2F9A}" dt="2025-05-14T13:55:34.063" v="56" actId="1037"/>
        <pc:sldMkLst>
          <pc:docMk/>
          <pc:sldMk cId="2593318646" sldId="409"/>
        </pc:sldMkLst>
      </pc:sldChg>
      <pc:sldChg chg="delCm">
        <pc:chgData name="Craddock, Kevin" userId="ed86d6b4-8a29-4fab-9f29-c4a6f85acbfb" providerId="ADAL" clId="{6A8FC3D5-11EA-4CE5-B37B-9C9FD4CE2F9A}" dt="2025-05-14T13:57:31.667" v="268"/>
        <pc:sldMkLst>
          <pc:docMk/>
          <pc:sldMk cId="3654868931" sldId="4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raddock, Kevin" userId="ed86d6b4-8a29-4fab-9f29-c4a6f85acbfb" providerId="ADAL" clId="{6A8FC3D5-11EA-4CE5-B37B-9C9FD4CE2F9A}" dt="2025-05-14T13:57:31.667" v="268"/>
              <pc2:cmMkLst xmlns:pc2="http://schemas.microsoft.com/office/powerpoint/2019/9/main/command">
                <pc:docMk/>
                <pc:sldMk cId="3654868931" sldId="418"/>
                <pc2:cmMk id="{1DEBDC6D-B134-466A-938B-7499EB41B783}"/>
              </pc2:cmMkLst>
            </pc226:cmChg>
          </p:ext>
        </pc:extLst>
      </pc:sldChg>
      <pc:sldChg chg="modSp mod">
        <pc:chgData name="Craddock, Kevin" userId="ed86d6b4-8a29-4fab-9f29-c4a6f85acbfb" providerId="ADAL" clId="{6A8FC3D5-11EA-4CE5-B37B-9C9FD4CE2F9A}" dt="2025-05-14T13:55:58.639" v="94" actId="1035"/>
        <pc:sldMkLst>
          <pc:docMk/>
          <pc:sldMk cId="2582707602" sldId="435"/>
        </pc:sldMkLst>
      </pc:sldChg>
      <pc:sldChg chg="modSp mod">
        <pc:chgData name="Craddock, Kevin" userId="ed86d6b4-8a29-4fab-9f29-c4a6f85acbfb" providerId="ADAL" clId="{6A8FC3D5-11EA-4CE5-B37B-9C9FD4CE2F9A}" dt="2025-05-14T13:57:09.292" v="267" actId="12788"/>
        <pc:sldMkLst>
          <pc:docMk/>
          <pc:sldMk cId="190217316" sldId="438"/>
        </pc:sldMkLst>
      </pc:sldChg>
    </pc:docChg>
  </pc:docChgLst>
  <pc:docChgLst>
    <pc:chgData name="Navas, Andrea" userId="8ab5f365-19e7-467e-867f-923a8cab8b55" providerId="ADAL" clId="{BFB3C6B5-387C-415E-A181-DAE28B5BD3F4}"/>
    <pc:docChg chg="modSld">
      <pc:chgData name="Navas, Andrea" userId="8ab5f365-19e7-467e-867f-923a8cab8b55" providerId="ADAL" clId="{BFB3C6B5-387C-415E-A181-DAE28B5BD3F4}" dt="2025-07-22T14:57:34.121" v="5" actId="20577"/>
      <pc:docMkLst>
        <pc:docMk/>
      </pc:docMkLst>
      <pc:sldChg chg="modSp mod">
        <pc:chgData name="Navas, Andrea" userId="8ab5f365-19e7-467e-867f-923a8cab8b55" providerId="ADAL" clId="{BFB3C6B5-387C-415E-A181-DAE28B5BD3F4}" dt="2025-07-15T16:20:18.402" v="1" actId="13244"/>
        <pc:sldMkLst>
          <pc:docMk/>
          <pc:sldMk cId="2254557619" sldId="451"/>
        </pc:sldMkLst>
      </pc:sldChg>
      <pc:sldChg chg="modSp mod">
        <pc:chgData name="Navas, Andrea" userId="8ab5f365-19e7-467e-867f-923a8cab8b55" providerId="ADAL" clId="{BFB3C6B5-387C-415E-A181-DAE28B5BD3F4}" dt="2025-07-22T14:57:34.121" v="5" actId="20577"/>
        <pc:sldMkLst>
          <pc:docMk/>
          <pc:sldMk cId="4028336294" sldId="4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57E-F3CF-A4FD-2371-6690AD8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41D00-35F0-A3B9-A4CE-3BAEE985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C8831-ED7F-FBD2-725D-E13CCF9A2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AF1D-D1FB-0D51-6ED5-09B22F267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5FE60B8E-4A8B-E5DA-C6D6-9687126C0FCA}"/>
              </a:ext>
            </a:extLst>
          </p:cNvPr>
          <p:cNvSpPr txBox="1"/>
          <p:nvPr userDrawn="1"/>
        </p:nvSpPr>
        <p:spPr>
          <a:xfrm>
            <a:off x="318654" y="1491929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 and Resubmit a Bid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Suppliers How to Revise and Resubmit a Bid </a:t>
            </a:r>
            <a:r>
              <a:rPr lang="en-US">
                <a:latin typeface="Arial"/>
                <a:cs typeface="Arial"/>
              </a:rPr>
              <a:t>in </a:t>
            </a:r>
            <a:r>
              <a:rPr lang="en-US" i="1">
                <a:latin typeface="Arial"/>
                <a:cs typeface="Arial"/>
              </a:rPr>
              <a:t>GA@WORK Marketplace for Suppliers.</a:t>
            </a:r>
          </a:p>
          <a:p>
            <a:pPr marL="11430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To learn how to register or review the public bids portal information, review the job aids for those processes.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Access the </a:t>
            </a:r>
            <a:r>
              <a:rPr lang="en-US" b="1" dirty="0"/>
              <a:t>Sourcing Event</a:t>
            </a:r>
            <a:r>
              <a:rPr lang="en-US" dirty="0"/>
              <a:t>. </a:t>
            </a:r>
          </a:p>
          <a:p>
            <a:r>
              <a:rPr lang="en-US" dirty="0"/>
              <a:t>Revise </a:t>
            </a:r>
            <a:r>
              <a:rPr lang="en-US" b="1" dirty="0"/>
              <a:t>Sourcing Event </a:t>
            </a:r>
            <a:r>
              <a:rPr lang="en-US" dirty="0"/>
              <a:t>Information. </a:t>
            </a:r>
          </a:p>
          <a:p>
            <a:r>
              <a:rPr lang="en-US" dirty="0"/>
              <a:t>Save changes to the </a:t>
            </a:r>
            <a:r>
              <a:rPr lang="en-US" b="1" dirty="0"/>
              <a:t>Sourcing</a:t>
            </a:r>
            <a:r>
              <a:rPr lang="en-US" dirty="0"/>
              <a:t> </a:t>
            </a:r>
            <a:r>
              <a:rPr lang="en-US" b="1" dirty="0"/>
              <a:t>Event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Sourcing Event </a:t>
            </a:r>
            <a:r>
              <a:rPr lang="en-US" dirty="0"/>
              <a:t>is revised.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6" y="13687823"/>
            <a:ext cx="1652663" cy="780851"/>
          </a:xfrm>
        </p:spPr>
        <p:txBody>
          <a:bodyPr/>
          <a:lstStyle/>
          <a:p>
            <a:r>
              <a:rPr lang="en-US"/>
              <a:t>Access Sourcing Event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02939" y="13697149"/>
            <a:ext cx="1770514" cy="771525"/>
          </a:xfrm>
        </p:spPr>
        <p:txBody>
          <a:bodyPr/>
          <a:lstStyle/>
          <a:p>
            <a:r>
              <a:rPr lang="en-US"/>
              <a:t>Revise Sourcing Event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0673" y="13697149"/>
            <a:ext cx="1770514" cy="771525"/>
          </a:xfrm>
        </p:spPr>
        <p:txBody>
          <a:bodyPr/>
          <a:lstStyle/>
          <a:p>
            <a:r>
              <a:rPr lang="en-US"/>
              <a:t>Save changes to Sourcing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The Sourcing Event is Revised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Revise and Resubmit a </a:t>
            </a:r>
            <a:r>
              <a:rPr lang="en-US"/>
              <a:t>Bid (</a:t>
            </a:r>
            <a:r>
              <a:rPr lang="en-US" dirty="0"/>
              <a:t>Part 9 of 31)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Review </a:t>
            </a:r>
            <a:r>
              <a:rPr lang="en-US" b="1" dirty="0"/>
              <a:t>Verification Code </a:t>
            </a:r>
            <a:r>
              <a:rPr lang="en-US" dirty="0"/>
              <a:t>sent to </a:t>
            </a:r>
            <a:r>
              <a:rPr lang="en-US" b="1" dirty="0"/>
              <a:t>Mobile Phone</a:t>
            </a:r>
            <a:r>
              <a:rPr lang="en-US" dirty="0"/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will be received from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JAGGAER Global Identity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A8EE7-4464-C9E8-656E-AD9E8266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5" t="2009" r="8094"/>
          <a:stretch>
            <a:fillRect/>
          </a:stretch>
        </p:blipFill>
        <p:spPr>
          <a:xfrm>
            <a:off x="3081866" y="4371929"/>
            <a:ext cx="6400800" cy="368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</a:t>
            </a:r>
            <a:r>
              <a:rPr lang="en-CA" dirty="0">
                <a:solidFill>
                  <a:srgbClr val="242424"/>
                </a:solidFill>
              </a:rPr>
              <a:t>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r>
              <a:rPr lang="en-CA" dirty="0">
                <a:solidFill>
                  <a:srgbClr val="242424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4492" y="7217228"/>
            <a:ext cx="1517786" cy="53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896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10 of 31)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View your </a:t>
            </a:r>
            <a:r>
              <a:rPr lang="en-US" b="1"/>
              <a:t>Homepage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0798C6-D539-B8EC-3BEF-2D0BD708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596770"/>
            <a:ext cx="10058400" cy="5083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4823-1DF2-2E72-D796-70C41978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D6848D-E63D-F2D6-6F75-13C0C349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11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30177-B1DD-F1FD-BC43-F1A0CF17C8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ACBD7-4800-6FA2-5328-F6E718576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View Submitted Reponses</a:t>
            </a:r>
            <a:r>
              <a:rPr lang="en-US"/>
              <a:t>.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Suppliers can also click on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Events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View Submitted Reponses</a:t>
            </a:r>
            <a:r>
              <a:rPr lang="en-US"/>
              <a:t>.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/>
              <a:t>Suppliers can review the submitted bid and make the required changes in any of the bid sections, as shown on this job aid. </a:t>
            </a:r>
            <a:endParaRPr lang="en-US"/>
          </a:p>
          <a:p>
            <a:pPr marL="742950" indent="-742950">
              <a:buFont typeface="+mj-lt"/>
              <a:buAutoNum type="arabicPeriod" startAt="5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0A45B5-BB21-0210-0B6E-13F421B2D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59" y="6021373"/>
            <a:ext cx="10058400" cy="48769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0C235-9382-D8D2-007D-74B949607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3349" y="8430578"/>
            <a:ext cx="2043870" cy="364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99E98A-334B-0E33-4B8B-89F4CC221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57040" y="83383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A835D-69E1-7080-A09A-3996DB97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3350" y="8798938"/>
            <a:ext cx="2043870" cy="4378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A4933C-1984-5690-D897-68AC24D9A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74709" y="87435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8FF78-D2CC-D00B-C48D-FCBB86193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1143D-5EB8-6E0F-753C-D4F09B591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CF38-7736-2A62-1EE8-5F9B8DBE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90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5467ED-EE09-4CED-7E39-6EDE7CF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12 of 31)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68E-D433-5967-A852-3700D62954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AD01-95FE-781D-CD39-82DCD872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Add Attachments</a:t>
            </a:r>
            <a:r>
              <a:rPr lang="en-US"/>
              <a:t>.</a:t>
            </a:r>
          </a:p>
          <a:p>
            <a:pPr marL="741363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>
                <a:solidFill>
                  <a:prstClr val="black"/>
                </a:solidFill>
              </a:rPr>
              <a:t>Suppliers</a:t>
            </a:r>
            <a:r>
              <a:rPr lang="en-US" sz="2800">
                <a:solidFill>
                  <a:prstClr val="black"/>
                </a:solidFill>
              </a:rPr>
              <a:t> can add additional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 Attachments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 to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process to upload attachments is the same for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Attachment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Price File Attachment. </a:t>
            </a:r>
            <a:r>
              <a:rPr lang="en-US" sz="2800">
                <a:solidFill>
                  <a:prstClr val="black"/>
                </a:solidFill>
              </a:rPr>
              <a:t>If no attachments are added, click </a:t>
            </a:r>
            <a:r>
              <a:rPr lang="en-US" sz="2800" i="1">
                <a:solidFill>
                  <a:prstClr val="black"/>
                </a:solidFill>
              </a:rPr>
              <a:t>Next </a:t>
            </a:r>
            <a:r>
              <a:rPr lang="en-US" sz="2800">
                <a:solidFill>
                  <a:prstClr val="black"/>
                </a:solidFill>
              </a:rPr>
              <a:t>and skip to step 36.</a:t>
            </a:r>
            <a:endParaRPr lang="en-US" sz="2800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9BDF7-B92A-78E5-E3A3-192497697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407" b="28851"/>
          <a:stretch/>
        </p:blipFill>
        <p:spPr>
          <a:xfrm>
            <a:off x="2895600" y="4881058"/>
            <a:ext cx="6400800" cy="35306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8E39B-0BCC-B4A4-DABE-F4F7BC0CF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>
                <a:solidFill>
                  <a:srgbClr val="000000"/>
                </a:solidFill>
              </a:rPr>
              <a:t>Select </a:t>
            </a:r>
            <a:r>
              <a:rPr lang="en-US" b="1">
                <a:solidFill>
                  <a:srgbClr val="000000"/>
                </a:solidFill>
              </a:rPr>
              <a:t>Attachment Type </a:t>
            </a:r>
            <a:r>
              <a:rPr lang="en-US">
                <a:solidFill>
                  <a:srgbClr val="000000"/>
                </a:solidFill>
              </a:rPr>
              <a:t>as </a:t>
            </a:r>
            <a:r>
              <a:rPr lang="en-US" b="1">
                <a:solidFill>
                  <a:srgbClr val="000000"/>
                </a:solidFill>
              </a:rPr>
              <a:t>File </a:t>
            </a:r>
            <a:r>
              <a:rPr lang="en-US">
                <a:solidFill>
                  <a:srgbClr val="000000"/>
                </a:solidFill>
              </a:rPr>
              <a:t>or</a:t>
            </a:r>
            <a:r>
              <a:rPr lang="en-US" b="1">
                <a:solidFill>
                  <a:srgbClr val="000000"/>
                </a:solidFill>
              </a:rPr>
              <a:t> Link</a:t>
            </a:r>
            <a:r>
              <a:rPr lang="en-US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80010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 the purposes of this guide, we will select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</a:t>
            </a:r>
            <a:r>
              <a:rPr lang="en-US" sz="2800" i="1">
                <a:solidFill>
                  <a:prstClr val="black"/>
                </a:solidFill>
              </a:rPr>
              <a:t>Attachment Type </a:t>
            </a:r>
            <a:r>
              <a:rPr lang="en-US" sz="2800">
                <a:solidFill>
                  <a:prstClr val="black"/>
                </a:solidFill>
              </a:rPr>
              <a:t>is </a:t>
            </a:r>
            <a:r>
              <a:rPr lang="en-US" sz="2800" i="1">
                <a:solidFill>
                  <a:prstClr val="black"/>
                </a:solidFill>
              </a:rPr>
              <a:t>Link </a:t>
            </a:r>
            <a:r>
              <a:rPr lang="en-US" sz="2800">
                <a:solidFill>
                  <a:prstClr val="black"/>
                </a:solidFill>
              </a:rPr>
              <a:t>skip to step 32. </a:t>
            </a:r>
            <a:endParaRPr lang="en-US" sz="2800" b="1" i="0" u="none" strike="noStrike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28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Select Files… </a:t>
            </a:r>
            <a:r>
              <a:rPr lang="en-US">
                <a:solidFill>
                  <a:srgbClr val="000000"/>
                </a:solidFill>
              </a:rPr>
              <a:t>to attach the file.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DEC1F-0F11-B9C6-D475-9FD0D336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63" y="11841200"/>
            <a:ext cx="7772400" cy="3627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3849F-8DFC-C1BC-5ED7-175750E8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93546" y="12745975"/>
            <a:ext cx="1994603" cy="59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8315A-0D3D-B6BA-E7A1-CBB6053E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4906" y="127639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7DE43-74B4-18C9-F58B-FB286CAD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830" y="13638050"/>
            <a:ext cx="1357620" cy="4104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023389-51FF-D2DA-C883-5C0586A0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8190" y="135689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9B21A-DAF5-10CE-755B-1A00B758A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111078" y="6830392"/>
            <a:ext cx="2569631" cy="13992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0105-4048-C872-B76C-5B91E16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2638E-FA40-E341-EF08-4CF9CF50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A0A-7A6D-85B9-8961-FD8BDCD4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583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399F-2E52-BA39-4322-1F173F83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E1170-70E2-4774-FEFA-DF44833E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13 of 31)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6C890-7870-E47C-EEFE-3CF216C05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EB29E-75F2-EC4E-D6B2-DB1E1ACBF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your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29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95CF0-A5BF-E5F7-804A-5570557A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3680444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E0372FE-14E4-03BE-1E49-49032FDE7E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1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sz="3600"/>
          </a:p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0A4B57C-A824-021C-0D4D-7A23194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09" y="9994032"/>
            <a:ext cx="9144000" cy="51630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1DBF2A-D881-665F-3C04-2E251CEB5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3357" y="14467589"/>
            <a:ext cx="1834846" cy="5247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0AA8F-FF02-EA28-1AC7-8C5958DC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21A32-248F-6F34-1126-E9875AB7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3D4C-E9B8-F241-366B-04209DB7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5A764-A29A-E8C3-D35B-A7BB14412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474718" y="6210300"/>
            <a:ext cx="1965697" cy="79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6F3CD9-E4CE-A386-BF9C-EA5B4254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65374" y="63354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18EEAC-596A-162A-A500-BC90A0AD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1454" y="7367025"/>
            <a:ext cx="7198917" cy="943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BC488-7C89-C22D-2C5B-2BFFF6B2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22814" y="75570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94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3E29-4454-619C-217F-E0E682ED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4EC72-4775-62DC-F158-580C3BCF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14 of 31)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5B71A-CB56-9D71-ECF4-E3890909F1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619BD-20C2-0538-6D94-7860E0CE4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2"/>
            </a:pPr>
            <a:r>
              <a:rPr lang="en-US">
                <a:solidFill>
                  <a:srgbClr val="000000"/>
                </a:solidFill>
              </a:rPr>
              <a:t>If attaching a link, select </a:t>
            </a:r>
            <a:r>
              <a:rPr lang="en-US" b="1">
                <a:solidFill>
                  <a:srgbClr val="000000"/>
                </a:solidFill>
              </a:rPr>
              <a:t>Link</a:t>
            </a:r>
            <a:r>
              <a:rPr lang="en-US">
                <a:solidFill>
                  <a:srgbClr val="000000"/>
                </a:solidFill>
              </a:rPr>
              <a:t> for the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>
                <a:solidFill>
                  <a:srgbClr val="000000"/>
                </a:solidFill>
              </a:rPr>
              <a:t>Enter a </a:t>
            </a:r>
            <a:r>
              <a:rPr lang="en-US" b="1">
                <a:solidFill>
                  <a:srgbClr val="000000"/>
                </a:solidFill>
              </a:rPr>
              <a:t>Name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>
                <a:solidFill>
                  <a:srgbClr val="000000"/>
                </a:solidFill>
              </a:rPr>
              <a:t>Enter the </a:t>
            </a:r>
            <a:r>
              <a:rPr lang="en-US" b="1">
                <a:solidFill>
                  <a:srgbClr val="000000"/>
                </a:solidFill>
              </a:rPr>
              <a:t>URL*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BC2BC-E799-147C-A6AB-A844DF56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519280"/>
            <a:ext cx="10058400" cy="4663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BF208-40DB-89FF-3DFA-B156AC46E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43061" y="6557198"/>
            <a:ext cx="1461790" cy="8654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311AB-1056-233C-AA10-060664FF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04851" y="67156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EB4C5-23FA-1C35-88DB-9F309C8E1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8327793"/>
            <a:ext cx="5279467" cy="527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8F733-B03B-CF65-6452-5FB79173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7582368"/>
            <a:ext cx="4778843" cy="5703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5DCB74-06EA-0F61-5EBB-99EC8EDC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61844" y="7579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957E96-F5C7-511E-A299-CB12B325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61844" y="83124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0812-1D07-2E0B-7E93-47D4229B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59841" y="9496425"/>
            <a:ext cx="2015984" cy="5746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7FCBC-FF97-F6AE-22C8-B1355F2EF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04851" y="95183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16E03-0893-8F43-E348-51435441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7DAE8-F62E-CB40-6652-CEFC73A4B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C8B4-6D4C-2EBA-4521-92CF4774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38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43B6-8A25-7331-EA00-75C6DB8B5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332609-C88A-EB19-C45A-0FC0C5C0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15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4391F-9271-4629-9F3D-9AC3328FC7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55748B-C7A9-4E43-4B74-966246057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6"/>
            </a:pPr>
            <a:r>
              <a:rPr lang="en-US"/>
              <a:t>Answer the </a:t>
            </a:r>
            <a:r>
              <a:rPr lang="en-US" b="1"/>
              <a:t>Questions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sz="2800" i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Answers to </a:t>
            </a:r>
            <a:r>
              <a:rPr lang="en-US" sz="2800" i="1">
                <a:solidFill>
                  <a:prstClr val="black"/>
                </a:solidFill>
              </a:rPr>
              <a:t>Questions </a:t>
            </a:r>
            <a:r>
              <a:rPr lang="en-US" sz="2800">
                <a:solidFill>
                  <a:prstClr val="black"/>
                </a:solidFill>
              </a:rPr>
              <a:t>can be edited.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might vary based on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the answer, additional questions may be displayed. If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 </a:t>
            </a:r>
            <a:r>
              <a:rPr lang="en-US" sz="2800" i="1">
                <a:solidFill>
                  <a:prstClr val="black"/>
                </a:solidFill>
              </a:rPr>
              <a:t>Options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selected, follow steps X-X; otherwise, skip to step X (Next).</a:t>
            </a:r>
            <a:endParaRPr lang="en-US"/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E6B0B-009B-5615-9EDD-2376301A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782" b="26452"/>
          <a:stretch/>
        </p:blipFill>
        <p:spPr>
          <a:xfrm>
            <a:off x="2691973" y="4857143"/>
            <a:ext cx="6861671" cy="37866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DF2DE-A599-9390-2396-F71401C3C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7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US"/>
              <a:t>Click </a:t>
            </a:r>
            <a:r>
              <a:rPr lang="en-US" b="1"/>
              <a:t>Download Questions</a:t>
            </a:r>
            <a:r>
              <a:rPr lang="en-US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CAF766-F104-6D54-BA91-4479A835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0648367"/>
            <a:ext cx="10058400" cy="3867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9BF861-DC12-0E1F-6FAF-B032EC4D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1292" y="8002258"/>
            <a:ext cx="1676402" cy="409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97AE0-4908-45A6-8077-20EE3E518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4430" y="12346542"/>
            <a:ext cx="2045970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28BB09-7152-0025-4C6F-63D81D6E8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5790" y="123465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77309-5073-142E-AC94-0EF0D606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FA232-D87D-C5DA-AF6F-DD8997DE7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F6F8-20CD-6A2B-F25C-DCB1A8E8F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ACB231-8B24-F9BE-8FF9-3BA83835E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675" y="13496929"/>
            <a:ext cx="3048000" cy="499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8836C3-7E30-9F41-6810-0DCF20F5E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71962" y="13472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55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7120-7A1A-A713-C5E6-F8F5A09B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35D95-19F9-E6D6-825E-E7E66599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16 of 31)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16ECFD-1288-5426-D162-B0B22505D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9"/>
            </a:pPr>
            <a:r>
              <a:rPr lang="en-US"/>
              <a:t>Enter a </a:t>
            </a:r>
            <a:r>
              <a:rPr lang="en-US" b="1"/>
              <a:t>File Description*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/>
              <a:t>Select an option for </a:t>
            </a:r>
            <a:r>
              <a:rPr lang="en-US" b="1"/>
              <a:t>Email Me When My File Is Ready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/>
              <a:t>Check </a:t>
            </a:r>
            <a:r>
              <a:rPr lang="en-US" b="1"/>
              <a:t>Include Response Values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7918-2874-A6A2-3C64-8C90BD891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95CAE-F8AE-133C-13E9-8C8C7B3D4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24" r="2041"/>
          <a:stretch/>
        </p:blipFill>
        <p:spPr>
          <a:xfrm>
            <a:off x="1052045" y="5841957"/>
            <a:ext cx="10058400" cy="65617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C686A-B16A-F296-10A9-FF4962182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1574" y="7836855"/>
            <a:ext cx="5332441" cy="6361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48CE7B-1FDF-A029-C84F-A9AAE707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0451" y="8543813"/>
            <a:ext cx="2582292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49494C-8C5D-4C15-B431-5F0A02C3E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82742" y="85434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DC5F80-48E9-C09B-BE68-9EE906AA0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14016" y="78856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055B1-7B68-47D5-C8AC-5E533D10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8046" y="11633796"/>
            <a:ext cx="1383030" cy="6461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D1FD2A-1B45-2345-BF8B-AF7119C5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19406" y="116825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06C2D-4287-DF63-C0D5-80254FAFD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0450" y="9735317"/>
            <a:ext cx="3779076" cy="7426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73661C-5A12-1301-6CC6-0E63DDA9E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79526" y="98590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35FC0-F7FF-D092-7264-AAA03345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A9BF2-3169-F1A6-A5FA-72E8FE109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6B4A-C6B1-9E1E-652C-9D356FCA7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31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A278-F213-A42E-6D09-D95AA29B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A32F7-E88B-F677-4B93-ED92E95F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17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7D812-ED22-0CC8-A8D4-A0B35B885C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C6379E-6C26-B195-AC64-B4D0B7FC5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795C8-C0FA-3B1F-B428-E194EAFC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8" t="5100" r="2921" b="10466"/>
          <a:stretch/>
        </p:blipFill>
        <p:spPr>
          <a:xfrm>
            <a:off x="1065036" y="3473471"/>
            <a:ext cx="10058400" cy="22222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65D758-12AF-E0FF-B523-5D977AE2F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4"/>
            </a:pPr>
            <a:r>
              <a:rPr lang="en-US"/>
              <a:t>Click </a:t>
            </a:r>
            <a:r>
              <a:rPr lang="en-US" b="1"/>
              <a:t>My Exports and Imports</a:t>
            </a:r>
            <a:r>
              <a:rPr lang="en-US"/>
              <a:t> tab.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0C6805C-F82E-212E-CF7E-F60A36BF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717"/>
          <a:stretch>
            <a:fillRect/>
          </a:stretch>
        </p:blipFill>
        <p:spPr>
          <a:xfrm>
            <a:off x="3351036" y="9724360"/>
            <a:ext cx="5486400" cy="5706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331E2-733A-3E8D-75FB-A58DC010D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1036" y="14963261"/>
            <a:ext cx="2922276" cy="3309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DA610-E1D6-0B7C-47C6-D8212525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A1461-FC11-0C0A-D2C9-B02B161B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FBB25-C60C-28A0-03B3-6E5A1F9CC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15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FEB5-8005-DCCD-ED40-D9B4496F0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7EE6A9-71A1-E874-97CC-59812A5D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18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1E5E1-EF64-7D33-AC72-559C57985B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A1A0AF-3393-047F-F772-07FEB0DD0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5"/>
            </a:pPr>
            <a:r>
              <a:rPr lang="en-US"/>
              <a:t>Click </a:t>
            </a:r>
            <a:r>
              <a:rPr lang="en-US" b="1"/>
              <a:t>Output File </a:t>
            </a:r>
            <a:r>
              <a:rPr lang="en-US"/>
              <a:t>hyperlink.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/>
              <a:t>Click </a:t>
            </a:r>
            <a:r>
              <a:rPr lang="en-US" b="1"/>
              <a:t>Downloaded File</a:t>
            </a:r>
            <a:r>
              <a:rPr lang="en-US"/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88C70C-CDD5-526D-A630-93B8745A7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7" b="15831"/>
          <a:stretch>
            <a:fillRect/>
          </a:stretch>
        </p:blipFill>
        <p:spPr>
          <a:xfrm>
            <a:off x="1550809" y="3891728"/>
            <a:ext cx="9144000" cy="7525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117938-0BD1-D6BF-D509-2FEF41DB4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2955" y="4663408"/>
            <a:ext cx="4472773" cy="34645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B10EAB-BF09-02E5-D0B0-508BA9C2A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35728" y="61213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5C66AC-68ED-31E8-18A2-3848C20C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9303" y="10564005"/>
            <a:ext cx="5158219" cy="7185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37BF30-7DEF-09C1-EF04-2F1750B63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37522" y="106617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93277-6F53-5928-97BF-866DB8D45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62FC9-E415-921C-DF51-B0AD9E6D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5E87A-0641-52C3-B288-EBD4CAE9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51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 dirty="0"/>
              <a:t>Revise and Resubmit a Bid (Part 1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Enter your</a:t>
            </a:r>
            <a:r>
              <a:rPr lang="en-US" b="1"/>
              <a:t> email </a:t>
            </a:r>
            <a:r>
              <a:rPr lang="en-US"/>
              <a:t>to login.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8C3E0-D996-6D25-A0D8-055AC9CB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3733483"/>
            <a:ext cx="9144000" cy="4816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9CA276-9C74-5A8C-EEAD-569705E12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92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14499169"/>
            <a:ext cx="8220380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5559" y="145533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4749" y="13499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134323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B7197-E0D6-67A4-D32C-9A1EA3BF8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7989570"/>
            <a:ext cx="6871642" cy="560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7F17D6-6E21-B8E3-7363-96A42D2BB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34298" y="79589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2A2DC4-9476-8E2D-8316-F8AB4CE95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3574" y="8008757"/>
            <a:ext cx="799120" cy="383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FE95D5-77C3-4B04-BF70-8354ABE0C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32694" y="7939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8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92590-81C9-E2EF-FB46-30F5CFCE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BDB1E5-4678-86E5-28E6-2EDF9FCA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19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D5661-A77D-90D2-31A1-F4DC2625DE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A5FA65-57E2-CAAB-1B67-9FBB64217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7"/>
            </a:pPr>
            <a:r>
              <a:rPr lang="en-US"/>
              <a:t>Click </a:t>
            </a:r>
            <a:r>
              <a:rPr lang="en-US" b="1"/>
              <a:t>Enable Editing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7"/>
            </a:pPr>
            <a:r>
              <a:rPr lang="en-US"/>
              <a:t>Answer </a:t>
            </a:r>
            <a:r>
              <a:rPr lang="en-US" b="1"/>
              <a:t>Question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7"/>
            </a:pPr>
            <a:r>
              <a:rPr lang="en-US"/>
              <a:t>Save </a:t>
            </a:r>
            <a:r>
              <a:rPr lang="en-US" b="1"/>
              <a:t>File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5A71C-F034-51E6-C660-4177AC7B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4255863"/>
            <a:ext cx="9144000" cy="4374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6A4D4-C26C-069D-32C2-A72629549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0"/>
            </a:pPr>
            <a:r>
              <a:rPr lang="en-US"/>
              <a:t>Select the </a:t>
            </a:r>
            <a:r>
              <a:rPr lang="en-US" b="1"/>
              <a:t>Questions </a:t>
            </a:r>
            <a:r>
              <a:rPr lang="en-US"/>
              <a:t>tab.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/>
              <a:t>Click </a:t>
            </a:r>
            <a:r>
              <a:rPr lang="en-US" b="1"/>
              <a:t>Import Responses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60316F-6085-7B07-FA4C-FEE1B34EF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7" t="4491" r="27463"/>
          <a:stretch/>
        </p:blipFill>
        <p:spPr>
          <a:xfrm>
            <a:off x="2008009" y="11137082"/>
            <a:ext cx="8229600" cy="4180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7478B-87E7-9381-2517-04053E1B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AD2E2-15D1-0B14-E9AE-4B27138E6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29E6-7393-CC27-5112-4F52B8D54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040C09-A228-F1B7-E31A-7E3B04DC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188449" y="7962899"/>
            <a:ext cx="1506358" cy="6671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DE9F8D-B0A2-D90B-F677-A15ACA16D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4807" y="80221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9F1B5C-C886-6952-F7A3-3C821DB5B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691462" y="4974326"/>
            <a:ext cx="1003345" cy="3131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FEC1A-5F4D-EEB6-B264-E2E6D9D4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4807" y="48565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C41E9B7-E2DB-DD04-62A2-2FAE6BE6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26124" y="45466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E983EC-84D2-E480-6827-A094AA5D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051900" y="4255863"/>
            <a:ext cx="297088" cy="2907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796A86-403E-10DA-209C-DC2A735D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857874" y="12970214"/>
            <a:ext cx="2397125" cy="396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BCADDA-4ADB-CE7D-4497-F30F523AD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58174" y="128941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F8B984-0B88-562E-9612-DFD549A8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87558" y="12462518"/>
            <a:ext cx="1645115" cy="4252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2AFBA8-08AF-E723-4DC8-8F5F3DD3C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38920" y="123928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50BBE0-E843-3CE8-0787-8E753A37A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08009" y="14886518"/>
            <a:ext cx="1090791" cy="34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B0649C-87E2-7FA4-7E38-B1511FC3E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8800" y="147692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9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1542-406A-DEB3-4FCC-FF4FEDB3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C61A7-871B-B542-E887-E7884AB6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20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81F13-3881-7625-CEF9-32016CD49E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DC4F371D-744E-FFAC-B1D2-4776BA01EA0F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53"/>
            </a:pPr>
            <a:r>
              <a:rPr lang="en-US"/>
              <a:t>Select </a:t>
            </a:r>
            <a:r>
              <a:rPr lang="en-US" b="1"/>
              <a:t>File Action*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Enter a </a:t>
            </a:r>
            <a:r>
              <a:rPr lang="en-US" b="1"/>
              <a:t>File Description*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Select an option for </a:t>
            </a:r>
            <a:r>
              <a:rPr lang="en-US" b="1"/>
              <a:t>Email Me When My File Is Ready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Click </a:t>
            </a:r>
            <a:r>
              <a:rPr lang="en-US" b="1"/>
              <a:t>Choose File </a:t>
            </a:r>
            <a:r>
              <a:rPr lang="en-US"/>
              <a:t>for </a:t>
            </a:r>
            <a:r>
              <a:rPr lang="en-US" b="1"/>
              <a:t>File Name*</a:t>
            </a:r>
            <a:r>
              <a:rPr lang="en-US"/>
              <a:t>. </a:t>
            </a:r>
          </a:p>
          <a:p>
            <a:pPr marL="800100">
              <a:spcBef>
                <a:spcPts val="733"/>
              </a:spcBef>
              <a:defRPr/>
            </a:pPr>
            <a:endParaRPr lang="en-US" sz="2800">
              <a:solidFill>
                <a:prstClr val="black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740859A-E8F7-D828-DDC3-415B4C9DA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97" b="14944"/>
          <a:stretch/>
        </p:blipFill>
        <p:spPr>
          <a:xfrm>
            <a:off x="1254919" y="5759044"/>
            <a:ext cx="10058400" cy="64767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163AF0-A2B1-AADE-E87A-05663ED6B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7737" y="9082492"/>
            <a:ext cx="5432173" cy="6270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BAE4AB-D6B1-7256-F1ED-43557D8FE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2560" y="111721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A7D928-68CF-55B3-9020-7792B699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77735" y="8206419"/>
            <a:ext cx="1723139" cy="627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DC815E8-5562-0567-0288-C2F93E423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5667" y="82291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E3545-EA7D-A456-7F34-122663834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7D1BD-A1C7-396F-8074-9F7138C0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EBA37-FE0E-37B1-9521-F33214707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CD599D-85DC-868F-54B0-7BCC329F9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7737" y="11202434"/>
            <a:ext cx="3774823" cy="4879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89C085-88E2-1B44-6E38-08CD8F3C3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29097" y="9160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C318D91-C6DF-B1DE-F16C-A7AD52AD1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79079" y="99070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FF568E-57F4-5B37-5FCD-1F6D446D6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7757" y="9907060"/>
            <a:ext cx="2662746" cy="3993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21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B9ACE-22F1-B0FC-07E1-66B8C1C93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F9C22-49CA-D208-CA39-A3003A60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21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45D60-0FB9-34C8-ECE4-4FF318B29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F37A3F8-F84D-E4D8-BC47-489FD40983AE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57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your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5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800100">
              <a:spcBef>
                <a:spcPts val="733"/>
              </a:spcBef>
              <a:defRPr/>
            </a:pPr>
            <a:endParaRPr lang="en-US" sz="2800">
              <a:solidFill>
                <a:prstClr val="black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16DEFC4-3A3D-7CB0-0D88-C9CF975F8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3777831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75331E-D29C-99D5-DB3D-455F6CEAF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9"/>
            </a:pPr>
            <a:r>
              <a:rPr lang="en-US"/>
              <a:t>Verify the </a:t>
            </a:r>
            <a:r>
              <a:rPr lang="en-US" b="1"/>
              <a:t>File </a:t>
            </a:r>
            <a:r>
              <a:rPr lang="en-US"/>
              <a:t>is loaded.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>
                <a:solidFill>
                  <a:srgbClr val="000000"/>
                </a:solidFill>
              </a:rPr>
              <a:t>The file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loaded should be either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.xlsx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  <a:endParaRPr lang="en-US"/>
          </a:p>
          <a:p>
            <a:pPr marL="742950" indent="-742950">
              <a:buFont typeface="+mj-lt"/>
              <a:buAutoNum type="arabicPeriod" startAt="60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8E3B3-59EA-0621-E0C0-260907225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09" y="10821726"/>
            <a:ext cx="8229600" cy="46421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176205-B35A-4221-0763-4D6AD9154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674" y="7504758"/>
            <a:ext cx="7198917" cy="943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1E2FAB-D6F8-1B0B-7FED-19B5BE82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65772" y="76634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A3DDB3-3495-DFC0-A128-459EC61B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58538" y="6307687"/>
            <a:ext cx="1965697" cy="79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37755BB-AD5F-15AF-B0A3-1BDCA19D2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9194" y="64328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DB54B-6A65-7CF0-B23A-BA35F1C47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FFB7D-91A7-A1CB-D97F-04ADCC3A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8F420-9FAB-0DD9-4CA0-37E60EC8C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97255-E6E9-6412-E4D7-716694383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872287" y="13649325"/>
            <a:ext cx="2681287" cy="361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755FD4-A1E6-1C02-D9C7-1EBCAB112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79079" y="131006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1163-6973-9A0A-766D-DFFFB1CC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72423" y="14806612"/>
            <a:ext cx="1080753" cy="509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B71FCA-B3CB-E5FB-62A4-59EEE291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23783" y="147692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20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36593-4973-7CE9-8C8B-4AFA039C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95BB7-B39E-93A4-E4A6-AAD5FD99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22 of 31)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C1B8F9-F5D3-5555-4F93-9D853FE05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1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Questions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display answers from the imported file. Since attachments are not supported via the import, any required files must be added directly in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GA@WORK Marketplace for Suppliers.</a:t>
            </a:r>
            <a:endParaRPr lang="en-US"/>
          </a:p>
          <a:p>
            <a:pPr marL="742950" indent="-742950">
              <a:buFont typeface="+mj-lt"/>
              <a:buAutoNum type="arabicPeriod" startAt="62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19BB0-5691-8460-C70C-8446E869C8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38E537-43D6-C56C-97FC-CE4C980A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63" y="6562431"/>
            <a:ext cx="10058400" cy="4771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3722AD1-9D0A-FE56-DFAB-9030F5BA5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2620" y="6669899"/>
            <a:ext cx="2947550" cy="6014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F0772C-39E8-7DCB-4632-907F85CA9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83980" y="67226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620939-4450-0A67-E6EE-7539AF2F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28380" y="10976889"/>
            <a:ext cx="613965" cy="277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C1DF43-1524-9CD6-AF93-CE2E531D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54223" y="10428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33758-7684-FCB7-92A7-72D7BCB8B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6C114-D48D-F40C-AD24-4C2B62590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C311A-6A20-BF17-AAB7-9AD43FBBF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23F45-B0D0-3752-E737-12CA27DD1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2686" y="10976889"/>
            <a:ext cx="1094013" cy="277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E86B40-0DB7-C7FF-D3DF-9B09218D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05372" y="10428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17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C9397-DEC3-F69C-31DB-5506B7BF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6BD1B-071C-7BEC-6661-F8F322E6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23 of 31)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645F9A-E31E-9469-4A77-0FFA24C0B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4"/>
            </a:pPr>
            <a:r>
              <a:rPr lang="en-US"/>
              <a:t>Enter a </a:t>
            </a:r>
            <a:r>
              <a:rPr lang="en-US" b="1"/>
              <a:t>Unit Price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4"/>
            </a:pPr>
            <a:r>
              <a:rPr lang="en-US"/>
              <a:t>Enter an </a:t>
            </a:r>
            <a:r>
              <a:rPr lang="en-US" b="1"/>
              <a:t>Estimated Delivery </a:t>
            </a:r>
            <a:r>
              <a:rPr lang="en-US"/>
              <a:t>date.</a:t>
            </a:r>
          </a:p>
          <a:p>
            <a:pPr marL="742950" indent="-742950">
              <a:buFont typeface="+mj-lt"/>
              <a:buAutoNum type="arabicPeriod" startAt="64"/>
            </a:pPr>
            <a:r>
              <a:rPr lang="en-US"/>
              <a:t>Enter a </a:t>
            </a:r>
            <a:r>
              <a:rPr lang="en-US" b="1"/>
              <a:t>Comment </a:t>
            </a:r>
            <a:r>
              <a:rPr lang="en-US"/>
              <a:t>(Optional).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Items might vary based on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 Options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selected, follow steps X-X; otherwise, skip to step X (Next).</a:t>
            </a:r>
            <a:endParaRPr lang="en-US"/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47563-65E1-5596-A14B-AF9A99FB34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AD1842-C9C8-DB04-8143-DCF9B1DA1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675"/>
          <a:stretch/>
        </p:blipFill>
        <p:spPr>
          <a:xfrm>
            <a:off x="1154430" y="6055761"/>
            <a:ext cx="10058400" cy="4837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9898FE-E31F-EF30-E6F4-2A72B2E8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1573" y="9597401"/>
            <a:ext cx="739684" cy="3231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12A7DB-4B7C-5926-228B-F8E1738B9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22933" y="94846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C7D0B-A1F9-765D-A464-90D8F1FAD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9467" y="10363199"/>
            <a:ext cx="5351962" cy="2922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BCC49D-12AF-6DF2-4BA8-AB5A1615A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68287" y="102350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0A9C1A-4A07-AD56-02A3-5FD3A188C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6143" y="9628261"/>
            <a:ext cx="1617799" cy="2922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B0B818-6F9C-AEA6-E4CA-FEC586328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27504" y="95154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95781-C602-82CE-224D-5FAFA4B5A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81329-C846-7CFD-38FE-76089BA25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70BD-0A7A-BDA6-753F-4ABDED778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87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E5D8E-35EF-FAEC-1AB1-A95608201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51A578-E82F-22E4-8F03-8905DCA0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24 of 31)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31D62C-9F19-ADC3-4EE6-9978BF7A2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7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7"/>
            </a:pPr>
            <a:r>
              <a:rPr lang="en-US"/>
              <a:t>Select </a:t>
            </a:r>
            <a:r>
              <a:rPr lang="en-US" b="1"/>
              <a:t>Download Items</a:t>
            </a:r>
            <a:r>
              <a:rPr lang="en-US"/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987A7-FF78-C261-123E-270B2131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1ED9B-55BA-3ED9-DCCE-6CC0202F0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95" b="8889"/>
          <a:stretch/>
        </p:blipFill>
        <p:spPr>
          <a:xfrm>
            <a:off x="1554037" y="3829789"/>
            <a:ext cx="8961563" cy="8156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633ED3-A980-6A0B-A3B0-77353AB6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1500" y="7863839"/>
            <a:ext cx="3827780" cy="9991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B807C5-00F8-3966-8419-B2DF65E1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292860" y="80887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88E6F-456E-D1EB-B80E-0D882BF0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0720" y="10046970"/>
            <a:ext cx="5654040" cy="712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B072A1-938F-6244-54F4-26A40430B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02080" y="101288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1C70C-74A0-B1EE-9B41-9D33E7B3A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1C200-40CE-F6DF-A2B3-9422AA7B6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3A95-9112-7A70-2A9C-9C89FABEA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11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2FFD5-9EFF-8786-3AC2-70F0016C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16B055-6E37-0AE1-1800-2668EF9E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25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2349A-622A-EE15-D905-ED5EF99EE7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B728FD-D7A8-E922-6E30-1C997279A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9"/>
            </a:pPr>
            <a:r>
              <a:rPr lang="en-US"/>
              <a:t>Enter a </a:t>
            </a:r>
            <a:r>
              <a:rPr lang="en-US" b="1"/>
              <a:t>File Description*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9"/>
            </a:pPr>
            <a:r>
              <a:rPr lang="en-US"/>
              <a:t>Select an option for </a:t>
            </a:r>
            <a:r>
              <a:rPr lang="en-US" b="1"/>
              <a:t>Email Me When My File Is Ready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9"/>
            </a:pPr>
            <a:r>
              <a:rPr lang="en-US"/>
              <a:t>Select </a:t>
            </a:r>
            <a:r>
              <a:rPr lang="en-US" b="1"/>
              <a:t>Include Response Values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69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0F688D-1A0C-E540-E67D-C6DE14873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59" y="5613127"/>
            <a:ext cx="10058400" cy="6726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3EE74F-F917-8D21-BDE8-94EF72F58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402" y="7844062"/>
            <a:ext cx="5341178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780B55-E087-CD98-A569-BD790CE6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401" y="8502249"/>
            <a:ext cx="250990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60D843-9351-586B-82E1-84098B093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6" y="85019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65878A-6279-3786-0593-E8E344B0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55580" y="78440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841C3-3CFC-3D2B-F159-7373AFCFD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399" y="11441331"/>
            <a:ext cx="1539241" cy="7970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E32B9A-1D68-EB8B-0CEE-0F82EDD23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42637" y="115655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F1A5A-7706-D1E3-40B4-A9B78D58E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014" y="9860971"/>
            <a:ext cx="3779076" cy="4616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6A59E2-946C-187E-9A27-7872ED824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21090" y="98174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F4541-E07A-5278-B245-DE564D79E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C1918-C0EF-7DD7-7BBD-10B5F84A3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9E91A-8030-AA57-9C32-D387E391A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60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A278-F213-A42E-6D09-D95AA29B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A32F7-E88B-F677-4B93-ED92E95F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26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7D812-ED22-0CC8-A8D4-A0B35B885C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C6379E-6C26-B195-AC64-B4D0B7FC5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3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795C8-C0FA-3B1F-B428-E194EAFC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8" t="5100" r="2921" b="10466"/>
          <a:stretch/>
        </p:blipFill>
        <p:spPr>
          <a:xfrm>
            <a:off x="1065036" y="3473471"/>
            <a:ext cx="10058400" cy="22222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65D758-12AF-E0FF-B523-5D977AE2F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4"/>
            </a:pPr>
            <a:r>
              <a:rPr lang="en-US"/>
              <a:t>Click </a:t>
            </a:r>
            <a:r>
              <a:rPr lang="en-US" b="1"/>
              <a:t>My Exports and Imports</a:t>
            </a:r>
            <a:r>
              <a:rPr lang="en-US"/>
              <a:t> tab.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0C6805C-F82E-212E-CF7E-F60A36BF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717"/>
          <a:stretch>
            <a:fillRect/>
          </a:stretch>
        </p:blipFill>
        <p:spPr>
          <a:xfrm>
            <a:off x="3351036" y="9724360"/>
            <a:ext cx="5486400" cy="5706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331E2-733A-3E8D-75FB-A58DC010D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1036" y="14963261"/>
            <a:ext cx="2922276" cy="3309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DA610-E1D6-0B7C-47C6-D8212525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A1461-FC11-0C0A-D2C9-B02B161B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FBB25-C60C-28A0-03B3-6E5A1F9CC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01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FEB5-8005-DCCD-ED40-D9B4496F0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7EE6A9-71A1-E874-97CC-59812A5D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27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1E5E1-EF64-7D33-AC72-559C57985B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A1A0AF-3393-047F-F772-07FEB0DD0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5"/>
            </a:pPr>
            <a:r>
              <a:rPr lang="en-US"/>
              <a:t>Click </a:t>
            </a:r>
            <a:r>
              <a:rPr lang="en-US" b="1"/>
              <a:t>Output File </a:t>
            </a:r>
            <a:r>
              <a:rPr lang="en-US"/>
              <a:t>hyperlink.</a:t>
            </a:r>
          </a:p>
          <a:p>
            <a:pPr marL="742950" indent="-742950">
              <a:buFont typeface="+mj-lt"/>
              <a:buAutoNum type="arabicPeriod" startAt="75"/>
            </a:pPr>
            <a:r>
              <a:rPr lang="en-US"/>
              <a:t>Click </a:t>
            </a:r>
            <a:r>
              <a:rPr lang="en-US" b="1"/>
              <a:t>Downloaded File</a:t>
            </a:r>
            <a:r>
              <a:rPr lang="en-US"/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88C70C-CDD5-526D-A630-93B8745A7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7" b="15831"/>
          <a:stretch>
            <a:fillRect/>
          </a:stretch>
        </p:blipFill>
        <p:spPr>
          <a:xfrm>
            <a:off x="1550809" y="3891728"/>
            <a:ext cx="9144000" cy="7525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117938-0BD1-D6BF-D509-2FEF41DB4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2955" y="4663408"/>
            <a:ext cx="4472773" cy="34645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B10EAB-BF09-02E5-D0B0-508BA9C2A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35728" y="61213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5C66AC-68ED-31E8-18A2-3848C20C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9303" y="10564005"/>
            <a:ext cx="5158219" cy="7185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37BF30-7DEF-09C1-EF04-2F1750B63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37522" y="106617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93277-6F53-5928-97BF-866DB8D45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62FC9-E415-921C-DF51-B0AD9E6D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5E87A-0641-52C3-B288-EBD4CAE9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966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2A647-448A-B077-456D-4A952196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082F2-3F55-0801-19BC-27527263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28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E72D0-1615-5850-9B06-CC3307725C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12ACF3-F5F0-C1C3-28CE-0B3CE60B0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7"/>
            </a:pPr>
            <a:r>
              <a:rPr lang="en-US"/>
              <a:t>Click </a:t>
            </a:r>
            <a:r>
              <a:rPr lang="en-US" b="1"/>
              <a:t>Enable Editing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77"/>
            </a:pPr>
            <a:r>
              <a:rPr lang="en-US"/>
              <a:t>Enter a </a:t>
            </a:r>
            <a:r>
              <a:rPr lang="en-US" b="1"/>
              <a:t>Unit Price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77"/>
            </a:pPr>
            <a:r>
              <a:rPr lang="en-US"/>
              <a:t>Enter an </a:t>
            </a:r>
            <a:r>
              <a:rPr lang="en-US" b="1"/>
              <a:t>Estimated Delivery </a:t>
            </a:r>
            <a:r>
              <a:rPr lang="en-US"/>
              <a:t>date.</a:t>
            </a:r>
          </a:p>
          <a:p>
            <a:pPr marL="742950" indent="-742950">
              <a:buFont typeface="+mj-lt"/>
              <a:buAutoNum type="arabicPeriod" startAt="77"/>
            </a:pPr>
            <a:r>
              <a:rPr lang="en-US"/>
              <a:t>Enter a </a:t>
            </a:r>
            <a:r>
              <a:rPr lang="en-US" b="1"/>
              <a:t>Comment </a:t>
            </a:r>
            <a:r>
              <a:rPr lang="en-US"/>
              <a:t>(Optional).</a:t>
            </a:r>
          </a:p>
          <a:p>
            <a:pPr marL="742950" indent="-742950">
              <a:buFont typeface="+mj-lt"/>
              <a:buAutoNum type="arabicPeriod" startAt="77"/>
            </a:pPr>
            <a:r>
              <a:rPr lang="en-US"/>
              <a:t>Save </a:t>
            </a:r>
            <a:r>
              <a:rPr lang="en-US" b="1"/>
              <a:t>File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5559A-00A3-9AE0-500A-1B6818646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930800"/>
            <a:ext cx="10058400" cy="2335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36AE2-2B83-BA9B-F0A9-33D1D30D4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2"/>
            </a:pPr>
            <a:r>
              <a:rPr lang="en-US"/>
              <a:t>Select the </a:t>
            </a:r>
            <a:r>
              <a:rPr lang="en-US" b="1"/>
              <a:t>Items </a:t>
            </a:r>
            <a:r>
              <a:rPr lang="en-US"/>
              <a:t>tab.</a:t>
            </a:r>
          </a:p>
          <a:p>
            <a:pPr marL="742950" indent="-742950">
              <a:buFont typeface="+mj-lt"/>
              <a:buAutoNum type="arabicPeriod" startAt="82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2"/>
            </a:pPr>
            <a:r>
              <a:rPr lang="en-US"/>
              <a:t>Click </a:t>
            </a:r>
            <a:r>
              <a:rPr lang="en-US" b="1"/>
              <a:t>Import Responses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C38C05-7FBE-87B7-8B10-C7EC743CA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3" t="1117"/>
          <a:stretch/>
        </p:blipFill>
        <p:spPr>
          <a:xfrm>
            <a:off x="2312840" y="11149443"/>
            <a:ext cx="6400800" cy="4368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325A5-E7EB-1480-0888-4EEEA9C8E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3DC21-7C07-E190-AC6F-D44069E19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6BC48-F82F-94B4-874E-9432999D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FDE4C0-77E6-88EC-7FAB-6E21E6CCA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51068" y="7930585"/>
            <a:ext cx="678532" cy="2482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714FD3-10F5-2ADE-B96A-E1BF72EF1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16014" y="82006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62A092-EF08-D391-57FA-546B13B0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978853" y="6738356"/>
            <a:ext cx="1003345" cy="3131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0CA55E-1F78-9502-C5D9-193BC80F8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66205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ACF56D-7B61-3E40-E4DF-EE802640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477860" y="63389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EE9294-2C43-4E34-5256-A63B74D2A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03636" y="6054183"/>
            <a:ext cx="297088" cy="2907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CBDC2-6568-160A-F0B2-61F22598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31567" y="13158373"/>
            <a:ext cx="2340907" cy="3861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906456-3A04-CCE4-F73C-3E86BBD54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55326" y="130594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71B43A-880A-97D2-FFF7-7C05A7EA8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18524" y="12685785"/>
            <a:ext cx="1558614" cy="396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13101B-42A8-A9D3-8529-8EA60C346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7360" y="124114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9F7757-D335-9C7B-F366-BAF21306C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312840" y="15034931"/>
            <a:ext cx="1090791" cy="34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424086-CE53-0CAD-B510-F46D414E7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64200" y="149152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E21C2-3DCC-128C-754C-DDC507751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955178" y="7953232"/>
            <a:ext cx="785212" cy="2482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392E12-9135-1671-5871-3F51B0CA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45524" y="82224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FBB9EE-54FC-2DAB-D073-9A9D84B1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903966" y="7859014"/>
            <a:ext cx="548641" cy="358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2D8436-1A84-BD97-6C5C-35DEC0B2D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03967" y="82224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14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5991-EF01-6824-DDC9-DEE58B60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84A4A7-63FE-D53A-C589-112AEFA7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Revise and Resubmit a Bid (Part 2 of 31)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3E031A-5F2B-0E28-A5BE-CC07DA62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Select </a:t>
            </a:r>
            <a:r>
              <a:rPr lang="en-US" b="1" dirty="0"/>
              <a:t>a method to receive </a:t>
            </a:r>
            <a:r>
              <a:rPr lang="en-US" dirty="0"/>
              <a:t>a </a:t>
            </a:r>
            <a:r>
              <a:rPr lang="en-US" b="1" dirty="0"/>
              <a:t>One-Time Code</a:t>
            </a:r>
            <a:r>
              <a:rPr lang="en-US" dirty="0"/>
              <a:t>. 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Only one method can be selected to receive the code.</a:t>
            </a:r>
            <a:r>
              <a:rPr lang="en-US" sz="2800" b="1" dirty="0"/>
              <a:t> </a:t>
            </a:r>
            <a:r>
              <a:rPr lang="en-US" sz="2800" dirty="0"/>
              <a:t>Follow steps 6 – 10 if selecting </a:t>
            </a:r>
            <a:r>
              <a:rPr lang="en-US" sz="2800" i="1" dirty="0"/>
              <a:t>Send to Email Address </a:t>
            </a:r>
            <a:r>
              <a:rPr lang="en-US" sz="2800" dirty="0"/>
              <a:t>on </a:t>
            </a:r>
            <a:r>
              <a:rPr lang="en-US" sz="2800" i="1" dirty="0"/>
              <a:t>Record</a:t>
            </a:r>
            <a:r>
              <a:rPr lang="en-US" sz="2800" dirty="0"/>
              <a:t>. </a:t>
            </a:r>
            <a:r>
              <a:rPr lang="en-US" sz="2800"/>
              <a:t>Skip to 11 – 15 if selecting </a:t>
            </a:r>
            <a:r>
              <a:rPr lang="en-US" sz="2800" i="1"/>
              <a:t>Use a Mobile Authenticator Application </a:t>
            </a:r>
            <a:r>
              <a:rPr lang="en-US" sz="2800"/>
              <a:t>or skip to step 16 - 22 if selecting </a:t>
            </a:r>
            <a:r>
              <a:rPr lang="en-US" sz="2800" i="1"/>
              <a:t>Use a Mobile Phone Number</a:t>
            </a:r>
            <a:r>
              <a:rPr lang="en-US" sz="2800"/>
              <a:t>. </a:t>
            </a:r>
            <a:r>
              <a:rPr lang="en-US" sz="2800" dirty="0"/>
              <a:t>Once completed, skip to step 23.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F0C3-5FF9-376D-727E-CAE88A9830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093609" y="7031392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133" y="9734184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049B8-EE9F-DE58-CBFF-F7AFE3FB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130B3-97C9-389C-CB33-2B4130558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17A3-14C8-C440-F66F-CA3B7CA4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6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2F137-1985-A94B-8332-85A2172E3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9FC5A8-2D2F-6B99-FAA9-C9CA136E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29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CF713-CA28-7EE2-DE11-FA21EF6BF9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A4527B4F-C8F6-6770-9900-EEEEACEBAB7A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85"/>
            </a:pPr>
            <a:r>
              <a:rPr lang="en-US" dirty="0"/>
              <a:t>Select a </a:t>
            </a:r>
            <a:r>
              <a:rPr lang="en-US" b="1" dirty="0"/>
              <a:t>File Action*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/>
              <a:t>Enter a </a:t>
            </a:r>
            <a:r>
              <a:rPr lang="en-US" b="1" dirty="0"/>
              <a:t>File Description*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/>
              <a:t>Select an option for </a:t>
            </a:r>
            <a:r>
              <a:rPr lang="en-US" b="1" dirty="0"/>
              <a:t>Email Me When My File Is Ready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 dirty="0"/>
              <a:t>Click </a:t>
            </a:r>
            <a:r>
              <a:rPr lang="en-US" b="1" dirty="0"/>
              <a:t>Choose File </a:t>
            </a:r>
            <a:r>
              <a:rPr lang="en-US" dirty="0"/>
              <a:t>for </a:t>
            </a:r>
            <a:r>
              <a:rPr lang="en-US" b="1" dirty="0"/>
              <a:t>File Name*</a:t>
            </a:r>
            <a:r>
              <a:rPr lang="en-US" dirty="0"/>
              <a:t>. </a:t>
            </a:r>
          </a:p>
          <a:p>
            <a:pPr marL="800100">
              <a:spcBef>
                <a:spcPts val="733"/>
              </a:spcBef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DB654-4DF9-0E54-A434-92B91611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641392"/>
            <a:ext cx="10058400" cy="6384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5A7946-4613-3CDE-9CAF-857CC3D98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7583" y="8983612"/>
            <a:ext cx="5305618" cy="599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24674C-D365-2431-387A-BEC73505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8942" y="109814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844768-8FC8-973C-7EA7-E840B089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57582" y="8078606"/>
            <a:ext cx="1628967" cy="6687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688087-F6BB-7E61-08E8-505FD49FE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86549" y="81386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5BED3-A647-1C3E-EDA1-396C98F81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79142-3A0B-3A4C-BA72-FEA9FF59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E01DE-0470-5822-7E97-18D164F8A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DDC401-CCC8-FF1A-A3AC-ED3E5CAE6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7582" y="11011758"/>
            <a:ext cx="3774823" cy="4879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F9748E-D153-24C4-0E11-00521FCE5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8942" y="90084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92DED98-7020-0948-0CE0-42ACA1CF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3179" y="96898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FE84CC-2854-EF11-31A4-CAB4A708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0433" y="9727220"/>
            <a:ext cx="2662746" cy="4739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246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14EE-4D74-D582-F2E1-C378A8A3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5EE732-E17B-4DA4-A33E-C5B3759F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30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450E7-8BE4-69E3-2228-0EEEC8FB73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8F3CD8FE-B28D-1125-269E-35802117E8FA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89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your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89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800100">
              <a:spcBef>
                <a:spcPts val="733"/>
              </a:spcBef>
              <a:defRPr/>
            </a:pPr>
            <a:endParaRPr lang="en-US" sz="2800">
              <a:solidFill>
                <a:prstClr val="black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8AF02F5-CAA3-179D-B747-6BAC7E87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3777831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3330FA-9F68-BB7B-8958-9E9BB205F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1"/>
            </a:pPr>
            <a:r>
              <a:rPr lang="en-US"/>
              <a:t>Verify the </a:t>
            </a:r>
            <a:r>
              <a:rPr lang="en-US" b="1"/>
              <a:t>File </a:t>
            </a:r>
            <a:r>
              <a:rPr lang="en-US"/>
              <a:t>is loaded.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>
                <a:solidFill>
                  <a:srgbClr val="000000"/>
                </a:solidFill>
              </a:rPr>
              <a:t>The file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loaded should be either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.xlsx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  <a:endParaRPr lang="en-US"/>
          </a:p>
          <a:p>
            <a:pPr marL="742950" indent="-742950">
              <a:buFont typeface="+mj-lt"/>
              <a:buAutoNum type="arabicPeriod" startAt="92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42B1D8-DC97-D3A2-215A-C05A324D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09" y="11054376"/>
            <a:ext cx="8229600" cy="4302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E605EA-42D3-2299-CA0C-9C520FF64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674" y="7504758"/>
            <a:ext cx="7198917" cy="943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0B6167-5DA9-D161-9431-DDA4C0752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65772" y="76634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02CE5A-1688-E47D-7AAE-954292E52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58538" y="6307687"/>
            <a:ext cx="1965697" cy="79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1E21A33-21A0-8D33-4AF4-98D825F39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9194" y="64328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E524A-248B-F532-6B40-8598E242C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3A0D5-506A-532A-88AA-F35E327A6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CCE9B-8588-424B-B09A-AF8667B9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2F3C8F-A458-D3B9-3C0A-89065579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872288" y="13649325"/>
            <a:ext cx="2585702" cy="323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3AD4C2-72B7-AD34-4B82-3CAE7FB6B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79079" y="131006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5ED45-FFBA-388C-C74E-57CA4CA2D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72422" y="14806612"/>
            <a:ext cx="1194436" cy="472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78F126-813B-C154-3F7F-8DDA34FD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23782" y="147684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398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DFCF4-FEE9-F08B-4FBA-46E6BDE8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0E1B58-A0C4-9980-65E3-8814A49F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Revise and Resubmit a Bid (Part 31 of 31)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6E4B4-6198-0D7C-C63F-0054B6FEB7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E22DA0-A73A-5C73-1ABB-C9E9EF455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3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Items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display answers from the imported file. </a:t>
            </a:r>
            <a:endParaRPr lang="en-US"/>
          </a:p>
          <a:p>
            <a:pPr marL="742950" indent="-742950">
              <a:buFont typeface="+mj-lt"/>
              <a:buAutoNum type="arabicPeriod" startAt="94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0477B-5183-7C00-8CB1-D92995F03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34" y="5812694"/>
            <a:ext cx="10058400" cy="7791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757147F-8215-46FD-BDA8-6B3A3C9E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2200" y="5923675"/>
            <a:ext cx="2947550" cy="6014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1A52B7-84EC-5802-8120-D5E37ADA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93560" y="59500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B560E-0E34-FD4C-4A4E-42A90DE2E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0803" y="13237029"/>
            <a:ext cx="1038054" cy="2467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4A405B-0173-3E2E-D001-D1C56A7A7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75510" y="134837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E7337-DE76-E9CC-D106-707F2E2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DD91E-7745-6974-BA83-0283451F5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A49E2-65DD-8ACD-03C4-099718F45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4FF85FDC-3E2B-9D77-0957-EB3FE8CCC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01C62D-1C4E-C74E-14DF-730BEE12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7762A3-69A6-C59B-92AF-A12A60B790F0}"/>
              </a:ext>
            </a:extLst>
          </p:cNvPr>
          <p:cNvSpPr txBox="1"/>
          <p:nvPr/>
        </p:nvSpPr>
        <p:spPr>
          <a:xfrm>
            <a:off x="1918591" y="14712910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revised and resubmitted a bid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60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Revise and Resubmit a Bid (Part 3 of 31)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Send to Email Address on Record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Click </a:t>
            </a:r>
            <a:r>
              <a:rPr lang="en-US" b="1"/>
              <a:t>Login</a:t>
            </a:r>
            <a:endParaRPr lang="en-US"/>
          </a:p>
          <a:p>
            <a:pPr marL="742950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Revise and Resubmit a Bid (Part 4 of 31)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 dirty="0">
                <a:solidFill>
                  <a:srgbClr val="242424"/>
                </a:solidFill>
              </a:rPr>
              <a:t>Receive and make note of the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 dirty="0">
                <a:solidFill>
                  <a:srgbClr val="242424"/>
                </a:solidFill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The verification code is only valid for 20 minutes.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CA" dirty="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Skip to Step 24 to continue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7291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66608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30439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6610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2480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Revise and Resubmit a Bid (Part 5 of 31)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Revise and Resubmit a Bid (Part 6 of 31)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 dirty="0">
                <a:solidFill>
                  <a:srgbClr val="242424"/>
                </a:solidFill>
              </a:rPr>
              <a:t>Enter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Device Name</a:t>
            </a:r>
            <a:r>
              <a:rPr lang="en-US" dirty="0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069330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1954141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879985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3801866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19024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2880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3751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Revise and Resubmit a Bid (Part 7 of 31)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Revise and Resubmit a Bid (Part 8 of 31)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30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</a:t>
            </a:r>
            <a:r>
              <a:rPr lang="en-US"/>
              <a:t>*.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9016826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9999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0C2C0A-5759-4325-9CA8-002BAC6F3B92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d5ae7cb-5eaa-45bd-87a9-9ecdfd4d7a10"/>
    <ds:schemaRef ds:uri="91b022cc-d96d-4c7a-a6ef-47af526da2c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1581</Words>
  <Application>Microsoft Office PowerPoint</Application>
  <PresentationFormat>Custom</PresentationFormat>
  <Paragraphs>412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Job Aid Template</vt:lpstr>
      <vt:lpstr>1_Administrative</vt:lpstr>
      <vt:lpstr>Revise and Resubmit a Bid</vt:lpstr>
      <vt:lpstr>Revise and Resubmit a Bid (Part 1 of 31)</vt:lpstr>
      <vt:lpstr>Revise and Resubmit a Bid (Part 2 of 31)</vt:lpstr>
      <vt:lpstr>Revise and Resubmit a Bid (Part 3 of 31)</vt:lpstr>
      <vt:lpstr>Revise and Resubmit a Bid (Part 4 of 31)</vt:lpstr>
      <vt:lpstr>Revise and Resubmit a Bid (Part 5 of 31)</vt:lpstr>
      <vt:lpstr>Revise and Resubmit a Bid (Part 6 of 31)</vt:lpstr>
      <vt:lpstr>Revise and Resubmit a Bid (Part 7 of 31)</vt:lpstr>
      <vt:lpstr>Revise and Resubmit a Bid (Part 8 of 31)</vt:lpstr>
      <vt:lpstr>Revise and Resubmit a Bid (Part 9 of 31)</vt:lpstr>
      <vt:lpstr>Revise and Resubmit a Bid (Part 10 of 31)</vt:lpstr>
      <vt:lpstr>Revise and Resubmit a Bid (Part 11 of 31)</vt:lpstr>
      <vt:lpstr>Revise and Resubmit a Bid (Part 12 of 31)</vt:lpstr>
      <vt:lpstr>Revise and Resubmit a Bid (Part 13 of 31)</vt:lpstr>
      <vt:lpstr>Revise and Resubmit a Bid (Part 14 of 31)</vt:lpstr>
      <vt:lpstr>Revise and Resubmit a Bid (Part 15 of 31)</vt:lpstr>
      <vt:lpstr>Revise and Resubmit a Bid (Part 16 of 31)</vt:lpstr>
      <vt:lpstr>Revise and Resubmit a Bid (Part 17 of 31)</vt:lpstr>
      <vt:lpstr>Revise and Resubmit a Bid (Part 18 of 31)</vt:lpstr>
      <vt:lpstr>Revise and Resubmit a Bid (Part 19 of 31)</vt:lpstr>
      <vt:lpstr>Revise and Resubmit a Bid (Part 20 of 31)</vt:lpstr>
      <vt:lpstr>Revise and Resubmit a Bid (Part 21 of 31)</vt:lpstr>
      <vt:lpstr>Revise and Resubmit a Bid (Part 22 of 31)</vt:lpstr>
      <vt:lpstr>Revise and Resubmit a Bid (Part 23 of 31)</vt:lpstr>
      <vt:lpstr>Revise and Resubmit a Bid (Part 24 of 31)</vt:lpstr>
      <vt:lpstr>Revise and Resubmit a Bid (Part 25 of 31)</vt:lpstr>
      <vt:lpstr>Revise and Resubmit a Bid (Part 26 of 31)</vt:lpstr>
      <vt:lpstr>Revise and Resubmit a Bid (Part 27 of 31)</vt:lpstr>
      <vt:lpstr>Revise and Resubmit a Bid (Part 28 of 31)</vt:lpstr>
      <vt:lpstr>Revise and Resubmit a Bid (Part 29 of 31)</vt:lpstr>
      <vt:lpstr>Revise and Resubmit a Bid (Part 30 of 31)</vt:lpstr>
      <vt:lpstr>Revise and Resubmit a Bid (Part 31 of 31)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</cp:revision>
  <cp:lastPrinted>2024-05-14T19:49:44Z</cp:lastPrinted>
  <dcterms:created xsi:type="dcterms:W3CDTF">2024-01-04T16:25:20Z</dcterms:created>
  <dcterms:modified xsi:type="dcterms:W3CDTF">2025-09-24T15:37:25Z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