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5"/>
  </p:notesMasterIdLst>
  <p:sldIdLst>
    <p:sldId id="355" r:id="rId6"/>
    <p:sldId id="441" r:id="rId7"/>
    <p:sldId id="496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504" r:id="rId16"/>
    <p:sldId id="478" r:id="rId17"/>
    <p:sldId id="477" r:id="rId18"/>
    <p:sldId id="482" r:id="rId19"/>
    <p:sldId id="485" r:id="rId20"/>
    <p:sldId id="488" r:id="rId21"/>
    <p:sldId id="483" r:id="rId22"/>
    <p:sldId id="480" r:id="rId23"/>
    <p:sldId id="489" r:id="rId24"/>
  </p:sldIdLst>
  <p:sldSz cx="12192000" cy="16256000"/>
  <p:notesSz cx="7315200" cy="96012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EBC4DAA8-D2BD-D97C-4468-DD09B5EC47F9}" name="Bhagam, Madhavi" initials="MB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21CB5E89-69F6-446B-AEC5-A21BB3B32D44}"/>
    <pc:docChg chg="undo custSel modSld">
      <pc:chgData name="Navas, Andrea" userId="8ab5f365-19e7-467e-867f-923a8cab8b55" providerId="ADAL" clId="{21CB5E89-69F6-446B-AEC5-A21BB3B32D44}" dt="2025-09-24T15:36:47.497" v="18" actId="11"/>
      <pc:docMkLst>
        <pc:docMk/>
      </pc:docMkLst>
      <pc:sldChg chg="modSp mod">
        <pc:chgData name="Navas, Andrea" userId="8ab5f365-19e7-467e-867f-923a8cab8b55" providerId="ADAL" clId="{21CB5E89-69F6-446B-AEC5-A21BB3B32D44}" dt="2025-09-24T15:36:47.497" v="18" actId="11"/>
        <pc:sldMkLst>
          <pc:docMk/>
          <pc:sldMk cId="2421307594" sldId="512"/>
        </pc:sldMkLst>
        <pc:spChg chg="mod">
          <ac:chgData name="Navas, Andrea" userId="8ab5f365-19e7-467e-867f-923a8cab8b55" providerId="ADAL" clId="{21CB5E89-69F6-446B-AEC5-A21BB3B32D44}" dt="2025-09-24T15:36:21.787" v="3" actId="1076"/>
          <ac:spMkLst>
            <pc:docMk/>
            <pc:sldMk cId="2421307594" sldId="512"/>
            <ac:spMk id="4" creationId="{FDB5D1F2-E1E5-FFBC-E853-D56B9C4CD510}"/>
          </ac:spMkLst>
        </pc:spChg>
        <pc:spChg chg="mod">
          <ac:chgData name="Navas, Andrea" userId="8ab5f365-19e7-467e-867f-923a8cab8b55" providerId="ADAL" clId="{21CB5E89-69F6-446B-AEC5-A21BB3B32D44}" dt="2025-09-24T15:36:47.497" v="18" actId="11"/>
          <ac:spMkLst>
            <pc:docMk/>
            <pc:sldMk cId="2421307594" sldId="512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36:33.087" v="13" actId="1036"/>
          <ac:spMkLst>
            <pc:docMk/>
            <pc:sldMk cId="2421307594" sldId="512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36:33.087" v="13" actId="1036"/>
          <ac:spMkLst>
            <pc:docMk/>
            <pc:sldMk cId="2421307594" sldId="512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36:33.087" v="13" actId="1036"/>
          <ac:spMkLst>
            <pc:docMk/>
            <pc:sldMk cId="2421307594" sldId="512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36:33.087" v="13" actId="1036"/>
          <ac:spMkLst>
            <pc:docMk/>
            <pc:sldMk cId="2421307594" sldId="512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36:33.087" v="13" actId="1036"/>
          <ac:picMkLst>
            <pc:docMk/>
            <pc:sldMk cId="2421307594" sldId="512"/>
            <ac:picMk id="7" creationId="{C33047A2-6146-BFCA-C842-68675EF5CE39}"/>
          </ac:picMkLst>
        </pc:picChg>
      </pc:sldChg>
    </pc:docChg>
  </pc:docChgLst>
  <pc:docChgLst>
    <pc:chgData name="Navas, Andrea" userId="8ab5f365-19e7-467e-867f-923a8cab8b55" providerId="ADAL" clId="{E95CF399-6B31-4587-AD93-2D6EDE33AD3B}"/>
    <pc:docChg chg="addSld delSld modSld">
      <pc:chgData name="Navas, Andrea" userId="8ab5f365-19e7-467e-867f-923a8cab8b55" providerId="ADAL" clId="{E95CF399-6B31-4587-AD93-2D6EDE33AD3B}" dt="2025-07-29T22:47:14.568" v="12" actId="20577"/>
      <pc:docMkLst>
        <pc:docMk/>
      </pc:docMkLst>
      <pc:sldChg chg="modSp add mod">
        <pc:chgData name="Navas, Andrea" userId="8ab5f365-19e7-467e-867f-923a8cab8b55" providerId="ADAL" clId="{E95CF399-6B31-4587-AD93-2D6EDE33AD3B}" dt="2025-07-29T22:46:46.252" v="6" actId="20577"/>
        <pc:sldMkLst>
          <pc:docMk/>
          <pc:sldMk cId="3631838683" sldId="452"/>
        </pc:sldMkLst>
      </pc:sldChg>
      <pc:sldChg chg="modSp">
        <pc:chgData name="Navas, Andrea" userId="8ab5f365-19e7-467e-867f-923a8cab8b55" providerId="ADAL" clId="{E95CF399-6B31-4587-AD93-2D6EDE33AD3B}" dt="2025-07-29T22:45:54.577" v="4"/>
        <pc:sldMkLst>
          <pc:docMk/>
          <pc:sldMk cId="1811302123" sldId="483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2165750756" sldId="497"/>
        </pc:sldMkLst>
      </pc:sldChg>
      <pc:sldChg chg="modSp add mod">
        <pc:chgData name="Navas, Andrea" userId="8ab5f365-19e7-467e-867f-923a8cab8b55" providerId="ADAL" clId="{E95CF399-6B31-4587-AD93-2D6EDE33AD3B}" dt="2025-07-29T22:47:09.950" v="11" actId="20577"/>
        <pc:sldMkLst>
          <pc:docMk/>
          <pc:sldMk cId="3233365172" sldId="497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526625805" sldId="498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3513440733" sldId="499"/>
        </pc:sldMkLst>
      </pc:sldChg>
      <pc:sldChg chg="modSp add mod">
        <pc:chgData name="Navas, Andrea" userId="8ab5f365-19e7-467e-867f-923a8cab8b55" providerId="ADAL" clId="{E95CF399-6B31-4587-AD93-2D6EDE33AD3B}" dt="2025-07-29T22:47:06.326" v="10" actId="20577"/>
        <pc:sldMkLst>
          <pc:docMk/>
          <pc:sldMk cId="1081106892" sldId="500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2414459290" sldId="500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3729012401" sldId="501"/>
        </pc:sldMkLst>
      </pc:sldChg>
      <pc:sldChg chg="modSp add mod">
        <pc:chgData name="Navas, Andrea" userId="8ab5f365-19e7-467e-867f-923a8cab8b55" providerId="ADAL" clId="{E95CF399-6B31-4587-AD93-2D6EDE33AD3B}" dt="2025-07-29T22:47:14.568" v="12" actId="20577"/>
        <pc:sldMkLst>
          <pc:docMk/>
          <pc:sldMk cId="1989621831" sldId="502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3233365172" sldId="502"/>
        </pc:sldMkLst>
      </pc:sldChg>
      <pc:sldChg chg="del">
        <pc:chgData name="Navas, Andrea" userId="8ab5f365-19e7-467e-867f-923a8cab8b55" providerId="ADAL" clId="{E95CF399-6B31-4587-AD93-2D6EDE33AD3B}" dt="2025-07-29T22:45:24.844" v="0" actId="47"/>
        <pc:sldMkLst>
          <pc:docMk/>
          <pc:sldMk cId="1019624798" sldId="503"/>
        </pc:sldMkLst>
      </pc:sldChg>
      <pc:sldChg chg="modSp mod">
        <pc:chgData name="Navas, Andrea" userId="8ab5f365-19e7-467e-867f-923a8cab8b55" providerId="ADAL" clId="{E95CF399-6B31-4587-AD93-2D6EDE33AD3B}" dt="2025-07-29T22:45:37.540" v="3" actId="20577"/>
        <pc:sldMkLst>
          <pc:docMk/>
          <pc:sldMk cId="2430910334" sldId="504"/>
        </pc:sldMkLst>
      </pc:sldChg>
      <pc:sldChg chg="modSp add mod">
        <pc:chgData name="Navas, Andrea" userId="8ab5f365-19e7-467e-867f-923a8cab8b55" providerId="ADAL" clId="{E95CF399-6B31-4587-AD93-2D6EDE33AD3B}" dt="2025-07-29T22:47:03.070" v="9" actId="20577"/>
        <pc:sldMkLst>
          <pc:docMk/>
          <pc:sldMk cId="2414459290" sldId="510"/>
        </pc:sldMkLst>
      </pc:sldChg>
      <pc:sldChg chg="modSp add mod">
        <pc:chgData name="Navas, Andrea" userId="8ab5f365-19e7-467e-867f-923a8cab8b55" providerId="ADAL" clId="{E95CF399-6B31-4587-AD93-2D6EDE33AD3B}" dt="2025-07-29T22:46:54.808" v="7" actId="20577"/>
        <pc:sldMkLst>
          <pc:docMk/>
          <pc:sldMk cId="2421307594" sldId="512"/>
        </pc:sldMkLst>
      </pc:sldChg>
      <pc:sldChg chg="modSp add mod">
        <pc:chgData name="Navas, Andrea" userId="8ab5f365-19e7-467e-867f-923a8cab8b55" providerId="ADAL" clId="{E95CF399-6B31-4587-AD93-2D6EDE33AD3B}" dt="2025-07-29T22:46:59.260" v="8" actId="20577"/>
        <pc:sldMkLst>
          <pc:docMk/>
          <pc:sldMk cId="308001890" sldId="513"/>
        </pc:sldMkLst>
      </pc:sldChg>
    </pc:docChg>
  </pc:docChgLst>
  <pc:docChgLst>
    <pc:chgData name="Navas, Andrea" userId="8ab5f365-19e7-467e-867f-923a8cab8b55" providerId="ADAL" clId="{94833105-5AD8-405C-9118-FCEF779F6258}"/>
    <pc:docChg chg="addSld delSld modSld">
      <pc:chgData name="Navas, Andrea" userId="8ab5f365-19e7-467e-867f-923a8cab8b55" providerId="ADAL" clId="{94833105-5AD8-405C-9118-FCEF779F6258}" dt="2025-06-18T14:14:44.604" v="2" actId="47"/>
      <pc:docMkLst>
        <pc:docMk/>
      </pc:docMkLst>
      <pc:sldChg chg="modSp mod">
        <pc:chgData name="Navas, Andrea" userId="8ab5f365-19e7-467e-867f-923a8cab8b55" providerId="ADAL" clId="{94833105-5AD8-405C-9118-FCEF779F6258}" dt="2025-06-18T14:11:53.814" v="0" actId="114"/>
        <pc:sldMkLst>
          <pc:docMk/>
          <pc:sldMk cId="1339528299" sldId="355"/>
        </pc:sldMkLst>
      </pc:sldChg>
      <pc:sldChg chg="del">
        <pc:chgData name="Navas, Andrea" userId="8ab5f365-19e7-467e-867f-923a8cab8b55" providerId="ADAL" clId="{94833105-5AD8-405C-9118-FCEF779F6258}" dt="2025-06-18T14:14:44.604" v="2" actId="47"/>
        <pc:sldMkLst>
          <pc:docMk/>
          <pc:sldMk cId="2549055292" sldId="486"/>
        </pc:sldMkLst>
      </pc:sldChg>
      <pc:sldChg chg="add">
        <pc:chgData name="Navas, Andrea" userId="8ab5f365-19e7-467e-867f-923a8cab8b55" providerId="ADAL" clId="{94833105-5AD8-405C-9118-FCEF779F6258}" dt="2025-06-18T14:14:40.345" v="1"/>
        <pc:sldMkLst>
          <pc:docMk/>
          <pc:sldMk cId="3712155629" sldId="489"/>
        </pc:sldMkLst>
      </pc:sldChg>
    </pc:docChg>
  </pc:docChgLst>
  <pc:docChgLst>
    <pc:chgData name="Navas, Andrea" userId="8ab5f365-19e7-467e-867f-923a8cab8b55" providerId="ADAL" clId="{FB7A2F61-A59A-465B-A419-B48E63ADC692}"/>
    <pc:docChg chg="undo custSel modSld">
      <pc:chgData name="Navas, Andrea" userId="8ab5f365-19e7-467e-867f-923a8cab8b55" providerId="ADAL" clId="{FB7A2F61-A59A-465B-A419-B48E63ADC692}" dt="2025-06-03T19:13:42.093" v="16" actId="13244"/>
      <pc:docMkLst>
        <pc:docMk/>
      </pc:docMkLst>
      <pc:sldChg chg="addSp delSp modSp mod">
        <pc:chgData name="Navas, Andrea" userId="8ab5f365-19e7-467e-867f-923a8cab8b55" providerId="ADAL" clId="{FB7A2F61-A59A-465B-A419-B48E63ADC692}" dt="2025-06-03T19:13:42.093" v="16" actId="13244"/>
        <pc:sldMkLst>
          <pc:docMk/>
          <pc:sldMk cId="4115086735" sldId="441"/>
        </pc:sldMkLst>
      </pc:sldChg>
    </pc:docChg>
  </pc:docChgLst>
  <pc:docChgLst>
    <pc:chgData name="Navas, Andrea" userId="8ab5f365-19e7-467e-867f-923a8cab8b55" providerId="ADAL" clId="{DD1315A7-300B-407B-ACC2-FCB3073DCA99}"/>
    <pc:docChg chg="modSld">
      <pc:chgData name="Navas, Andrea" userId="8ab5f365-19e7-467e-867f-923a8cab8b55" providerId="ADAL" clId="{DD1315A7-300B-407B-ACC2-FCB3073DCA99}" dt="2025-07-22T14:57:14.458" v="6" actId="20577"/>
      <pc:docMkLst>
        <pc:docMk/>
      </pc:docMkLst>
      <pc:sldChg chg="modSp mod">
        <pc:chgData name="Navas, Andrea" userId="8ab5f365-19e7-467e-867f-923a8cab8b55" providerId="ADAL" clId="{DD1315A7-300B-407B-ACC2-FCB3073DCA99}" dt="2025-07-22T14:57:14.458" v="6" actId="20577"/>
        <pc:sldMkLst>
          <pc:docMk/>
          <pc:sldMk cId="238288254" sldId="496"/>
        </pc:sldMkLst>
      </pc:sldChg>
      <pc:sldChg chg="modSp mod">
        <pc:chgData name="Navas, Andrea" userId="8ab5f365-19e7-467e-867f-923a8cab8b55" providerId="ADAL" clId="{DD1315A7-300B-407B-ACC2-FCB3073DCA99}" dt="2025-07-15T16:19:18.886" v="1" actId="13244"/>
        <pc:sldMkLst>
          <pc:docMk/>
          <pc:sldMk cId="2165750756" sldId="497"/>
        </pc:sldMkLst>
      </pc:sldChg>
      <pc:sldChg chg="modSp mod">
        <pc:chgData name="Navas, Andrea" userId="8ab5f365-19e7-467e-867f-923a8cab8b55" providerId="ADAL" clId="{DD1315A7-300B-407B-ACC2-FCB3073DCA99}" dt="2025-07-15T16:19:32.943" v="2" actId="13244"/>
        <pc:sldMkLst>
          <pc:docMk/>
          <pc:sldMk cId="2430910334" sldId="504"/>
        </pc:sldMkLst>
      </pc:sldChg>
    </pc:docChg>
  </pc:docChgLst>
  <pc:docChgLst>
    <pc:chgData name="Swartout, Darcy" userId="1c015fc4-41a8-4efb-8017-be6f6fc86c37" providerId="ADAL" clId="{654D002E-490B-46C8-B0BE-CB569A6D0A09}"/>
    <pc:docChg chg="modMainMaster">
      <pc:chgData name="Swartout, Darcy" userId="1c015fc4-41a8-4efb-8017-be6f6fc86c37" providerId="ADAL" clId="{654D002E-490B-46C8-B0BE-CB569A6D0A09}" dt="2025-09-08T18:49:51.098" v="0"/>
      <pc:docMkLst>
        <pc:docMk/>
      </pc:docMkLst>
      <pc:sldMasterChg chg="modSldLayout">
        <pc:chgData name="Swartout, Darcy" userId="1c015fc4-41a8-4efb-8017-be6f6fc86c37" providerId="ADAL" clId="{654D002E-490B-46C8-B0BE-CB569A6D0A09}" dt="2025-09-08T18:49:51.098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654D002E-490B-46C8-B0BE-CB569A6D0A09}" dt="2025-09-08T18:49:51.098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654D002E-490B-46C8-B0BE-CB569A6D0A09}" dt="2025-09-08T18:49:51.098" v="0"/>
            <ac:spMkLst>
              <pc:docMk/>
              <pc:sldMasterMk cId="626881921" sldId="2147483711"/>
              <pc:sldLayoutMk cId="2932939049" sldId="2147483714"/>
              <ac:spMk id="9" creationId="{841BB56F-9E7A-C524-BC03-1293E4D3C4F9}"/>
            </ac:spMkLst>
          </pc:spChg>
        </pc:sldLayoutChg>
      </pc:sldMasterChg>
    </pc:docChg>
  </pc:docChgLst>
  <pc:docChgLst>
    <pc:chgData name="Swartout, Darcy" userId="1c015fc4-41a8-4efb-8017-be6f6fc86c37" providerId="ADAL" clId="{EA7FB61D-1596-470D-A0B7-41A6E6997031}"/>
    <pc:docChg chg="modSld">
      <pc:chgData name="Swartout, Darcy" userId="1c015fc4-41a8-4efb-8017-be6f6fc86c37" providerId="ADAL" clId="{EA7FB61D-1596-470D-A0B7-41A6E6997031}" dt="2025-07-09T17:44:02.729" v="16" actId="962"/>
      <pc:docMkLst>
        <pc:docMk/>
      </pc:docMkLst>
      <pc:sldChg chg="modSp mod">
        <pc:chgData name="Swartout, Darcy" userId="1c015fc4-41a8-4efb-8017-be6f6fc86c37" providerId="ADAL" clId="{EA7FB61D-1596-470D-A0B7-41A6E6997031}" dt="2025-07-09T17:43:13.042" v="14" actId="1035"/>
        <pc:sldMkLst>
          <pc:docMk/>
          <pc:sldMk cId="2414459290" sldId="500"/>
        </pc:sldMkLst>
      </pc:sldChg>
      <pc:sldChg chg="modSp mod">
        <pc:chgData name="Swartout, Darcy" userId="1c015fc4-41a8-4efb-8017-be6f6fc86c37" providerId="ADAL" clId="{EA7FB61D-1596-470D-A0B7-41A6E6997031}" dt="2025-07-09T17:43:56.838" v="15" actId="962"/>
        <pc:sldMkLst>
          <pc:docMk/>
          <pc:sldMk cId="3233365172" sldId="502"/>
        </pc:sldMkLst>
      </pc:sldChg>
      <pc:sldChg chg="modSp mod">
        <pc:chgData name="Swartout, Darcy" userId="1c015fc4-41a8-4efb-8017-be6f6fc86c37" providerId="ADAL" clId="{EA7FB61D-1596-470D-A0B7-41A6E6997031}" dt="2025-07-09T17:44:02.729" v="16" actId="962"/>
        <pc:sldMkLst>
          <pc:docMk/>
          <pc:sldMk cId="2430910334" sldId="504"/>
        </pc:sldMkLst>
      </pc:sldChg>
    </pc:docChg>
  </pc:docChgLst>
  <pc:docChgLst>
    <pc:chgData name="Stewart, Alexandra" userId="S::alexandra.stewart@doas.ga.gov::3f324179-5079-4e8c-9567-70d9ee78726e" providerId="AD" clId="Web-{0F4C10FB-6708-98BF-BFAA-D357AE5129A3}"/>
    <pc:docChg chg="mod">
      <pc:chgData name="Stewart, Alexandra" userId="S::alexandra.stewart@doas.ga.gov::3f324179-5079-4e8c-9567-70d9ee78726e" providerId="AD" clId="Web-{0F4C10FB-6708-98BF-BFAA-D357AE5129A3}" dt="2025-07-06T19:42:03.324" v="0"/>
      <pc:docMkLst>
        <pc:docMk/>
      </pc:docMkLst>
    </pc:docChg>
  </pc:docChgLst>
  <pc:docChgLst>
    <pc:chgData name="Navas, Andrea" userId="8ab5f365-19e7-467e-867f-923a8cab8b55" providerId="ADAL" clId="{0C92BD91-40CC-45B8-9F51-1BDC3A158DBD}"/>
    <pc:docChg chg="undo custSel addSld delSld modSld">
      <pc:chgData name="Navas, Andrea" userId="8ab5f365-19e7-467e-867f-923a8cab8b55" providerId="ADAL" clId="{0C92BD91-40CC-45B8-9F51-1BDC3A158DBD}" dt="2025-07-08T20:40:17.365" v="418"/>
      <pc:docMkLst>
        <pc:docMk/>
      </pc:docMkLst>
      <pc:sldChg chg="addSp modSp mod">
        <pc:chgData name="Navas, Andrea" userId="8ab5f365-19e7-467e-867f-923a8cab8b55" providerId="ADAL" clId="{0C92BD91-40CC-45B8-9F51-1BDC3A158DBD}" dt="2025-06-27T21:01:27.886" v="4" actId="313"/>
        <pc:sldMkLst>
          <pc:docMk/>
          <pc:sldMk cId="1339528299" sldId="355"/>
        </pc:sldMkLst>
      </pc:sldChg>
      <pc:sldChg chg="modSp del mod">
        <pc:chgData name="Navas, Andrea" userId="8ab5f365-19e7-467e-867f-923a8cab8b55" providerId="ADAL" clId="{0C92BD91-40CC-45B8-9F51-1BDC3A158DBD}" dt="2025-07-02T20:31:46.804" v="159" actId="47"/>
        <pc:sldMkLst>
          <pc:docMk/>
          <pc:sldMk cId="3654868931" sldId="418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4115086735" sldId="441"/>
        </pc:sldMkLst>
      </pc:sldChg>
      <pc:sldChg chg="modSp del mod">
        <pc:chgData name="Navas, Andrea" userId="8ab5f365-19e7-467e-867f-923a8cab8b55" providerId="ADAL" clId="{0C92BD91-40CC-45B8-9F51-1BDC3A158DBD}" dt="2025-07-02T20:31:01.534" v="25" actId="47"/>
        <pc:sldMkLst>
          <pc:docMk/>
          <pc:sldMk cId="2254557619" sldId="451"/>
        </pc:sldMkLst>
      </pc:sldChg>
      <pc:sldChg chg="modSp del mod">
        <pc:chgData name="Navas, Andrea" userId="8ab5f365-19e7-467e-867f-923a8cab8b55" providerId="ADAL" clId="{0C92BD91-40CC-45B8-9F51-1BDC3A158DBD}" dt="2025-07-08T20:24:40.013" v="215" actId="47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2734799387" sldId="477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3375149928" sldId="478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2893036825" sldId="480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1651769982" sldId="482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1811302123" sldId="483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2549714505" sldId="485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2941095867" sldId="488"/>
        </pc:sldMkLst>
      </pc:sldChg>
      <pc:sldChg chg="modSp mod">
        <pc:chgData name="Navas, Andrea" userId="8ab5f365-19e7-467e-867f-923a8cab8b55" providerId="ADAL" clId="{0C92BD91-40CC-45B8-9F51-1BDC3A158DBD}" dt="2025-07-08T20:40:17.365" v="418"/>
        <pc:sldMkLst>
          <pc:docMk/>
          <pc:sldMk cId="3712155629" sldId="489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238288254" sldId="496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2165750756" sldId="497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526625805" sldId="498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3513440733" sldId="499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2414459290" sldId="500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3729012401" sldId="501"/>
        </pc:sldMkLst>
      </pc:sldChg>
      <pc:sldChg chg="delSp modSp add mod">
        <pc:chgData name="Navas, Andrea" userId="8ab5f365-19e7-467e-867f-923a8cab8b55" providerId="ADAL" clId="{0C92BD91-40CC-45B8-9F51-1BDC3A158DBD}" dt="2025-07-08T20:40:17.365" v="418"/>
        <pc:sldMkLst>
          <pc:docMk/>
          <pc:sldMk cId="3233365172" sldId="502"/>
        </pc:sldMkLst>
      </pc:sldChg>
      <pc:sldChg chg="modSp add mod">
        <pc:chgData name="Navas, Andrea" userId="8ab5f365-19e7-467e-867f-923a8cab8b55" providerId="ADAL" clId="{0C92BD91-40CC-45B8-9F51-1BDC3A158DBD}" dt="2025-07-08T20:40:17.365" v="418"/>
        <pc:sldMkLst>
          <pc:docMk/>
          <pc:sldMk cId="1019624798" sldId="503"/>
        </pc:sldMkLst>
      </pc:sldChg>
      <pc:sldChg chg="addSp delSp modSp add mod">
        <pc:chgData name="Navas, Andrea" userId="8ab5f365-19e7-467e-867f-923a8cab8b55" providerId="ADAL" clId="{0C92BD91-40CC-45B8-9F51-1BDC3A158DBD}" dt="2025-07-08T20:40:17.365" v="418"/>
        <pc:sldMkLst>
          <pc:docMk/>
          <pc:sldMk cId="2430910334" sldId="504"/>
        </pc:sldMkLst>
      </pc:sldChg>
      <pc:sldChg chg="new del">
        <pc:chgData name="Navas, Andrea" userId="8ab5f365-19e7-467e-867f-923a8cab8b55" providerId="ADAL" clId="{0C92BD91-40CC-45B8-9F51-1BDC3A158DBD}" dt="2025-07-08T20:21:35.825" v="185" actId="680"/>
        <pc:sldMkLst>
          <pc:docMk/>
          <pc:sldMk cId="3626342696" sldId="505"/>
        </pc:sldMkLst>
      </pc:sldChg>
    </pc:docChg>
  </pc:docChgLst>
  <pc:docChgLst>
    <pc:chgData name="Swartout, Darcy" userId="1c015fc4-41a8-4efb-8017-be6f6fc86c37" providerId="ADAL" clId="{A87005E7-B192-47D0-9B0B-36E34B27D31A}"/>
    <pc:docChg chg="modSld">
      <pc:chgData name="Swartout, Darcy" userId="1c015fc4-41a8-4efb-8017-be6f6fc86c37" providerId="ADAL" clId="{A87005E7-B192-47D0-9B0B-36E34B27D31A}" dt="2025-07-11T19:08:07.301" v="1" actId="20577"/>
      <pc:docMkLst>
        <pc:docMk/>
      </pc:docMkLst>
      <pc:sldChg chg="modSp mod">
        <pc:chgData name="Swartout, Darcy" userId="1c015fc4-41a8-4efb-8017-be6f6fc86c37" providerId="ADAL" clId="{A87005E7-B192-47D0-9B0B-36E34B27D31A}" dt="2025-07-11T19:08:07.301" v="1" actId="20577"/>
        <pc:sldMkLst>
          <pc:docMk/>
          <pc:sldMk cId="4115086735" sldId="441"/>
        </pc:sldMkLst>
      </pc:sldChg>
    </pc:docChg>
  </pc:docChgLst>
  <pc:docChgLst>
    <pc:chgData name="Swartout, Darcy" userId="1c015fc4-41a8-4efb-8017-be6f6fc86c37" providerId="ADAL" clId="{CA1E23E9-1C9E-41F1-BFE9-8DBC9618015D}"/>
    <pc:docChg chg="modSld">
      <pc:chgData name="Swartout, Darcy" userId="1c015fc4-41a8-4efb-8017-be6f6fc86c37" providerId="ADAL" clId="{CA1E23E9-1C9E-41F1-BFE9-8DBC9618015D}" dt="2025-06-09T15:44:32.918" v="182" actId="114"/>
      <pc:docMkLst>
        <pc:docMk/>
      </pc:docMkLst>
      <pc:sldChg chg="modSp mod">
        <pc:chgData name="Swartout, Darcy" userId="1c015fc4-41a8-4efb-8017-be6f6fc86c37" providerId="ADAL" clId="{CA1E23E9-1C9E-41F1-BFE9-8DBC9618015D}" dt="2025-06-09T15:38:05.251" v="4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CA1E23E9-1C9E-41F1-BFE9-8DBC9618015D}" dt="2025-06-09T15:39:08.312" v="36" actId="20577"/>
        <pc:sldMkLst>
          <pc:docMk/>
          <pc:sldMk cId="4115086735" sldId="441"/>
        </pc:sldMkLst>
      </pc:sldChg>
      <pc:sldChg chg="modSp mod">
        <pc:chgData name="Swartout, Darcy" userId="1c015fc4-41a8-4efb-8017-be6f6fc86c37" providerId="ADAL" clId="{CA1E23E9-1C9E-41F1-BFE9-8DBC9618015D}" dt="2025-06-09T15:40:18.687" v="69" actId="20577"/>
        <pc:sldMkLst>
          <pc:docMk/>
          <pc:sldMk cId="2254557619" sldId="451"/>
        </pc:sldMkLst>
      </pc:sldChg>
      <pc:sldChg chg="modSp mod">
        <pc:chgData name="Swartout, Darcy" userId="1c015fc4-41a8-4efb-8017-be6f6fc86c37" providerId="ADAL" clId="{CA1E23E9-1C9E-41F1-BFE9-8DBC9618015D}" dt="2025-06-09T15:39:43.595" v="48" actId="20577"/>
        <pc:sldMkLst>
          <pc:docMk/>
          <pc:sldMk cId="3590479162" sldId="452"/>
        </pc:sldMkLst>
      </pc:sldChg>
      <pc:sldChg chg="modSp mod">
        <pc:chgData name="Swartout, Darcy" userId="1c015fc4-41a8-4efb-8017-be6f6fc86c37" providerId="ADAL" clId="{CA1E23E9-1C9E-41F1-BFE9-8DBC9618015D}" dt="2025-06-09T15:41:21.564" v="97" actId="1076"/>
        <pc:sldMkLst>
          <pc:docMk/>
          <pc:sldMk cId="2734799387" sldId="477"/>
        </pc:sldMkLst>
      </pc:sldChg>
      <pc:sldChg chg="modSp mod">
        <pc:chgData name="Swartout, Darcy" userId="1c015fc4-41a8-4efb-8017-be6f6fc86c37" providerId="ADAL" clId="{CA1E23E9-1C9E-41F1-BFE9-8DBC9618015D}" dt="2025-06-09T15:40:55.862" v="90" actId="1076"/>
        <pc:sldMkLst>
          <pc:docMk/>
          <pc:sldMk cId="3375149928" sldId="478"/>
        </pc:sldMkLst>
      </pc:sldChg>
      <pc:sldChg chg="modSp mod">
        <pc:chgData name="Swartout, Darcy" userId="1c015fc4-41a8-4efb-8017-be6f6fc86c37" providerId="ADAL" clId="{CA1E23E9-1C9E-41F1-BFE9-8DBC9618015D}" dt="2025-06-09T15:41:45.293" v="115" actId="20577"/>
        <pc:sldMkLst>
          <pc:docMk/>
          <pc:sldMk cId="1651769982" sldId="482"/>
        </pc:sldMkLst>
      </pc:sldChg>
      <pc:sldChg chg="modSp mod">
        <pc:chgData name="Swartout, Darcy" userId="1c015fc4-41a8-4efb-8017-be6f6fc86c37" providerId="ADAL" clId="{CA1E23E9-1C9E-41F1-BFE9-8DBC9618015D}" dt="2025-06-09T15:44:32.918" v="182" actId="114"/>
        <pc:sldMkLst>
          <pc:docMk/>
          <pc:sldMk cId="1811302123" sldId="483"/>
        </pc:sldMkLst>
      </pc:sldChg>
      <pc:sldChg chg="modSp mod">
        <pc:chgData name="Swartout, Darcy" userId="1c015fc4-41a8-4efb-8017-be6f6fc86c37" providerId="ADAL" clId="{CA1E23E9-1C9E-41F1-BFE9-8DBC9618015D}" dt="2025-06-09T15:42:38.367" v="154" actId="113"/>
        <pc:sldMkLst>
          <pc:docMk/>
          <pc:sldMk cId="2549714505" sldId="485"/>
        </pc:sldMkLst>
      </pc:sldChg>
      <pc:sldChg chg="modSp mod">
        <pc:chgData name="Swartout, Darcy" userId="1c015fc4-41a8-4efb-8017-be6f6fc86c37" providerId="ADAL" clId="{CA1E23E9-1C9E-41F1-BFE9-8DBC9618015D}" dt="2025-06-09T15:43:12.452" v="157" actId="1076"/>
        <pc:sldMkLst>
          <pc:docMk/>
          <pc:sldMk cId="2941095867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DA5D4-FDBC-F611-CA5F-D6A7C47D4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F302C-546C-5948-4585-9D92948FB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C2C6B-9433-AE00-372C-0A548F7C1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5DBF8-B837-DE79-4DAA-56BB164D1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DC1C-F15E-CB88-472A-C6F7BB73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E3B98-F3D8-466D-E1D0-89C6F48A0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ECBEE-2E09-52B6-9478-054BB0D34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B091B-E566-8004-1189-724AB1B19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AE481-1970-BE43-796D-44DE2782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7DF9C-A6C8-4EBF-41FF-0B9BEE960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85FA8-91CD-E82A-AB42-8DD4BAADC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81E6-9AA2-5C56-9217-01FB1AA9A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4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ED6C-C2BB-33C5-3942-495BB563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D49A5-2736-08EE-4B60-FA6544F8F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72106-4E41-891B-5740-9BE5F626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4685-389C-6F7C-81B0-907231661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B9E82-3F03-2908-0C59-DE66AE1F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CA04-E47C-D531-5F7B-44B0F6376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DA00-3827-6C09-B059-618978F14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96121-C2B6-7019-02A1-59DF5616C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F126-6FFA-8AD8-057E-ECEA88853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4BD09-DC9A-AE6A-B585-AA41D226E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EC0A6-98DD-5680-A675-CC153972A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42E85-64B3-E5DC-EBC8-45CF44CB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3C97-F68F-7AFC-C431-3934F95E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7473A-802A-BF5A-A741-16407E019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BAD69-6CB0-A3CF-7A5C-C7548368F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F56A-25D0-09F7-EC9F-CD1B20C8B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0581C-75B6-901E-97F6-4EC42FBF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2BFA9-DFE5-F84A-E318-ABBB1A15F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48D3E-C48E-1972-0BD5-F33DE527A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25DDE-F285-9EA4-C8D8-94B67C56C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A386-7182-756E-DA29-B3798896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0D8EA-9C20-A501-8C70-C2230553F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51849-89D6-DEC3-D24F-DC2D31D54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41426-166D-CC6B-5CC8-51B356043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41BB56F-9E7A-C524-BC03-1293E4D3C4F9}"/>
              </a:ext>
            </a:extLst>
          </p:cNvPr>
          <p:cNvSpPr txBox="1"/>
          <p:nvPr userDrawn="1"/>
        </p:nvSpPr>
        <p:spPr>
          <a:xfrm>
            <a:off x="318654" y="148914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Event Reports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a </a:t>
            </a:r>
            <a:r>
              <a:rPr lang="en-US" i="1">
                <a:latin typeface="Arial"/>
                <a:cs typeface="Arial"/>
              </a:rPr>
              <a:t>Supplier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Export Event Reports </a:t>
            </a:r>
            <a:r>
              <a:rPr lang="en-US">
                <a:latin typeface="Arial"/>
                <a:cs typeface="Arial"/>
              </a:rPr>
              <a:t>in </a:t>
            </a:r>
            <a:r>
              <a:rPr lang="en-US" i="1"/>
              <a:t>GA@WORK Marketplace for Suppliers</a:t>
            </a:r>
            <a:r>
              <a:rPr lang="en-US">
                <a:latin typeface="Arial"/>
                <a:cs typeface="Arial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r>
              <a:rPr lang="en-US"/>
              <a:t>Access </a:t>
            </a:r>
            <a:r>
              <a:rPr lang="en-US" b="1"/>
              <a:t>Sourcing</a:t>
            </a:r>
            <a:r>
              <a:rPr lang="en-US"/>
              <a:t>. </a:t>
            </a:r>
          </a:p>
          <a:p>
            <a:r>
              <a:rPr lang="en-US"/>
              <a:t>Search </a:t>
            </a:r>
            <a:r>
              <a:rPr lang="en-US" b="1"/>
              <a:t>Report</a:t>
            </a:r>
            <a:r>
              <a:rPr lang="en-US"/>
              <a:t>. </a:t>
            </a:r>
          </a:p>
          <a:p>
            <a:r>
              <a:rPr lang="en-US"/>
              <a:t>Report is exported in </a:t>
            </a:r>
            <a:r>
              <a:rPr lang="en-US" b="1"/>
              <a:t>GA@WORK Marketplace for Suppliers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Supplier Portal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Access Sourcing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0662" y="13675975"/>
            <a:ext cx="1677800" cy="771525"/>
          </a:xfrm>
        </p:spPr>
        <p:txBody>
          <a:bodyPr/>
          <a:lstStyle/>
          <a:p>
            <a:r>
              <a:rPr lang="en-US"/>
              <a:t>Search Report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7295" y="13675975"/>
            <a:ext cx="1993289" cy="939413"/>
          </a:xfrm>
        </p:spPr>
        <p:txBody>
          <a:bodyPr/>
          <a:lstStyle/>
          <a:p>
            <a:r>
              <a:rPr lang="en-US"/>
              <a:t>Report is Exported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9 of 18)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</a:t>
            </a:r>
            <a:r>
              <a:rPr lang="en-CA" dirty="0">
                <a:solidFill>
                  <a:srgbClr val="242424"/>
                </a:solidFill>
              </a:rPr>
              <a:t>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r>
              <a:rPr lang="en-CA" dirty="0">
                <a:solidFill>
                  <a:srgbClr val="242424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Export Event Reports (Part 10 of 18)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The </a:t>
            </a:r>
            <a:r>
              <a:rPr lang="en-US" b="1"/>
              <a:t>Homepage </a:t>
            </a:r>
            <a:r>
              <a:rPr lang="en-US"/>
              <a:t>is displayed.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BE0688-3CBD-C771-FA17-1A3A7DDF9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 </a:t>
            </a:r>
            <a:endParaRPr lang="en-US" b="1"/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Sourcing Events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Search Events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1CBB9-2864-A32E-B055-04E55C28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485453"/>
            <a:ext cx="10058400" cy="3450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DD1E1-5FC1-2343-A7D8-0F50902B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1963131"/>
            <a:ext cx="10058400" cy="1832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A40772-684D-0116-4B92-733E7AD3E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8280" y="12809476"/>
            <a:ext cx="1937656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BEBE70-2E3A-CD8D-D27A-2F6BA3AD2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62795" y="12781537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D360CB-B527-6C26-048E-DE1C16E1D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1963130"/>
            <a:ext cx="1038404" cy="9162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660DCB-A08C-E960-CCE2-25038AAC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8159" y="121659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A634E-348F-A222-FACA-D82753B73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3238" y="12215310"/>
            <a:ext cx="2976948" cy="4399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FEFFCE-F05F-F144-493C-C5769F7A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95906" y="12160959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99AB3-2C9D-2E98-EA89-324185FAE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77EB63-27D7-8384-2D08-1DA25F9B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11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6F4B6-5976-901F-60A6-DB7153AF3E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2E6B47-8DF1-7E1C-6BDE-D40E59817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Use the </a:t>
            </a:r>
            <a:r>
              <a:rPr lang="en-US" b="1"/>
              <a:t>Filters</a:t>
            </a:r>
            <a:r>
              <a:rPr lang="en-US"/>
              <a:t>, as applicable, to search for </a:t>
            </a:r>
            <a:r>
              <a:rPr lang="en-US" b="1"/>
              <a:t>Sourcing Events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Enter in field or use </a:t>
            </a:r>
            <a:r>
              <a:rPr lang="en-US" sz="2800" i="1"/>
              <a:t>magnifying glass </a:t>
            </a:r>
            <a:r>
              <a:rPr lang="en-US" sz="2800"/>
              <a:t>to search.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Search</a:t>
            </a:r>
            <a:r>
              <a:rPr lang="en-US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579C1E-F6F7-EFDB-D616-2E032AB9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05" y="4998740"/>
            <a:ext cx="9144000" cy="10349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C20C42-039F-D369-E103-6AE0BB84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73" y="5610224"/>
            <a:ext cx="8890529" cy="82877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A05AAC-FFBF-4393-F8D8-3195F5828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656" y="14785181"/>
            <a:ext cx="1204913" cy="4500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EE30E5-09BD-D439-4362-669E4968A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955602" y="94797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F7386E-A3C2-F0BA-72B2-C60437C0D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2016" y="147358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C4462-F5D6-B1E8-F7CD-BFCAE227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BC4E2-8D29-8BEC-DC25-55C0C7822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A755A-66D0-9BD1-2087-E99EE124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153C8-58A2-8BE3-591E-3C535C37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1CBA14-5FB8-1D16-431D-2822436E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12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8A11E-3B66-0ECD-E5A2-A0275B439E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10AA2D-5C49-B1EB-D42D-33040A071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Review the </a:t>
            </a:r>
            <a:r>
              <a:rPr lang="en-US" b="1"/>
              <a:t>Search Results</a:t>
            </a:r>
            <a:r>
              <a:rPr lang="en-US"/>
              <a:t>.</a:t>
            </a:r>
          </a:p>
          <a:p>
            <a:pPr marL="731520"/>
            <a:r>
              <a:rPr lang="en-US" sz="2800" b="1"/>
              <a:t>Note</a:t>
            </a:r>
            <a:r>
              <a:rPr lang="en-US" sz="2800"/>
              <a:t>: Conducting an </a:t>
            </a:r>
            <a:r>
              <a:rPr lang="en-US" sz="2800" i="1"/>
              <a:t>Advanced Search </a:t>
            </a:r>
            <a:r>
              <a:rPr lang="en-US" sz="2800"/>
              <a:t>and </a:t>
            </a:r>
            <a:r>
              <a:rPr lang="en-US" sz="2800" i="1"/>
              <a:t>Simple Search </a:t>
            </a:r>
            <a:r>
              <a:rPr lang="en-US" sz="2800"/>
              <a:t>will populate the same screen.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29DB1E-1401-D436-34F2-8BF60A6BC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666580"/>
            <a:ext cx="10058400" cy="23019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C6B239-7F41-DAE7-16CB-0B5E9275B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Respond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Export Event</a:t>
            </a:r>
            <a:r>
              <a:rPr lang="en-US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29F8B6-E010-DFDA-4807-3F77183BB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96"/>
          <a:stretch/>
        </p:blipFill>
        <p:spPr>
          <a:xfrm>
            <a:off x="1523999" y="10511430"/>
            <a:ext cx="9144000" cy="4806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6ED346-DA29-31BD-ACBE-764704F6F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094" y="5515336"/>
            <a:ext cx="7063250" cy="32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F1613E-7595-941B-E8D9-86098D448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7716" y="12112704"/>
            <a:ext cx="2344994" cy="7478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8621C3-3068-2A3A-944A-4FA9B7AE1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0" y="14087923"/>
            <a:ext cx="4591050" cy="747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CD19CB-3465-F2F3-0FE5-54A537F6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19076" y="122123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16DAF0-5C1F-2ECF-021B-B7CDD6B7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7360" y="141875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BF9D0-4FFB-BF67-D131-B2AD75A16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6A244-8D2F-F0D1-755D-621A742D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F7D9B-F461-81CF-E8A1-5B76328BA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BA6F4-88F9-05FB-DD54-B14BE44D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074D7C-C357-8965-7CED-BF1135B8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13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8F63-2F60-BA51-3A1F-6529F06CC8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F09F0C-5D5C-23EB-7489-94B30FA79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Enter a </a:t>
            </a:r>
            <a:r>
              <a:rPr lang="en-US" b="1"/>
              <a:t>File Name*</a:t>
            </a:r>
            <a:r>
              <a:rPr lang="en-US"/>
              <a:t>.</a:t>
            </a:r>
          </a:p>
          <a:p>
            <a:pPr marL="777240"/>
            <a:r>
              <a:rPr lang="en-US" sz="2800" b="1"/>
              <a:t>Note: </a:t>
            </a:r>
            <a:r>
              <a:rPr lang="en-US" sz="2800" i="1"/>
              <a:t>Event</a:t>
            </a:r>
            <a:r>
              <a:rPr lang="en-US" sz="2800"/>
              <a:t> field will auto-populate and cannot be edited. 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/>
              <a:t>Enter a </a:t>
            </a:r>
            <a:r>
              <a:rPr lang="en-US" b="1"/>
              <a:t>Description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3"/>
            </a:pPr>
            <a:r>
              <a:rPr lang="en-US"/>
              <a:t>Check the </a:t>
            </a:r>
            <a:r>
              <a:rPr lang="en-US" b="1"/>
              <a:t>All Event Sections and Attachments</a:t>
            </a:r>
            <a:r>
              <a:rPr lang="en-US"/>
              <a:t> box. </a:t>
            </a:r>
          </a:p>
          <a:p>
            <a:pPr marL="777240"/>
            <a:r>
              <a:rPr lang="en-US" sz="2800" b="1"/>
              <a:t>Note: </a:t>
            </a:r>
            <a:r>
              <a:rPr lang="en-US" sz="2800"/>
              <a:t>Follow steps 35 - 38 or skip to step 39 if selecting </a:t>
            </a:r>
            <a:r>
              <a:rPr lang="en-US" sz="2800" i="1"/>
              <a:t>Let Me Pick </a:t>
            </a:r>
            <a:r>
              <a:rPr lang="en-US" sz="2800"/>
              <a:t>to attach specific </a:t>
            </a:r>
            <a:r>
              <a:rPr lang="en-US" sz="2800" i="1"/>
              <a:t>Event Sections</a:t>
            </a:r>
            <a:r>
              <a:rPr lang="en-US" sz="2800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A97756-CBD3-C8A7-AD3B-7EDC5BAA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7033566"/>
            <a:ext cx="10058400" cy="69625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706669-C1CE-263B-C27D-9B71B9F8D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0196" y="9340681"/>
            <a:ext cx="4981547" cy="5277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76D60-2B55-59AB-5A56-C145F9390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0196" y="10107115"/>
            <a:ext cx="3035972" cy="12367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7D880-42A2-34EC-9264-E9B89478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734" y="11744989"/>
            <a:ext cx="4276673" cy="635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368193-AA98-2E80-135F-739A6395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8193" y="118131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F638E7-9424-F4E1-7F5A-E6EE1F52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43655" y="104474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0EC3CE-F0A9-8313-DDA0-835C13A0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51556" y="93302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AE474-0521-BC4B-7BA2-529231A6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2BF2E-1CFA-519B-EBD4-174B71A9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06BE-D2A2-A2E7-AF0B-187946454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90C9-F3F5-D348-16F1-DA46173D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A91C1-4805-F20C-162F-6377BF72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14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42646-61E5-090E-8C55-381290263F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9006BD-4EA7-4C88-9571-B684AA83C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1107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35"/>
            </a:pPr>
            <a:r>
              <a:rPr lang="en-US"/>
              <a:t>Check </a:t>
            </a:r>
            <a:r>
              <a:rPr lang="en-US" b="1"/>
              <a:t>Let Me Pick </a:t>
            </a:r>
            <a:r>
              <a:rPr lang="en-US"/>
              <a:t>box. 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/>
              <a:t>Check applicable </a:t>
            </a:r>
            <a:r>
              <a:rPr lang="en-US" b="1"/>
              <a:t>Event Sections </a:t>
            </a:r>
            <a:r>
              <a:rPr lang="en-US"/>
              <a:t>attachments.</a:t>
            </a:r>
          </a:p>
          <a:p>
            <a:pPr marL="777240"/>
            <a:r>
              <a:rPr lang="en-US" sz="2800" b="1"/>
              <a:t>Note: </a:t>
            </a:r>
            <a:r>
              <a:rPr lang="en-US" sz="2800"/>
              <a:t>Multiple </a:t>
            </a:r>
            <a:r>
              <a:rPr lang="en-US" sz="2800" i="1"/>
              <a:t>Event Sections </a:t>
            </a:r>
            <a:r>
              <a:rPr lang="en-US" sz="2800"/>
              <a:t>can be selected.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44A58-1E29-72E6-FD1B-740BE0774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539912"/>
            <a:ext cx="10058400" cy="104125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154B85-BDE9-42C1-455E-24A52422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7354" y="6737382"/>
            <a:ext cx="4313243" cy="6673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C630A-0F8C-D5EF-4D4B-500C8A8C4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7354" y="7573850"/>
            <a:ext cx="4313242" cy="59006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C83D31-EBC9-B329-06CF-AF3C1F87C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101198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84A439-5D46-9473-6E8F-EF4CC46A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67967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5F98-E2E7-44D4-2E98-6608548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EA767-F196-F975-0E2E-B4EEDF34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E5E58-6B88-88F6-54EE-7A59C02ED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F5353-F16C-4F35-5182-563EC7A0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2FB5A1-3DFA-82FD-EC7A-88F3DFF0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15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61612-6458-9D92-1B45-7A8B0320A1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D182FA-363C-D8FB-50BC-7F92DEA83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Select </a:t>
            </a:r>
            <a:r>
              <a:rPr lang="en-US" b="1"/>
              <a:t>Email when export is ready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E6A5F5-8341-5D8D-3C73-E9CFFC6A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502494"/>
            <a:ext cx="10058400" cy="40261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63E7EC0-38CF-13B7-F2B6-3B33E7D3A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1407" y="7844494"/>
            <a:ext cx="1211483" cy="5670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C32D09-7A27-63C0-0F99-F9452280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8085" y="6624638"/>
            <a:ext cx="2124031" cy="5871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121C09-74B2-4140-7FDE-819FF33A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04866" y="78444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AAE0AC-E63E-32E1-BDF3-C2F0F8D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75780" y="60759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04259-33C1-748E-90DE-9FC093A8F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C322A-E509-7E6A-3B63-506CF3D8F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5DA25-03EE-9776-C2DD-21136B43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9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13286-EBAD-A21A-2757-C5ED9BA1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F8905-9659-2BD4-91F4-B8EF6A12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>
                <a:effectLst/>
              </a:rPr>
              <a:t>Export Event Reports </a:t>
            </a:r>
            <a:r>
              <a:rPr lang="en-US" dirty="0"/>
              <a:t>(Part 16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D5B4D-BC8B-DB67-B5A2-69D50CAB51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917C54-1183-5217-8F6A-946451703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Go to Page: Download Export Files</a:t>
            </a:r>
            <a:r>
              <a:rPr lang="en-US"/>
              <a:t>. </a:t>
            </a:r>
          </a:p>
          <a:p>
            <a:pPr marL="777240"/>
            <a:r>
              <a:rPr lang="en-US" sz="2800" b="1"/>
              <a:t>Note: </a:t>
            </a:r>
            <a:r>
              <a:rPr lang="en-US" sz="2800"/>
              <a:t>Follow steps 43 - 48 to access </a:t>
            </a:r>
            <a:r>
              <a:rPr lang="en-US" sz="2800" i="1"/>
              <a:t>Export</a:t>
            </a:r>
            <a:r>
              <a:rPr lang="en-US" sz="2800"/>
              <a:t> in </a:t>
            </a:r>
            <a:r>
              <a:rPr lang="en-US" sz="2800" i="1"/>
              <a:t>View Exports</a:t>
            </a:r>
            <a:r>
              <a:rPr lang="en-US" sz="280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007BB4-63BC-D4D8-FDFE-CBBB7DC01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24" y="3826764"/>
            <a:ext cx="10058400" cy="3850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2246DF-D853-AC23-8CAF-9D91A8283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1"/>
            </a:pPr>
            <a:r>
              <a:rPr lang="en-US"/>
              <a:t>Review Sourcing Event </a:t>
            </a:r>
            <a:r>
              <a:rPr lang="en-US" b="1"/>
              <a:t>Completed </a:t>
            </a:r>
            <a:r>
              <a:rPr lang="en-US"/>
              <a:t>Status. </a:t>
            </a:r>
          </a:p>
          <a:p>
            <a:pPr marL="742950" indent="-742950">
              <a:buFont typeface="+mj-lt"/>
              <a:buAutoNum type="arabicPeriod" startAt="41"/>
            </a:pPr>
            <a:r>
              <a:rPr lang="en-US"/>
              <a:t>Click the </a:t>
            </a:r>
            <a:r>
              <a:rPr lang="en-US" b="1"/>
              <a:t>File Name </a:t>
            </a:r>
            <a:r>
              <a:rPr lang="en-US"/>
              <a:t>hyperlink to download document.</a:t>
            </a:r>
          </a:p>
          <a:p>
            <a:pPr marL="742950"/>
            <a:r>
              <a:rPr lang="en-US" sz="2800" b="1"/>
              <a:t>Note: </a:t>
            </a:r>
            <a:r>
              <a:rPr lang="en-US" sz="2800"/>
              <a:t>Click </a:t>
            </a:r>
            <a:r>
              <a:rPr lang="en-US" sz="2800" i="1"/>
              <a:t>View Event </a:t>
            </a:r>
            <a:r>
              <a:rPr lang="en-US" sz="2800"/>
              <a:t>hyperlink to view </a:t>
            </a:r>
            <a:r>
              <a:rPr lang="en-US" sz="2800" i="1"/>
              <a:t>event</a:t>
            </a:r>
            <a:r>
              <a:rPr lang="en-US" sz="2800"/>
              <a:t> </a:t>
            </a:r>
            <a:r>
              <a:rPr lang="en-US" sz="2800" i="1"/>
              <a:t>details</a:t>
            </a:r>
            <a:r>
              <a:rPr lang="en-US" sz="2800"/>
              <a:t>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9C0C5-C42F-6879-3E96-E5A9254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634"/>
          <a:stretch/>
        </p:blipFill>
        <p:spPr>
          <a:xfrm>
            <a:off x="1108724" y="11699239"/>
            <a:ext cx="10058400" cy="32658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76936D-EFA6-C83E-35B7-05011E232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4814" y="6820660"/>
            <a:ext cx="4683806" cy="6983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42FB5C-A7F7-F30A-F977-DCDB51866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5938" y="14306553"/>
            <a:ext cx="1016262" cy="2809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DFBED-F674-007F-73AD-77DB24B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8184" y="14275130"/>
            <a:ext cx="2625391" cy="3124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805045-FEE4-0216-4BEF-2FA97C07B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56559" y="145758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8F6855-3F31-0B6E-296A-07F43314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4580" y="141727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7A8B3-60F3-8961-326D-6F3D909A3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BB9A0-EFAA-D2DD-7564-B97B7CD3B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55A08-9599-2528-519A-FD4D25AA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2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DE6F2-2AFE-994C-07C9-FEA81670E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E0FD2A-7E9B-1468-1BD8-336E7D5B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17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BE67C-F597-2892-A3BD-4C50646B65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027531-2A93-721E-69EE-C6ED2DD76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 </a:t>
            </a:r>
            <a:endParaRPr lang="en-US" b="1"/>
          </a:p>
          <a:p>
            <a:pPr marL="742950" indent="-742950">
              <a:buFont typeface="+mj-lt"/>
              <a:buAutoNum type="arabicPeriod" startAt="43"/>
            </a:pPr>
            <a:r>
              <a:rPr lang="en-US"/>
              <a:t>Click </a:t>
            </a:r>
            <a:r>
              <a:rPr lang="en-US" b="1"/>
              <a:t>Sourcing Events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/>
              <a:t>Click </a:t>
            </a:r>
            <a:r>
              <a:rPr lang="en-US" b="1"/>
              <a:t>View Exports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B3F03-238E-865F-BEB3-7EE112FD6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8" y="5117195"/>
            <a:ext cx="10972800" cy="19990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69E78F-37E6-0687-FD11-24D5CE8BF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Use the </a:t>
            </a:r>
            <a:r>
              <a:rPr lang="en-US" b="1"/>
              <a:t>Filters</a:t>
            </a:r>
            <a:r>
              <a:rPr lang="en-US"/>
              <a:t> to search for </a:t>
            </a:r>
            <a:r>
              <a:rPr lang="en-US" b="1"/>
              <a:t>Sourcing Event Exports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6"/>
            </a:pPr>
            <a:r>
              <a:rPr lang="en-US"/>
              <a:t>Click </a:t>
            </a:r>
            <a:r>
              <a:rPr lang="en-US" b="1"/>
              <a:t>Apply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Exports will be deleted five days after creation.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95F92-12E5-D5E7-78AF-C667C9210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9" r="-1" b="9820"/>
          <a:stretch/>
        </p:blipFill>
        <p:spPr>
          <a:xfrm>
            <a:off x="1981199" y="11408602"/>
            <a:ext cx="8229600" cy="4055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BAA39F-544B-ED35-B483-2B08BD230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0943" y="6072127"/>
            <a:ext cx="1937656" cy="492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D90386-4F83-8C95-6622-8F75591B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49998" y="6044188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CE5FA4-B0D6-6505-8C0C-2EE550048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09" y="5132432"/>
            <a:ext cx="1119189" cy="977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3045A7-E4A4-4B4D-3214-A0094261C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769" y="53470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138502-1C00-9AC5-3BFE-0E568337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4740" y="6559575"/>
            <a:ext cx="2030917" cy="4399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D58C54-6DA6-C1BB-D175-7C7A94091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07056" y="650522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42EDD-9497-8499-3BB0-1C55FCE32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8459" y="12330260"/>
            <a:ext cx="5477252" cy="17628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944C6E-960F-B946-FA2A-7E17F9B6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38773" y="144949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6ACBF-8097-E16D-2133-44A1C105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770" y="14160049"/>
            <a:ext cx="668646" cy="3292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108849-3C6E-76BE-A9A9-DB0BD8662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35711" y="129373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71366-6C01-B8D0-D87C-BE0982FE6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894D0-643E-BA4F-7804-397277767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0EAC4-21D6-4404-ADF8-A6A2E166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77EC-2270-48E5-10B7-FF520C28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88F9A-2CF9-BD37-982E-BACD33ED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18 of 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5A406-EECA-D3A2-1617-D01E507141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F44CB3-B0D0-A238-3C48-359B63DEC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Review </a:t>
            </a:r>
            <a:r>
              <a:rPr lang="en-US" b="1"/>
              <a:t>Sourcing Event Exports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Click </a:t>
            </a:r>
            <a:r>
              <a:rPr lang="en-US" sz="2800" i="1"/>
              <a:t>View Event </a:t>
            </a:r>
            <a:r>
              <a:rPr lang="en-US" sz="2800"/>
              <a:t>hyperlink to view Event details.</a:t>
            </a:r>
            <a:r>
              <a:rPr lang="en-CA" sz="2800" b="1">
                <a:solidFill>
                  <a:srgbClr val="242424"/>
                </a:solidFill>
              </a:rPr>
              <a:t> </a:t>
            </a:r>
            <a:endParaRPr lang="en-US" sz="2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997197-D065-BE8B-2BCE-40602558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267"/>
          <a:stretch>
            <a:fillRect/>
          </a:stretch>
        </p:blipFill>
        <p:spPr>
          <a:xfrm>
            <a:off x="1204468" y="4005132"/>
            <a:ext cx="10058400" cy="3189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D52B68C-7828-96A5-10A7-A8B80A33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4740" y="6559575"/>
            <a:ext cx="2030917" cy="4399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077EB4-9DAB-CF5C-55FF-2CC478862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07056" y="650522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DF8707-1F7D-8BC8-99A0-094E7E63C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07FD1980-684A-BAEB-F1E8-CD4181EA6857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CB0034CA-0EC8-76F3-5C1A-EA32F019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1A23C17-66E3-1B4E-D629-ACD550F09802}"/>
              </a:ext>
            </a:extLst>
          </p:cNvPr>
          <p:cNvSpPr txBox="1"/>
          <p:nvPr/>
        </p:nvSpPr>
        <p:spPr>
          <a:xfrm>
            <a:off x="2074255" y="14567245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Exported a Report in JAGGAER Supplier Portal.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FE502-FA6D-ADA9-8ADE-C8F264E6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2FFD7-7F1E-224A-43C5-4C53512B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1CDFD-2E0A-E420-B796-77F07E41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9B65D-6ED4-63FA-429A-96404BED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2632" y="6505224"/>
            <a:ext cx="4237939" cy="3600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15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CA">
                <a:effectLst/>
              </a:rPr>
              <a:t>Export Event Reports </a:t>
            </a:r>
            <a:r>
              <a:rPr lang="en-US"/>
              <a:t>(Part 1 of 18)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32478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Open </a:t>
            </a:r>
            <a:r>
              <a:rPr lang="en-US" b="1"/>
              <a:t>GA@WORK Marketplace </a:t>
            </a:r>
            <a:r>
              <a:rPr lang="en-US"/>
              <a:t>and enter your</a:t>
            </a:r>
            <a:r>
              <a:rPr lang="en-US" b="1"/>
              <a:t> email </a:t>
            </a:r>
            <a:r>
              <a:rPr lang="en-US"/>
              <a:t>to</a:t>
            </a:r>
            <a:r>
              <a:rPr lang="en-US" b="1"/>
              <a:t> </a:t>
            </a:r>
            <a:r>
              <a:rPr lang="en-US"/>
              <a:t>login.</a:t>
            </a:r>
          </a:p>
          <a:p>
            <a:pPr marL="738188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To log in supplier must have started the registration process in </a:t>
            </a:r>
            <a:r>
              <a:rPr lang="en-CA" sz="2800" i="1">
                <a:solidFill>
                  <a:srgbClr val="242424"/>
                </a:solidFill>
              </a:rPr>
              <a:t>GA@WORK Marketplace for Suppliers.</a:t>
            </a:r>
            <a:endParaRPr lang="en-US"/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6784FC-BEC5-6B1A-23BA-B049A97C5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58" y="5116390"/>
            <a:ext cx="6400800" cy="3371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4DCD7E-EEA9-4273-4176-2E0A071D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486" y="10374081"/>
            <a:ext cx="9143825" cy="4994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2" y="14499169"/>
            <a:ext cx="8248956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4561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17788" y="134799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8833" y="13386060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FC194A-8FE4-E51A-9E27-FFE8C9EF1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2290" y="8128000"/>
            <a:ext cx="4800600" cy="3187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D32BC6-E435-BC7D-2DF8-B6D128040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32454" y="7990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539EF8-7B6A-CD89-4890-E276932AF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264" y="8119661"/>
            <a:ext cx="548640" cy="2356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4444FB5-D6A4-052C-6205-EB4FF225C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25904" y="79652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8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C07A-6EDF-AB3C-C221-5E929684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5ED95-49E7-BBB4-898B-E87ED240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effectLst/>
                <a:latin typeface="Helvetica Neue" panose="02000503000000020004" pitchFamily="2" charset="0"/>
              </a:rPr>
              <a:t>Export Event Reports (Part 2 of 18)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428DC-5D29-FDB4-CC7F-030AA131B4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94C87C-D086-E7C0-8135-E49AFAFDB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Select </a:t>
            </a:r>
            <a:r>
              <a:rPr lang="en-US" b="1" dirty="0"/>
              <a:t>a method to receive </a:t>
            </a:r>
            <a:r>
              <a:rPr lang="en-US" dirty="0"/>
              <a:t>a </a:t>
            </a:r>
            <a:r>
              <a:rPr lang="en-US" b="1" dirty="0"/>
              <a:t>One-Time Code</a:t>
            </a:r>
            <a:r>
              <a:rPr lang="en-US" dirty="0"/>
              <a:t>. </a:t>
            </a:r>
          </a:p>
          <a:p>
            <a:pPr marL="742950"/>
            <a:r>
              <a:rPr lang="en-US" sz="2800" b="1" dirty="0"/>
              <a:t>Note</a:t>
            </a:r>
            <a:r>
              <a:rPr lang="en-US" sz="2800" dirty="0"/>
              <a:t>: Only one method can be selected to receive the code. Follow steps 6 – 10 if selecting </a:t>
            </a:r>
            <a:r>
              <a:rPr lang="en-US" sz="2800" i="1" dirty="0"/>
              <a:t>Send to Email Addres</a:t>
            </a:r>
            <a:r>
              <a:rPr lang="en-US" sz="2800" dirty="0"/>
              <a:t>s on Record. </a:t>
            </a:r>
            <a:r>
              <a:rPr lang="en-US" sz="2800"/>
              <a:t>Skip to 11 – 15 if selecting </a:t>
            </a:r>
            <a:r>
              <a:rPr lang="en-US" sz="2800" i="1"/>
              <a:t>Use a Mobile Authenticator Application</a:t>
            </a:r>
            <a:r>
              <a:rPr lang="en-US" sz="2800"/>
              <a:t> 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</a:t>
            </a:r>
            <a:r>
              <a:rPr lang="en-US" sz="2800" dirty="0"/>
              <a:t>Once completed, skip to step 23.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169669" y="6777317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A9406-4667-79F0-881F-71A8623C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040A6-CAD9-0A61-FC33-328B26BC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1D7E-6256-4FD6-627A-933FE894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4003" y="9537259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3 of 18)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4 of 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 dirty="0">
                <a:solidFill>
                  <a:srgbClr val="242424"/>
                </a:solidFill>
              </a:rPr>
              <a:t>Receive and make note of the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 dirty="0">
                <a:solidFill>
                  <a:srgbClr val="242424"/>
                </a:solidFill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The verification code is only valid for 20 minutes.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Step 24 to continue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0433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59750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3581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5924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1794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5 of 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6 of 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7 of 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Export Event Reports (Part 8 of 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B13AD6-6953-4471-B27F-B7890106819E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schemas.microsoft.com/office/2006/metadata/properties"/>
    <ds:schemaRef ds:uri="91b022cc-d96d-4c7a-a6ef-47af526da2c2"/>
    <ds:schemaRef ds:uri="http://purl.org/dc/elements/1.1/"/>
    <ds:schemaRef ds:uri="8d5ae7cb-5eaa-45bd-87a9-9ecdfd4d7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925</Words>
  <Application>Microsoft Office PowerPoint</Application>
  <PresentationFormat>Custom</PresentationFormat>
  <Paragraphs>301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Job Aid Template</vt:lpstr>
      <vt:lpstr>1_Administrative</vt:lpstr>
      <vt:lpstr>Export Event Reports</vt:lpstr>
      <vt:lpstr>Export Event Reports (Part 1 of 18)</vt:lpstr>
      <vt:lpstr>Export Event Reports (Part 2 of 18)</vt:lpstr>
      <vt:lpstr>Export Event Reports (Part 3 of 18)</vt:lpstr>
      <vt:lpstr>Export Event Reports (Part 4 of 18)</vt:lpstr>
      <vt:lpstr>Export Event Reports (Part 5 of 18)</vt:lpstr>
      <vt:lpstr>Export Event Reports (Part 6 of 18)</vt:lpstr>
      <vt:lpstr>Export Event Reports (Part 7 of 18)</vt:lpstr>
      <vt:lpstr>Export Event Reports (Part 8 of 18)</vt:lpstr>
      <vt:lpstr>Export Event Reports (Part 9 of 18)</vt:lpstr>
      <vt:lpstr>Export Event Reports (Part 10 of 18)</vt:lpstr>
      <vt:lpstr>Export Event Reports (Part 11 of 18)</vt:lpstr>
      <vt:lpstr>Export Event Reports (Part 12 of 18)</vt:lpstr>
      <vt:lpstr>Export Event Reports (Part 13 of 18)</vt:lpstr>
      <vt:lpstr>Export Event Reports (Part 14 of 18)</vt:lpstr>
      <vt:lpstr>Export Event Reports (Part 15 of 18)</vt:lpstr>
      <vt:lpstr>Export Event Reports (Part 16 of 18)</vt:lpstr>
      <vt:lpstr>Export Event Reports (Part 17 of 18)</vt:lpstr>
      <vt:lpstr>Export Event Reports (Part 18 of 18)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