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25"/>
  </p:notesMasterIdLst>
  <p:sldIdLst>
    <p:sldId id="355" r:id="rId6"/>
    <p:sldId id="441" r:id="rId7"/>
    <p:sldId id="504" r:id="rId8"/>
    <p:sldId id="452" r:id="rId9"/>
    <p:sldId id="512" r:id="rId10"/>
    <p:sldId id="513" r:id="rId11"/>
    <p:sldId id="510" r:id="rId12"/>
    <p:sldId id="500" r:id="rId13"/>
    <p:sldId id="497" r:id="rId14"/>
    <p:sldId id="502" r:id="rId15"/>
    <p:sldId id="503" r:id="rId16"/>
    <p:sldId id="418" r:id="rId17"/>
    <p:sldId id="472" r:id="rId18"/>
    <p:sldId id="473" r:id="rId19"/>
    <p:sldId id="476" r:id="rId20"/>
    <p:sldId id="477" r:id="rId21"/>
    <p:sldId id="478" r:id="rId22"/>
    <p:sldId id="479" r:id="rId23"/>
    <p:sldId id="464" r:id="rId24"/>
  </p:sldIdLst>
  <p:sldSz cx="12192000" cy="16256000"/>
  <p:notesSz cx="7315200" cy="96012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8B4D0C-8107-2CFB-10D1-C3F7FFDC4CEE}" name="Krystopa, Rebecca" initials="KR" userId="S::rebecca.krystopa@doas.ga.gov::2f2fdda7-600e-4637-aefd-f5ea6086a5a0" providerId="AD"/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2067D861-83EF-3D19-890D-D40E1191CC6E}" name="Wilcox, Joel" initials="JW" userId="S::joel.wilcox@doas.ga.gov::21224015-5a1b-4359-9ea3-ef6249ba0b36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3138" y="57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vas, Andrea" userId="8ab5f365-19e7-467e-867f-923a8cab8b55" providerId="ADAL" clId="{868AE7E0-746D-44FD-A11F-03B269F772A7}"/>
    <pc:docChg chg="modSld">
      <pc:chgData name="Navas, Andrea" userId="8ab5f365-19e7-467e-867f-923a8cab8b55" providerId="ADAL" clId="{868AE7E0-746D-44FD-A11F-03B269F772A7}" dt="2025-07-22T14:57:01.417" v="3" actId="20577"/>
      <pc:docMkLst>
        <pc:docMk/>
      </pc:docMkLst>
      <pc:sldChg chg="modSp mod">
        <pc:chgData name="Navas, Andrea" userId="8ab5f365-19e7-467e-867f-923a8cab8b55" providerId="ADAL" clId="{868AE7E0-746D-44FD-A11F-03B269F772A7}" dt="2025-07-22T14:57:01.417" v="3" actId="20577"/>
        <pc:sldMkLst>
          <pc:docMk/>
          <pc:sldMk cId="3250972845" sldId="504"/>
        </pc:sldMkLst>
      </pc:sldChg>
    </pc:docChg>
  </pc:docChgLst>
  <pc:docChgLst>
    <pc:chgData name="Swartout, Darcy" userId="1c015fc4-41a8-4efb-8017-be6f6fc86c37" providerId="ADAL" clId="{FF87F19E-BDFF-498E-8A3F-DB3F9A67577E}"/>
    <pc:docChg chg="modMainMaster">
      <pc:chgData name="Swartout, Darcy" userId="1c015fc4-41a8-4efb-8017-be6f6fc86c37" providerId="ADAL" clId="{FF87F19E-BDFF-498E-8A3F-DB3F9A67577E}" dt="2025-09-08T18:50:24.708" v="71" actId="1036"/>
      <pc:docMkLst>
        <pc:docMk/>
      </pc:docMkLst>
      <pc:sldMasterChg chg="modSldLayout">
        <pc:chgData name="Swartout, Darcy" userId="1c015fc4-41a8-4efb-8017-be6f6fc86c37" providerId="ADAL" clId="{FF87F19E-BDFF-498E-8A3F-DB3F9A67577E}" dt="2025-09-08T18:50:24.708" v="71" actId="1036"/>
        <pc:sldMasterMkLst>
          <pc:docMk/>
          <pc:sldMasterMk cId="626881921" sldId="2147483711"/>
        </pc:sldMasterMkLst>
        <pc:sldLayoutChg chg="addSp modSp mod">
          <pc:chgData name="Swartout, Darcy" userId="1c015fc4-41a8-4efb-8017-be6f6fc86c37" providerId="ADAL" clId="{FF87F19E-BDFF-498E-8A3F-DB3F9A67577E}" dt="2025-09-08T18:50:24.708" v="71" actId="1036"/>
          <pc:sldLayoutMkLst>
            <pc:docMk/>
            <pc:sldMasterMk cId="626881921" sldId="2147483711"/>
            <pc:sldLayoutMk cId="2932939049" sldId="2147483714"/>
          </pc:sldLayoutMkLst>
          <pc:spChg chg="add mod">
            <ac:chgData name="Swartout, Darcy" userId="1c015fc4-41a8-4efb-8017-be6f6fc86c37" providerId="ADAL" clId="{FF87F19E-BDFF-498E-8A3F-DB3F9A67577E}" dt="2025-09-08T18:50:24.708" v="71" actId="1036"/>
            <ac:spMkLst>
              <pc:docMk/>
              <pc:sldMasterMk cId="626881921" sldId="2147483711"/>
              <pc:sldLayoutMk cId="2932939049" sldId="2147483714"/>
              <ac:spMk id="9" creationId="{6EC0BDFB-051D-A08F-460B-C1B8714AE784}"/>
            </ac:spMkLst>
          </pc:spChg>
        </pc:sldLayoutChg>
      </pc:sldMasterChg>
    </pc:docChg>
  </pc:docChgLst>
  <pc:docChgLst>
    <pc:chgData name="Navas, Andrea" userId="8ab5f365-19e7-467e-867f-923a8cab8b55" providerId="ADAL" clId="{3534D606-5E38-4173-AC47-66FD0FD96D73}"/>
    <pc:docChg chg="addSld delSld modSld">
      <pc:chgData name="Navas, Andrea" userId="8ab5f365-19e7-467e-867f-923a8cab8b55" providerId="ADAL" clId="{3534D606-5E38-4173-AC47-66FD0FD96D73}" dt="2025-07-29T22:44:58.379" v="3"/>
      <pc:docMkLst>
        <pc:docMk/>
      </pc:docMkLst>
      <pc:sldChg chg="modSp add">
        <pc:chgData name="Navas, Andrea" userId="8ab5f365-19e7-467e-867f-923a8cab8b55" providerId="ADAL" clId="{3534D606-5E38-4173-AC47-66FD0FD96D73}" dt="2025-07-29T22:44:58.379" v="3"/>
        <pc:sldMkLst>
          <pc:docMk/>
          <pc:sldMk cId="3631838683" sldId="452"/>
        </pc:sldMkLst>
      </pc:sldChg>
      <pc:sldChg chg="modSp">
        <pc:chgData name="Navas, Andrea" userId="8ab5f365-19e7-467e-867f-923a8cab8b55" providerId="ADAL" clId="{3534D606-5E38-4173-AC47-66FD0FD96D73}" dt="2025-07-29T22:44:58.379" v="3"/>
        <pc:sldMkLst>
          <pc:docMk/>
          <pc:sldMk cId="1554560673" sldId="473"/>
        </pc:sldMkLst>
      </pc:sldChg>
      <pc:sldChg chg="del">
        <pc:chgData name="Navas, Andrea" userId="8ab5f365-19e7-467e-867f-923a8cab8b55" providerId="ADAL" clId="{3534D606-5E38-4173-AC47-66FD0FD96D73}" dt="2025-07-29T22:43:34.707" v="0" actId="47"/>
        <pc:sldMkLst>
          <pc:docMk/>
          <pc:sldMk cId="3590479162" sldId="487"/>
        </pc:sldMkLst>
      </pc:sldChg>
      <pc:sldChg chg="del">
        <pc:chgData name="Navas, Andrea" userId="8ab5f365-19e7-467e-867f-923a8cab8b55" providerId="ADAL" clId="{3534D606-5E38-4173-AC47-66FD0FD96D73}" dt="2025-07-29T22:43:34.707" v="0" actId="47"/>
        <pc:sldMkLst>
          <pc:docMk/>
          <pc:sldMk cId="1019624798" sldId="493"/>
        </pc:sldMkLst>
      </pc:sldChg>
      <pc:sldChg chg="del">
        <pc:chgData name="Navas, Andrea" userId="8ab5f365-19e7-467e-867f-923a8cab8b55" providerId="ADAL" clId="{3534D606-5E38-4173-AC47-66FD0FD96D73}" dt="2025-07-29T22:43:34.707" v="0" actId="47"/>
        <pc:sldMkLst>
          <pc:docMk/>
          <pc:sldMk cId="3513440733" sldId="494"/>
        </pc:sldMkLst>
      </pc:sldChg>
      <pc:sldChg chg="del">
        <pc:chgData name="Navas, Andrea" userId="8ab5f365-19e7-467e-867f-923a8cab8b55" providerId="ADAL" clId="{3534D606-5E38-4173-AC47-66FD0FD96D73}" dt="2025-07-29T22:43:34.707" v="0" actId="47"/>
        <pc:sldMkLst>
          <pc:docMk/>
          <pc:sldMk cId="2414459290" sldId="495"/>
        </pc:sldMkLst>
      </pc:sldChg>
      <pc:sldChg chg="del">
        <pc:chgData name="Navas, Andrea" userId="8ab5f365-19e7-467e-867f-923a8cab8b55" providerId="ADAL" clId="{3534D606-5E38-4173-AC47-66FD0FD96D73}" dt="2025-07-29T22:43:34.707" v="0" actId="47"/>
        <pc:sldMkLst>
          <pc:docMk/>
          <pc:sldMk cId="526625805" sldId="496"/>
        </pc:sldMkLst>
      </pc:sldChg>
      <pc:sldChg chg="modSp add del">
        <pc:chgData name="Navas, Andrea" userId="8ab5f365-19e7-467e-867f-923a8cab8b55" providerId="ADAL" clId="{3534D606-5E38-4173-AC47-66FD0FD96D73}" dt="2025-07-29T22:44:58.379" v="3"/>
        <pc:sldMkLst>
          <pc:docMk/>
          <pc:sldMk cId="3233365172" sldId="497"/>
        </pc:sldMkLst>
      </pc:sldChg>
      <pc:sldChg chg="del">
        <pc:chgData name="Navas, Andrea" userId="8ab5f365-19e7-467e-867f-923a8cab8b55" providerId="ADAL" clId="{3534D606-5E38-4173-AC47-66FD0FD96D73}" dt="2025-07-29T22:43:34.707" v="0" actId="47"/>
        <pc:sldMkLst>
          <pc:docMk/>
          <pc:sldMk cId="3729012401" sldId="498"/>
        </pc:sldMkLst>
      </pc:sldChg>
      <pc:sldChg chg="modSp add">
        <pc:chgData name="Navas, Andrea" userId="8ab5f365-19e7-467e-867f-923a8cab8b55" providerId="ADAL" clId="{3534D606-5E38-4173-AC47-66FD0FD96D73}" dt="2025-07-29T22:44:58.379" v="3"/>
        <pc:sldMkLst>
          <pc:docMk/>
          <pc:sldMk cId="1081106892" sldId="500"/>
        </pc:sldMkLst>
      </pc:sldChg>
      <pc:sldChg chg="modSp add">
        <pc:chgData name="Navas, Andrea" userId="8ab5f365-19e7-467e-867f-923a8cab8b55" providerId="ADAL" clId="{3534D606-5E38-4173-AC47-66FD0FD96D73}" dt="2025-07-29T22:44:58.379" v="3"/>
        <pc:sldMkLst>
          <pc:docMk/>
          <pc:sldMk cId="1989621831" sldId="502"/>
        </pc:sldMkLst>
      </pc:sldChg>
      <pc:sldChg chg="modSp add">
        <pc:chgData name="Navas, Andrea" userId="8ab5f365-19e7-467e-867f-923a8cab8b55" providerId="ADAL" clId="{3534D606-5E38-4173-AC47-66FD0FD96D73}" dt="2025-07-29T22:44:58.379" v="3"/>
        <pc:sldMkLst>
          <pc:docMk/>
          <pc:sldMk cId="2414459290" sldId="510"/>
        </pc:sldMkLst>
      </pc:sldChg>
      <pc:sldChg chg="modSp add">
        <pc:chgData name="Navas, Andrea" userId="8ab5f365-19e7-467e-867f-923a8cab8b55" providerId="ADAL" clId="{3534D606-5E38-4173-AC47-66FD0FD96D73}" dt="2025-07-29T22:44:58.379" v="3"/>
        <pc:sldMkLst>
          <pc:docMk/>
          <pc:sldMk cId="2421307594" sldId="512"/>
        </pc:sldMkLst>
      </pc:sldChg>
      <pc:sldChg chg="modSp add">
        <pc:chgData name="Navas, Andrea" userId="8ab5f365-19e7-467e-867f-923a8cab8b55" providerId="ADAL" clId="{3534D606-5E38-4173-AC47-66FD0FD96D73}" dt="2025-07-29T22:44:58.379" v="3"/>
        <pc:sldMkLst>
          <pc:docMk/>
          <pc:sldMk cId="308001890" sldId="513"/>
        </pc:sldMkLst>
      </pc:sldChg>
    </pc:docChg>
  </pc:docChgLst>
  <pc:docChgLst>
    <pc:chgData name="Swartout, Darcy" userId="1c015fc4-41a8-4efb-8017-be6f6fc86c37" providerId="ADAL" clId="{AEEF9153-DE1C-4DC8-A0D6-13EFB4863A3C}"/>
    <pc:docChg chg="modSld">
      <pc:chgData name="Swartout, Darcy" userId="1c015fc4-41a8-4efb-8017-be6f6fc86c37" providerId="ADAL" clId="{AEEF9153-DE1C-4DC8-A0D6-13EFB4863A3C}" dt="2025-07-15T12:32:47.143" v="141" actId="1076"/>
      <pc:docMkLst>
        <pc:docMk/>
      </pc:docMkLst>
      <pc:sldChg chg="modSp mod">
        <pc:chgData name="Swartout, Darcy" userId="1c015fc4-41a8-4efb-8017-be6f6fc86c37" providerId="ADAL" clId="{AEEF9153-DE1C-4DC8-A0D6-13EFB4863A3C}" dt="2025-07-15T12:27:52.186" v="0" actId="20577"/>
        <pc:sldMkLst>
          <pc:docMk/>
          <pc:sldMk cId="1339528299" sldId="355"/>
        </pc:sldMkLst>
      </pc:sldChg>
      <pc:sldChg chg="modSp mod">
        <pc:chgData name="Swartout, Darcy" userId="1c015fc4-41a8-4efb-8017-be6f6fc86c37" providerId="ADAL" clId="{AEEF9153-DE1C-4DC8-A0D6-13EFB4863A3C}" dt="2025-07-15T12:28:40.990" v="3" actId="20577"/>
        <pc:sldMkLst>
          <pc:docMk/>
          <pc:sldMk cId="4115086735" sldId="441"/>
        </pc:sldMkLst>
      </pc:sldChg>
      <pc:sldChg chg="modSp mod">
        <pc:chgData name="Swartout, Darcy" userId="1c015fc4-41a8-4efb-8017-be6f6fc86c37" providerId="ADAL" clId="{AEEF9153-DE1C-4DC8-A0D6-13EFB4863A3C}" dt="2025-07-15T12:31:01.336" v="129" actId="404"/>
        <pc:sldMkLst>
          <pc:docMk/>
          <pc:sldMk cId="1554560673" sldId="473"/>
        </pc:sldMkLst>
      </pc:sldChg>
      <pc:sldChg chg="modSp mod">
        <pc:chgData name="Swartout, Darcy" userId="1c015fc4-41a8-4efb-8017-be6f6fc86c37" providerId="ADAL" clId="{AEEF9153-DE1C-4DC8-A0D6-13EFB4863A3C}" dt="2025-07-15T12:32:47.143" v="141" actId="1076"/>
        <pc:sldMkLst>
          <pc:docMk/>
          <pc:sldMk cId="1221173992" sldId="478"/>
        </pc:sldMkLst>
      </pc:sldChg>
      <pc:sldChg chg="modSp mod">
        <pc:chgData name="Swartout, Darcy" userId="1c015fc4-41a8-4efb-8017-be6f6fc86c37" providerId="ADAL" clId="{AEEF9153-DE1C-4DC8-A0D6-13EFB4863A3C}" dt="2025-07-15T12:28:54.368" v="26" actId="1035"/>
        <pc:sldMkLst>
          <pc:docMk/>
          <pc:sldMk cId="3590479162" sldId="487"/>
        </pc:sldMkLst>
      </pc:sldChg>
      <pc:sldChg chg="modSp mod">
        <pc:chgData name="Swartout, Darcy" userId="1c015fc4-41a8-4efb-8017-be6f6fc86c37" providerId="ADAL" clId="{AEEF9153-DE1C-4DC8-A0D6-13EFB4863A3C}" dt="2025-07-15T12:29:51.898" v="83" actId="1035"/>
        <pc:sldMkLst>
          <pc:docMk/>
          <pc:sldMk cId="1019624798" sldId="493"/>
        </pc:sldMkLst>
      </pc:sldChg>
      <pc:sldChg chg="modSp">
        <pc:chgData name="Swartout, Darcy" userId="1c015fc4-41a8-4efb-8017-be6f6fc86c37" providerId="ADAL" clId="{AEEF9153-DE1C-4DC8-A0D6-13EFB4863A3C}" dt="2025-07-15T12:29:04.136" v="43" actId="1035"/>
        <pc:sldMkLst>
          <pc:docMk/>
          <pc:sldMk cId="526625805" sldId="496"/>
        </pc:sldMkLst>
      </pc:sldChg>
      <pc:sldChg chg="modSp mod">
        <pc:chgData name="Swartout, Darcy" userId="1c015fc4-41a8-4efb-8017-be6f6fc86c37" providerId="ADAL" clId="{AEEF9153-DE1C-4DC8-A0D6-13EFB4863A3C}" dt="2025-07-15T12:29:39.569" v="75" actId="20577"/>
        <pc:sldMkLst>
          <pc:docMk/>
          <pc:sldMk cId="3233365172" sldId="497"/>
        </pc:sldMkLst>
      </pc:sldChg>
      <pc:sldChg chg="modSp mod">
        <pc:chgData name="Swartout, Darcy" userId="1c015fc4-41a8-4efb-8017-be6f6fc86c37" providerId="ADAL" clId="{AEEF9153-DE1C-4DC8-A0D6-13EFB4863A3C}" dt="2025-07-15T12:30:26.823" v="128" actId="1035"/>
        <pc:sldMkLst>
          <pc:docMk/>
          <pc:sldMk cId="2430910334" sldId="503"/>
        </pc:sldMkLst>
      </pc:sldChg>
    </pc:docChg>
  </pc:docChgLst>
  <pc:docChgLst>
    <pc:chgData name="Swartout, Darcy" userId="1c015fc4-41a8-4efb-8017-be6f6fc86c37" providerId="ADAL" clId="{214F46D8-171E-45CE-95E1-49C1539315F3}"/>
    <pc:docChg chg="custSel modSld">
      <pc:chgData name="Swartout, Darcy" userId="1c015fc4-41a8-4efb-8017-be6f6fc86c37" providerId="ADAL" clId="{214F46D8-171E-45CE-95E1-49C1539315F3}" dt="2025-06-05T17:33:55.447" v="123" actId="20577"/>
      <pc:docMkLst>
        <pc:docMk/>
      </pc:docMkLst>
      <pc:sldChg chg="modSp mod">
        <pc:chgData name="Swartout, Darcy" userId="1c015fc4-41a8-4efb-8017-be6f6fc86c37" providerId="ADAL" clId="{214F46D8-171E-45CE-95E1-49C1539315F3}" dt="2025-06-05T17:29:42.928" v="1" actId="404"/>
        <pc:sldMkLst>
          <pc:docMk/>
          <pc:sldMk cId="1339528299" sldId="355"/>
        </pc:sldMkLst>
      </pc:sldChg>
      <pc:sldChg chg="modSp mod">
        <pc:chgData name="Swartout, Darcy" userId="1c015fc4-41a8-4efb-8017-be6f6fc86c37" providerId="ADAL" clId="{214F46D8-171E-45CE-95E1-49C1539315F3}" dt="2025-06-05T17:30:13.047" v="8" actId="20577"/>
        <pc:sldMkLst>
          <pc:docMk/>
          <pc:sldMk cId="4115086735" sldId="441"/>
        </pc:sldMkLst>
      </pc:sldChg>
      <pc:sldChg chg="modSp mod">
        <pc:chgData name="Swartout, Darcy" userId="1c015fc4-41a8-4efb-8017-be6f6fc86c37" providerId="ADAL" clId="{214F46D8-171E-45CE-95E1-49C1539315F3}" dt="2025-06-05T17:30:40.404" v="20" actId="20577"/>
        <pc:sldMkLst>
          <pc:docMk/>
          <pc:sldMk cId="2254557619" sldId="451"/>
        </pc:sldMkLst>
      </pc:sldChg>
      <pc:sldChg chg="delSp modSp mod">
        <pc:chgData name="Swartout, Darcy" userId="1c015fc4-41a8-4efb-8017-be6f6fc86c37" providerId="ADAL" clId="{214F46D8-171E-45CE-95E1-49C1539315F3}" dt="2025-06-05T17:32:18.934" v="74" actId="20577"/>
        <pc:sldMkLst>
          <pc:docMk/>
          <pc:sldMk cId="2591953048" sldId="472"/>
        </pc:sldMkLst>
      </pc:sldChg>
      <pc:sldChg chg="modSp mod">
        <pc:chgData name="Swartout, Darcy" userId="1c015fc4-41a8-4efb-8017-be6f6fc86c37" providerId="ADAL" clId="{214F46D8-171E-45CE-95E1-49C1539315F3}" dt="2025-06-05T17:32:35.903" v="88" actId="20577"/>
        <pc:sldMkLst>
          <pc:docMk/>
          <pc:sldMk cId="1554560673" sldId="473"/>
        </pc:sldMkLst>
      </pc:sldChg>
      <pc:sldChg chg="modSp mod">
        <pc:chgData name="Swartout, Darcy" userId="1c015fc4-41a8-4efb-8017-be6f6fc86c37" providerId="ADAL" clId="{214F46D8-171E-45CE-95E1-49C1539315F3}" dt="2025-06-05T17:32:50.806" v="96" actId="20577"/>
        <pc:sldMkLst>
          <pc:docMk/>
          <pc:sldMk cId="125854998" sldId="476"/>
        </pc:sldMkLst>
      </pc:sldChg>
      <pc:sldChg chg="modSp mod">
        <pc:chgData name="Swartout, Darcy" userId="1c015fc4-41a8-4efb-8017-be6f6fc86c37" providerId="ADAL" clId="{214F46D8-171E-45CE-95E1-49C1539315F3}" dt="2025-06-05T17:33:44.495" v="106" actId="1076"/>
        <pc:sldMkLst>
          <pc:docMk/>
          <pc:sldMk cId="1221173992" sldId="478"/>
        </pc:sldMkLst>
      </pc:sldChg>
      <pc:sldChg chg="modSp mod">
        <pc:chgData name="Swartout, Darcy" userId="1c015fc4-41a8-4efb-8017-be6f6fc86c37" providerId="ADAL" clId="{214F46D8-171E-45CE-95E1-49C1539315F3}" dt="2025-06-05T17:33:55.447" v="123" actId="20577"/>
        <pc:sldMkLst>
          <pc:docMk/>
          <pc:sldMk cId="1548129351" sldId="479"/>
        </pc:sldMkLst>
      </pc:sldChg>
    </pc:docChg>
  </pc:docChgLst>
  <pc:docChgLst>
    <pc:chgData name="Krystopa, Rebecca" userId="S::rebecca.krystopa@doas.ga.gov::2f2fdda7-600e-4637-aefd-f5ea6086a5a0" providerId="AD" clId="Web-{496BF2B4-A19A-2FD5-E59F-871CD11178E4}"/>
    <pc:docChg chg="mod modSld">
      <pc:chgData name="Krystopa, Rebecca" userId="S::rebecca.krystopa@doas.ga.gov::2f2fdda7-600e-4637-aefd-f5ea6086a5a0" providerId="AD" clId="Web-{496BF2B4-A19A-2FD5-E59F-871CD11178E4}" dt="2025-06-13T14:52:43.693" v="5" actId="14100"/>
      <pc:docMkLst>
        <pc:docMk/>
      </pc:docMkLst>
      <pc:sldChg chg="modSp">
        <pc:chgData name="Krystopa, Rebecca" userId="S::rebecca.krystopa@doas.ga.gov::2f2fdda7-600e-4637-aefd-f5ea6086a5a0" providerId="AD" clId="Web-{496BF2B4-A19A-2FD5-E59F-871CD11178E4}" dt="2025-06-13T14:51:33.240" v="4" actId="14100"/>
        <pc:sldMkLst>
          <pc:docMk/>
          <pc:sldMk cId="125854998" sldId="476"/>
        </pc:sldMkLst>
      </pc:sldChg>
      <pc:sldChg chg="modSp">
        <pc:chgData name="Krystopa, Rebecca" userId="S::rebecca.krystopa@doas.ga.gov::2f2fdda7-600e-4637-aefd-f5ea6086a5a0" providerId="AD" clId="Web-{496BF2B4-A19A-2FD5-E59F-871CD11178E4}" dt="2025-06-13T14:51:08.208" v="3" actId="1076"/>
        <pc:sldMkLst>
          <pc:docMk/>
          <pc:sldMk cId="2994139589" sldId="477"/>
        </pc:sldMkLst>
      </pc:sldChg>
      <pc:sldChg chg="modSp">
        <pc:chgData name="Krystopa, Rebecca" userId="S::rebecca.krystopa@doas.ga.gov::2f2fdda7-600e-4637-aefd-f5ea6086a5a0" providerId="AD" clId="Web-{496BF2B4-A19A-2FD5-E59F-871CD11178E4}" dt="2025-06-13T14:52:43.693" v="5" actId="14100"/>
        <pc:sldMkLst>
          <pc:docMk/>
          <pc:sldMk cId="1221173992" sldId="478"/>
        </pc:sldMkLst>
      </pc:sldChg>
    </pc:docChg>
  </pc:docChgLst>
  <pc:docChgLst>
    <pc:chgData name="Navas, Andrea" userId="8ab5f365-19e7-467e-867f-923a8cab8b55" providerId="ADAL" clId="{21CB5E89-69F6-446B-AEC5-A21BB3B32D44}"/>
    <pc:docChg chg="modSld">
      <pc:chgData name="Navas, Andrea" userId="8ab5f365-19e7-467e-867f-923a8cab8b55" providerId="ADAL" clId="{21CB5E89-69F6-446B-AEC5-A21BB3B32D44}" dt="2025-09-24T15:35:20.695" v="16" actId="11"/>
      <pc:docMkLst>
        <pc:docMk/>
      </pc:docMkLst>
      <pc:sldChg chg="modSp mod">
        <pc:chgData name="Navas, Andrea" userId="8ab5f365-19e7-467e-867f-923a8cab8b55" providerId="ADAL" clId="{21CB5E89-69F6-446B-AEC5-A21BB3B32D44}" dt="2025-09-24T15:35:20.695" v="16" actId="11"/>
        <pc:sldMkLst>
          <pc:docMk/>
          <pc:sldMk cId="2421307594" sldId="512"/>
        </pc:sldMkLst>
        <pc:spChg chg="mod">
          <ac:chgData name="Navas, Andrea" userId="8ab5f365-19e7-467e-867f-923a8cab8b55" providerId="ADAL" clId="{21CB5E89-69F6-446B-AEC5-A21BB3B32D44}" dt="2025-09-24T15:35:20.695" v="16" actId="11"/>
          <ac:spMkLst>
            <pc:docMk/>
            <pc:sldMk cId="2421307594" sldId="512"/>
            <ac:spMk id="9" creationId="{A19AD6E4-52C3-15C1-C087-FCCF4D6C52A8}"/>
          </ac:spMkLst>
        </pc:spChg>
        <pc:spChg chg="mod">
          <ac:chgData name="Navas, Andrea" userId="8ab5f365-19e7-467e-867f-923a8cab8b55" providerId="ADAL" clId="{21CB5E89-69F6-446B-AEC5-A21BB3B32D44}" dt="2025-09-24T15:35:08.029" v="11" actId="1035"/>
          <ac:spMkLst>
            <pc:docMk/>
            <pc:sldMk cId="2421307594" sldId="512"/>
            <ac:spMk id="17" creationId="{2CA6C62D-076D-4087-1202-A289780174D7}"/>
          </ac:spMkLst>
        </pc:spChg>
        <pc:spChg chg="mod">
          <ac:chgData name="Navas, Andrea" userId="8ab5f365-19e7-467e-867f-923a8cab8b55" providerId="ADAL" clId="{21CB5E89-69F6-446B-AEC5-A21BB3B32D44}" dt="2025-09-24T15:35:08.029" v="11" actId="1035"/>
          <ac:spMkLst>
            <pc:docMk/>
            <pc:sldMk cId="2421307594" sldId="512"/>
            <ac:spMk id="18" creationId="{E2C96DF4-53C3-4C00-9238-F1340625F532}"/>
          </ac:spMkLst>
        </pc:spChg>
        <pc:spChg chg="mod">
          <ac:chgData name="Navas, Andrea" userId="8ab5f365-19e7-467e-867f-923a8cab8b55" providerId="ADAL" clId="{21CB5E89-69F6-446B-AEC5-A21BB3B32D44}" dt="2025-09-24T15:35:08.029" v="11" actId="1035"/>
          <ac:spMkLst>
            <pc:docMk/>
            <pc:sldMk cId="2421307594" sldId="512"/>
            <ac:spMk id="19" creationId="{7FFBD5F7-685B-BC10-8252-4963956D2539}"/>
          </ac:spMkLst>
        </pc:spChg>
        <pc:spChg chg="mod">
          <ac:chgData name="Navas, Andrea" userId="8ab5f365-19e7-467e-867f-923a8cab8b55" providerId="ADAL" clId="{21CB5E89-69F6-446B-AEC5-A21BB3B32D44}" dt="2025-09-24T15:35:08.029" v="11" actId="1035"/>
          <ac:spMkLst>
            <pc:docMk/>
            <pc:sldMk cId="2421307594" sldId="512"/>
            <ac:spMk id="20" creationId="{0129AB08-FEC3-50EA-0844-C12289D7FF97}"/>
          </ac:spMkLst>
        </pc:spChg>
        <pc:picChg chg="mod">
          <ac:chgData name="Navas, Andrea" userId="8ab5f365-19e7-467e-867f-923a8cab8b55" providerId="ADAL" clId="{21CB5E89-69F6-446B-AEC5-A21BB3B32D44}" dt="2025-09-24T15:35:08.029" v="11" actId="1035"/>
          <ac:picMkLst>
            <pc:docMk/>
            <pc:sldMk cId="2421307594" sldId="512"/>
            <ac:picMk id="7" creationId="{C33047A2-6146-BFCA-C842-68675EF5CE39}"/>
          </ac:picMkLst>
        </pc:picChg>
      </pc:sldChg>
    </pc:docChg>
  </pc:docChgLst>
  <pc:docChgLst>
    <pc:chgData name="Navas, Andrea" userId="8ab5f365-19e7-467e-867f-923a8cab8b55" providerId="ADAL" clId="{FEC493C2-C3EA-4286-824C-0B46A77C1857}"/>
    <pc:docChg chg="undo custSel addSld delSld modSld">
      <pc:chgData name="Navas, Andrea" userId="8ab5f365-19e7-467e-867f-923a8cab8b55" providerId="ADAL" clId="{FEC493C2-C3EA-4286-824C-0B46A77C1857}" dt="2025-07-15T16:04:49.480" v="1026" actId="13244"/>
      <pc:docMkLst>
        <pc:docMk/>
      </pc:docMkLst>
      <pc:sldChg chg="addSp delSp modSp mod modClrScheme chgLayout">
        <pc:chgData name="Navas, Andrea" userId="8ab5f365-19e7-467e-867f-923a8cab8b55" providerId="ADAL" clId="{FEC493C2-C3EA-4286-824C-0B46A77C1857}" dt="2025-07-15T16:04:34.808" v="1024" actId="13244"/>
        <pc:sldMkLst>
          <pc:docMk/>
          <pc:sldMk cId="3654868931" sldId="418"/>
        </pc:sldMkLst>
      </pc:sldChg>
      <pc:sldChg chg="modSp mod">
        <pc:chgData name="Navas, Andrea" userId="8ab5f365-19e7-467e-867f-923a8cab8b55" providerId="ADAL" clId="{FEC493C2-C3EA-4286-824C-0B46A77C1857}" dt="2025-07-15T15:59:53.560" v="1021" actId="13244"/>
        <pc:sldMkLst>
          <pc:docMk/>
          <pc:sldMk cId="4115086735" sldId="441"/>
        </pc:sldMkLst>
      </pc:sldChg>
      <pc:sldChg chg="del">
        <pc:chgData name="Navas, Andrea" userId="8ab5f365-19e7-467e-867f-923a8cab8b55" providerId="ADAL" clId="{FEC493C2-C3EA-4286-824C-0B46A77C1857}" dt="2025-07-02T20:26:55.532" v="485" actId="47"/>
        <pc:sldMkLst>
          <pc:docMk/>
          <pc:sldMk cId="2254557619" sldId="451"/>
        </pc:sldMkLst>
      </pc:sldChg>
      <pc:sldChg chg="modSp add del mod">
        <pc:chgData name="Navas, Andrea" userId="8ab5f365-19e7-467e-867f-923a8cab8b55" providerId="ADAL" clId="{FEC493C2-C3EA-4286-824C-0B46A77C1857}" dt="2025-07-14T19:36:16.194" v="734" actId="47"/>
        <pc:sldMkLst>
          <pc:docMk/>
          <pc:sldMk cId="3590479162" sldId="452"/>
        </pc:sldMkLst>
      </pc:sldChg>
      <pc:sldChg chg="modSp mod">
        <pc:chgData name="Navas, Andrea" userId="8ab5f365-19e7-467e-867f-923a8cab8b55" providerId="ADAL" clId="{FEC493C2-C3EA-4286-824C-0B46A77C1857}" dt="2025-07-14T20:00:10.757" v="989" actId="20577"/>
        <pc:sldMkLst>
          <pc:docMk/>
          <pc:sldMk cId="2474455675" sldId="464"/>
        </pc:sldMkLst>
      </pc:sldChg>
      <pc:sldChg chg="addSp modSp mod">
        <pc:chgData name="Navas, Andrea" userId="8ab5f365-19e7-467e-867f-923a8cab8b55" providerId="ADAL" clId="{FEC493C2-C3EA-4286-824C-0B46A77C1857}" dt="2025-07-14T19:59:23.785" v="959" actId="20577"/>
        <pc:sldMkLst>
          <pc:docMk/>
          <pc:sldMk cId="2591953048" sldId="472"/>
        </pc:sldMkLst>
      </pc:sldChg>
      <pc:sldChg chg="addSp delSp modSp mod">
        <pc:chgData name="Navas, Andrea" userId="8ab5f365-19e7-467e-867f-923a8cab8b55" providerId="ADAL" clId="{FEC493C2-C3EA-4286-824C-0B46A77C1857}" dt="2025-07-14T20:00:50.958" v="991" actId="179"/>
        <pc:sldMkLst>
          <pc:docMk/>
          <pc:sldMk cId="1554560673" sldId="473"/>
        </pc:sldMkLst>
      </pc:sldChg>
      <pc:sldChg chg="addSp delSp modSp mod">
        <pc:chgData name="Navas, Andrea" userId="8ab5f365-19e7-467e-867f-923a8cab8b55" providerId="ADAL" clId="{FEC493C2-C3EA-4286-824C-0B46A77C1857}" dt="2025-07-14T20:02:21.191" v="1018" actId="20577"/>
        <pc:sldMkLst>
          <pc:docMk/>
          <pc:sldMk cId="125854998" sldId="476"/>
        </pc:sldMkLst>
      </pc:sldChg>
      <pc:sldChg chg="modSp mod">
        <pc:chgData name="Navas, Andrea" userId="8ab5f365-19e7-467e-867f-923a8cab8b55" providerId="ADAL" clId="{FEC493C2-C3EA-4286-824C-0B46A77C1857}" dt="2025-07-14T20:01:06.754" v="994" actId="179"/>
        <pc:sldMkLst>
          <pc:docMk/>
          <pc:sldMk cId="2994139589" sldId="477"/>
        </pc:sldMkLst>
      </pc:sldChg>
      <pc:sldChg chg="modSp mod">
        <pc:chgData name="Navas, Andrea" userId="8ab5f365-19e7-467e-867f-923a8cab8b55" providerId="ADAL" clId="{FEC493C2-C3EA-4286-824C-0B46A77C1857}" dt="2025-07-15T16:04:44.179" v="1025" actId="13244"/>
        <pc:sldMkLst>
          <pc:docMk/>
          <pc:sldMk cId="1221173992" sldId="478"/>
        </pc:sldMkLst>
      </pc:sldChg>
      <pc:sldChg chg="modSp mod">
        <pc:chgData name="Navas, Andrea" userId="8ab5f365-19e7-467e-867f-923a8cab8b55" providerId="ADAL" clId="{FEC493C2-C3EA-4286-824C-0B46A77C1857}" dt="2025-07-15T16:04:49.480" v="1026" actId="13244"/>
        <pc:sldMkLst>
          <pc:docMk/>
          <pc:sldMk cId="1548129351" sldId="479"/>
        </pc:sldMkLst>
      </pc:sldChg>
      <pc:sldChg chg="add del">
        <pc:chgData name="Navas, Andrea" userId="8ab5f365-19e7-467e-867f-923a8cab8b55" providerId="ADAL" clId="{FEC493C2-C3EA-4286-824C-0B46A77C1857}" dt="2025-07-14T19:35:57.779" v="725"/>
        <pc:sldMkLst>
          <pc:docMk/>
          <pc:sldMk cId="1917286276" sldId="487"/>
        </pc:sldMkLst>
      </pc:sldChg>
      <pc:sldChg chg="modSp add mod">
        <pc:chgData name="Navas, Andrea" userId="8ab5f365-19e7-467e-867f-923a8cab8b55" providerId="ADAL" clId="{FEC493C2-C3EA-4286-824C-0B46A77C1857}" dt="2025-07-14T19:38:51.300" v="771"/>
        <pc:sldMkLst>
          <pc:docMk/>
          <pc:sldMk cId="3590479162" sldId="487"/>
        </pc:sldMkLst>
      </pc:sldChg>
      <pc:sldChg chg="modSp add mod">
        <pc:chgData name="Navas, Andrea" userId="8ab5f365-19e7-467e-867f-923a8cab8b55" providerId="ADAL" clId="{FEC493C2-C3EA-4286-824C-0B46A77C1857}" dt="2025-07-14T19:38:51.300" v="771"/>
        <pc:sldMkLst>
          <pc:docMk/>
          <pc:sldMk cId="1019624798" sldId="493"/>
        </pc:sldMkLst>
      </pc:sldChg>
      <pc:sldChg chg="add del">
        <pc:chgData name="Navas, Andrea" userId="8ab5f365-19e7-467e-867f-923a8cab8b55" providerId="ADAL" clId="{FEC493C2-C3EA-4286-824C-0B46A77C1857}" dt="2025-07-14T19:35:57.779" v="725"/>
        <pc:sldMkLst>
          <pc:docMk/>
          <pc:sldMk cId="2080032074" sldId="493"/>
        </pc:sldMkLst>
      </pc:sldChg>
      <pc:sldChg chg="add del">
        <pc:chgData name="Navas, Andrea" userId="8ab5f365-19e7-467e-867f-923a8cab8b55" providerId="ADAL" clId="{FEC493C2-C3EA-4286-824C-0B46A77C1857}" dt="2025-07-14T19:35:57.779" v="725"/>
        <pc:sldMkLst>
          <pc:docMk/>
          <pc:sldMk cId="2166060741" sldId="494"/>
        </pc:sldMkLst>
      </pc:sldChg>
      <pc:sldChg chg="modSp add mod">
        <pc:chgData name="Navas, Andrea" userId="8ab5f365-19e7-467e-867f-923a8cab8b55" providerId="ADAL" clId="{FEC493C2-C3EA-4286-824C-0B46A77C1857}" dt="2025-07-14T19:38:51.300" v="771"/>
        <pc:sldMkLst>
          <pc:docMk/>
          <pc:sldMk cId="3513440733" sldId="494"/>
        </pc:sldMkLst>
      </pc:sldChg>
      <pc:sldChg chg="add del">
        <pc:chgData name="Navas, Andrea" userId="8ab5f365-19e7-467e-867f-923a8cab8b55" providerId="ADAL" clId="{FEC493C2-C3EA-4286-824C-0B46A77C1857}" dt="2025-07-14T19:35:57.779" v="725"/>
        <pc:sldMkLst>
          <pc:docMk/>
          <pc:sldMk cId="341100854" sldId="495"/>
        </pc:sldMkLst>
      </pc:sldChg>
      <pc:sldChg chg="modSp add mod">
        <pc:chgData name="Navas, Andrea" userId="8ab5f365-19e7-467e-867f-923a8cab8b55" providerId="ADAL" clId="{FEC493C2-C3EA-4286-824C-0B46A77C1857}" dt="2025-07-14T19:38:51.300" v="771"/>
        <pc:sldMkLst>
          <pc:docMk/>
          <pc:sldMk cId="2414459290" sldId="495"/>
        </pc:sldMkLst>
      </pc:sldChg>
      <pc:sldChg chg="modSp add del mod">
        <pc:chgData name="Navas, Andrea" userId="8ab5f365-19e7-467e-867f-923a8cab8b55" providerId="ADAL" clId="{FEC493C2-C3EA-4286-824C-0B46A77C1857}" dt="2025-07-14T19:36:16.194" v="734" actId="47"/>
        <pc:sldMkLst>
          <pc:docMk/>
          <pc:sldMk cId="238288254" sldId="496"/>
        </pc:sldMkLst>
      </pc:sldChg>
      <pc:sldChg chg="modSp add mod">
        <pc:chgData name="Navas, Andrea" userId="8ab5f365-19e7-467e-867f-923a8cab8b55" providerId="ADAL" clId="{FEC493C2-C3EA-4286-824C-0B46A77C1857}" dt="2025-07-14T19:38:51.300" v="771"/>
        <pc:sldMkLst>
          <pc:docMk/>
          <pc:sldMk cId="526625805" sldId="496"/>
        </pc:sldMkLst>
      </pc:sldChg>
      <pc:sldChg chg="modSp add del mod">
        <pc:chgData name="Navas, Andrea" userId="8ab5f365-19e7-467e-867f-923a8cab8b55" providerId="ADAL" clId="{FEC493C2-C3EA-4286-824C-0B46A77C1857}" dt="2025-07-14T19:36:16.194" v="734" actId="47"/>
        <pc:sldMkLst>
          <pc:docMk/>
          <pc:sldMk cId="526625805" sldId="497"/>
        </pc:sldMkLst>
      </pc:sldChg>
      <pc:sldChg chg="modSp add mod">
        <pc:chgData name="Navas, Andrea" userId="8ab5f365-19e7-467e-867f-923a8cab8b55" providerId="ADAL" clId="{FEC493C2-C3EA-4286-824C-0B46A77C1857}" dt="2025-07-14T19:38:51.300" v="771"/>
        <pc:sldMkLst>
          <pc:docMk/>
          <pc:sldMk cId="3233365172" sldId="497"/>
        </pc:sldMkLst>
      </pc:sldChg>
      <pc:sldChg chg="modSp add del mod">
        <pc:chgData name="Navas, Andrea" userId="8ab5f365-19e7-467e-867f-923a8cab8b55" providerId="ADAL" clId="{FEC493C2-C3EA-4286-824C-0B46A77C1857}" dt="2025-07-14T19:36:16.194" v="734" actId="47"/>
        <pc:sldMkLst>
          <pc:docMk/>
          <pc:sldMk cId="3513440733" sldId="498"/>
        </pc:sldMkLst>
      </pc:sldChg>
      <pc:sldChg chg="modSp add mod">
        <pc:chgData name="Navas, Andrea" userId="8ab5f365-19e7-467e-867f-923a8cab8b55" providerId="ADAL" clId="{FEC493C2-C3EA-4286-824C-0B46A77C1857}" dt="2025-07-14T19:38:51.300" v="771"/>
        <pc:sldMkLst>
          <pc:docMk/>
          <pc:sldMk cId="3729012401" sldId="498"/>
        </pc:sldMkLst>
      </pc:sldChg>
      <pc:sldChg chg="modSp add del">
        <pc:chgData name="Navas, Andrea" userId="8ab5f365-19e7-467e-867f-923a8cab8b55" providerId="ADAL" clId="{FEC493C2-C3EA-4286-824C-0B46A77C1857}" dt="2025-07-14T19:36:16.194" v="734" actId="47"/>
        <pc:sldMkLst>
          <pc:docMk/>
          <pc:sldMk cId="2414459290" sldId="499"/>
        </pc:sldMkLst>
      </pc:sldChg>
      <pc:sldChg chg="modSp add del">
        <pc:chgData name="Navas, Andrea" userId="8ab5f365-19e7-467e-867f-923a8cab8b55" providerId="ADAL" clId="{FEC493C2-C3EA-4286-824C-0B46A77C1857}" dt="2025-07-14T19:36:16.194" v="734" actId="47"/>
        <pc:sldMkLst>
          <pc:docMk/>
          <pc:sldMk cId="3729012401" sldId="500"/>
        </pc:sldMkLst>
      </pc:sldChg>
      <pc:sldChg chg="modSp add del">
        <pc:chgData name="Navas, Andrea" userId="8ab5f365-19e7-467e-867f-923a8cab8b55" providerId="ADAL" clId="{FEC493C2-C3EA-4286-824C-0B46A77C1857}" dt="2025-07-14T19:36:16.194" v="734" actId="47"/>
        <pc:sldMkLst>
          <pc:docMk/>
          <pc:sldMk cId="3233365172" sldId="501"/>
        </pc:sldMkLst>
      </pc:sldChg>
      <pc:sldChg chg="modSp add del">
        <pc:chgData name="Navas, Andrea" userId="8ab5f365-19e7-467e-867f-923a8cab8b55" providerId="ADAL" clId="{FEC493C2-C3EA-4286-824C-0B46A77C1857}" dt="2025-07-14T19:36:16.194" v="734" actId="47"/>
        <pc:sldMkLst>
          <pc:docMk/>
          <pc:sldMk cId="1019624798" sldId="502"/>
        </pc:sldMkLst>
      </pc:sldChg>
      <pc:sldChg chg="modSp add mod">
        <pc:chgData name="Navas, Andrea" userId="8ab5f365-19e7-467e-867f-923a8cab8b55" providerId="ADAL" clId="{FEC493C2-C3EA-4286-824C-0B46A77C1857}" dt="2025-07-15T16:04:29.704" v="1023" actId="13244"/>
        <pc:sldMkLst>
          <pc:docMk/>
          <pc:sldMk cId="2430910334" sldId="503"/>
        </pc:sldMkLst>
      </pc:sldChg>
      <pc:sldChg chg="modSp add del">
        <pc:chgData name="Navas, Andrea" userId="8ab5f365-19e7-467e-867f-923a8cab8b55" providerId="ADAL" clId="{FEC493C2-C3EA-4286-824C-0B46A77C1857}" dt="2025-07-02T20:23:49.657" v="475"/>
        <pc:sldMkLst>
          <pc:docMk/>
          <pc:sldMk cId="3864894956" sldId="503"/>
        </pc:sldMkLst>
      </pc:sldChg>
      <pc:sldChg chg="modSp add del mod">
        <pc:chgData name="Navas, Andrea" userId="8ab5f365-19e7-467e-867f-923a8cab8b55" providerId="ADAL" clId="{FEC493C2-C3EA-4286-824C-0B46A77C1857}" dt="2025-07-15T16:04:11.064" v="1022" actId="13244"/>
        <pc:sldMkLst>
          <pc:docMk/>
          <pc:sldMk cId="3250972845" sldId="504"/>
        </pc:sldMkLst>
      </pc:sldChg>
      <pc:sldChg chg="add del">
        <pc:chgData name="Navas, Andrea" userId="8ab5f365-19e7-467e-867f-923a8cab8b55" providerId="ADAL" clId="{FEC493C2-C3EA-4286-824C-0B46A77C1857}" dt="2025-07-14T19:35:57.779" v="725"/>
        <pc:sldMkLst>
          <pc:docMk/>
          <pc:sldMk cId="2557140920" sldId="505"/>
        </pc:sldMkLst>
      </pc:sldChg>
      <pc:sldChg chg="add del">
        <pc:chgData name="Navas, Andrea" userId="8ab5f365-19e7-467e-867f-923a8cab8b55" providerId="ADAL" clId="{FEC493C2-C3EA-4286-824C-0B46A77C1857}" dt="2025-07-14T19:35:57.779" v="725"/>
        <pc:sldMkLst>
          <pc:docMk/>
          <pc:sldMk cId="2544965832" sldId="506"/>
        </pc:sldMkLst>
      </pc:sldChg>
      <pc:sldChg chg="add del">
        <pc:chgData name="Navas, Andrea" userId="8ab5f365-19e7-467e-867f-923a8cab8b55" providerId="ADAL" clId="{FEC493C2-C3EA-4286-824C-0B46A77C1857}" dt="2025-07-14T19:35:57.779" v="725"/>
        <pc:sldMkLst>
          <pc:docMk/>
          <pc:sldMk cId="2608373090" sldId="507"/>
        </pc:sldMkLst>
      </pc:sldChg>
      <pc:sldChg chg="add del">
        <pc:chgData name="Navas, Andrea" userId="8ab5f365-19e7-467e-867f-923a8cab8b55" providerId="ADAL" clId="{FEC493C2-C3EA-4286-824C-0B46A77C1857}" dt="2025-07-14T19:35:55.729" v="724"/>
        <pc:sldMkLst>
          <pc:docMk/>
          <pc:sldMk cId="4256658466" sldId="508"/>
        </pc:sldMkLst>
      </pc:sldChg>
    </pc:docChg>
  </pc:docChgLst>
  <pc:docChgLst>
    <pc:chgData name="Navas, Andrea" userId="8ab5f365-19e7-467e-867f-923a8cab8b55" providerId="ADAL" clId="{6B9727B7-84BB-47B2-BC44-5BCAF9FD28CA}"/>
    <pc:docChg chg="custSel modSld">
      <pc:chgData name="Navas, Andrea" userId="8ab5f365-19e7-467e-867f-923a8cab8b55" providerId="ADAL" clId="{6B9727B7-84BB-47B2-BC44-5BCAF9FD28CA}" dt="2025-06-03T19:15:38.863" v="1"/>
      <pc:docMkLst>
        <pc:docMk/>
      </pc:docMkLst>
      <pc:sldChg chg="addSp delSp modSp mod">
        <pc:chgData name="Navas, Andrea" userId="8ab5f365-19e7-467e-867f-923a8cab8b55" providerId="ADAL" clId="{6B9727B7-84BB-47B2-BC44-5BCAF9FD28CA}" dt="2025-06-03T19:15:38.863" v="1"/>
        <pc:sldMkLst>
          <pc:docMk/>
          <pc:sldMk cId="4115086735" sldId="441"/>
        </pc:sldMkLst>
      </pc:sldChg>
    </pc:docChg>
  </pc:docChgLst>
  <pc:docChgLst>
    <pc:chgData name="Robert, Margaret" userId="12041aa2-0403-44d7-9d26-37e7b7dcec26" providerId="ADAL" clId="{9611D184-2292-41E0-BEAC-0E6E763F8910}"/>
    <pc:docChg chg="modSld">
      <pc:chgData name="Robert, Margaret" userId="12041aa2-0403-44d7-9d26-37e7b7dcec26" providerId="ADAL" clId="{9611D184-2292-41E0-BEAC-0E6E763F8910}" dt="2025-06-05T14:21:52.308" v="44" actId="20577"/>
      <pc:docMkLst>
        <pc:docMk/>
      </pc:docMkLst>
      <pc:sldChg chg="modSp mod">
        <pc:chgData name="Robert, Margaret" userId="12041aa2-0403-44d7-9d26-37e7b7dcec26" providerId="ADAL" clId="{9611D184-2292-41E0-BEAC-0E6E763F8910}" dt="2025-06-05T14:20:35.309" v="35" actId="20577"/>
        <pc:sldMkLst>
          <pc:docMk/>
          <pc:sldMk cId="4115086735" sldId="441"/>
        </pc:sldMkLst>
      </pc:sldChg>
      <pc:sldChg chg="modSp mod">
        <pc:chgData name="Robert, Margaret" userId="12041aa2-0403-44d7-9d26-37e7b7dcec26" providerId="ADAL" clId="{9611D184-2292-41E0-BEAC-0E6E763F8910}" dt="2025-06-05T14:21:52.308" v="44" actId="20577"/>
        <pc:sldMkLst>
          <pc:docMk/>
          <pc:sldMk cId="2591953048" sldId="4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16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87F3B-DC02-A8DA-A8F7-076F7B5C8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1A6155-A82D-6685-0CC3-BF3B3C1CDD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B29398-D1D7-A813-B981-E99A3742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45BFA-D2BF-E5B2-13C0-BDFC92EA01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5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6FCF7-DE58-5F4E-4CA4-A5342AEBC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EBB656-5164-9537-44AE-F1F9CCC6C7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FD85F7-8AD8-8448-E515-E4595E352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0A6C1-06BA-E331-5BEB-5E310DBEF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9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B69DA-85E3-C735-5E42-6C3ED5047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D8321A-7D42-86DE-8AF2-DBFDA10DF7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2451FF-BF0A-C1F7-30D9-A6DBA09A4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6D2A1-DB1A-D2DF-5420-69221D197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3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DA57E-F3CF-A4FD-2371-6690AD8C4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641D00-35F0-A3B9-A4CE-3BAEE98533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DC8831-ED7F-FBD2-725D-E13CCF9A2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6AF1D-D1FB-0D51-6ED5-09B22F267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1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AE220-D40E-856B-F5A5-C6190626D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F178B-70B4-D470-78BD-EA538EBF6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5A256-10EB-ECBD-11AC-0CEB95C07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7E3CD-692E-1A57-C6CB-B678261E7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0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4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29DF6-6FBE-B9CC-D19B-7F43D0BCE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EF8C2C-8635-B2F7-DD6F-54139E4CB6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81FFDB-F762-B08D-4C70-D2E22F01F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3561E-3A8B-2D8D-71D5-238B432BA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21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CBBE5-BDA0-2E20-F290-6221F57C4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96AED3-CF70-559E-8F98-144988E38F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08F89B-0A17-18B8-AFD2-3D08DC2EC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C1B80-B635-C312-F307-B4D459E6A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1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98BB6-24AE-92F8-6AC3-DD9BC321F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1E4AC8-2508-DDCC-165B-46A6309F4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13808F-2FF4-C404-6101-54F9EB4BE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84DCE-3EF8-FC42-7F14-7ADFFD08D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19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2CA95-1744-F8A0-AF2F-DEDEEAA20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60F5A-C9DA-69BE-1201-5356A732E3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267278-4630-23A7-8A96-137A5E3E5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FA75E-AAA9-919A-B42A-CB31E2CDA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4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6EC0BDFB-051D-A08F-460B-C1B8714AE784}"/>
              </a:ext>
            </a:extLst>
          </p:cNvPr>
          <p:cNvSpPr txBox="1"/>
          <p:nvPr userDrawn="1"/>
        </p:nvSpPr>
        <p:spPr>
          <a:xfrm>
            <a:off x="318654" y="14891436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Add/Update Supplier Contacts &amp; Users </a:t>
            </a:r>
            <a:r>
              <a:rPr lang="en-US" sz="4000"/>
              <a:t>(GA@WORK Marketplace for Suppliers)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9" y="4235339"/>
            <a:ext cx="10515600" cy="2563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a </a:t>
            </a:r>
            <a:r>
              <a:rPr lang="en-US" i="1">
                <a:latin typeface="Arial"/>
                <a:cs typeface="Arial"/>
              </a:rPr>
              <a:t>Supplier </a:t>
            </a:r>
            <a:r>
              <a:rPr lang="en-US">
                <a:latin typeface="Arial"/>
                <a:cs typeface="Arial"/>
              </a:rPr>
              <a:t>how to </a:t>
            </a:r>
            <a:r>
              <a:rPr lang="en-US" i="1">
                <a:latin typeface="Arial"/>
                <a:cs typeface="Arial"/>
              </a:rPr>
              <a:t>Add/Update Supplier Contacts and Users </a:t>
            </a:r>
            <a:r>
              <a:rPr lang="en-US">
                <a:latin typeface="Arial"/>
                <a:cs typeface="Arial"/>
              </a:rPr>
              <a:t>in </a:t>
            </a:r>
            <a:r>
              <a:rPr lang="en-US" i="1">
                <a:latin typeface="Arial"/>
                <a:cs typeface="Arial"/>
              </a:rPr>
              <a:t>GA@WORK Marketplace for Suppliers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Access the </a:t>
            </a:r>
            <a:r>
              <a:rPr lang="en-US" b="1"/>
              <a:t>GA@WORK Marketplace for Suppliers</a:t>
            </a:r>
            <a:r>
              <a:rPr lang="en-US"/>
              <a:t>.</a:t>
            </a:r>
          </a:p>
          <a:p>
            <a:r>
              <a:rPr lang="en-US"/>
              <a:t>Access </a:t>
            </a:r>
            <a:r>
              <a:rPr lang="en-US" b="1"/>
              <a:t>Contacts</a:t>
            </a:r>
            <a:r>
              <a:rPr lang="en-US"/>
              <a:t>. </a:t>
            </a:r>
          </a:p>
          <a:p>
            <a:r>
              <a:rPr lang="en-US"/>
              <a:t>Add/Update Supplier Contact/User. </a:t>
            </a:r>
          </a:p>
          <a:p>
            <a:r>
              <a:rPr lang="en-US"/>
              <a:t>Contact/User is Added/Updated in </a:t>
            </a:r>
            <a:r>
              <a:rPr lang="en-US" b="1"/>
              <a:t>GA@WORK Marketplace for Suppliers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GA@WORK Marketplace for Suppliers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90206" y="13876825"/>
            <a:ext cx="1449387" cy="771525"/>
          </a:xfrm>
        </p:spPr>
        <p:txBody>
          <a:bodyPr/>
          <a:lstStyle/>
          <a:p>
            <a:r>
              <a:rPr lang="en-US"/>
              <a:t>Access Contacts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10662" y="13675975"/>
            <a:ext cx="1677800" cy="771525"/>
          </a:xfrm>
        </p:spPr>
        <p:txBody>
          <a:bodyPr/>
          <a:lstStyle/>
          <a:p>
            <a:r>
              <a:rPr lang="en-US"/>
              <a:t>Add/Update Supplier Contact/User Information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77295" y="13675975"/>
            <a:ext cx="1993289" cy="939413"/>
          </a:xfrm>
        </p:spPr>
        <p:txBody>
          <a:bodyPr/>
          <a:lstStyle/>
          <a:p>
            <a:r>
              <a:rPr lang="en-US"/>
              <a:t>Contact/User is Added/Updated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6B64C58-DE3F-1AAC-588B-63125864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Add/Update Supplier Contacts and Users </a:t>
            </a:r>
            <a:br>
              <a:rPr lang="en-US" dirty="0"/>
            </a:br>
            <a:r>
              <a:rPr lang="en-US" dirty="0"/>
              <a:t>(Part 9 </a:t>
            </a:r>
            <a:r>
              <a:rPr lang="en-US"/>
              <a:t>of 18)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E026CD-A6B8-5FC2-811D-C9363F8309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F5B7DB-7465-25DB-6C8D-449AB8B34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0"/>
            </a:pPr>
            <a:r>
              <a:rPr lang="en-US" dirty="0"/>
              <a:t>Review </a:t>
            </a:r>
            <a:r>
              <a:rPr lang="en-US" b="1" dirty="0"/>
              <a:t>Verification Code </a:t>
            </a:r>
            <a:r>
              <a:rPr lang="en-US" dirty="0"/>
              <a:t>sent to </a:t>
            </a:r>
            <a:r>
              <a:rPr lang="en-US" b="1" dirty="0"/>
              <a:t>Mobile Phone</a:t>
            </a:r>
            <a:r>
              <a:rPr lang="en-US" dirty="0"/>
              <a:t>. 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Message will be received from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JAGGAER Global Identity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1A8EE7-4464-C9E8-656E-AD9E8266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5" t="2009" r="8094"/>
          <a:stretch>
            <a:fillRect/>
          </a:stretch>
        </p:blipFill>
        <p:spPr>
          <a:xfrm>
            <a:off x="3081866" y="4371929"/>
            <a:ext cx="6400800" cy="36878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DB2DB3-B64C-79FD-3AA5-DF9329713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1"/>
            </a:pPr>
            <a:r>
              <a:rPr lang="en-US" dirty="0"/>
              <a:t>In </a:t>
            </a:r>
            <a:r>
              <a:rPr lang="en-US" b="1" dirty="0"/>
              <a:t>GA@WORK Marketplace</a:t>
            </a:r>
            <a:r>
              <a:rPr lang="en-US" dirty="0"/>
              <a:t>, enter your</a:t>
            </a:r>
            <a:r>
              <a:rPr lang="en-CA" dirty="0">
                <a:solidFill>
                  <a:srgbClr val="242424"/>
                </a:solidFill>
              </a:rPr>
              <a:t> </a:t>
            </a:r>
            <a:r>
              <a:rPr lang="en-CA" b="1" dirty="0">
                <a:solidFill>
                  <a:srgbClr val="242424"/>
                </a:solidFill>
              </a:rPr>
              <a:t>One-Time Code</a:t>
            </a:r>
            <a:r>
              <a:rPr lang="en-CA" dirty="0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21"/>
            </a:pPr>
            <a:r>
              <a:rPr lang="en-CA" dirty="0">
                <a:solidFill>
                  <a:srgbClr val="242424"/>
                </a:solidFill>
              </a:rPr>
              <a:t>Click </a:t>
            </a:r>
            <a:r>
              <a:rPr lang="en-CA" b="1" dirty="0">
                <a:solidFill>
                  <a:srgbClr val="242424"/>
                </a:solidFill>
              </a:rPr>
              <a:t>Submit</a:t>
            </a:r>
            <a:r>
              <a:rPr lang="en-CA" dirty="0">
                <a:solidFill>
                  <a:srgbClr val="242424"/>
                </a:solidFill>
              </a:rPr>
              <a:t>.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CA" sz="2800" b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Skip to step 23. 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CA" dirty="0">
              <a:solidFill>
                <a:srgbClr val="242424"/>
              </a:solidFill>
            </a:endParaRPr>
          </a:p>
          <a:p>
            <a:r>
              <a:rPr lang="en-CA" dirty="0">
                <a:solidFill>
                  <a:srgbClr val="242424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812F06-1D1A-95F3-838A-1E85CFC01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89" b="1980"/>
          <a:stretch>
            <a:fillRect/>
          </a:stretch>
        </p:blipFill>
        <p:spPr>
          <a:xfrm>
            <a:off x="3539066" y="11329415"/>
            <a:ext cx="5486400" cy="4134437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440ABB1-364E-A38F-B17A-B87808C76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4492" y="7217228"/>
            <a:ext cx="1517786" cy="5329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85B88D-58D6-F8CF-8175-0C6AECC18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2404" y="13245239"/>
            <a:ext cx="4910089" cy="5486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2402F72-B0FE-C305-14F1-9FCA357E3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23764" y="132249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2E26F2-C68B-96A5-5478-2335C41D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2404" y="13897970"/>
            <a:ext cx="4910089" cy="4134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C645A4-75BA-2F53-0BF9-F95CBD359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55111" y="1383096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3CF80-2857-258C-47BC-F41465B44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98A14-4D02-CC11-3E71-011F063D4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B656D-3426-A6A9-1060-680BB4419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98962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34F4-E264-54DA-8A7C-06A9644C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BEA660-48EC-9BEA-D3C2-922AF1B3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effectLst/>
                <a:latin typeface="Helvetica Neue" panose="02000503000000020004" pitchFamily="2" charset="0"/>
              </a:rPr>
              <a:t>Add/Update Supplier Contacts and Users (Part </a:t>
            </a:r>
            <a:r>
              <a:rPr lang="en-US">
                <a:latin typeface="Helvetica Neue" panose="02000503000000020004" pitchFamily="2" charset="0"/>
              </a:rPr>
              <a:t>10</a:t>
            </a:r>
            <a:r>
              <a:rPr lang="en-US">
                <a:effectLst/>
                <a:latin typeface="Helvetica Neue" panose="02000503000000020004" pitchFamily="2" charset="0"/>
              </a:rPr>
              <a:t> of 18)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718D21-1C5A-34FC-DC10-4972CE428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3"/>
            </a:pPr>
            <a:r>
              <a:rPr lang="en-US"/>
              <a:t>The </a:t>
            </a:r>
            <a:r>
              <a:rPr lang="en-US" b="1"/>
              <a:t>Homepage </a:t>
            </a:r>
            <a:r>
              <a:rPr lang="en-US"/>
              <a:t>is displayed.</a:t>
            </a:r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BE0688-3CBD-C771-FA17-1A3A7DDF91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4"/>
            </a:pPr>
            <a:r>
              <a:rPr lang="en-US"/>
              <a:t>Access the </a:t>
            </a:r>
            <a:r>
              <a:rPr lang="en-US" b="1"/>
              <a:t>Registration</a:t>
            </a:r>
            <a:r>
              <a:rPr lang="en-US"/>
              <a:t> module. </a:t>
            </a:r>
            <a:endParaRPr lang="en-US" b="1"/>
          </a:p>
          <a:p>
            <a:pPr marL="742950" indent="-742950">
              <a:buFont typeface="+mj-lt"/>
              <a:buAutoNum type="arabicPeriod" startAt="24"/>
            </a:pPr>
            <a:r>
              <a:rPr lang="en-US"/>
              <a:t>Click </a:t>
            </a:r>
            <a:r>
              <a:rPr lang="en-US" b="1"/>
              <a:t>Registration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24"/>
            </a:pPr>
            <a:r>
              <a:rPr lang="en-US"/>
              <a:t>Click </a:t>
            </a:r>
            <a:r>
              <a:rPr lang="en-US" b="1"/>
              <a:t>Manage Registration Profile</a:t>
            </a:r>
            <a:r>
              <a:rPr lang="en-US"/>
              <a:t>.</a:t>
            </a:r>
          </a:p>
          <a:p>
            <a:pPr marL="742950" lvl="0" indent="-114300">
              <a:defRPr/>
            </a:pPr>
            <a:r>
              <a:rPr lang="en-US"/>
              <a:t> </a:t>
            </a:r>
            <a:r>
              <a:rPr lang="en-CA" sz="2800" b="1">
                <a:solidFill>
                  <a:srgbClr val="242424"/>
                </a:solidFill>
              </a:rPr>
              <a:t>Note: </a:t>
            </a:r>
            <a:r>
              <a:rPr lang="en-CA" sz="2800">
                <a:solidFill>
                  <a:srgbClr val="242424"/>
                </a:solidFill>
              </a:rPr>
              <a:t>It is also possible to access the registration via the </a:t>
            </a:r>
            <a:r>
              <a:rPr lang="en-CA" sz="2800" i="1">
                <a:solidFill>
                  <a:srgbClr val="242424"/>
                </a:solidFill>
              </a:rPr>
              <a:t>Homepage</a:t>
            </a:r>
            <a:r>
              <a:rPr lang="en-CA" sz="2800">
                <a:solidFill>
                  <a:srgbClr val="242424"/>
                </a:solidFill>
              </a:rPr>
              <a:t> then click </a:t>
            </a:r>
            <a:r>
              <a:rPr lang="en-CA" sz="2800" i="1">
                <a:solidFill>
                  <a:srgbClr val="242424"/>
                </a:solidFill>
              </a:rPr>
              <a:t>Manage Registration Profile</a:t>
            </a:r>
            <a:r>
              <a:rPr lang="en-CA" sz="2800">
                <a:solidFill>
                  <a:srgbClr val="242424"/>
                </a:solidFill>
              </a:rPr>
              <a:t>.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41C82-442C-FE0A-3411-FED4D5B06F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2CC778-85C3-55A0-7D96-C9E3875A6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28" y="12342643"/>
            <a:ext cx="10058400" cy="28738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A3E83C2-0C8E-186D-BE3A-9C0589EC0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0711" y="13176267"/>
            <a:ext cx="1733266" cy="49276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DEF37B9-E6FD-9179-61A4-C08685C6B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64015" y="13154824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C1577C-C2D6-05DA-CDC5-4F67F1C8E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5828" y="12342643"/>
            <a:ext cx="1019894" cy="8993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5A05E0F-5321-7B1A-302C-D231EC950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47188" y="1251798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8E8F94-5081-B49E-D987-F81FA3D4E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7125" y="12573858"/>
            <a:ext cx="3088555" cy="49276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C1A6E1-8E58-8EA5-C6BC-D49B36C73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825680" y="12545919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B1CBB9-2864-A32E-B055-04E55C28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3481863"/>
            <a:ext cx="10058400" cy="345011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41559-3782-632D-991F-1537963E0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06CF6-6D8C-3929-FF29-519075E8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F559C-CFA3-6624-A55E-D7A5FB31B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10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34F4-E264-54DA-8A7C-06A9644C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BEA660-48EC-9BEA-D3C2-922AF1B3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Add/Update Supplier Contacts and Users (Part 11 of 18)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718D21-1C5A-34FC-DC10-4972CE428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7"/>
            </a:pPr>
            <a:r>
              <a:rPr lang="en-US"/>
              <a:t>Click </a:t>
            </a:r>
            <a:r>
              <a:rPr lang="en-US" b="1"/>
              <a:t>Contacts</a:t>
            </a:r>
            <a:r>
              <a:rPr lang="en-US"/>
              <a:t>.</a:t>
            </a:r>
          </a:p>
          <a:p>
            <a:pPr marL="800100"/>
            <a:r>
              <a:rPr lang="en-CA" sz="2800" b="1">
                <a:solidFill>
                  <a:srgbClr val="242424"/>
                </a:solidFill>
              </a:rPr>
              <a:t>Note: </a:t>
            </a:r>
            <a:r>
              <a:rPr lang="en-CA" sz="2800" i="1">
                <a:solidFill>
                  <a:srgbClr val="242424"/>
                </a:solidFill>
              </a:rPr>
              <a:t>Contacts </a:t>
            </a:r>
            <a:r>
              <a:rPr lang="en-CA" sz="2800">
                <a:solidFill>
                  <a:srgbClr val="242424"/>
                </a:solidFill>
              </a:rPr>
              <a:t>will display the </a:t>
            </a:r>
            <a:r>
              <a:rPr lang="en-CA" sz="2800" i="1">
                <a:solidFill>
                  <a:srgbClr val="242424"/>
                </a:solidFill>
              </a:rPr>
              <a:t>Incomplete </a:t>
            </a:r>
            <a:r>
              <a:rPr lang="en-CA" sz="2800">
                <a:solidFill>
                  <a:srgbClr val="242424"/>
                </a:solidFill>
              </a:rPr>
              <a:t>icon until a </a:t>
            </a:r>
            <a:r>
              <a:rPr lang="en-CA" sz="2800" i="1">
                <a:solidFill>
                  <a:srgbClr val="242424"/>
                </a:solidFill>
              </a:rPr>
              <a:t>Corporate Contact </a:t>
            </a:r>
            <a:r>
              <a:rPr lang="en-CA" sz="2800">
                <a:solidFill>
                  <a:srgbClr val="242424"/>
                </a:solidFill>
              </a:rPr>
              <a:t>is added. </a:t>
            </a:r>
            <a:endParaRPr lang="en-US" sz="2800"/>
          </a:p>
          <a:p>
            <a:pPr marL="742950" indent="-742950">
              <a:buFont typeface="+mj-lt"/>
              <a:buAutoNum type="arabicPeriod" startAt="28"/>
            </a:pPr>
            <a:r>
              <a:rPr lang="en-US"/>
              <a:t>Click </a:t>
            </a:r>
            <a:r>
              <a:rPr lang="en-US" b="1"/>
              <a:t>Add Contact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28"/>
            </a:pPr>
            <a:r>
              <a:rPr lang="en-US"/>
              <a:t>Select </a:t>
            </a:r>
            <a:r>
              <a:rPr lang="en-US" b="1"/>
              <a:t>Contact Type</a:t>
            </a:r>
            <a:r>
              <a:rPr lang="en-US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41C82-442C-FE0A-3411-FED4D5B06F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04A846-26E1-114C-97C4-594AAAA9D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75" r="8073"/>
          <a:stretch>
            <a:fillRect/>
          </a:stretch>
        </p:blipFill>
        <p:spPr>
          <a:xfrm>
            <a:off x="1093609" y="5631058"/>
            <a:ext cx="10058400" cy="4992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B3CE63-5E28-4F66-78C7-50E3F6916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93608" y="5728618"/>
            <a:ext cx="3745091" cy="4245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D85C28-ACFA-3C78-6D94-94610659B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942012" y="7618786"/>
            <a:ext cx="1640213" cy="5015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5CCC98B-4628-48D0-7452-875BC80EC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12281" y="759524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37D092-5D64-D92C-4BB5-F8DBD5A76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38975" y="566656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E4DB4C-B2F3-72CF-EAA4-2B29A62CE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035971" y="8120344"/>
            <a:ext cx="2409857" cy="25037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0D955A4-AF4D-103E-6AA5-9ACDC33FC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7331" y="90978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41559-3782-632D-991F-1537963E0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06CF6-6D8C-3929-FF29-519075E8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F559C-CFA3-6624-A55E-D7A5FB31B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68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193A9-6482-C5C8-B21D-E1FBC92D0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51C5FE-4285-7100-529A-76FA34B5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Add/Update Supplier Contacts and Users (Part 12 of 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2A1944-798F-6991-CBFE-E921F04C23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5371BA-F501-3A9A-C5A0-6E3BFF462E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358030"/>
            <a:ext cx="10348914" cy="605366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0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Contact Label*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640080"/>
            <a:r>
              <a:rPr lang="en-CA" sz="2800" b="1">
                <a:solidFill>
                  <a:srgbClr val="242424"/>
                </a:solidFill>
              </a:rPr>
              <a:t>Note: </a:t>
            </a:r>
            <a:r>
              <a:rPr lang="en-CA" sz="2800" i="1">
                <a:solidFill>
                  <a:srgbClr val="242424"/>
                </a:solidFill>
              </a:rPr>
              <a:t>Which of the following business activities apply to this contact? </a:t>
            </a:r>
            <a:r>
              <a:rPr lang="en-CA" sz="2800">
                <a:solidFill>
                  <a:srgbClr val="242424"/>
                </a:solidFill>
              </a:rPr>
              <a:t>will auto-populate with the selected </a:t>
            </a:r>
            <a:r>
              <a:rPr lang="en-CA" sz="2800" i="1">
                <a:solidFill>
                  <a:srgbClr val="242424"/>
                </a:solidFill>
              </a:rPr>
              <a:t>Contact Type</a:t>
            </a:r>
            <a:r>
              <a:rPr lang="en-CA" sz="2800">
                <a:solidFill>
                  <a:srgbClr val="242424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31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First Name*</a:t>
            </a:r>
          </a:p>
          <a:p>
            <a:pPr marL="742950" indent="-742950">
              <a:buFont typeface="+mj-lt"/>
              <a:buAutoNum type="arabicPeriod" startAt="31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Last Name*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31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Position Title </a:t>
            </a:r>
            <a:r>
              <a:rPr lang="en-CA">
                <a:solidFill>
                  <a:srgbClr val="242424"/>
                </a:solidFill>
              </a:rPr>
              <a:t>(optional).</a:t>
            </a:r>
          </a:p>
          <a:p>
            <a:pPr marL="742950" indent="-742950">
              <a:buFont typeface="+mj-lt"/>
              <a:buAutoNum type="arabicPeriod" startAt="31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Email*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31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Phone*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31"/>
            </a:pPr>
            <a:r>
              <a:rPr lang="en-CA">
                <a:solidFill>
                  <a:srgbClr val="242424"/>
                </a:solidFill>
              </a:rPr>
              <a:t>Click </a:t>
            </a:r>
            <a:r>
              <a:rPr lang="en-CA" b="1">
                <a:solidFill>
                  <a:srgbClr val="242424"/>
                </a:solidFill>
              </a:rPr>
              <a:t>Save Changes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>
              <a:solidFill>
                <a:srgbClr val="242424"/>
              </a:solidFill>
            </a:endParaRPr>
          </a:p>
          <a:p>
            <a:pPr marL="777240"/>
            <a:endParaRPr lang="en-CA" sz="2800">
              <a:solidFill>
                <a:srgbClr val="24242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C8A153-3AA6-0B19-C8E1-F2B751F4D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057" y="8216077"/>
            <a:ext cx="7315200" cy="71606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4C7E1A-786C-48DF-42AC-0E5A3760D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79495" y="9264709"/>
            <a:ext cx="4451855" cy="463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A19DB-FA74-E79C-7B21-D56BA2E21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5045" y="10907535"/>
            <a:ext cx="4496306" cy="463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3A5E8C-8546-D732-E259-9EAE062D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4443" y="11495160"/>
            <a:ext cx="4506908" cy="4174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0022DB-DF2E-B778-F153-79E5FF2EF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5045" y="12078511"/>
            <a:ext cx="4496305" cy="4327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A0F2F-63E7-841D-9AFB-0C9C0A9B0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5045" y="12677189"/>
            <a:ext cx="4496305" cy="3745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8132D8-AD47-7800-36F0-1BA3F25E7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50405" y="14825887"/>
            <a:ext cx="1560193" cy="4204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AE975C-F192-B822-A662-AAA3CA698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57969" y="923508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0C15D3-DF71-4C3A-18AA-6471D7A08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6405" y="108649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99FDDE-A88A-CFF8-ECC0-D125AFB34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0821" y="1202057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CB3B734-FD54-004C-AF37-9BD95642E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6405" y="1144801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147CEA4-F9D0-8866-DEF0-BAC82B51E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0821" y="1260365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1ABE9FF-3D68-E60A-CFDC-2F0D79866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01765" y="1476179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902D6-2433-B90A-CE14-ADCAFAFE4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9B426-AEB3-0AD2-31C6-1638038E6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2ABF4-09BD-159F-7F0E-8E1E731F8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B4CE40-3A3B-2408-A677-86ED5111C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40629" y="13225829"/>
            <a:ext cx="4363721" cy="3745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E8E8A8-CC8A-CF9F-BFEF-A308E2447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6405" y="1315229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591953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CAD2B-291D-B1ED-5557-66907A2DD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1F1051-BA95-509E-C5D0-470DB4E4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Add/Update Supplier Contacts and Users (Part 13 of 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6157D-DBE3-3594-AE5B-B02967F483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50E165-28DA-C6A2-854C-51C6967D8C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 startAt="37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Phone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37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Mobile Number </a:t>
            </a:r>
            <a:r>
              <a:rPr lang="en-CA">
                <a:solidFill>
                  <a:srgbClr val="242424"/>
                </a:solidFill>
              </a:rPr>
              <a:t>(optional).</a:t>
            </a:r>
            <a:endParaRPr lang="en-CA" b="1">
              <a:solidFill>
                <a:srgbClr val="242424"/>
              </a:solidFill>
            </a:endParaRPr>
          </a:p>
          <a:p>
            <a:pPr marL="742950" indent="-742950">
              <a:buFont typeface="+mj-lt"/>
              <a:buAutoNum type="arabicPeriod" startAt="37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Toll Free Phone </a:t>
            </a:r>
            <a:r>
              <a:rPr lang="en-CA">
                <a:solidFill>
                  <a:srgbClr val="242424"/>
                </a:solidFill>
              </a:rPr>
              <a:t>(optional).</a:t>
            </a:r>
            <a:endParaRPr lang="en-CA" b="1">
              <a:solidFill>
                <a:srgbClr val="242424"/>
              </a:solidFill>
            </a:endParaRPr>
          </a:p>
          <a:p>
            <a:pPr marL="742950" indent="-742950">
              <a:buFont typeface="+mj-lt"/>
              <a:buAutoNum type="arabicPeriod" startAt="37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Fax</a:t>
            </a:r>
            <a:r>
              <a:rPr lang="en-CA">
                <a:solidFill>
                  <a:srgbClr val="242424"/>
                </a:solidFill>
              </a:rPr>
              <a:t> (optional).</a:t>
            </a:r>
          </a:p>
          <a:p>
            <a:pPr marL="742950" indent="-742950">
              <a:buFont typeface="+mj-lt"/>
              <a:buAutoNum type="arabicPeriod" startAt="37"/>
            </a:pPr>
            <a:r>
              <a:rPr lang="en-CA">
                <a:solidFill>
                  <a:srgbClr val="242424"/>
                </a:solidFill>
              </a:rPr>
              <a:t>Check the </a:t>
            </a:r>
            <a:r>
              <a:rPr lang="en-CA" b="1">
                <a:solidFill>
                  <a:srgbClr val="242424"/>
                </a:solidFill>
              </a:rPr>
              <a:t>Create new user account for this contact? </a:t>
            </a:r>
            <a:r>
              <a:rPr lang="en-CA">
                <a:solidFill>
                  <a:srgbClr val="242424"/>
                </a:solidFill>
              </a:rPr>
              <a:t>box. </a:t>
            </a:r>
          </a:p>
          <a:p>
            <a:pPr marL="742950"/>
            <a:r>
              <a:rPr lang="en-CA" sz="2800" b="1">
                <a:solidFill>
                  <a:srgbClr val="242424"/>
                </a:solidFill>
              </a:rPr>
              <a:t>Note: </a:t>
            </a:r>
            <a:r>
              <a:rPr lang="en-CA" sz="2800">
                <a:solidFill>
                  <a:srgbClr val="242424"/>
                </a:solidFill>
              </a:rPr>
              <a:t>This is only applicable if </a:t>
            </a:r>
            <a:r>
              <a:rPr lang="en-CA" sz="2800" i="1">
                <a:solidFill>
                  <a:srgbClr val="242424"/>
                </a:solidFill>
              </a:rPr>
              <a:t>Corporate </a:t>
            </a:r>
            <a:r>
              <a:rPr lang="en-CA" sz="2800">
                <a:solidFill>
                  <a:srgbClr val="242424"/>
                </a:solidFill>
              </a:rPr>
              <a:t>is selected as the </a:t>
            </a:r>
            <a:r>
              <a:rPr lang="en-CA" sz="2800" i="1">
                <a:solidFill>
                  <a:srgbClr val="242424"/>
                </a:solidFill>
              </a:rPr>
              <a:t>Contact Type.</a:t>
            </a:r>
            <a:r>
              <a:rPr lang="en-CA" sz="2800">
                <a:solidFill>
                  <a:srgbClr val="242424"/>
                </a:solidFill>
              </a:rPr>
              <a:t> </a:t>
            </a:r>
            <a:r>
              <a:rPr lang="en-US" sz="2800">
                <a:solidFill>
                  <a:srgbClr val="242424"/>
                </a:solidFill>
              </a:rPr>
              <a:t>If selected, an email inviting the contact to register for an account will be automatically sent to set up login credentials for the contact.</a:t>
            </a:r>
            <a:endParaRPr lang="en-CA" sz="2800">
              <a:solidFill>
                <a:srgbClr val="242424"/>
              </a:solidFill>
            </a:endParaRPr>
          </a:p>
          <a:p>
            <a:pPr marL="742950" indent="-742950">
              <a:buFont typeface="+mj-lt"/>
              <a:buAutoNum type="arabicPeriod" startAt="42"/>
            </a:pPr>
            <a:r>
              <a:rPr lang="en-CA">
                <a:solidFill>
                  <a:srgbClr val="242424"/>
                </a:solidFill>
              </a:rPr>
              <a:t>Click </a:t>
            </a:r>
            <a:r>
              <a:rPr lang="en-CA" b="1">
                <a:solidFill>
                  <a:srgbClr val="242424"/>
                </a:solidFill>
              </a:rPr>
              <a:t>Save Changes</a:t>
            </a:r>
            <a:r>
              <a:rPr lang="en-CA">
                <a:solidFill>
                  <a:srgbClr val="242424"/>
                </a:solidFill>
              </a:rPr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>
              <a:solidFill>
                <a:srgbClr val="242424"/>
              </a:solidFill>
            </a:endParaRPr>
          </a:p>
          <a:p>
            <a:pPr marL="777240"/>
            <a:endParaRPr lang="en-CA" sz="2800">
              <a:solidFill>
                <a:srgbClr val="242424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F68865-31B5-8600-BAE4-CC43A7FA0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60" b="1911"/>
          <a:stretch>
            <a:fillRect/>
          </a:stretch>
        </p:blipFill>
        <p:spPr>
          <a:xfrm>
            <a:off x="1981199" y="8011492"/>
            <a:ext cx="8229600" cy="74523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3597866-91DC-7EBB-E2EE-85B954ED0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4128" y="9496812"/>
            <a:ext cx="4916471" cy="5087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D76B60-B952-6007-35CC-78E91189F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5339" y="10360896"/>
            <a:ext cx="2689111" cy="5087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7D260C-4978-E7DD-2D8A-2E269880A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86550" y="11284055"/>
            <a:ext cx="4916471" cy="5087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9CE14D-DE29-3C10-2BA5-6C7FAD1FF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0618" y="13625599"/>
            <a:ext cx="4861395" cy="3695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1AEFE30-B665-79AF-0A41-8659A2888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22111" y="148882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4C802D4-1A8A-2D8C-8825-590E76D2E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15488" y="94726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4FC26E-0C5B-E4C2-207B-C568E13CC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15488" y="1034096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7363425-9F7B-C929-00CA-718C8ED93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26699" y="1126412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FA76F20-7FFD-166A-B35E-93DC77048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52013" y="1353604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5F983A-AADB-79C1-A792-97DD4AF90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7761" y="12157363"/>
            <a:ext cx="4916471" cy="5087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C8AE1CC-001E-5248-065A-8DCCF7C37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37910" y="121374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384F36-CB7C-0AC4-2251-AEFEBDC5D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0751" y="14928078"/>
            <a:ext cx="1781809" cy="5087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560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C18E8-1DB1-8DC6-B962-C2506CB90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AEE66A-436B-EDC3-13B6-4FEF3143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Add/Update Supplier Contacts and Users (Part 14 of 18)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345FC9-DC9D-85B6-9BCF-BCA4AFFBB0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3" y="1717828"/>
            <a:ext cx="289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371C46-C6ED-3D5A-336D-FD93C42F46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3"/>
            </a:pPr>
            <a:r>
              <a:rPr lang="en-CA">
                <a:solidFill>
                  <a:srgbClr val="242424"/>
                </a:solidFill>
              </a:rPr>
              <a:t>Review the </a:t>
            </a:r>
            <a:r>
              <a:rPr lang="en-CA" b="1">
                <a:solidFill>
                  <a:srgbClr val="242424"/>
                </a:solidFill>
              </a:rPr>
              <a:t>Added Contact</a:t>
            </a:r>
            <a:r>
              <a:rPr lang="en-CA">
                <a:solidFill>
                  <a:srgbClr val="242424"/>
                </a:solidFill>
              </a:rPr>
              <a:t>.</a:t>
            </a:r>
            <a:r>
              <a:rPr lang="en-CA" b="1">
                <a:solidFill>
                  <a:srgbClr val="242424"/>
                </a:solidFill>
              </a:rPr>
              <a:t> </a:t>
            </a:r>
          </a:p>
          <a:p>
            <a:pPr marL="74295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 steps 27 – 41 to create other </a:t>
            </a:r>
            <a:r>
              <a:rPr kumimoji="0" lang="en-CA" sz="2800" b="0" i="1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Types</a:t>
            </a:r>
            <a:r>
              <a:rPr lang="en-CA" sz="2800">
                <a:solidFill>
                  <a:srgbClr val="242424"/>
                </a:solidFill>
              </a:rPr>
              <a:t>. Also, once the </a:t>
            </a:r>
            <a:r>
              <a:rPr lang="en-CA" sz="2800" i="1">
                <a:solidFill>
                  <a:srgbClr val="242424"/>
                </a:solidFill>
              </a:rPr>
              <a:t>Corporate Contact </a:t>
            </a:r>
            <a:r>
              <a:rPr lang="en-CA" sz="2800">
                <a:solidFill>
                  <a:srgbClr val="242424"/>
                </a:solidFill>
              </a:rPr>
              <a:t>is added, the </a:t>
            </a:r>
            <a:r>
              <a:rPr lang="en-CA" sz="2800" i="1">
                <a:solidFill>
                  <a:srgbClr val="242424"/>
                </a:solidFill>
              </a:rPr>
              <a:t>Complete Checkmark </a:t>
            </a:r>
            <a:r>
              <a:rPr lang="en-CA" sz="2800">
                <a:solidFill>
                  <a:srgbClr val="242424"/>
                </a:solidFill>
              </a:rPr>
              <a:t>is visible.</a:t>
            </a:r>
            <a:endParaRPr lang="en-CA" b="1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59E7B7-5D6F-F23F-11FB-12D75DAFA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55" y="5196193"/>
            <a:ext cx="10058400" cy="2827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C48D36-8416-CF3A-99B2-444C597610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4"/>
            </a:pPr>
            <a:r>
              <a:rPr lang="en-CA">
                <a:solidFill>
                  <a:srgbClr val="242424"/>
                </a:solidFill>
              </a:rPr>
              <a:t>Click the </a:t>
            </a:r>
            <a:r>
              <a:rPr lang="en-CA" sz="3600" b="1">
                <a:solidFill>
                  <a:srgbClr val="242424"/>
                </a:solidFill>
              </a:rPr>
              <a:t>Contact Label </a:t>
            </a:r>
            <a:r>
              <a:rPr lang="en-CA" sz="3600">
                <a:solidFill>
                  <a:srgbClr val="242424"/>
                </a:solidFill>
              </a:rPr>
              <a:t>hyperlink 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640080"/>
            <a:r>
              <a:rPr lang="en-CA" sz="2800" b="1">
                <a:solidFill>
                  <a:srgbClr val="242424"/>
                </a:solidFill>
              </a:rPr>
              <a:t>Note: </a:t>
            </a:r>
            <a:r>
              <a:rPr lang="en-CA" sz="2800">
                <a:solidFill>
                  <a:srgbClr val="242424"/>
                </a:solidFill>
              </a:rPr>
              <a:t>Clicking </a:t>
            </a:r>
            <a:r>
              <a:rPr lang="en-CA" sz="2800" i="1">
                <a:solidFill>
                  <a:srgbClr val="242424"/>
                </a:solidFill>
              </a:rPr>
              <a:t>Edit</a:t>
            </a:r>
            <a:r>
              <a:rPr lang="en-CA" sz="2800">
                <a:solidFill>
                  <a:srgbClr val="242424"/>
                </a:solidFill>
              </a:rPr>
              <a:t> will also open editable fields.  </a:t>
            </a:r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96D23B-D8C4-0141-B412-A834841DF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217" y="11004701"/>
            <a:ext cx="10058400" cy="14843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1121C10-BF8E-24B2-CC16-37424571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400" y="7701625"/>
            <a:ext cx="7471229" cy="3225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2F598A-B52E-F2FA-E0A4-57FCEEAD1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1554533"/>
            <a:ext cx="1939291" cy="4126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CF413-0DD8-E9B0-2429-AA3B9D1B5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A5A5E-4A76-4523-6653-8526E2BCC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CD57B-9790-5D93-B90F-70992E9BD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4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141AE-7C2C-0548-9207-9E49A4BF8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83D3E3-5B36-DCD9-122B-F18A0F82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Add/Update Supplier Contacts and Users (Part 15 of 18)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3BCBAC-E86C-0723-F406-F6B6BA0B92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86141" y="1704191"/>
            <a:ext cx="2979352" cy="53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1FCF17-9C38-EAA7-4FB0-C008F23595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592" y="2521316"/>
            <a:ext cx="10569221" cy="605366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5"/>
            </a:pPr>
            <a:r>
              <a:rPr lang="en-CA">
                <a:solidFill>
                  <a:srgbClr val="242424"/>
                </a:solidFill>
              </a:rPr>
              <a:t>Review </a:t>
            </a:r>
            <a:r>
              <a:rPr lang="en-CA" b="1">
                <a:solidFill>
                  <a:srgbClr val="242424"/>
                </a:solidFill>
              </a:rPr>
              <a:t>Contact </a:t>
            </a:r>
            <a:r>
              <a:rPr lang="en-CA">
                <a:solidFill>
                  <a:srgbClr val="242424"/>
                </a:solidFill>
              </a:rPr>
              <a:t>fields</a:t>
            </a:r>
            <a:r>
              <a:rPr lang="en-CA" b="1">
                <a:solidFill>
                  <a:srgbClr val="242424"/>
                </a:solidFill>
              </a:rPr>
              <a:t> </a:t>
            </a:r>
            <a:r>
              <a:rPr lang="en-CA">
                <a:solidFill>
                  <a:srgbClr val="242424"/>
                </a:solidFill>
              </a:rPr>
              <a:t>and make changes.</a:t>
            </a:r>
          </a:p>
          <a:p>
            <a:pPr marL="742950"/>
            <a:r>
              <a:rPr lang="en-CA" sz="2800" b="1">
                <a:solidFill>
                  <a:srgbClr val="242424"/>
                </a:solidFill>
              </a:rPr>
              <a:t>Note: </a:t>
            </a:r>
            <a:r>
              <a:rPr lang="en-CA" sz="2800">
                <a:solidFill>
                  <a:srgbClr val="242424"/>
                </a:solidFill>
              </a:rPr>
              <a:t>Contact fields will auto-populate with current information. </a:t>
            </a:r>
          </a:p>
          <a:p>
            <a:pPr marL="742950" indent="-742950">
              <a:buFont typeface="+mj-lt"/>
              <a:buAutoNum type="arabicPeriod" startAt="46"/>
            </a:pPr>
            <a:r>
              <a:rPr lang="en-CA">
                <a:solidFill>
                  <a:srgbClr val="242424"/>
                </a:solidFill>
              </a:rPr>
              <a:t>Click </a:t>
            </a:r>
            <a:r>
              <a:rPr lang="en-CA" b="1">
                <a:solidFill>
                  <a:srgbClr val="242424"/>
                </a:solidFill>
              </a:rPr>
              <a:t>Save Changes</a:t>
            </a:r>
            <a:r>
              <a:rPr lang="en-CA">
                <a:solidFill>
                  <a:srgbClr val="242424"/>
                </a:solidFill>
              </a:rPr>
              <a:t>.</a:t>
            </a:r>
            <a:r>
              <a:rPr lang="en-CA" b="1">
                <a:solidFill>
                  <a:srgbClr val="242424"/>
                </a:solidFill>
              </a:rPr>
              <a:t> </a:t>
            </a: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5CE7B-20A7-2A63-71F5-FE7587D91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3" r="-1"/>
          <a:stretch/>
        </p:blipFill>
        <p:spPr>
          <a:xfrm>
            <a:off x="2438399" y="5384863"/>
            <a:ext cx="7315200" cy="95469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23AD57-2C77-E55D-DA19-3F141BE9F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1100" y="6438900"/>
            <a:ext cx="4610099" cy="74590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E5E2EA-8552-5134-6610-D0AB5AD25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60818" y="14314142"/>
            <a:ext cx="1549780" cy="4606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0AC328F-BC81-C5BC-EE23-2455BD695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42460" y="960969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E91B485-78C3-EFCB-B459-48D92866D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04341" y="1426385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0FBC5C-90F4-5E31-98A9-837A2E32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D82E0F-3DC5-117E-CBFE-F19947A80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82CDE-AA13-519A-6045-4507CD75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39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80395-FF94-7FFB-68E1-F4E946F80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DCFF34-9D0E-5591-5DE8-C8883B6F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Add/Update Supplier Contacts and Users (Part 16 of 18)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771D15-18A5-5900-1712-11F56D2A83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3" y="1717828"/>
            <a:ext cx="2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21BFC5-737C-77D6-9907-B937F3CBBC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7"/>
            </a:pPr>
            <a:r>
              <a:rPr lang="en-CA">
                <a:solidFill>
                  <a:srgbClr val="242424"/>
                </a:solidFill>
              </a:rPr>
              <a:t>Click </a:t>
            </a:r>
            <a:r>
              <a:rPr lang="en-CA" b="1">
                <a:solidFill>
                  <a:srgbClr val="242424"/>
                </a:solidFill>
              </a:rPr>
              <a:t>Show Menu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47"/>
            </a:pPr>
            <a:r>
              <a:rPr lang="en-CA">
                <a:solidFill>
                  <a:srgbClr val="242424"/>
                </a:solidFill>
              </a:rPr>
              <a:t>Select </a:t>
            </a:r>
            <a:r>
              <a:rPr lang="en-CA" b="1">
                <a:solidFill>
                  <a:srgbClr val="242424"/>
                </a:solidFill>
              </a:rPr>
              <a:t>Manage Associated Addresses</a:t>
            </a:r>
            <a:r>
              <a:rPr lang="en-CA">
                <a:solidFill>
                  <a:srgbClr val="242424"/>
                </a:solidFill>
              </a:rPr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ABF615-0DAB-EEF8-A6C7-2758D0FCA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861"/>
          <a:stretch>
            <a:fillRect/>
          </a:stretch>
        </p:blipFill>
        <p:spPr>
          <a:xfrm>
            <a:off x="1100893" y="4885484"/>
            <a:ext cx="10058400" cy="24784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28C952-1522-6A15-4F3F-B28B004C07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9"/>
            </a:pPr>
            <a:r>
              <a:rPr lang="en-US"/>
              <a:t>Click </a:t>
            </a:r>
            <a:r>
              <a:rPr lang="en-US" b="1"/>
              <a:t>Edit</a:t>
            </a:r>
            <a:r>
              <a:rPr lang="en-US"/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693A6E-DEFB-5A5B-6A75-7CDD0A943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017" y="10039906"/>
            <a:ext cx="8229600" cy="39051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9FE7A27-B559-D832-83CC-D7760D2C5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65522" y="553593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3E0C25-C496-E827-8E65-D51620D35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5522" y="12140268"/>
            <a:ext cx="849186" cy="632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35DE39-D81D-9D29-CC3C-0B8B5187D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5776" y="5591175"/>
            <a:ext cx="959746" cy="4381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D0EF15-1C9F-6A34-BC17-5FF0A6DA4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8153399" y="6434138"/>
            <a:ext cx="3005894" cy="4715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5A9B0F5-FEB8-40AB-28DE-5C7F9BCCA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92493" y="63955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3C9C9B-8F45-4F1D-63B0-0344FD245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64AF4-01AC-E53E-0E9D-7C0DE1C6D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CB5A1-C365-933B-748B-B8542BFE7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73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10232-F3B8-3E81-B34E-0627FE549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943035-7FA6-D3C2-9E10-9D1CB438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Add/Update Supplier Contacts and Users (Part 17 of 18)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13ECDE-6EC8-8897-8BE5-3CAC517DBA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0"/>
            </a:pPr>
            <a:r>
              <a:rPr lang="en-CA">
                <a:solidFill>
                  <a:srgbClr val="242424"/>
                </a:solidFill>
              </a:rPr>
              <a:t>Select  an option for </a:t>
            </a:r>
            <a:r>
              <a:rPr lang="en-CA" b="1">
                <a:solidFill>
                  <a:srgbClr val="242424"/>
                </a:solidFill>
              </a:rPr>
              <a:t>Address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50"/>
            </a:pPr>
            <a:r>
              <a:rPr lang="en-CA">
                <a:solidFill>
                  <a:srgbClr val="242424"/>
                </a:solidFill>
              </a:rPr>
              <a:t>Click </a:t>
            </a:r>
            <a:r>
              <a:rPr lang="en-CA" b="1">
                <a:solidFill>
                  <a:srgbClr val="242424"/>
                </a:solidFill>
              </a:rPr>
              <a:t>Done</a:t>
            </a:r>
            <a:r>
              <a:rPr lang="en-CA">
                <a:solidFill>
                  <a:srgbClr val="242424"/>
                </a:solidFill>
              </a:rPr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C51D31-FA5A-53F2-DD75-A51529AA74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3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ED5038-2299-3764-E954-D28E82B0F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009" y="4154667"/>
            <a:ext cx="8229600" cy="4503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23888E-100B-DA1F-8E84-373ED18B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6975" y="5343525"/>
            <a:ext cx="2038349" cy="10854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AA3A34-8E39-0E99-7237-617122C27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4055" y="8128000"/>
            <a:ext cx="717176" cy="4069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90FC71-A0A1-849C-5518-E10538C6D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95415" y="806937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610352-D2F6-27EE-6356-E34CBC31C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05324" y="554311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526447-27B1-962A-3FA1-DAE006CBE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2ACBF3-9766-3242-46C4-92A97AD63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ACD63-3E1B-D8A9-3A89-4A51406B2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29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4CAAB-AAD3-4650-C09A-72AEDFFEC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F566FA-E480-12F0-49B5-48EB1ED5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Add/Update Supplier Contacts and Users (Part 18 of 18)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9A57419-2413-FB1B-7957-4CAAE9898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2"/>
            </a:pPr>
            <a:r>
              <a:rPr lang="en-US"/>
              <a:t>Review </a:t>
            </a:r>
            <a:r>
              <a:rPr lang="en-US" b="1"/>
              <a:t>Associated Address</a:t>
            </a:r>
            <a:r>
              <a:rPr lang="en-US"/>
              <a:t>.</a:t>
            </a:r>
          </a:p>
          <a:p>
            <a:pPr marL="798513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Clicking </a:t>
            </a:r>
            <a:r>
              <a:rPr lang="en-CA" sz="2800">
                <a:solidFill>
                  <a:srgbClr val="242424"/>
                </a:solidFill>
              </a:rPr>
              <a:t>on the </a:t>
            </a:r>
            <a:r>
              <a:rPr lang="en-CA" sz="2800" i="1">
                <a:solidFill>
                  <a:srgbClr val="242424"/>
                </a:solidFill>
              </a:rPr>
              <a:t>Red Remove </a:t>
            </a: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</a:t>
            </a:r>
            <a:r>
              <a:rPr lang="en-US" sz="2800">
                <a:solidFill>
                  <a:srgbClr val="242424"/>
                </a:solidFill>
              </a:rPr>
              <a:t>remove the associated </a:t>
            </a:r>
            <a:r>
              <a:rPr lang="en-US" sz="2800" i="1">
                <a:solidFill>
                  <a:srgbClr val="242424"/>
                </a:solidFill>
              </a:rPr>
              <a:t>Address</a:t>
            </a:r>
            <a:r>
              <a:rPr lang="en-US" sz="2800">
                <a:solidFill>
                  <a:srgbClr val="242424"/>
                </a:solidFill>
              </a:rPr>
              <a:t>. To manage </a:t>
            </a:r>
            <a:r>
              <a:rPr lang="en-US" sz="2800" i="1">
                <a:solidFill>
                  <a:srgbClr val="242424"/>
                </a:solidFill>
              </a:rPr>
              <a:t>Addresses, </a:t>
            </a:r>
            <a:r>
              <a:rPr lang="en-US" sz="2800">
                <a:solidFill>
                  <a:srgbClr val="242424"/>
                </a:solidFill>
              </a:rPr>
              <a:t>click the </a:t>
            </a:r>
            <a:r>
              <a:rPr lang="en-US" sz="2800" i="1">
                <a:solidFill>
                  <a:srgbClr val="242424"/>
                </a:solidFill>
              </a:rPr>
              <a:t>Addresses </a:t>
            </a:r>
            <a:r>
              <a:rPr lang="en-US" sz="2800">
                <a:solidFill>
                  <a:srgbClr val="242424"/>
                </a:solidFill>
              </a:rPr>
              <a:t>tab.</a:t>
            </a:r>
            <a:endParaRPr lang="en-US" sz="2800"/>
          </a:p>
          <a:p>
            <a:pPr marL="742950" indent="-742950">
              <a:buFont typeface="+mj-lt"/>
              <a:buAutoNum type="arabicPeriod" startAt="53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A74B9B-E9DF-C4C0-1078-816741B98D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4"/>
            </a:pPr>
            <a:r>
              <a:rPr lang="en-CA">
                <a:solidFill>
                  <a:srgbClr val="242424"/>
                </a:solidFill>
              </a:rPr>
              <a:t>Review </a:t>
            </a:r>
            <a:r>
              <a:rPr lang="en-CA" b="1">
                <a:solidFill>
                  <a:srgbClr val="242424"/>
                </a:solidFill>
              </a:rPr>
              <a:t>Success </a:t>
            </a:r>
            <a:r>
              <a:rPr lang="en-CA">
                <a:solidFill>
                  <a:srgbClr val="242424"/>
                </a:solidFill>
              </a:rPr>
              <a:t>notification.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>
              <a:solidFill>
                <a:srgbClr val="242424"/>
              </a:solidFill>
            </a:endParaRP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9633C-AB0B-9B15-E310-5268202B23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14492D-923A-EFB5-72C2-00CF9F27B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009" y="14472037"/>
            <a:ext cx="10953599" cy="991815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10" name="Freeform 101">
              <a:extLst>
                <a:ext uri="{FF2B5EF4-FFF2-40B4-BE49-F238E27FC236}">
                  <a16:creationId xmlns:a16="http://schemas.microsoft.com/office/drawing/2014/main" id="{0E3838A0-B8B6-2FB1-27E6-DF8182DB3B99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12" name="Graphic 11" descr="Checkmark with solid fill">
              <a:extLst>
                <a:ext uri="{FF2B5EF4-FFF2-40B4-BE49-F238E27FC236}">
                  <a16:creationId xmlns:a16="http://schemas.microsoft.com/office/drawing/2014/main" id="{43454E7D-69FA-32A9-CECF-4C21AE490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1522E9F-73E3-A9DD-1260-EC8CBD064A78}"/>
              </a:ext>
            </a:extLst>
          </p:cNvPr>
          <p:cNvSpPr txBox="1"/>
          <p:nvPr/>
        </p:nvSpPr>
        <p:spPr>
          <a:xfrm>
            <a:off x="2074255" y="14751911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Added/Updated a Supplier Contact.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8EBDFC-37EB-F26C-74BF-33887631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89"/>
          <a:stretch/>
        </p:blipFill>
        <p:spPr>
          <a:xfrm>
            <a:off x="1295398" y="10367414"/>
            <a:ext cx="10058400" cy="16770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067EDE-AC71-8EB6-9230-893E1EA7E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4255" y="4934037"/>
            <a:ext cx="7315200" cy="37575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085E675-3844-E5DC-9987-A6D40E8F9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489959" y="67675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E7F46C-7876-B79C-4BAC-ECB3FA409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9043" y="6429882"/>
            <a:ext cx="2236763" cy="12238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42002B-4725-D8A4-FA91-66F577451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01640" y="8072573"/>
            <a:ext cx="1644813" cy="4375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E37E2FC-BE8A-F9BB-B605-CBC6508C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53000" y="80170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1351A7-927C-8AC5-17DE-533A0C427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E114EA-CF4F-47FA-9C21-9C50022DE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05354-A4DE-19A5-27DD-A49D9BFA2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5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rmAutofit fontScale="90000"/>
          </a:bodyPr>
          <a:lstStyle/>
          <a:p>
            <a:r>
              <a:rPr lang="en-US"/>
              <a:t>Add/Update Supplier Contacts and Users (Part 1 of 18)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732478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Open </a:t>
            </a:r>
            <a:r>
              <a:rPr lang="en-US" b="1"/>
              <a:t>GA@WORK Marketplace </a:t>
            </a:r>
            <a:r>
              <a:rPr lang="en-US"/>
              <a:t>and enter your</a:t>
            </a:r>
            <a:r>
              <a:rPr lang="en-US" b="1"/>
              <a:t> email </a:t>
            </a:r>
            <a:r>
              <a:rPr lang="en-US"/>
              <a:t>to</a:t>
            </a:r>
            <a:r>
              <a:rPr lang="en-US" b="1"/>
              <a:t> Log in</a:t>
            </a:r>
            <a:r>
              <a:rPr lang="en-US"/>
              <a:t>.</a:t>
            </a:r>
          </a:p>
          <a:p>
            <a:pPr marL="738188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lang="en-CA" sz="2800">
                <a:solidFill>
                  <a:srgbClr val="242424"/>
                </a:solidFill>
              </a:rPr>
              <a:t>To log in, a supplier must have completed the registration process in </a:t>
            </a:r>
            <a:r>
              <a:rPr lang="en-CA" sz="2800" i="1">
                <a:solidFill>
                  <a:srgbClr val="242424"/>
                </a:solidFill>
              </a:rPr>
              <a:t>GA@WORK Marketplace for Suppliers.</a:t>
            </a:r>
            <a:endParaRPr lang="en-US"/>
          </a:p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2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236C5D-2ED1-61BC-0C03-A213B22D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58" y="5116390"/>
            <a:ext cx="6400800" cy="33718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Enter your </a:t>
            </a:r>
            <a:r>
              <a:rPr lang="en-US" b="1"/>
              <a:t>Password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"/>
            </a:pP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4DCD7E-EEA9-4273-4176-2E0A071D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486" y="10374081"/>
            <a:ext cx="9143825" cy="4994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8832" y="14499169"/>
            <a:ext cx="8248956" cy="6741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C899D1-69D0-5207-1796-1BA23BA1F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417788" y="145619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C94756-2604-4D87-FC25-F8805F770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417788" y="134799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3DD133-8B97-7EA9-DB09-19CF5FFE6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8833" y="13386060"/>
            <a:ext cx="8248955" cy="736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560F15-CE90-F0C1-5E1A-EA6FDB33D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2290" y="8128000"/>
            <a:ext cx="4800600" cy="3187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DB5E9F-1413-C998-6DBE-688BCF6D6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532454" y="79906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A8413D-4285-148F-C80E-003543389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7264" y="8119661"/>
            <a:ext cx="548640" cy="2356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76B0EBA-22D0-E5A2-90D0-F3BC47486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25904" y="79652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086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25991-EF01-6824-DDC9-DEE58B605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84A4A7-63FE-D53A-C589-112AEFA7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Add/Update Supplier Contacts and Users (Part 2 of 18)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3E031A-5F2B-0E28-A5BE-CC07DA62DD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dirty="0"/>
              <a:t>Select </a:t>
            </a:r>
            <a:r>
              <a:rPr lang="en-US" b="1" dirty="0"/>
              <a:t>a method to receive </a:t>
            </a:r>
            <a:r>
              <a:rPr lang="en-US" dirty="0"/>
              <a:t>a </a:t>
            </a:r>
            <a:r>
              <a:rPr lang="en-US" b="1" dirty="0"/>
              <a:t>One-Time Code</a:t>
            </a:r>
            <a:r>
              <a:rPr lang="en-US" dirty="0"/>
              <a:t>. </a:t>
            </a:r>
          </a:p>
          <a:p>
            <a:pPr marL="742950"/>
            <a:r>
              <a:rPr lang="en-US" sz="2800" b="1" dirty="0"/>
              <a:t>Note</a:t>
            </a:r>
            <a:r>
              <a:rPr lang="en-US" sz="2800" dirty="0"/>
              <a:t>: Only one method can be selected to receive the code.</a:t>
            </a:r>
            <a:r>
              <a:rPr lang="en-US" sz="2800" b="1" dirty="0"/>
              <a:t> </a:t>
            </a:r>
            <a:r>
              <a:rPr lang="en-US" sz="2800" dirty="0"/>
              <a:t>Follow steps 6 – 10 if selecting </a:t>
            </a:r>
            <a:r>
              <a:rPr lang="en-US" sz="2800" i="1" dirty="0"/>
              <a:t>Send to Email Address </a:t>
            </a:r>
            <a:r>
              <a:rPr lang="en-US" sz="2800" dirty="0"/>
              <a:t>on </a:t>
            </a:r>
            <a:r>
              <a:rPr lang="en-US" sz="2800" i="1" dirty="0"/>
              <a:t>Record</a:t>
            </a:r>
            <a:r>
              <a:rPr lang="en-US" sz="2800" dirty="0"/>
              <a:t>. </a:t>
            </a:r>
            <a:r>
              <a:rPr lang="en-US" sz="2800"/>
              <a:t>Skip to 11 – 15 if selecting </a:t>
            </a:r>
            <a:r>
              <a:rPr lang="en-US" sz="2800" i="1"/>
              <a:t>Use a Mobile Authenticator Application </a:t>
            </a:r>
            <a:r>
              <a:rPr lang="en-US" sz="2800"/>
              <a:t>or skip to step 16 - 22 if selecting </a:t>
            </a:r>
            <a:r>
              <a:rPr lang="en-US" sz="2800" i="1"/>
              <a:t>Use a Mobile Phone Number</a:t>
            </a:r>
            <a:r>
              <a:rPr lang="en-US" sz="2800"/>
              <a:t>. </a:t>
            </a:r>
            <a:r>
              <a:rPr lang="en-US" sz="2800" dirty="0"/>
              <a:t>Once completed, skip to step 23.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8F0C3-5FF9-376D-727E-CAE88A9830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99507" y="1717828"/>
            <a:ext cx="2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5C2B00-CA0F-4483-B451-78A8C6BDC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r="299" b="28345"/>
          <a:stretch>
            <a:fillRect/>
          </a:stretch>
        </p:blipFill>
        <p:spPr>
          <a:xfrm>
            <a:off x="1093609" y="6928522"/>
            <a:ext cx="10058400" cy="5232998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62DE80-A3EE-7076-00FD-7E51B9BC3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5423" y="9653391"/>
            <a:ext cx="8537267" cy="22063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049B8-EE9F-DE58-CBFF-F7AFE3FB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130B3-97C9-389C-CB33-2B4130558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D17A3-14C8-C440-F66F-CA3B7CA44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919B5-2328-29E5-6C65-EBD408C08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B06F52-C6E7-4484-6A99-480E4633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Add/Update Supplier Contacts and Users </a:t>
            </a:r>
            <a:br>
              <a:rPr lang="en-US" dirty="0"/>
            </a:br>
            <a:r>
              <a:rPr lang="en-US" dirty="0"/>
              <a:t>(Part 3 </a:t>
            </a:r>
            <a:r>
              <a:rPr lang="en-US"/>
              <a:t>of 18)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0D530F-BC1B-783E-15C5-A4E9C88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/>
              <a:t>Select </a:t>
            </a:r>
            <a:r>
              <a:rPr lang="en-US" b="1"/>
              <a:t>Send to Email Address on Record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/>
              <a:t>Click </a:t>
            </a:r>
            <a:r>
              <a:rPr lang="en-US" b="1"/>
              <a:t>Login</a:t>
            </a:r>
            <a:endParaRPr lang="en-US"/>
          </a:p>
          <a:p>
            <a:pPr marL="742950"/>
            <a:r>
              <a:rPr lang="en-US" sz="280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64202-5E23-FBDE-2E8F-AD68302FC5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9E6B77-8F68-F39A-29A1-87594E386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3974486"/>
            <a:ext cx="10058400" cy="70680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9C4F5F9-832A-BF9C-221B-6D2D7278E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6978" y="66253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92D8C0-6A07-16C5-CAF5-1BDC9637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63985" y="6531549"/>
            <a:ext cx="8248955" cy="736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A38DC8-4727-A232-80E1-3A3D55F12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0929" y="911354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6365F9-2EE9-3B39-89F1-6A94E8C9F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9569" y="9101531"/>
            <a:ext cx="8966833" cy="736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F102E-6FCA-53AC-F65C-344F3FA18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971D34-EB2E-ED3C-5CFD-6119DF63D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CFEE-9B9A-30F4-5B77-C36196993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3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F08C6-A46D-E4EE-A22C-2FB6CA591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8624D811-644B-358B-8C3B-8471F015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Add/Update Supplier Contacts and Users </a:t>
            </a:r>
            <a:br>
              <a:rPr lang="en-US" dirty="0"/>
            </a:br>
            <a:r>
              <a:rPr lang="en-US" dirty="0"/>
              <a:t>(Part 4 </a:t>
            </a:r>
            <a:r>
              <a:rPr lang="en-US"/>
              <a:t>of 18)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12291C-E244-AEC1-8A8F-D0EEA98B3A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728057-1A9F-5E10-3567-8D5F90D6EC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CA" dirty="0">
                <a:solidFill>
                  <a:srgbClr val="242424"/>
                </a:solidFill>
              </a:rPr>
              <a:t>Receive and make note of the </a:t>
            </a:r>
            <a:r>
              <a:rPr lang="en-CA" b="1" dirty="0">
                <a:solidFill>
                  <a:srgbClr val="242424"/>
                </a:solidFill>
              </a:rPr>
              <a:t>One-Time Code</a:t>
            </a:r>
            <a:r>
              <a:rPr lang="en-CA" dirty="0">
                <a:solidFill>
                  <a:srgbClr val="242424"/>
                </a:solidFill>
              </a:rPr>
              <a:t>.</a:t>
            </a:r>
          </a:p>
          <a:p>
            <a:pPr marL="777240"/>
            <a:r>
              <a:rPr lang="en-CA" sz="2800" b="1" dirty="0">
                <a:solidFill>
                  <a:srgbClr val="242424"/>
                </a:solidFill>
              </a:rPr>
              <a:t>Note: </a:t>
            </a:r>
            <a:r>
              <a:rPr lang="en-CA" sz="2800" dirty="0">
                <a:solidFill>
                  <a:srgbClr val="242424"/>
                </a:solidFill>
              </a:rPr>
              <a:t>The verification code is only valid for 20 minutes.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5A60617-5422-8DD1-548B-7C187C8F8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9" y="4468398"/>
            <a:ext cx="10058400" cy="380474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9AD6E4-52C3-15C1-C087-FCCF4D6C52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"/>
            </a:pPr>
            <a:r>
              <a:rPr lang="en-US" dirty="0"/>
              <a:t>In </a:t>
            </a:r>
            <a:r>
              <a:rPr lang="en-US" b="1" dirty="0"/>
              <a:t>GA@WORK Marketplace</a:t>
            </a:r>
            <a:r>
              <a:rPr lang="en-US" dirty="0"/>
              <a:t>, enter your </a:t>
            </a:r>
            <a:r>
              <a:rPr lang="en-CA" b="1" dirty="0">
                <a:solidFill>
                  <a:srgbClr val="242424"/>
                </a:solidFill>
              </a:rPr>
              <a:t>One-Time Code</a:t>
            </a:r>
            <a:r>
              <a:rPr lang="en-CA" dirty="0">
                <a:solidFill>
                  <a:srgbClr val="242424"/>
                </a:solidFill>
              </a:rPr>
              <a:t>*.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Complete all required fields marked with a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star*.</a:t>
            </a:r>
            <a:endParaRPr lang="en-CA" dirty="0">
              <a:solidFill>
                <a:srgbClr val="242424"/>
              </a:solidFill>
            </a:endParaRPr>
          </a:p>
          <a:p>
            <a:pPr marL="742950" indent="-742950">
              <a:buFont typeface="+mj-lt"/>
              <a:buAutoNum type="arabicPeriod" startAt="10"/>
            </a:pPr>
            <a:r>
              <a:rPr lang="en-CA" dirty="0">
                <a:solidFill>
                  <a:srgbClr val="242424"/>
                </a:solidFill>
              </a:rPr>
              <a:t>Click </a:t>
            </a:r>
            <a:r>
              <a:rPr lang="en-CA" b="1" dirty="0">
                <a:solidFill>
                  <a:srgbClr val="242424"/>
                </a:solidFill>
              </a:rPr>
              <a:t>Submit</a:t>
            </a:r>
            <a:r>
              <a:rPr lang="en-CA" dirty="0">
                <a:solidFill>
                  <a:srgbClr val="242424"/>
                </a:solidFill>
              </a:rPr>
              <a:t>. 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lang="en-CA" sz="2800" dirty="0">
                <a:solidFill>
                  <a:srgbClr val="242424"/>
                </a:solidFill>
              </a:rPr>
              <a:t>Skip to Step 24 to continue</a:t>
            </a:r>
            <a:r>
              <a:rPr kumimoji="0" lang="en-CA" sz="2800" b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CA" dirty="0">
              <a:solidFill>
                <a:srgbClr val="242424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3047A2-6146-BFCA-C842-68675EF5C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922" y="11884341"/>
            <a:ext cx="5486400" cy="3576320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797ABC-D318-5DDB-452F-827B5405E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0436" y="6555512"/>
            <a:ext cx="1477109" cy="4975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A6C62D-076D-4087-1202-A2897801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5927" y="13677512"/>
            <a:ext cx="4865897" cy="506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C96DF4-53C3-4C00-9238-F1340625F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5927" y="14315827"/>
            <a:ext cx="4865897" cy="4166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BD5F7-685B-BC10-8252-4963956D2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97287" y="1367250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129AB08-FEC3-50EA-0844-C12289D7F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131538" y="1425945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E05C6-9238-33E1-3E15-8DE157C3A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2040F-08FE-7F79-6B3E-426FABFA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5D1F2-E1E5-FFBC-E853-D56B9C4CD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0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C7C02B90-3494-D3D2-70BC-28859BAD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Add/Update Supplier Contacts and Users </a:t>
            </a:r>
            <a:br>
              <a:rPr lang="en-US" dirty="0"/>
            </a:br>
            <a:r>
              <a:rPr lang="en-US" dirty="0"/>
              <a:t>(Part 5 </a:t>
            </a:r>
            <a:r>
              <a:rPr lang="en-US"/>
              <a:t>of 18)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B69F9C-D0E2-23D5-29DD-AFEAA4BEA2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E50879-6365-6858-3A24-97E6F009B5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1"/>
            </a:pPr>
            <a:r>
              <a:rPr lang="en-US"/>
              <a:t>Select </a:t>
            </a:r>
            <a:r>
              <a:rPr lang="en-US" b="1"/>
              <a:t>Use a Mobile Authenticator Application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FBC76-AD6E-A85D-8525-9433A5B8B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02" y="4843849"/>
            <a:ext cx="10058400" cy="73696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50F829-7195-2871-213B-44ED80883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4892" y="8332893"/>
            <a:ext cx="5500473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892508-ABAF-2707-B8CC-C281AF28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8199" y="101823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A42E9F-6626-38D8-674F-4B20B979F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7863" y="834504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783EFD-DEBB-997E-50CA-48B5395CB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839" y="10068244"/>
            <a:ext cx="9341412" cy="8292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29AE4-D9E4-D732-8A11-21D91654B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2AE18-F4B3-6C48-2855-014AE1147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6D6AB-A778-DAC5-21ED-A7934A54C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70F85-094F-CAAA-1889-517EC156B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43B02F47-532D-4DCE-C058-7D4A537B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Add/Update Supplier Contacts and Users </a:t>
            </a:r>
            <a:br>
              <a:rPr lang="en-US" dirty="0"/>
            </a:br>
            <a:r>
              <a:rPr lang="en-US" dirty="0"/>
              <a:t>(Part 6 </a:t>
            </a:r>
            <a:r>
              <a:rPr lang="en-US"/>
              <a:t>of 18)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B56E8-1D5B-B4D8-2B62-BF1EA86D34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938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A61E47-C573-4378-DE54-5C904B996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3"/>
            </a:pPr>
            <a:r>
              <a:rPr lang="en-CA" dirty="0">
                <a:solidFill>
                  <a:srgbClr val="242424"/>
                </a:solidFill>
              </a:rPr>
              <a:t>Enter </a:t>
            </a:r>
            <a:r>
              <a:rPr lang="en-CA" b="1" dirty="0">
                <a:solidFill>
                  <a:srgbClr val="242424"/>
                </a:solidFill>
              </a:rPr>
              <a:t>One-Time Code</a:t>
            </a:r>
            <a:r>
              <a:rPr lang="en-CA" dirty="0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dirty="0"/>
              <a:t>Enter </a:t>
            </a:r>
            <a:r>
              <a:rPr lang="en-US" b="1" dirty="0"/>
              <a:t>Device Name</a:t>
            </a:r>
            <a:r>
              <a:rPr lang="en-US" dirty="0"/>
              <a:t> (optional). 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dirty="0"/>
              <a:t>Click </a:t>
            </a:r>
            <a:r>
              <a:rPr lang="en-US" b="1" dirty="0"/>
              <a:t>Submit</a:t>
            </a:r>
            <a:r>
              <a:rPr lang="en-US" dirty="0"/>
              <a:t>.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CA" sz="2800" b="1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CA" sz="2800" b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Skip to step 23. 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BC30FD-8ABC-AAFF-9C75-4DCA46330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9" t="922" b="1"/>
          <a:stretch>
            <a:fillRect/>
          </a:stretch>
        </p:blipFill>
        <p:spPr>
          <a:xfrm>
            <a:off x="3342013" y="5069330"/>
            <a:ext cx="5486400" cy="9342649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E77290-C9A1-65A3-780A-9F0526E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400" y="11954141"/>
            <a:ext cx="4941163" cy="4452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9A5EE6-8A56-AF54-500E-61281286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399" y="12879985"/>
            <a:ext cx="4937761" cy="5291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A56FC6-8A2D-5E36-0770-89BCBBA4F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6960" y="13801866"/>
            <a:ext cx="4902200" cy="4212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5B25A7-A905-FC96-7796-6A3D82E6A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9160" y="1190246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7BF16D-C0AC-E47D-11A4-87ADB925A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9159" y="1288074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E6D5CF-D80A-C21E-46DC-5B107820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9159" y="137512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3664A-201B-0EBA-E380-F68671714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CF9BE-77E4-243B-0E15-47422766D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FA2EA-CF27-5FFB-399B-9AED182B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5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49A52-E272-664C-23AA-63D9203EC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6088C161-CFE7-24D6-2D77-70CC7F87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Add/Update Supplier Contacts and Users </a:t>
            </a:r>
            <a:br>
              <a:rPr lang="en-US" dirty="0"/>
            </a:br>
            <a:r>
              <a:rPr lang="en-US" dirty="0"/>
              <a:t>(Part 7 </a:t>
            </a:r>
            <a:r>
              <a:rPr lang="en-US"/>
              <a:t>of 18)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B6AC2-423C-CB9C-F768-DD6E780623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0E2D87-7AD9-9A6D-6C89-9F5F77F9D5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6"/>
            </a:pPr>
            <a:r>
              <a:rPr lang="en-US"/>
              <a:t>Select </a:t>
            </a:r>
            <a:r>
              <a:rPr lang="en-US" b="1"/>
              <a:t>Use a Mobile Phone Number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6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FA500-647E-F844-9436-24856F07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00" y="4878040"/>
            <a:ext cx="10058400" cy="70673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648F8E-5B00-7F73-582B-2145D9A6B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8308" y="8846414"/>
            <a:ext cx="4302055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A996A6-6ECC-0962-479C-BE1ADD72C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5044" y="99469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EC1328-6D3F-FC74-5529-DC4D21A70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8199" y="88464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773C8E-195B-BCAC-3424-5E5A9E9BE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3248" y="9853581"/>
            <a:ext cx="9241208" cy="8002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42F21-7C43-DC1B-D7BB-DB3C0BA8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8604C-E1FE-4D71-5287-95856A555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1E6601-757A-45BE-3CAB-85D2ED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0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6216C-2691-FED4-927A-CF27A5CC2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F357E55-2459-3B93-9BD6-F61A271A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Add/Update Supplier Contacts and Users </a:t>
            </a:r>
            <a:br>
              <a:rPr lang="en-US" dirty="0"/>
            </a:br>
            <a:r>
              <a:rPr lang="en-US" dirty="0"/>
              <a:t>(Part 8 </a:t>
            </a:r>
            <a:r>
              <a:rPr lang="en-US"/>
              <a:t>of 18)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59E1D-D526-2824-16A2-59E99DA34E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300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F645ED-E4AA-E184-1DC5-9438BBC80B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8"/>
            </a:pPr>
            <a:r>
              <a:rPr lang="en-US"/>
              <a:t>Enter </a:t>
            </a:r>
            <a:r>
              <a:rPr lang="en-US" b="1"/>
              <a:t>Mobile Phone</a:t>
            </a:r>
            <a:r>
              <a:rPr lang="en-US"/>
              <a:t>*.</a:t>
            </a:r>
            <a:r>
              <a:rPr lang="en-US" b="1"/>
              <a:t> </a:t>
            </a:r>
            <a:endParaRPr lang="en-US"/>
          </a:p>
          <a:p>
            <a:pPr marL="742950" indent="-742950">
              <a:buFont typeface="+mj-lt"/>
              <a:buAutoNum type="arabicPeriod" startAt="18"/>
            </a:pPr>
            <a:r>
              <a:rPr lang="en-US"/>
              <a:t>Click </a:t>
            </a:r>
            <a:r>
              <a:rPr lang="en-US" b="1"/>
              <a:t>Submit</a:t>
            </a:r>
            <a:r>
              <a:rPr lang="en-US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C110B6-4B13-5F2C-43B3-894AD4A35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38"/>
          <a:stretch>
            <a:fillRect/>
          </a:stretch>
        </p:blipFill>
        <p:spPr>
          <a:xfrm>
            <a:off x="1093609" y="4949729"/>
            <a:ext cx="10058400" cy="7986446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48B9DC-77F3-598D-82C0-18A51FCD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7082" y="9912147"/>
            <a:ext cx="9016826" cy="7314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FEE0C6-A96B-084F-9D42-60F6BDA23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7082" y="8399788"/>
            <a:ext cx="9016826" cy="7690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EBAEB6-E030-01E1-0D3E-D6719C13C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3908" y="999915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D14386-A05B-B9E6-AAC3-467DF937B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28442" y="85415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99A50-74F5-2DFE-ABAC-E99738AE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912CA-8FDD-7702-AE4A-8EB096A8B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BC5B9-B765-9370-A714-1F56CB5E6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65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5037ED-0B11-4449-BF81-C0D1539FFB91}">
  <ds:schemaRefs>
    <ds:schemaRef ds:uri="http://schemas.microsoft.com/office/2006/metadata/properties"/>
    <ds:schemaRef ds:uri="http://schemas.openxmlformats.org/package/2006/metadata/core-properties"/>
    <ds:schemaRef ds:uri="91b022cc-d96d-4c7a-a6ef-47af526da2c2"/>
    <ds:schemaRef ds:uri="http://purl.org/dc/terms/"/>
    <ds:schemaRef ds:uri="http://schemas.microsoft.com/office/infopath/2007/PartnerControls"/>
    <ds:schemaRef ds:uri="8d5ae7cb-5eaa-45bd-87a9-9ecdfd4d7a10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C067D17-1ECB-4F10-B39A-E4E9A77CD475}"/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1098</Words>
  <Application>Microsoft Office PowerPoint</Application>
  <PresentationFormat>Custom</PresentationFormat>
  <Paragraphs>267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 Neue</vt:lpstr>
      <vt:lpstr>Job Aid Template</vt:lpstr>
      <vt:lpstr>1_Administrative</vt:lpstr>
      <vt:lpstr>Add/Update Supplier Contacts &amp; Users (GA@WORK Marketplace for Suppliers)</vt:lpstr>
      <vt:lpstr>Add/Update Supplier Contacts and Users (Part 1 of 18)</vt:lpstr>
      <vt:lpstr>Add/Update Supplier Contacts and Users (Part 2 of 18)</vt:lpstr>
      <vt:lpstr>Add/Update Supplier Contacts and Users  (Part 3 of 18)</vt:lpstr>
      <vt:lpstr>Add/Update Supplier Contacts and Users  (Part 4 of 18)</vt:lpstr>
      <vt:lpstr>Add/Update Supplier Contacts and Users  (Part 5 of 18)</vt:lpstr>
      <vt:lpstr>Add/Update Supplier Contacts and Users  (Part 6 of 18)</vt:lpstr>
      <vt:lpstr>Add/Update Supplier Contacts and Users  (Part 7 of 18)</vt:lpstr>
      <vt:lpstr>Add/Update Supplier Contacts and Users  (Part 8 of 18)</vt:lpstr>
      <vt:lpstr>Add/Update Supplier Contacts and Users  (Part 9 of 18)</vt:lpstr>
      <vt:lpstr>Add/Update Supplier Contacts and Users (Part 10 of 18)</vt:lpstr>
      <vt:lpstr>Add/Update Supplier Contacts and Users (Part 11 of 18)</vt:lpstr>
      <vt:lpstr>Add/Update Supplier Contacts and Users (Part 12 of 18)</vt:lpstr>
      <vt:lpstr>Add/Update Supplier Contacts and Users (Part 13 of 18)</vt:lpstr>
      <vt:lpstr>Add/Update Supplier Contacts and Users (Part 14 of 18)</vt:lpstr>
      <vt:lpstr>Add/Update Supplier Contacts and Users (Part 15 of 18)</vt:lpstr>
      <vt:lpstr>Add/Update Supplier Contacts and Users (Part 16 of 18)</vt:lpstr>
      <vt:lpstr>Add/Update Supplier Contacts and Users (Part 17 of 18)</vt:lpstr>
      <vt:lpstr>Add/Update Supplier Contacts and Users (Part 18 of 18)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Navas, Andrea</cp:lastModifiedBy>
  <cp:revision>2</cp:revision>
  <cp:lastPrinted>2024-05-14T19:49:44Z</cp:lastPrinted>
  <dcterms:created xsi:type="dcterms:W3CDTF">2024-01-04T16:25:20Z</dcterms:created>
  <dcterms:modified xsi:type="dcterms:W3CDTF">2025-09-24T15:35:23Z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