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49" r:id="rId5"/>
  </p:sldMasterIdLst>
  <p:notesMasterIdLst>
    <p:notesMasterId r:id="rId56"/>
  </p:notesMasterIdLst>
  <p:sldIdLst>
    <p:sldId id="355" r:id="rId6"/>
    <p:sldId id="418" r:id="rId7"/>
    <p:sldId id="414" r:id="rId8"/>
    <p:sldId id="449" r:id="rId9"/>
    <p:sldId id="465" r:id="rId10"/>
    <p:sldId id="448" r:id="rId11"/>
    <p:sldId id="450" r:id="rId12"/>
    <p:sldId id="437" r:id="rId13"/>
    <p:sldId id="446" r:id="rId14"/>
    <p:sldId id="447" r:id="rId15"/>
    <p:sldId id="471" r:id="rId16"/>
    <p:sldId id="508" r:id="rId17"/>
    <p:sldId id="470" r:id="rId18"/>
    <p:sldId id="451" r:id="rId19"/>
    <p:sldId id="487" r:id="rId20"/>
    <p:sldId id="496" r:id="rId21"/>
    <p:sldId id="494" r:id="rId22"/>
    <p:sldId id="495" r:id="rId23"/>
    <p:sldId id="498" r:id="rId24"/>
    <p:sldId id="497" r:id="rId25"/>
    <p:sldId id="493" r:id="rId26"/>
    <p:sldId id="453" r:id="rId27"/>
    <p:sldId id="466" r:id="rId28"/>
    <p:sldId id="454" r:id="rId29"/>
    <p:sldId id="455" r:id="rId30"/>
    <p:sldId id="473" r:id="rId31"/>
    <p:sldId id="456" r:id="rId32"/>
    <p:sldId id="472" r:id="rId33"/>
    <p:sldId id="485" r:id="rId34"/>
    <p:sldId id="483" r:id="rId35"/>
    <p:sldId id="486" r:id="rId36"/>
    <p:sldId id="503" r:id="rId37"/>
    <p:sldId id="504" r:id="rId38"/>
    <p:sldId id="505" r:id="rId39"/>
    <p:sldId id="484" r:id="rId40"/>
    <p:sldId id="458" r:id="rId41"/>
    <p:sldId id="478" r:id="rId42"/>
    <p:sldId id="479" r:id="rId43"/>
    <p:sldId id="480" r:id="rId44"/>
    <p:sldId id="481" r:id="rId45"/>
    <p:sldId id="459" r:id="rId46"/>
    <p:sldId id="468" r:id="rId47"/>
    <p:sldId id="462" r:id="rId48"/>
    <p:sldId id="474" r:id="rId49"/>
    <p:sldId id="475" r:id="rId50"/>
    <p:sldId id="507" r:id="rId51"/>
    <p:sldId id="476" r:id="rId52"/>
    <p:sldId id="477" r:id="rId53"/>
    <p:sldId id="463" r:id="rId54"/>
    <p:sldId id="464" r:id="rId55"/>
  </p:sldIdLst>
  <p:sldSz cx="12192000" cy="16256000"/>
  <p:notesSz cx="7315200" cy="9601200"/>
  <p:custDataLst>
    <p:tags r:id="rId5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20" userDrawn="1">
          <p15:clr>
            <a:srgbClr val="A4A3A4"/>
          </p15:clr>
        </p15:guide>
        <p15:guide id="2" pos="91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8B4D0C-8107-2CFB-10D1-C3F7FFDC4CEE}" name="Krystopa, Rebecca" initials="KR" userId="S::rebecca.krystopa@doas.ga.gov::2f2fdda7-600e-4637-aefd-f5ea6086a5a0" providerId="AD"/>
  <p188:author id="{BDEC9914-DD0F-D64D-F069-058C3312B5F8}" name="Johnson, Osborne" initials="JO" userId="S::osborne.johnson@doas.ga.gov::c08ee522-9c71-43c5-a31c-8862c49cc44e" providerId="AD"/>
  <p188:author id="{0167B91F-EFD2-E2EA-8B00-1BD5B47B3A77}" name="Navas, Andrea" initials="NA" userId="S::andrea.navas@doas.ga.gov::8ab5f365-19e7-467e-867f-923a8cab8b55" providerId="AD"/>
  <p188:author id="{E87F8623-A379-6098-61F2-26B04AC11F27}" name="Robert, Margaret" initials="RM" userId="S::margaret.robert@doas.ga.gov::12041aa2-0403-44d7-9d26-37e7b7dcec26" providerId="AD"/>
  <p188:author id="{FA44B92F-0D85-341B-68D4-E1C2875F5558}" name="Patel, Leena" initials="PL" userId="S::leena.patel@doas.ga.gov::4c0cdf86-38a6-454c-8927-91e56d4c8906" providerId="AD"/>
  <p188:author id="{009D803D-F5EC-37AD-8E5C-2EF0EA8A12A3}" name="Williams-miller, Kimberly" initials="KW" userId="S::kimberly.williams-miller@sao.ga.gov::cb7207ec-d5e9-4dd6-9898-718506d4bc98" providerId="AD"/>
  <p188:author id="{85962F3F-1C78-67CE-6023-3987B0B6593D}" name="Sipe, Jamie" initials="JS" userId="S::jamie.sipe@sao.ga.gov::7135933e-2247-4fda-8566-f650ed1ae2f7" providerId="AD"/>
  <p188:author id="{F91B0641-7AD4-5A68-D1F4-7C9063A67663}" name="Swartout, Darcy" initials="SD" userId="S::dswartout@deloitte.com::bc7a7b0f-5bcf-46d3-acb2-99bb7206cb2b" providerId="AD"/>
  <p188:author id="{C1A60C49-7C29-73C3-1A30-B787DD752A19}" name="Robert, Margaret" initials="MR" userId="Robert, Margaret" providerId="None"/>
  <p188:author id="{B987ED60-8328-D44F-D018-344581673C94}" name="Navas, Andrea" initials="AN" userId="S::Andrea.Navas@doas.ga.gov::8ab5f365-19e7-467e-867f-923a8cab8b55" providerId="AD"/>
  <p188:author id="{F94FB268-4EB0-26A1-9FED-9A9B05C4B15C}" name="McClester, Ryan" initials="RM" userId="S::ryan.mcclester@sao.ga.gov::5f0298cf-8456-4577-8b9b-8f3379c01079" providerId="AD"/>
  <p188:author id="{FC165B7E-6612-1565-8121-E35A3BD6447F}" name="Andrea Navas" initials="AN" userId="S::andrea.navas@optisconsulting.com::a72d7f33-4676-4312-934e-962a564d49d7" providerId="AD"/>
  <p188:author id="{BFFD038E-6017-C843-98BD-7DB9884C9DDE}" name="Sipe, Jamie" initials="SJ" userId="S::jasipe@deloitte.com::5bc06a04-23d5-42bd-853b-0cd5205b0fa0" providerId="AD"/>
  <p188:author id="{73F38F98-CFE3-C091-9624-F277514DB3E8}" name="Andrea Navas" initials="AN" userId="S::andrea.navas_optisconsulting.com#ext#@gets.onmicrosoft.com::a296c1ff-ded4-4a10-8a82-09fce6e42500" providerId="AD"/>
  <p188:author id="{7EEEF9A6-D1E7-D576-3B80-40E6CF8B88EB}" name="Nylah Khan" initials="NK" userId="S::nylah.khan@optisconsulting.com::b2c9c03a-25ab-4c72-87c3-d40513378453" providerId="AD"/>
  <p188:author id="{8B0F8EB6-02C8-CBE4-23D7-D1FDCF933FEB}" name="Morton, Kyle" initials="KM" userId="S::kyle.morton1@doas.ga.gov::175ef873-91c0-4e53-88c2-46ca026c92dc" providerId="AD"/>
  <p188:author id="{83484AD1-9D53-5B39-FDEA-F504A06A2B49}" name="Anna  Bobrovskaya" initials="" userId="S::anna.bobrovskaya@optisconsulting.com::f4b39805-eb08-4c84-8f3c-64880e8902b0" providerId="AD"/>
  <p188:author id="{FD85E0EA-3AC4-9257-F180-4C22B8128E29}" name="Large, Maggie" initials="LM" userId="S::maggie.large@sao.ga.gov::8b5d6b06-4913-445d-bd73-54f413e036c7" providerId="AD"/>
  <p188:author id="{0CEE8AF1-C248-A972-666E-9A72101DA29C}" name="Chapman, Mary" initials="CM" userId="S::mary.chapman@doas.ga.gov::c232ab18-707a-4ee1-8cf2-b056bec2e1ec" providerId="AD"/>
  <p188:author id="{2AFD9AF1-72FD-DABD-77A2-2F9C0E103930}" name="Bennett, Sarah" initials="BS" userId="S::sarabennett@deloitte.com::e3a7b89e-ccd3-495f-9a2d-e395c84ccd09" providerId="AD"/>
  <p188:author id="{3033C2F6-E6C9-0691-B99F-BAFE8E228662}" name="Swartout, Darcy" initials="DS" userId="S::darcy.swartout@sao.ga.gov::1c015fc4-41a8-4efb-8017-be6f6fc86c3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42424"/>
    <a:srgbClr val="FFFFFF"/>
    <a:srgbClr val="7030A0"/>
    <a:srgbClr val="3B1C5B"/>
    <a:srgbClr val="8D2B64"/>
    <a:srgbClr val="F738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84C75C-1A86-B14C-E415-5B3CFAE13B35}" v="1" dt="2026-05-20T17:59:37.201"/>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0" d="100"/>
          <a:sy n="30" d="100"/>
        </p:scale>
        <p:origin x="2032" y="24"/>
      </p:cViewPr>
      <p:guideLst>
        <p:guide orient="horz" pos="5120"/>
        <p:guide pos="910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gs" Target="tags/tag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wart, Alexandra" userId="S::alexandra.stewart@doas.ga.gov::3f324179-5079-4e8c-9567-70d9ee78726e" providerId="AD" clId="Web-{BF84C75C-1A86-B14C-E415-5B3CFAE13B35}"/>
    <pc:docChg chg="modSld">
      <pc:chgData name="Stewart, Alexandra" userId="S::alexandra.stewart@doas.ga.gov::3f324179-5079-4e8c-9567-70d9ee78726e" providerId="AD" clId="Web-{BF84C75C-1A86-B14C-E415-5B3CFAE13B35}" dt="2026-05-20T17:59:37.201" v="0" actId="1076"/>
      <pc:docMkLst>
        <pc:docMk/>
      </pc:docMkLst>
      <pc:sldChg chg="modSp">
        <pc:chgData name="Stewart, Alexandra" userId="S::alexandra.stewart@doas.ga.gov::3f324179-5079-4e8c-9567-70d9ee78726e" providerId="AD" clId="Web-{BF84C75C-1A86-B14C-E415-5B3CFAE13B35}" dt="2026-05-20T17:59:37.201" v="0" actId="1076"/>
        <pc:sldMkLst>
          <pc:docMk/>
          <pc:sldMk cId="394283280" sldId="455"/>
        </pc:sldMkLst>
        <pc:picChg chg="mod">
          <ac:chgData name="Stewart, Alexandra" userId="S::alexandra.stewart@doas.ga.gov::3f324179-5079-4e8c-9567-70d9ee78726e" providerId="AD" clId="Web-{BF84C75C-1A86-B14C-E415-5B3CFAE13B35}" dt="2026-05-20T17:59:37.201" v="0" actId="1076"/>
          <ac:picMkLst>
            <pc:docMk/>
            <pc:sldMk cId="394283280" sldId="455"/>
            <ac:picMk id="10" creationId="{55AFB3F7-DC42-2C6E-2CA7-1F203D5FE36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3D99ADA-6A33-48C2-AFB3-0384CD572718}" type="datetimeFigureOut">
              <a:rPr lang="en-US" smtClean="0"/>
              <a:t>5/20/2026</a:t>
            </a:fld>
            <a:endParaRPr lang="en-US"/>
          </a:p>
        </p:txBody>
      </p:sp>
      <p:sp>
        <p:nvSpPr>
          <p:cNvPr id="4" name="Slide Image Placeholder 3"/>
          <p:cNvSpPr>
            <a:spLocks noGrp="1" noRot="1" noChangeAspect="1"/>
          </p:cNvSpPr>
          <p:nvPr>
            <p:ph type="sldImg" idx="2"/>
          </p:nvPr>
        </p:nvSpPr>
        <p:spPr>
          <a:xfrm>
            <a:off x="2443163" y="1200150"/>
            <a:ext cx="24288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8F99EE-B2D2-41D4-83DE-2320E59029E6}" type="slidenum">
              <a:rPr lang="en-US" smtClean="0"/>
              <a:t>‹#›</a:t>
            </a:fld>
            <a:endParaRPr lang="en-US"/>
          </a:p>
        </p:txBody>
      </p:sp>
    </p:spTree>
    <p:extLst>
      <p:ext uri="{BB962C8B-B14F-4D97-AF65-F5344CB8AC3E}">
        <p14:creationId xmlns:p14="http://schemas.microsoft.com/office/powerpoint/2010/main" val="217016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effectLst/>
              <a:latin typeface="Helvetica Neue" panose="02000503000000020004" pitchFamily="2" charset="0"/>
            </a:endParaRPr>
          </a:p>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1</a:t>
            </a:fld>
            <a:endParaRPr lang="en-US"/>
          </a:p>
        </p:txBody>
      </p:sp>
    </p:spTree>
    <p:extLst>
      <p:ext uri="{BB962C8B-B14F-4D97-AF65-F5344CB8AC3E}">
        <p14:creationId xmlns:p14="http://schemas.microsoft.com/office/powerpoint/2010/main" val="3265816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DA57E-F3CF-A4FD-2371-6690AD8C4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41D00-35F0-A3B9-A4CE-3BAEE9853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C8831-ED7F-FBD2-725D-E13CCF9A20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C6AF1D-D1FB-0D51-6ED5-09B22F267FE5}"/>
              </a:ext>
            </a:extLst>
          </p:cNvPr>
          <p:cNvSpPr>
            <a:spLocks noGrp="1"/>
          </p:cNvSpPr>
          <p:nvPr>
            <p:ph type="sldNum" sz="quarter" idx="5"/>
          </p:nvPr>
        </p:nvSpPr>
        <p:spPr/>
        <p:txBody>
          <a:bodyPr/>
          <a:lstStyle/>
          <a:p>
            <a:fld id="{5C8F99EE-B2D2-41D4-83DE-2320E59029E6}" type="slidenum">
              <a:rPr lang="en-US" smtClean="0"/>
              <a:t>14</a:t>
            </a:fld>
            <a:endParaRPr lang="en-US"/>
          </a:p>
        </p:txBody>
      </p:sp>
    </p:spTree>
    <p:extLst>
      <p:ext uri="{BB962C8B-B14F-4D97-AF65-F5344CB8AC3E}">
        <p14:creationId xmlns:p14="http://schemas.microsoft.com/office/powerpoint/2010/main" val="2776818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AE220-D40E-856B-F5A5-C6190626D6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F178B-70B4-D470-78BD-EA538EBF6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05A256-10EB-ECBD-11AC-0CEB95C073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17E3CD-692E-1A57-C6CB-B678261E7957}"/>
              </a:ext>
            </a:extLst>
          </p:cNvPr>
          <p:cNvSpPr>
            <a:spLocks noGrp="1"/>
          </p:cNvSpPr>
          <p:nvPr>
            <p:ph type="sldNum" sz="quarter" idx="5"/>
          </p:nvPr>
        </p:nvSpPr>
        <p:spPr/>
        <p:txBody>
          <a:bodyPr/>
          <a:lstStyle/>
          <a:p>
            <a:fld id="{5C8F99EE-B2D2-41D4-83DE-2320E59029E6}" type="slidenum">
              <a:rPr lang="en-US" smtClean="0"/>
              <a:t>15</a:t>
            </a:fld>
            <a:endParaRPr lang="en-US"/>
          </a:p>
        </p:txBody>
      </p:sp>
    </p:spTree>
    <p:extLst>
      <p:ext uri="{BB962C8B-B14F-4D97-AF65-F5344CB8AC3E}">
        <p14:creationId xmlns:p14="http://schemas.microsoft.com/office/powerpoint/2010/main" val="4198007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454C8-9760-65E2-8E71-2EFC5C815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D2FC04-A4EA-B852-AA0F-04644D12B3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C77B5A-81B3-549A-AE01-8AF630CED1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1625E2-60B8-D16F-922B-E011A73A9253}"/>
              </a:ext>
            </a:extLst>
          </p:cNvPr>
          <p:cNvSpPr>
            <a:spLocks noGrp="1"/>
          </p:cNvSpPr>
          <p:nvPr>
            <p:ph type="sldNum" sz="quarter" idx="5"/>
          </p:nvPr>
        </p:nvSpPr>
        <p:spPr/>
        <p:txBody>
          <a:bodyPr/>
          <a:lstStyle/>
          <a:p>
            <a:fld id="{5C8F99EE-B2D2-41D4-83DE-2320E59029E6}" type="slidenum">
              <a:rPr lang="en-US" smtClean="0"/>
              <a:t>22</a:t>
            </a:fld>
            <a:endParaRPr lang="en-US"/>
          </a:p>
        </p:txBody>
      </p:sp>
    </p:spTree>
    <p:extLst>
      <p:ext uri="{BB962C8B-B14F-4D97-AF65-F5344CB8AC3E}">
        <p14:creationId xmlns:p14="http://schemas.microsoft.com/office/powerpoint/2010/main" val="1483716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80B32-3B5A-EB8D-0216-55B9546217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BF5B6-A184-0662-B92A-3D475991C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F451B-A84E-BD6A-BD3D-95E5F2FC19D1}"/>
              </a:ext>
            </a:extLst>
          </p:cNvPr>
          <p:cNvSpPr>
            <a:spLocks noGrp="1"/>
          </p:cNvSpPr>
          <p:nvPr>
            <p:ph type="body" idx="1"/>
          </p:nvPr>
        </p:nvSpPr>
        <p:spPr/>
        <p:txBody>
          <a:bodyPr/>
          <a:lstStyle/>
          <a:p>
            <a:r>
              <a:rPr lang="en-US"/>
              <a:t>=</a:t>
            </a:r>
          </a:p>
        </p:txBody>
      </p:sp>
      <p:sp>
        <p:nvSpPr>
          <p:cNvPr id="4" name="Slide Number Placeholder 3">
            <a:extLst>
              <a:ext uri="{FF2B5EF4-FFF2-40B4-BE49-F238E27FC236}">
                <a16:creationId xmlns:a16="http://schemas.microsoft.com/office/drawing/2014/main" id="{BA0C08E8-8CD9-D28C-A02E-52FFEFAFCD93}"/>
              </a:ext>
            </a:extLst>
          </p:cNvPr>
          <p:cNvSpPr>
            <a:spLocks noGrp="1"/>
          </p:cNvSpPr>
          <p:nvPr>
            <p:ph type="sldNum" sz="quarter" idx="5"/>
          </p:nvPr>
        </p:nvSpPr>
        <p:spPr/>
        <p:txBody>
          <a:bodyPr/>
          <a:lstStyle/>
          <a:p>
            <a:fld id="{5C8F99EE-B2D2-41D4-83DE-2320E59029E6}" type="slidenum">
              <a:rPr lang="en-US" smtClean="0"/>
              <a:t>23</a:t>
            </a:fld>
            <a:endParaRPr lang="en-US"/>
          </a:p>
        </p:txBody>
      </p:sp>
    </p:spTree>
    <p:extLst>
      <p:ext uri="{BB962C8B-B14F-4D97-AF65-F5344CB8AC3E}">
        <p14:creationId xmlns:p14="http://schemas.microsoft.com/office/powerpoint/2010/main" val="2615889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E08DA-090B-A12C-30BC-681E48E1C7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18A9F-B267-DC36-A7B8-FDB637B2A6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6F223-2BFD-DEEE-E4FB-5D94FFD4A7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2CF629-99D7-D71D-1A8A-FC1153FF1083}"/>
              </a:ext>
            </a:extLst>
          </p:cNvPr>
          <p:cNvSpPr>
            <a:spLocks noGrp="1"/>
          </p:cNvSpPr>
          <p:nvPr>
            <p:ph type="sldNum" sz="quarter" idx="5"/>
          </p:nvPr>
        </p:nvSpPr>
        <p:spPr/>
        <p:txBody>
          <a:bodyPr/>
          <a:lstStyle/>
          <a:p>
            <a:fld id="{5C8F99EE-B2D2-41D4-83DE-2320E59029E6}" type="slidenum">
              <a:rPr lang="en-US" smtClean="0"/>
              <a:t>24</a:t>
            </a:fld>
            <a:endParaRPr lang="en-US"/>
          </a:p>
        </p:txBody>
      </p:sp>
    </p:spTree>
    <p:extLst>
      <p:ext uri="{BB962C8B-B14F-4D97-AF65-F5344CB8AC3E}">
        <p14:creationId xmlns:p14="http://schemas.microsoft.com/office/powerpoint/2010/main" val="3558996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F2F78-8720-C1D1-4752-C73505C800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6813A2-CC72-C978-D637-474957233E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BCA62A-C2E8-017D-A59F-F11B8CDABA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A8194E-C1A3-8E34-873E-DE0AE9495D6A}"/>
              </a:ext>
            </a:extLst>
          </p:cNvPr>
          <p:cNvSpPr>
            <a:spLocks noGrp="1"/>
          </p:cNvSpPr>
          <p:nvPr>
            <p:ph type="sldNum" sz="quarter" idx="5"/>
          </p:nvPr>
        </p:nvSpPr>
        <p:spPr/>
        <p:txBody>
          <a:bodyPr/>
          <a:lstStyle/>
          <a:p>
            <a:fld id="{5C8F99EE-B2D2-41D4-83DE-2320E59029E6}" type="slidenum">
              <a:rPr lang="en-US" smtClean="0"/>
              <a:t>25</a:t>
            </a:fld>
            <a:endParaRPr lang="en-US"/>
          </a:p>
        </p:txBody>
      </p:sp>
    </p:spTree>
    <p:extLst>
      <p:ext uri="{BB962C8B-B14F-4D97-AF65-F5344CB8AC3E}">
        <p14:creationId xmlns:p14="http://schemas.microsoft.com/office/powerpoint/2010/main" val="1027809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51E48-5F2C-1A2D-AF2D-6B9C441328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36ABB-3B4A-1658-6751-31844BF666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B292B2-DDBC-55CB-C885-422DA70372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D9931D-0E01-29FF-CBBB-57D33F7DAD86}"/>
              </a:ext>
            </a:extLst>
          </p:cNvPr>
          <p:cNvSpPr>
            <a:spLocks noGrp="1"/>
          </p:cNvSpPr>
          <p:nvPr>
            <p:ph type="sldNum" sz="quarter" idx="5"/>
          </p:nvPr>
        </p:nvSpPr>
        <p:spPr/>
        <p:txBody>
          <a:bodyPr/>
          <a:lstStyle/>
          <a:p>
            <a:fld id="{5C8F99EE-B2D2-41D4-83DE-2320E59029E6}" type="slidenum">
              <a:rPr lang="en-US" smtClean="0"/>
              <a:t>26</a:t>
            </a:fld>
            <a:endParaRPr lang="en-US"/>
          </a:p>
        </p:txBody>
      </p:sp>
    </p:spTree>
    <p:extLst>
      <p:ext uri="{BB962C8B-B14F-4D97-AF65-F5344CB8AC3E}">
        <p14:creationId xmlns:p14="http://schemas.microsoft.com/office/powerpoint/2010/main" val="2463489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8B475-3834-1BD5-4650-42D888211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46C79-C18F-5FEB-16B8-AB4BB2D377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A58CA5-2575-61C7-7DDC-E04FC572C7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A86FB4-2D97-306C-0427-246AB67D1E99}"/>
              </a:ext>
            </a:extLst>
          </p:cNvPr>
          <p:cNvSpPr>
            <a:spLocks noGrp="1"/>
          </p:cNvSpPr>
          <p:nvPr>
            <p:ph type="sldNum" sz="quarter" idx="5"/>
          </p:nvPr>
        </p:nvSpPr>
        <p:spPr/>
        <p:txBody>
          <a:bodyPr/>
          <a:lstStyle/>
          <a:p>
            <a:fld id="{5C8F99EE-B2D2-41D4-83DE-2320E59029E6}" type="slidenum">
              <a:rPr lang="en-US" smtClean="0"/>
              <a:t>27</a:t>
            </a:fld>
            <a:endParaRPr lang="en-US"/>
          </a:p>
        </p:txBody>
      </p:sp>
    </p:spTree>
    <p:extLst>
      <p:ext uri="{BB962C8B-B14F-4D97-AF65-F5344CB8AC3E}">
        <p14:creationId xmlns:p14="http://schemas.microsoft.com/office/powerpoint/2010/main" val="693697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807CC-D07F-A9A2-44C3-E2C9D505A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A82E22-200D-0328-2FEF-A7294A0B5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842D16-841D-F93C-D1CE-515CDDF8A7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E1F043-16E7-5A6B-8A62-1A9ACDB247FE}"/>
              </a:ext>
            </a:extLst>
          </p:cNvPr>
          <p:cNvSpPr>
            <a:spLocks noGrp="1"/>
          </p:cNvSpPr>
          <p:nvPr>
            <p:ph type="sldNum" sz="quarter" idx="5"/>
          </p:nvPr>
        </p:nvSpPr>
        <p:spPr/>
        <p:txBody>
          <a:bodyPr/>
          <a:lstStyle/>
          <a:p>
            <a:fld id="{5C8F99EE-B2D2-41D4-83DE-2320E59029E6}" type="slidenum">
              <a:rPr lang="en-US" smtClean="0"/>
              <a:t>28</a:t>
            </a:fld>
            <a:endParaRPr lang="en-US"/>
          </a:p>
        </p:txBody>
      </p:sp>
    </p:spTree>
    <p:extLst>
      <p:ext uri="{BB962C8B-B14F-4D97-AF65-F5344CB8AC3E}">
        <p14:creationId xmlns:p14="http://schemas.microsoft.com/office/powerpoint/2010/main" val="292200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01F00-7851-F375-1615-F9675B58A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860BC-4BAB-036C-BE21-9CE8DAF9EB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F73C9-8668-1F65-01E6-07AAB3D374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F33712-A89C-613B-2576-B08F88D71887}"/>
              </a:ext>
            </a:extLst>
          </p:cNvPr>
          <p:cNvSpPr>
            <a:spLocks noGrp="1"/>
          </p:cNvSpPr>
          <p:nvPr>
            <p:ph type="sldNum" sz="quarter" idx="5"/>
          </p:nvPr>
        </p:nvSpPr>
        <p:spPr/>
        <p:txBody>
          <a:bodyPr/>
          <a:lstStyle/>
          <a:p>
            <a:fld id="{5C8F99EE-B2D2-41D4-83DE-2320E59029E6}" type="slidenum">
              <a:rPr lang="en-US" smtClean="0"/>
              <a:t>32</a:t>
            </a:fld>
            <a:endParaRPr lang="en-US"/>
          </a:p>
        </p:txBody>
      </p:sp>
    </p:spTree>
    <p:extLst>
      <p:ext uri="{BB962C8B-B14F-4D97-AF65-F5344CB8AC3E}">
        <p14:creationId xmlns:p14="http://schemas.microsoft.com/office/powerpoint/2010/main" val="82634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b="0" i="0" u="none" strike="noStrike">
              <a:solidFill>
                <a:srgbClr val="000000"/>
              </a:solidFill>
              <a:effectLst/>
              <a:latin typeface="Arial" panose="020B0604020202020204" pitchFamily="34" charset="0"/>
            </a:endParaRPr>
          </a:p>
          <a:p>
            <a:pPr algn="l"/>
            <a:endParaRPr lang="en-CA" b="0" i="0" u="none" strike="noStrike">
              <a:solidFill>
                <a:srgbClr val="000000"/>
              </a:solidFill>
              <a:effectLst/>
              <a:latin typeface="Arial" panose="020B0604020202020204" pitchFamily="34" charset="0"/>
            </a:endParaRPr>
          </a:p>
          <a:p>
            <a:pPr marL="228600" indent="-228600" algn="l">
              <a:buAutoNum type="alphaLcPeriod"/>
            </a:pPr>
            <a:endParaRPr lang="en-CA" b="0" i="0" u="none" strike="noStrike">
              <a:solidFill>
                <a:srgbClr val="000000"/>
              </a:solidFill>
              <a:effectLst/>
              <a:latin typeface="Arial" panose="020B0604020202020204" pitchFamily="34" charset="0"/>
            </a:endParaRPr>
          </a:p>
          <a:p>
            <a:pPr marL="228600" indent="-228600" algn="l">
              <a:buAutoNum type="alphaLcPeriod"/>
            </a:pPr>
            <a:endParaRPr lang="en-CA" b="0" i="0" u="none" strike="noStrike">
              <a:solidFill>
                <a:srgbClr val="000000"/>
              </a:solidFill>
              <a:effectLst/>
              <a:latin typeface="Arial" panose="020B0604020202020204" pitchFamily="34" charset="0"/>
            </a:endParaRPr>
          </a:p>
          <a:p>
            <a:pPr algn="l">
              <a:buNone/>
            </a:pPr>
            <a:endParaRPr lang="en-CA" b="0" i="0" u="none" strike="noStrike">
              <a:solidFill>
                <a:srgbClr val="000000"/>
              </a:solidFill>
              <a:effectLst/>
              <a:latin typeface="Arial" panose="020B0604020202020204" pitchFamily="34" charset="0"/>
            </a:endParaRPr>
          </a:p>
          <a:p>
            <a:pPr>
              <a:buNone/>
            </a:pPr>
            <a:br>
              <a:rPr lang="en-CA"/>
            </a:br>
            <a:endParaRPr lang="en-CA" b="0" i="0" u="none" strike="noStrike">
              <a:solidFill>
                <a:srgbClr val="000000"/>
              </a:solidFill>
              <a:effectLst/>
              <a:latin typeface="Arial" panose="020B0604020202020204" pitchFamily="34" charset="0"/>
            </a:endParaRPr>
          </a:p>
          <a:p>
            <a:pPr algn="l"/>
            <a:endParaRPr lang="en-CA" b="0" i="0" u="none" strike="noStrike">
              <a:solidFill>
                <a:srgbClr val="000000"/>
              </a:solidFill>
              <a:effectLst/>
              <a:latin typeface="Arial" panose="020B0604020202020204" pitchFamily="34" charset="0"/>
            </a:endParaRPr>
          </a:p>
          <a:p>
            <a:pPr algn="l">
              <a:buNone/>
            </a:pPr>
            <a:endParaRPr lang="en-CA" b="0" i="0" u="none" strike="noStrike">
              <a:solidFill>
                <a:srgbClr val="000000"/>
              </a:solidFill>
              <a:effectLst/>
              <a:latin typeface="Arial" panose="020B0604020202020204" pitchFamily="34" charset="0"/>
            </a:endParaRPr>
          </a:p>
          <a:p>
            <a:pPr algn="l"/>
            <a:endParaRPr lang="en-CA" b="0" i="0" u="none" strike="noStrike">
              <a:solidFill>
                <a:srgbClr val="000000"/>
              </a:solidFill>
              <a:effectLst/>
              <a:latin typeface="Arial" panose="020B0604020202020204" pitchFamily="34" charset="0"/>
            </a:endParaRPr>
          </a:p>
          <a:p>
            <a:pPr marL="285750" indent="-285750" algn="l">
              <a:buAutoNum type="romanLcPeriod"/>
            </a:pPr>
            <a:endParaRPr lang="en-CA" b="0" i="0" u="none" strike="noStrike">
              <a:solidFill>
                <a:srgbClr val="000000"/>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2</a:t>
            </a:fld>
            <a:endParaRPr lang="en-US"/>
          </a:p>
        </p:txBody>
      </p:sp>
    </p:spTree>
    <p:extLst>
      <p:ext uri="{BB962C8B-B14F-4D97-AF65-F5344CB8AC3E}">
        <p14:creationId xmlns:p14="http://schemas.microsoft.com/office/powerpoint/2010/main" val="1013614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9CF84-6B93-9C53-65CA-737BA6DD8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A85C5-73B7-0E75-9EA4-ACC5DFF445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135722-F2B3-6C8D-4D9B-8ED4802B8B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C0836E-1223-18B8-196A-9B9E92AED838}"/>
              </a:ext>
            </a:extLst>
          </p:cNvPr>
          <p:cNvSpPr>
            <a:spLocks noGrp="1"/>
          </p:cNvSpPr>
          <p:nvPr>
            <p:ph type="sldNum" sz="quarter" idx="5"/>
          </p:nvPr>
        </p:nvSpPr>
        <p:spPr/>
        <p:txBody>
          <a:bodyPr/>
          <a:lstStyle/>
          <a:p>
            <a:fld id="{5C8F99EE-B2D2-41D4-83DE-2320E59029E6}" type="slidenum">
              <a:rPr lang="en-US" smtClean="0"/>
              <a:t>33</a:t>
            </a:fld>
            <a:endParaRPr lang="en-US"/>
          </a:p>
        </p:txBody>
      </p:sp>
    </p:spTree>
    <p:extLst>
      <p:ext uri="{BB962C8B-B14F-4D97-AF65-F5344CB8AC3E}">
        <p14:creationId xmlns:p14="http://schemas.microsoft.com/office/powerpoint/2010/main" val="850008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B7F1-8B79-44D4-75E4-A7006D299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31CF7B-D825-DA22-EC76-7B2CC8F04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B71255-7DC3-3045-24C3-0BA2980480A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195013-8C95-9B15-C00E-4DFED97B4ABE}"/>
              </a:ext>
            </a:extLst>
          </p:cNvPr>
          <p:cNvSpPr>
            <a:spLocks noGrp="1"/>
          </p:cNvSpPr>
          <p:nvPr>
            <p:ph type="sldNum" sz="quarter" idx="5"/>
          </p:nvPr>
        </p:nvSpPr>
        <p:spPr/>
        <p:txBody>
          <a:bodyPr/>
          <a:lstStyle/>
          <a:p>
            <a:fld id="{5C8F99EE-B2D2-41D4-83DE-2320E59029E6}" type="slidenum">
              <a:rPr lang="en-US" smtClean="0"/>
              <a:t>34</a:t>
            </a:fld>
            <a:endParaRPr lang="en-US"/>
          </a:p>
        </p:txBody>
      </p:sp>
    </p:spTree>
    <p:extLst>
      <p:ext uri="{BB962C8B-B14F-4D97-AF65-F5344CB8AC3E}">
        <p14:creationId xmlns:p14="http://schemas.microsoft.com/office/powerpoint/2010/main" val="1149144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35</a:t>
            </a:fld>
            <a:endParaRPr lang="en-US"/>
          </a:p>
        </p:txBody>
      </p:sp>
    </p:spTree>
    <p:extLst>
      <p:ext uri="{BB962C8B-B14F-4D97-AF65-F5344CB8AC3E}">
        <p14:creationId xmlns:p14="http://schemas.microsoft.com/office/powerpoint/2010/main" val="1178243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1A008-59AD-BB61-2EBA-75BF52B980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BA345-61C9-4D56-175E-0F9FE4862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FD08B-A110-F6F3-4F9A-4EF01FF873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95EFBF-BC57-2B34-EA9B-3B324F3C8CB7}"/>
              </a:ext>
            </a:extLst>
          </p:cNvPr>
          <p:cNvSpPr>
            <a:spLocks noGrp="1"/>
          </p:cNvSpPr>
          <p:nvPr>
            <p:ph type="sldNum" sz="quarter" idx="5"/>
          </p:nvPr>
        </p:nvSpPr>
        <p:spPr/>
        <p:txBody>
          <a:bodyPr/>
          <a:lstStyle/>
          <a:p>
            <a:fld id="{5C8F99EE-B2D2-41D4-83DE-2320E59029E6}" type="slidenum">
              <a:rPr lang="en-US" smtClean="0"/>
              <a:t>36</a:t>
            </a:fld>
            <a:endParaRPr lang="en-US"/>
          </a:p>
        </p:txBody>
      </p:sp>
    </p:spTree>
    <p:extLst>
      <p:ext uri="{BB962C8B-B14F-4D97-AF65-F5344CB8AC3E}">
        <p14:creationId xmlns:p14="http://schemas.microsoft.com/office/powerpoint/2010/main" val="2446043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0B46-383F-FD03-8D8E-50CDD1F38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867ED-77FB-D629-98C0-E3C9499F77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5005DC-2E7D-E76F-0FB0-F76035551B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B5A737-942C-9713-4246-8EFCA3F73475}"/>
              </a:ext>
            </a:extLst>
          </p:cNvPr>
          <p:cNvSpPr>
            <a:spLocks noGrp="1"/>
          </p:cNvSpPr>
          <p:nvPr>
            <p:ph type="sldNum" sz="quarter" idx="5"/>
          </p:nvPr>
        </p:nvSpPr>
        <p:spPr/>
        <p:txBody>
          <a:bodyPr/>
          <a:lstStyle/>
          <a:p>
            <a:fld id="{5C8F99EE-B2D2-41D4-83DE-2320E59029E6}" type="slidenum">
              <a:rPr lang="en-US" smtClean="0"/>
              <a:t>37</a:t>
            </a:fld>
            <a:endParaRPr lang="en-US"/>
          </a:p>
        </p:txBody>
      </p:sp>
    </p:spTree>
    <p:extLst>
      <p:ext uri="{BB962C8B-B14F-4D97-AF65-F5344CB8AC3E}">
        <p14:creationId xmlns:p14="http://schemas.microsoft.com/office/powerpoint/2010/main" val="28066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AB0CE-6AA3-2E40-D19F-ABDF4449A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165865-076E-D9E1-26B4-91C35ACD13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E34F2-B00F-2417-6E4F-5270760B19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74A454-F6DF-D20C-0CFF-83327185432D}"/>
              </a:ext>
            </a:extLst>
          </p:cNvPr>
          <p:cNvSpPr>
            <a:spLocks noGrp="1"/>
          </p:cNvSpPr>
          <p:nvPr>
            <p:ph type="sldNum" sz="quarter" idx="5"/>
          </p:nvPr>
        </p:nvSpPr>
        <p:spPr/>
        <p:txBody>
          <a:bodyPr/>
          <a:lstStyle/>
          <a:p>
            <a:fld id="{5C8F99EE-B2D2-41D4-83DE-2320E59029E6}" type="slidenum">
              <a:rPr lang="en-US" smtClean="0"/>
              <a:t>38</a:t>
            </a:fld>
            <a:endParaRPr lang="en-US"/>
          </a:p>
        </p:txBody>
      </p:sp>
    </p:spTree>
    <p:extLst>
      <p:ext uri="{BB962C8B-B14F-4D97-AF65-F5344CB8AC3E}">
        <p14:creationId xmlns:p14="http://schemas.microsoft.com/office/powerpoint/2010/main" val="2612738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72698-26B7-4B88-DD52-E6810E685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E584E-F12A-0563-D415-DA17639381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0FA5F-86EE-8111-8114-04A44CEA79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2A248E-E8E0-F1CB-22A0-69D975AC4FD6}"/>
              </a:ext>
            </a:extLst>
          </p:cNvPr>
          <p:cNvSpPr>
            <a:spLocks noGrp="1"/>
          </p:cNvSpPr>
          <p:nvPr>
            <p:ph type="sldNum" sz="quarter" idx="5"/>
          </p:nvPr>
        </p:nvSpPr>
        <p:spPr/>
        <p:txBody>
          <a:bodyPr/>
          <a:lstStyle/>
          <a:p>
            <a:fld id="{5C8F99EE-B2D2-41D4-83DE-2320E59029E6}" type="slidenum">
              <a:rPr lang="en-US" smtClean="0"/>
              <a:t>39</a:t>
            </a:fld>
            <a:endParaRPr lang="en-US"/>
          </a:p>
        </p:txBody>
      </p:sp>
    </p:spTree>
    <p:extLst>
      <p:ext uri="{BB962C8B-B14F-4D97-AF65-F5344CB8AC3E}">
        <p14:creationId xmlns:p14="http://schemas.microsoft.com/office/powerpoint/2010/main" val="4055236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B01C9-3BE8-065D-641A-A27BFFEAFB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0CA981-AB90-519D-8AA3-9DFA08F549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4B7F65-05F1-9593-BB79-0B76B8F7EF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247EA6-6484-1192-3267-BDE6CB333410}"/>
              </a:ext>
            </a:extLst>
          </p:cNvPr>
          <p:cNvSpPr>
            <a:spLocks noGrp="1"/>
          </p:cNvSpPr>
          <p:nvPr>
            <p:ph type="sldNum" sz="quarter" idx="5"/>
          </p:nvPr>
        </p:nvSpPr>
        <p:spPr/>
        <p:txBody>
          <a:bodyPr/>
          <a:lstStyle/>
          <a:p>
            <a:fld id="{5C8F99EE-B2D2-41D4-83DE-2320E59029E6}" type="slidenum">
              <a:rPr lang="en-US" smtClean="0"/>
              <a:t>40</a:t>
            </a:fld>
            <a:endParaRPr lang="en-US"/>
          </a:p>
        </p:txBody>
      </p:sp>
    </p:spTree>
    <p:extLst>
      <p:ext uri="{BB962C8B-B14F-4D97-AF65-F5344CB8AC3E}">
        <p14:creationId xmlns:p14="http://schemas.microsoft.com/office/powerpoint/2010/main" val="1770820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3B9DA-A93D-821D-4F64-6A7CAD353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019A52-0101-E44A-3171-ED34292C4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21A5D0-22E9-71D7-046A-84447D91CA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36DAEE-0CE9-E663-E507-8C49B24EFA9F}"/>
              </a:ext>
            </a:extLst>
          </p:cNvPr>
          <p:cNvSpPr>
            <a:spLocks noGrp="1"/>
          </p:cNvSpPr>
          <p:nvPr>
            <p:ph type="sldNum" sz="quarter" idx="5"/>
          </p:nvPr>
        </p:nvSpPr>
        <p:spPr/>
        <p:txBody>
          <a:bodyPr/>
          <a:lstStyle/>
          <a:p>
            <a:fld id="{5C8F99EE-B2D2-41D4-83DE-2320E59029E6}" type="slidenum">
              <a:rPr lang="en-US" smtClean="0"/>
              <a:t>41</a:t>
            </a:fld>
            <a:endParaRPr lang="en-US"/>
          </a:p>
        </p:txBody>
      </p:sp>
    </p:spTree>
    <p:extLst>
      <p:ext uri="{BB962C8B-B14F-4D97-AF65-F5344CB8AC3E}">
        <p14:creationId xmlns:p14="http://schemas.microsoft.com/office/powerpoint/2010/main" val="2430495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17614-8839-0D2B-5BA3-67E09FD9E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8E08EE-00EC-A43F-8D35-48E0C5419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52BDB4-11EA-5167-0CCD-B83DCFEBE6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B36449-D740-9B6A-9DFC-D328D6BF734D}"/>
              </a:ext>
            </a:extLst>
          </p:cNvPr>
          <p:cNvSpPr>
            <a:spLocks noGrp="1"/>
          </p:cNvSpPr>
          <p:nvPr>
            <p:ph type="sldNum" sz="quarter" idx="5"/>
          </p:nvPr>
        </p:nvSpPr>
        <p:spPr/>
        <p:txBody>
          <a:bodyPr/>
          <a:lstStyle/>
          <a:p>
            <a:fld id="{5C8F99EE-B2D2-41D4-83DE-2320E59029E6}" type="slidenum">
              <a:rPr lang="en-US" smtClean="0"/>
              <a:t>42</a:t>
            </a:fld>
            <a:endParaRPr lang="en-US"/>
          </a:p>
        </p:txBody>
      </p:sp>
    </p:spTree>
    <p:extLst>
      <p:ext uri="{BB962C8B-B14F-4D97-AF65-F5344CB8AC3E}">
        <p14:creationId xmlns:p14="http://schemas.microsoft.com/office/powerpoint/2010/main" val="26327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7</a:t>
            </a:fld>
            <a:endParaRPr lang="en-US"/>
          </a:p>
        </p:txBody>
      </p:sp>
    </p:spTree>
    <p:extLst>
      <p:ext uri="{BB962C8B-B14F-4D97-AF65-F5344CB8AC3E}">
        <p14:creationId xmlns:p14="http://schemas.microsoft.com/office/powerpoint/2010/main" val="287486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173F5-60AA-D5D6-B292-7EAD2539E7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BB52C7-B111-327B-A34A-566A99866F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68867C-C4A2-E378-08C8-91137E9CFE2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16FF14-0106-49C3-E337-4930DFD2F164}"/>
              </a:ext>
            </a:extLst>
          </p:cNvPr>
          <p:cNvSpPr>
            <a:spLocks noGrp="1"/>
          </p:cNvSpPr>
          <p:nvPr>
            <p:ph type="sldNum" sz="quarter" idx="5"/>
          </p:nvPr>
        </p:nvSpPr>
        <p:spPr/>
        <p:txBody>
          <a:bodyPr/>
          <a:lstStyle/>
          <a:p>
            <a:fld id="{5C8F99EE-B2D2-41D4-83DE-2320E59029E6}" type="slidenum">
              <a:rPr lang="en-US" smtClean="0"/>
              <a:t>43</a:t>
            </a:fld>
            <a:endParaRPr lang="en-US"/>
          </a:p>
        </p:txBody>
      </p:sp>
    </p:spTree>
    <p:extLst>
      <p:ext uri="{BB962C8B-B14F-4D97-AF65-F5344CB8AC3E}">
        <p14:creationId xmlns:p14="http://schemas.microsoft.com/office/powerpoint/2010/main" val="442240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CBBE5-BDA0-2E20-F290-6221F57C4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96AED3-CF70-559E-8F98-144988E38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8F89B-0A17-18B8-AFD2-3D08DC2EC3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E9C1B80-B635-C312-F307-B4D459E6AE25}"/>
              </a:ext>
            </a:extLst>
          </p:cNvPr>
          <p:cNvSpPr>
            <a:spLocks noGrp="1"/>
          </p:cNvSpPr>
          <p:nvPr>
            <p:ph type="sldNum" sz="quarter" idx="5"/>
          </p:nvPr>
        </p:nvSpPr>
        <p:spPr/>
        <p:txBody>
          <a:bodyPr/>
          <a:lstStyle/>
          <a:p>
            <a:fld id="{5C8F99EE-B2D2-41D4-83DE-2320E59029E6}" type="slidenum">
              <a:rPr lang="en-US" smtClean="0"/>
              <a:t>46</a:t>
            </a:fld>
            <a:endParaRPr lang="en-US"/>
          </a:p>
        </p:txBody>
      </p:sp>
    </p:spTree>
    <p:extLst>
      <p:ext uri="{BB962C8B-B14F-4D97-AF65-F5344CB8AC3E}">
        <p14:creationId xmlns:p14="http://schemas.microsoft.com/office/powerpoint/2010/main" val="376231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47</a:t>
            </a:fld>
            <a:endParaRPr lang="en-US"/>
          </a:p>
        </p:txBody>
      </p:sp>
    </p:spTree>
    <p:extLst>
      <p:ext uri="{BB962C8B-B14F-4D97-AF65-F5344CB8AC3E}">
        <p14:creationId xmlns:p14="http://schemas.microsoft.com/office/powerpoint/2010/main" val="36183743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93901-A025-153C-2503-662C1D9E87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937146-7AC6-AA80-54E2-4FC2E7CDE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7AF716-C327-5ACF-03F9-161DD27BB8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748CB9-8E83-5560-35EB-38B92B366917}"/>
              </a:ext>
            </a:extLst>
          </p:cNvPr>
          <p:cNvSpPr>
            <a:spLocks noGrp="1"/>
          </p:cNvSpPr>
          <p:nvPr>
            <p:ph type="sldNum" sz="quarter" idx="5"/>
          </p:nvPr>
        </p:nvSpPr>
        <p:spPr/>
        <p:txBody>
          <a:bodyPr/>
          <a:lstStyle/>
          <a:p>
            <a:fld id="{5C8F99EE-B2D2-41D4-83DE-2320E59029E6}" type="slidenum">
              <a:rPr lang="en-US" smtClean="0"/>
              <a:t>48</a:t>
            </a:fld>
            <a:endParaRPr lang="en-US"/>
          </a:p>
        </p:txBody>
      </p:sp>
    </p:spTree>
    <p:extLst>
      <p:ext uri="{BB962C8B-B14F-4D97-AF65-F5344CB8AC3E}">
        <p14:creationId xmlns:p14="http://schemas.microsoft.com/office/powerpoint/2010/main" val="3498639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1390F-3835-DF3F-18EE-D155C1041E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9BA18-C1F3-F05E-E344-D814F44661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DA2E84-B11C-E38F-2EFE-D28DAFE316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CB4C86-8E39-480C-3352-7A45F08FA42B}"/>
              </a:ext>
            </a:extLst>
          </p:cNvPr>
          <p:cNvSpPr>
            <a:spLocks noGrp="1"/>
          </p:cNvSpPr>
          <p:nvPr>
            <p:ph type="sldNum" sz="quarter" idx="5"/>
          </p:nvPr>
        </p:nvSpPr>
        <p:spPr/>
        <p:txBody>
          <a:bodyPr/>
          <a:lstStyle/>
          <a:p>
            <a:fld id="{5C8F99EE-B2D2-41D4-83DE-2320E59029E6}" type="slidenum">
              <a:rPr lang="en-US" smtClean="0"/>
              <a:t>49</a:t>
            </a:fld>
            <a:endParaRPr lang="en-US"/>
          </a:p>
        </p:txBody>
      </p:sp>
    </p:spTree>
    <p:extLst>
      <p:ext uri="{BB962C8B-B14F-4D97-AF65-F5344CB8AC3E}">
        <p14:creationId xmlns:p14="http://schemas.microsoft.com/office/powerpoint/2010/main" val="501344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B69DA-85E3-C735-5E42-6C3ED5047F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8321A-7D42-86DE-8AF2-DBFDA10DF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2451FF-BF0A-C1F7-30D9-A6DBA09A40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46D2A1-DB1A-D2DF-5420-69221D197811}"/>
              </a:ext>
            </a:extLst>
          </p:cNvPr>
          <p:cNvSpPr>
            <a:spLocks noGrp="1"/>
          </p:cNvSpPr>
          <p:nvPr>
            <p:ph type="sldNum" sz="quarter" idx="5"/>
          </p:nvPr>
        </p:nvSpPr>
        <p:spPr/>
        <p:txBody>
          <a:bodyPr/>
          <a:lstStyle/>
          <a:p>
            <a:fld id="{5C8F99EE-B2D2-41D4-83DE-2320E59029E6}" type="slidenum">
              <a:rPr lang="en-US" smtClean="0"/>
              <a:t>50</a:t>
            </a:fld>
            <a:endParaRPr lang="en-US"/>
          </a:p>
        </p:txBody>
      </p:sp>
    </p:spTree>
    <p:extLst>
      <p:ext uri="{BB962C8B-B14F-4D97-AF65-F5344CB8AC3E}">
        <p14:creationId xmlns:p14="http://schemas.microsoft.com/office/powerpoint/2010/main" val="396133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8</a:t>
            </a:fld>
            <a:endParaRPr lang="en-US"/>
          </a:p>
        </p:txBody>
      </p:sp>
    </p:spTree>
    <p:extLst>
      <p:ext uri="{BB962C8B-B14F-4D97-AF65-F5344CB8AC3E}">
        <p14:creationId xmlns:p14="http://schemas.microsoft.com/office/powerpoint/2010/main" val="376657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783BA-FD01-9CAF-5CA0-BD11AE59A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9D96C-B376-32F4-AEA1-4C6D08870F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36A84-F868-6556-4F8C-92F3EC0DBA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97F706-E01D-4B2D-0E37-A587B41BAE12}"/>
              </a:ext>
            </a:extLst>
          </p:cNvPr>
          <p:cNvSpPr>
            <a:spLocks noGrp="1"/>
          </p:cNvSpPr>
          <p:nvPr>
            <p:ph type="sldNum" sz="quarter" idx="5"/>
          </p:nvPr>
        </p:nvSpPr>
        <p:spPr/>
        <p:txBody>
          <a:bodyPr/>
          <a:lstStyle/>
          <a:p>
            <a:fld id="{5C8F99EE-B2D2-41D4-83DE-2320E59029E6}" type="slidenum">
              <a:rPr lang="en-US" smtClean="0"/>
              <a:t>9</a:t>
            </a:fld>
            <a:endParaRPr lang="en-US"/>
          </a:p>
        </p:txBody>
      </p:sp>
    </p:spTree>
    <p:extLst>
      <p:ext uri="{BB962C8B-B14F-4D97-AF65-F5344CB8AC3E}">
        <p14:creationId xmlns:p14="http://schemas.microsoft.com/office/powerpoint/2010/main" val="3019258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DA556-BFB0-AB3F-944D-B9B259D72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6252C7-2826-ECE9-A4E2-64FB396449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7ED601-73FD-8057-104A-43447CA224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CBE9D4-78CA-4A61-7406-0EE761659214}"/>
              </a:ext>
            </a:extLst>
          </p:cNvPr>
          <p:cNvSpPr>
            <a:spLocks noGrp="1"/>
          </p:cNvSpPr>
          <p:nvPr>
            <p:ph type="sldNum" sz="quarter" idx="5"/>
          </p:nvPr>
        </p:nvSpPr>
        <p:spPr/>
        <p:txBody>
          <a:bodyPr/>
          <a:lstStyle/>
          <a:p>
            <a:fld id="{5C8F99EE-B2D2-41D4-83DE-2320E59029E6}" type="slidenum">
              <a:rPr lang="en-US" smtClean="0"/>
              <a:t>10</a:t>
            </a:fld>
            <a:endParaRPr lang="en-US"/>
          </a:p>
        </p:txBody>
      </p:sp>
    </p:spTree>
    <p:extLst>
      <p:ext uri="{BB962C8B-B14F-4D97-AF65-F5344CB8AC3E}">
        <p14:creationId xmlns:p14="http://schemas.microsoft.com/office/powerpoint/2010/main" val="2085959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420A0-4D26-7C08-28F8-1E962D342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A7F5D-52D4-B550-5958-AB646B448F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F2B6D-32A7-77C7-1F16-32FA16F0ED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65D3A5-3453-76F5-9F31-67CD744733CA}"/>
              </a:ext>
            </a:extLst>
          </p:cNvPr>
          <p:cNvSpPr>
            <a:spLocks noGrp="1"/>
          </p:cNvSpPr>
          <p:nvPr>
            <p:ph type="sldNum" sz="quarter" idx="5"/>
          </p:nvPr>
        </p:nvSpPr>
        <p:spPr/>
        <p:txBody>
          <a:bodyPr/>
          <a:lstStyle/>
          <a:p>
            <a:fld id="{5C8F99EE-B2D2-41D4-83DE-2320E59029E6}" type="slidenum">
              <a:rPr lang="en-US" smtClean="0"/>
              <a:t>11</a:t>
            </a:fld>
            <a:endParaRPr lang="en-US"/>
          </a:p>
        </p:txBody>
      </p:sp>
    </p:spTree>
    <p:extLst>
      <p:ext uri="{BB962C8B-B14F-4D97-AF65-F5344CB8AC3E}">
        <p14:creationId xmlns:p14="http://schemas.microsoft.com/office/powerpoint/2010/main" val="1651342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20AE9-5611-30AB-9A43-B6AB7380E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538E7-6EF1-C56F-224D-A1EC4B31D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4C94AD-F5B6-D0B5-9D66-BEBC010F7C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0A8968-91F5-C67E-69CF-9488F7B8A0B5}"/>
              </a:ext>
            </a:extLst>
          </p:cNvPr>
          <p:cNvSpPr>
            <a:spLocks noGrp="1"/>
          </p:cNvSpPr>
          <p:nvPr>
            <p:ph type="sldNum" sz="quarter" idx="5"/>
          </p:nvPr>
        </p:nvSpPr>
        <p:spPr/>
        <p:txBody>
          <a:bodyPr/>
          <a:lstStyle/>
          <a:p>
            <a:fld id="{5C8F99EE-B2D2-41D4-83DE-2320E59029E6}" type="slidenum">
              <a:rPr lang="en-US" smtClean="0"/>
              <a:t>12</a:t>
            </a:fld>
            <a:endParaRPr lang="en-US"/>
          </a:p>
        </p:txBody>
      </p:sp>
    </p:spTree>
    <p:extLst>
      <p:ext uri="{BB962C8B-B14F-4D97-AF65-F5344CB8AC3E}">
        <p14:creationId xmlns:p14="http://schemas.microsoft.com/office/powerpoint/2010/main" val="70048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A2514-654D-9C0B-B0D6-FD606CAFF6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D497D-01D9-A55B-9B6F-939938FFCD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3A669-DA57-0681-1F8F-4F52113E31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B835DA-97D6-E927-FF60-0B5711E51FA2}"/>
              </a:ext>
            </a:extLst>
          </p:cNvPr>
          <p:cNvSpPr>
            <a:spLocks noGrp="1"/>
          </p:cNvSpPr>
          <p:nvPr>
            <p:ph type="sldNum" sz="quarter" idx="5"/>
          </p:nvPr>
        </p:nvSpPr>
        <p:spPr/>
        <p:txBody>
          <a:bodyPr/>
          <a:lstStyle/>
          <a:p>
            <a:fld id="{5C8F99EE-B2D2-41D4-83DE-2320E59029E6}" type="slidenum">
              <a:rPr lang="en-US" smtClean="0"/>
              <a:t>13</a:t>
            </a:fld>
            <a:endParaRPr lang="en-US"/>
          </a:p>
        </p:txBody>
      </p:sp>
    </p:spTree>
    <p:extLst>
      <p:ext uri="{BB962C8B-B14F-4D97-AF65-F5344CB8AC3E}">
        <p14:creationId xmlns:p14="http://schemas.microsoft.com/office/powerpoint/2010/main" val="924546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AE2BBF-F1CC-7032-049B-FDDA3E4AF09D}"/>
              </a:ext>
              <a:ext uri="{C183D7F6-B498-43B3-948B-1728B52AA6E4}">
                <adec:decorative xmlns:adec="http://schemas.microsoft.com/office/drawing/2017/decorative" val="1"/>
              </a:ext>
            </a:extLst>
          </p:cNvPr>
          <p:cNvSpPr/>
          <p:nvPr userDrawn="1"/>
        </p:nvSpPr>
        <p:spPr>
          <a:xfrm>
            <a:off x="0" y="1690446"/>
            <a:ext cx="12192000" cy="164495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367B9413-C376-4173-83FA-9706DE374DDA}" type="datetime1">
              <a:rPr lang="en-US" smtClean="0"/>
              <a:t>5/20/2026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t>‹#›</a:t>
            </a:fld>
            <a:endParaRPr lang="en-US"/>
          </a:p>
        </p:txBody>
      </p:sp>
      <p:sp>
        <p:nvSpPr>
          <p:cNvPr id="7" name="Title 1">
            <a:extLst>
              <a:ext uri="{FF2B5EF4-FFF2-40B4-BE49-F238E27FC236}">
                <a16:creationId xmlns:a16="http://schemas.microsoft.com/office/drawing/2014/main" id="{B43BFAD7-08AC-18FC-0272-E8C4741C4E50}"/>
              </a:ext>
            </a:extLst>
          </p:cNvPr>
          <p:cNvSpPr>
            <a:spLocks noGrp="1"/>
          </p:cNvSpPr>
          <p:nvPr>
            <p:ph type="title" hasCustomPrompt="1"/>
          </p:nvPr>
        </p:nvSpPr>
        <p:spPr>
          <a:xfrm>
            <a:off x="0" y="1694391"/>
            <a:ext cx="12192000" cy="1673532"/>
          </a:xfrm>
        </p:spPr>
        <p:txBody>
          <a:bodyPr anchor="ctr">
            <a:noAutofit/>
          </a:bodyPr>
          <a:lstStyle>
            <a:lvl1pPr algn="ctr">
              <a:defRPr sz="4800" b="1">
                <a:solidFill>
                  <a:schemeClr val="tx1"/>
                </a:solidFill>
                <a:latin typeface="Arial" panose="020B0604020202020204" pitchFamily="34" charset="0"/>
                <a:cs typeface="Arial" panose="020B0604020202020204" pitchFamily="34" charset="0"/>
              </a:defRPr>
            </a:lvl1pPr>
          </a:lstStyle>
          <a:p>
            <a:pPr lvl="0"/>
            <a:r>
              <a:rPr lang="en-US"/>
              <a:t>Developers: Insert Title</a:t>
            </a:r>
          </a:p>
        </p:txBody>
      </p:sp>
      <p:sp>
        <p:nvSpPr>
          <p:cNvPr id="8" name="Text Placeholder 11">
            <a:extLst>
              <a:ext uri="{FF2B5EF4-FFF2-40B4-BE49-F238E27FC236}">
                <a16:creationId xmlns:a16="http://schemas.microsoft.com/office/drawing/2014/main" id="{4AE75C53-C779-2E0B-71C1-B395C639F481}"/>
              </a:ext>
            </a:extLst>
          </p:cNvPr>
          <p:cNvSpPr>
            <a:spLocks noGrp="1"/>
          </p:cNvSpPr>
          <p:nvPr>
            <p:ph type="body" sz="quarter" idx="13" hasCustomPrompt="1"/>
          </p:nvPr>
        </p:nvSpPr>
        <p:spPr>
          <a:xfrm>
            <a:off x="864923" y="4181004"/>
            <a:ext cx="10515600" cy="2563561"/>
          </a:xfrm>
        </p:spPr>
        <p:txBody>
          <a:bodyPr>
            <a:normAutofit/>
          </a:bodyPr>
          <a:lstStyle>
            <a:lvl1pPr marL="0" indent="0">
              <a:buNone/>
              <a:defRPr sz="3600">
                <a:latin typeface="Arial" panose="020B0604020202020204" pitchFamily="34" charset="0"/>
                <a:cs typeface="Arial" panose="020B0604020202020204" pitchFamily="34" charset="0"/>
              </a:defRPr>
            </a:lvl1pPr>
            <a:lvl2pPr marL="257175" indent="0">
              <a:buNone/>
              <a:defRPr>
                <a:latin typeface="Arial" panose="020B0604020202020204" pitchFamily="34" charset="0"/>
                <a:cs typeface="Arial" panose="020B0604020202020204" pitchFamily="34" charset="0"/>
              </a:defRPr>
            </a:lvl2pPr>
          </a:lstStyle>
          <a:p>
            <a:pPr lvl="0"/>
            <a:r>
              <a:rPr lang="en-US"/>
              <a:t>This guide will show…</a:t>
            </a:r>
          </a:p>
        </p:txBody>
      </p:sp>
      <p:sp>
        <p:nvSpPr>
          <p:cNvPr id="10" name="Text Placeholder 32">
            <a:extLst>
              <a:ext uri="{FF2B5EF4-FFF2-40B4-BE49-F238E27FC236}">
                <a16:creationId xmlns:a16="http://schemas.microsoft.com/office/drawing/2014/main" id="{5EFAEB02-1FB5-9E2E-67B6-3A20C1E2C089}"/>
              </a:ext>
            </a:extLst>
          </p:cNvPr>
          <p:cNvSpPr>
            <a:spLocks noGrp="1"/>
          </p:cNvSpPr>
          <p:nvPr>
            <p:ph type="body" sz="quarter" idx="14" hasCustomPrompt="1"/>
          </p:nvPr>
        </p:nvSpPr>
        <p:spPr>
          <a:xfrm>
            <a:off x="844889" y="8043364"/>
            <a:ext cx="10542315" cy="4014905"/>
          </a:xfrm>
        </p:spPr>
        <p:txBody>
          <a:bodyPr>
            <a:normAutofit/>
          </a:bodyPr>
          <a:lstStyle>
            <a:lvl1pPr marL="457200" indent="-457200">
              <a:buFont typeface="+mj-lt"/>
              <a:buAutoNum type="arabicPeriod"/>
              <a:defRPr sz="3000" b="0">
                <a:latin typeface="Arial" panose="020B0604020202020204" pitchFamily="34" charset="0"/>
                <a:cs typeface="Arial" panose="020B0604020202020204" pitchFamily="34" charset="0"/>
              </a:defRPr>
            </a:lvl1pPr>
            <a:lvl2pPr marL="514350" indent="-257175">
              <a:buFont typeface="+mj-lt"/>
              <a:buAutoNum type="arabicPeriod"/>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Provide an overview of the high-level process steps. Below, under Business Process: Provide a high-level process map so end users can visualize the business process flow.</a:t>
            </a:r>
          </a:p>
        </p:txBody>
      </p:sp>
      <p:cxnSp>
        <p:nvCxnSpPr>
          <p:cNvPr id="11" name="Straight Connector 10">
            <a:extLst>
              <a:ext uri="{FF2B5EF4-FFF2-40B4-BE49-F238E27FC236}">
                <a16:creationId xmlns:a16="http://schemas.microsoft.com/office/drawing/2014/main" id="{3B2FC54E-9B65-8E02-22A1-D4B279FAF06C}"/>
              </a:ext>
              <a:ext uri="{C183D7F6-B498-43B3-948B-1728B52AA6E4}">
                <adec:decorative xmlns:adec="http://schemas.microsoft.com/office/drawing/2017/decorative" val="1"/>
              </a:ext>
            </a:extLst>
          </p:cNvPr>
          <p:cNvCxnSpPr>
            <a:cxnSpLocks/>
          </p:cNvCxnSpPr>
          <p:nvPr userDrawn="1"/>
        </p:nvCxnSpPr>
        <p:spPr>
          <a:xfrm>
            <a:off x="864923" y="3858460"/>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7D92039-E8CD-162A-53EE-7DBF9987FC80}"/>
              </a:ext>
              <a:ext uri="{C183D7F6-B498-43B3-948B-1728B52AA6E4}">
                <adec:decorative xmlns:adec="http://schemas.microsoft.com/office/drawing/2017/decorative" val="1"/>
              </a:ext>
            </a:extLst>
          </p:cNvPr>
          <p:cNvCxnSpPr>
            <a:cxnSpLocks/>
          </p:cNvCxnSpPr>
          <p:nvPr userDrawn="1"/>
        </p:nvCxnSpPr>
        <p:spPr>
          <a:xfrm>
            <a:off x="844889" y="7166555"/>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3D54BC28-8849-0E75-55BD-00353ABDE1D8}"/>
              </a:ext>
              <a:ext uri="{C183D7F6-B498-43B3-948B-1728B52AA6E4}">
                <adec:decorative xmlns:adec="http://schemas.microsoft.com/office/drawing/2017/decorative" val="1"/>
              </a:ext>
            </a:extLst>
          </p:cNvPr>
          <p:cNvSpPr/>
          <p:nvPr userDrawn="1"/>
        </p:nvSpPr>
        <p:spPr>
          <a:xfrm>
            <a:off x="825839" y="13309460"/>
            <a:ext cx="2135333" cy="15469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06C14F2E-E381-93EA-DBCB-C1F91E6E4009}"/>
              </a:ext>
              <a:ext uri="{C183D7F6-B498-43B3-948B-1728B52AA6E4}">
                <adec:decorative xmlns:adec="http://schemas.microsoft.com/office/drawing/2017/decorative" val="1"/>
              </a:ext>
            </a:extLst>
          </p:cNvPr>
          <p:cNvCxnSpPr>
            <a:cxnSpLocks/>
          </p:cNvCxnSpPr>
          <p:nvPr userDrawn="1"/>
        </p:nvCxnSpPr>
        <p:spPr>
          <a:xfrm>
            <a:off x="3083047"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2A50FB9-2B4B-F6F6-1F53-921E17055B98}"/>
              </a:ext>
              <a:ext uri="{C183D7F6-B498-43B3-948B-1728B52AA6E4}">
                <adec:decorative xmlns:adec="http://schemas.microsoft.com/office/drawing/2017/decorative" val="1"/>
              </a:ext>
            </a:extLst>
          </p:cNvPr>
          <p:cNvSpPr/>
          <p:nvPr userDrawn="1"/>
        </p:nvSpPr>
        <p:spPr>
          <a:xfrm>
            <a:off x="3770291" y="13309457"/>
            <a:ext cx="1889219" cy="1546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6FDA55B7-CD6E-C95A-2992-64371D2A2250}"/>
              </a:ext>
              <a:ext uri="{C183D7F6-B498-43B3-948B-1728B52AA6E4}">
                <adec:decorative xmlns:adec="http://schemas.microsoft.com/office/drawing/2017/decorative" val="1"/>
              </a:ext>
            </a:extLst>
          </p:cNvPr>
          <p:cNvCxnSpPr>
            <a:cxnSpLocks/>
          </p:cNvCxnSpPr>
          <p:nvPr userDrawn="1"/>
        </p:nvCxnSpPr>
        <p:spPr>
          <a:xfrm>
            <a:off x="5866869"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99CD3C2-C4E2-3218-37BA-4E7267462A98}"/>
              </a:ext>
              <a:ext uri="{C183D7F6-B498-43B3-948B-1728B52AA6E4}">
                <adec:decorative xmlns:adec="http://schemas.microsoft.com/office/drawing/2017/decorative" val="1"/>
              </a:ext>
            </a:extLst>
          </p:cNvPr>
          <p:cNvSpPr/>
          <p:nvPr userDrawn="1"/>
        </p:nvSpPr>
        <p:spPr>
          <a:xfrm>
            <a:off x="6569257" y="13309460"/>
            <a:ext cx="1786198" cy="154690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0FCE2A6E-264E-7C16-B0B4-3931B56EBDB1}"/>
              </a:ext>
              <a:ext uri="{C183D7F6-B498-43B3-948B-1728B52AA6E4}">
                <adec:decorative xmlns:adec="http://schemas.microsoft.com/office/drawing/2017/decorative" val="1"/>
              </a:ext>
            </a:extLst>
          </p:cNvPr>
          <p:cNvCxnSpPr>
            <a:cxnSpLocks/>
          </p:cNvCxnSpPr>
          <p:nvPr userDrawn="1"/>
        </p:nvCxnSpPr>
        <p:spPr>
          <a:xfrm>
            <a:off x="8473006"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ED1E73F-EED6-6925-1934-3E148AD56F9C}"/>
              </a:ext>
              <a:ext uri="{C183D7F6-B498-43B3-948B-1728B52AA6E4}">
                <adec:decorative xmlns:adec="http://schemas.microsoft.com/office/drawing/2017/decorative" val="1"/>
              </a:ext>
            </a:extLst>
          </p:cNvPr>
          <p:cNvSpPr/>
          <p:nvPr userDrawn="1"/>
        </p:nvSpPr>
        <p:spPr>
          <a:xfrm>
            <a:off x="9077068" y="13309460"/>
            <a:ext cx="2135333" cy="154690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23" name="Text Placeholder 22">
            <a:extLst>
              <a:ext uri="{FF2B5EF4-FFF2-40B4-BE49-F238E27FC236}">
                <a16:creationId xmlns:a16="http://schemas.microsoft.com/office/drawing/2014/main" id="{F32B346A-D51C-7573-6A20-9C90A35CE6C9}"/>
              </a:ext>
            </a:extLst>
          </p:cNvPr>
          <p:cNvSpPr>
            <a:spLocks noGrp="1"/>
          </p:cNvSpPr>
          <p:nvPr>
            <p:ph type="body" sz="quarter" idx="16" hasCustomPrompt="1"/>
          </p:nvPr>
        </p:nvSpPr>
        <p:spPr>
          <a:xfrm>
            <a:off x="1141337" y="13697149"/>
            <a:ext cx="1449387" cy="771525"/>
          </a:xfrm>
        </p:spPr>
        <p:txBody>
          <a:bodyPr anchor="ctr">
            <a:noAutofit/>
          </a:bodyPr>
          <a:lstStyle>
            <a:lvl1pPr marL="0" indent="0" algn="ctr">
              <a:buNone/>
              <a:defRPr sz="1800" b="1"/>
            </a:lvl1pPr>
          </a:lstStyle>
          <a:p>
            <a:pPr lvl="0"/>
            <a:r>
              <a:rPr lang="en-US"/>
              <a:t>Start Process</a:t>
            </a:r>
          </a:p>
        </p:txBody>
      </p:sp>
      <p:sp>
        <p:nvSpPr>
          <p:cNvPr id="24" name="Text Placeholder 22">
            <a:extLst>
              <a:ext uri="{FF2B5EF4-FFF2-40B4-BE49-F238E27FC236}">
                <a16:creationId xmlns:a16="http://schemas.microsoft.com/office/drawing/2014/main" id="{71D51A69-F01C-AB78-1C2B-6ABB6C851D2B}"/>
              </a:ext>
            </a:extLst>
          </p:cNvPr>
          <p:cNvSpPr>
            <a:spLocks noGrp="1"/>
          </p:cNvSpPr>
          <p:nvPr>
            <p:ph type="body" sz="quarter" idx="17" hasCustomPrompt="1"/>
          </p:nvPr>
        </p:nvSpPr>
        <p:spPr>
          <a:xfrm>
            <a:off x="3990206" y="13687823"/>
            <a:ext cx="1449387" cy="771525"/>
          </a:xfrm>
        </p:spPr>
        <p:txBody>
          <a:bodyPr anchor="ctr">
            <a:noAutofit/>
          </a:bodyPr>
          <a:lstStyle>
            <a:lvl1pPr marL="0" indent="0" algn="ctr">
              <a:buNone/>
              <a:defRPr sz="1800" b="1">
                <a:solidFill>
                  <a:schemeClr val="tx1"/>
                </a:solidFill>
              </a:defRPr>
            </a:lvl1pPr>
          </a:lstStyle>
          <a:p>
            <a:pPr lvl="0"/>
            <a:r>
              <a:rPr lang="en-US"/>
              <a:t>Step (title of this Job Aid)</a:t>
            </a:r>
          </a:p>
        </p:txBody>
      </p:sp>
      <p:sp>
        <p:nvSpPr>
          <p:cNvPr id="25" name="Text Placeholder 22">
            <a:extLst>
              <a:ext uri="{FF2B5EF4-FFF2-40B4-BE49-F238E27FC236}">
                <a16:creationId xmlns:a16="http://schemas.microsoft.com/office/drawing/2014/main" id="{8EF3B554-0B76-2A27-119D-14B00A458086}"/>
              </a:ext>
            </a:extLst>
          </p:cNvPr>
          <p:cNvSpPr>
            <a:spLocks noGrp="1"/>
          </p:cNvSpPr>
          <p:nvPr>
            <p:ph type="body" sz="quarter" idx="18" hasCustomPrompt="1"/>
          </p:nvPr>
        </p:nvSpPr>
        <p:spPr>
          <a:xfrm>
            <a:off x="6737662" y="13697149"/>
            <a:ext cx="1449387" cy="771525"/>
          </a:xfrm>
        </p:spPr>
        <p:txBody>
          <a:bodyPr anchor="ctr">
            <a:noAutofit/>
          </a:bodyPr>
          <a:lstStyle>
            <a:lvl1pPr marL="0" indent="0" algn="ctr">
              <a:buNone/>
              <a:defRPr sz="1800" b="1"/>
            </a:lvl1pPr>
          </a:lstStyle>
          <a:p>
            <a:pPr lvl="0"/>
            <a:r>
              <a:rPr lang="en-US"/>
              <a:t>Next step</a:t>
            </a:r>
          </a:p>
        </p:txBody>
      </p:sp>
      <p:sp>
        <p:nvSpPr>
          <p:cNvPr id="26" name="Text Placeholder 22">
            <a:extLst>
              <a:ext uri="{FF2B5EF4-FFF2-40B4-BE49-F238E27FC236}">
                <a16:creationId xmlns:a16="http://schemas.microsoft.com/office/drawing/2014/main" id="{41901540-64EE-405A-6296-8C24087B7765}"/>
              </a:ext>
            </a:extLst>
          </p:cNvPr>
          <p:cNvSpPr>
            <a:spLocks noGrp="1"/>
          </p:cNvSpPr>
          <p:nvPr>
            <p:ph type="body" sz="quarter" idx="19" hasCustomPrompt="1"/>
          </p:nvPr>
        </p:nvSpPr>
        <p:spPr>
          <a:xfrm>
            <a:off x="9420040" y="13701592"/>
            <a:ext cx="1449387" cy="771525"/>
          </a:xfrm>
        </p:spPr>
        <p:txBody>
          <a:bodyPr anchor="ctr">
            <a:noAutofit/>
          </a:bodyPr>
          <a:lstStyle>
            <a:lvl1pPr marL="0" indent="0" algn="ctr">
              <a:buNone/>
              <a:defRPr sz="1800" b="1"/>
            </a:lvl1pPr>
          </a:lstStyle>
          <a:p>
            <a:pPr lvl="0"/>
            <a:r>
              <a:rPr lang="en-US"/>
              <a:t>End of Process</a:t>
            </a:r>
          </a:p>
        </p:txBody>
      </p:sp>
      <p:pic>
        <p:nvPicPr>
          <p:cNvPr id="27" name="Picture 26">
            <a:extLst>
              <a:ext uri="{FF2B5EF4-FFF2-40B4-BE49-F238E27FC236}">
                <a16:creationId xmlns:a16="http://schemas.microsoft.com/office/drawing/2014/main" id="{EFD19BBC-BAC4-08DB-FDBA-738F62F04F6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5936" y="624853"/>
            <a:ext cx="4544577" cy="731521"/>
          </a:xfrm>
          <a:prstGeom prst="rect">
            <a:avLst/>
          </a:prstGeom>
        </p:spPr>
      </p:pic>
      <p:sp>
        <p:nvSpPr>
          <p:cNvPr id="22" name="Rectangle 21">
            <a:extLst>
              <a:ext uri="{FF2B5EF4-FFF2-40B4-BE49-F238E27FC236}">
                <a16:creationId xmlns:a16="http://schemas.microsoft.com/office/drawing/2014/main" id="{35F9B85C-AFA7-E163-E45A-5AE9207940DF}"/>
              </a:ext>
              <a:ext uri="{C183D7F6-B498-43B3-948B-1728B52AA6E4}">
                <adec:decorative xmlns:adec="http://schemas.microsoft.com/office/drawing/2017/decorative" val="1"/>
              </a:ext>
            </a:extLst>
          </p:cNvPr>
          <p:cNvSpPr/>
          <p:nvPr userDrawn="1"/>
        </p:nvSpPr>
        <p:spPr>
          <a:xfrm>
            <a:off x="-2" y="3239405"/>
            <a:ext cx="12192000" cy="11285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881183-AB5B-F9DE-8894-57103CCFE1F4}"/>
              </a:ext>
              <a:ext uri="{C183D7F6-B498-43B3-948B-1728B52AA6E4}">
                <adec:decorative xmlns:adec="http://schemas.microsoft.com/office/drawing/2017/decorative" val="1"/>
              </a:ext>
            </a:extLst>
          </p:cNvPr>
          <p:cNvSpPr/>
          <p:nvPr userDrawn="1"/>
        </p:nvSpPr>
        <p:spPr>
          <a:xfrm>
            <a:off x="4610100" y="3609981"/>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F57F10D-29E7-F3E8-912B-C32328D477A5}"/>
              </a:ext>
              <a:ext uri="{C183D7F6-B498-43B3-948B-1728B52AA6E4}">
                <adec:decorative xmlns:adec="http://schemas.microsoft.com/office/drawing/2017/decorative" val="1"/>
              </a:ext>
            </a:extLst>
          </p:cNvPr>
          <p:cNvSpPr/>
          <p:nvPr userDrawn="1"/>
        </p:nvSpPr>
        <p:spPr>
          <a:xfrm>
            <a:off x="4884255" y="6921923"/>
            <a:ext cx="2423491"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3">
            <a:extLst>
              <a:ext uri="{FF2B5EF4-FFF2-40B4-BE49-F238E27FC236}">
                <a16:creationId xmlns:a16="http://schemas.microsoft.com/office/drawing/2014/main" id="{B1642C20-76E3-0DED-D760-284F41EEA3C1}"/>
              </a:ext>
            </a:extLst>
          </p:cNvPr>
          <p:cNvSpPr txBox="1"/>
          <p:nvPr userDrawn="1"/>
        </p:nvSpPr>
        <p:spPr>
          <a:xfrm>
            <a:off x="318654" y="14891427"/>
            <a:ext cx="1155469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a:latin typeface="Arial" panose="020B0604020202020204" pitchFamily="34" charset="0"/>
                <a:cs typeface="Arial" panose="020B0604020202020204" pitchFamily="34" charset="0"/>
              </a:rPr>
              <a:t>Disclaimer</a:t>
            </a:r>
            <a:r>
              <a:rPr lang="en-US">
                <a:latin typeface="Arial" panose="020B0604020202020204" pitchFamily="34" charset="0"/>
                <a:cs typeface="Arial" panose="020B0604020202020204" pitchFamily="34" charset="0"/>
              </a:rPr>
              <a:t>: Due to regular system updates, the screens and features in GA@WORK may differ slightly from those shown in this job aid. For questions or assistance, please contact the Help Desk.</a:t>
            </a:r>
          </a:p>
        </p:txBody>
      </p:sp>
    </p:spTree>
    <p:extLst>
      <p:ext uri="{BB962C8B-B14F-4D97-AF65-F5344CB8AC3E}">
        <p14:creationId xmlns:p14="http://schemas.microsoft.com/office/powerpoint/2010/main" val="293293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teps 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01E62B-D0DB-DDFA-96E1-09AAD861E26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4" name="Footer Placeholder 3">
            <a:extLst>
              <a:ext uri="{FF2B5EF4-FFF2-40B4-BE49-F238E27FC236}">
                <a16:creationId xmlns:a16="http://schemas.microsoft.com/office/drawing/2014/main" id="{E876CA14-C108-A4F7-CA16-1FE42DA122F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6A31B87-8BC0-7654-5DF7-3AECA9CE9F1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416D0E2C-DC70-A1E8-7516-7FF72B443D6A}"/>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 (Part 1 of #)</a:t>
            </a:r>
          </a:p>
        </p:txBody>
      </p:sp>
      <p:cxnSp>
        <p:nvCxnSpPr>
          <p:cNvPr id="7" name="Straight Connector 6">
            <a:extLst>
              <a:ext uri="{FF2B5EF4-FFF2-40B4-BE49-F238E27FC236}">
                <a16:creationId xmlns:a16="http://schemas.microsoft.com/office/drawing/2014/main" id="{6A25D613-3146-2531-854B-A81EAED05792}"/>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CD45E371-C9BC-F0F7-F56A-7DC37E7E0DD5}"/>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Arial font, bold step numbers, bold Workday actions, add screenshot of action.</a:t>
            </a:r>
          </a:p>
        </p:txBody>
      </p:sp>
      <p:pic>
        <p:nvPicPr>
          <p:cNvPr id="2" name="Picture 1">
            <a:extLst>
              <a:ext uri="{FF2B5EF4-FFF2-40B4-BE49-F238E27FC236}">
                <a16:creationId xmlns:a16="http://schemas.microsoft.com/office/drawing/2014/main" id="{27D9D906-924F-559D-A2D0-0CF232BBFF1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0" name="Rectangle 9">
            <a:extLst>
              <a:ext uri="{FF2B5EF4-FFF2-40B4-BE49-F238E27FC236}">
                <a16:creationId xmlns:a16="http://schemas.microsoft.com/office/drawing/2014/main" id="{13FD2C3A-9CD7-69CB-79BD-441FE0B0CF92}"/>
              </a:ext>
              <a:ext uri="{C183D7F6-B498-43B3-948B-1728B52AA6E4}">
                <adec:decorative xmlns:adec="http://schemas.microsoft.com/office/drawing/2017/decorative" val="1"/>
              </a:ext>
            </a:extLst>
          </p:cNvPr>
          <p:cNvSpPr/>
          <p:nvPr userDrawn="1"/>
        </p:nvSpPr>
        <p:spPr>
          <a:xfrm>
            <a:off x="4610100" y="1810899"/>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25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teps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9A3FAA4-DEA7-FA82-16D4-A3D741BAA5A8}"/>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4" name="Footer Placeholder 3">
            <a:extLst>
              <a:ext uri="{FF2B5EF4-FFF2-40B4-BE49-F238E27FC236}">
                <a16:creationId xmlns:a16="http://schemas.microsoft.com/office/drawing/2014/main" id="{0D24CC63-EC9E-E561-D793-B6D72C36951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D76F3A2A-2C14-EA83-4E37-EFB1F50F4882}"/>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EA67389A-647C-25B9-EC21-96D8E89E0006}"/>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cxnSp>
        <p:nvCxnSpPr>
          <p:cNvPr id="7" name="Straight Connector 6">
            <a:extLst>
              <a:ext uri="{FF2B5EF4-FFF2-40B4-BE49-F238E27FC236}">
                <a16:creationId xmlns:a16="http://schemas.microsoft.com/office/drawing/2014/main" id="{4C91B243-49B2-9D53-E684-4A24A21F1557}"/>
              </a:ext>
              <a:ext uri="{C183D7F6-B498-43B3-948B-1728B52AA6E4}">
                <adec:decorative xmlns:adec="http://schemas.microsoft.com/office/drawing/2017/decorative" val="1"/>
              </a:ext>
            </a:extLst>
          </p:cNvPr>
          <p:cNvCxnSpPr>
            <a:cxnSpLocks/>
          </p:cNvCxnSpPr>
          <p:nvPr userDrawn="1"/>
        </p:nvCxnSpPr>
        <p:spPr>
          <a:xfrm>
            <a:off x="838199" y="8814963"/>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8B138E-1F3F-DC77-5EA4-6C4BCFF0A395}"/>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750B7665-440D-E687-1931-F77CD27F9E48}"/>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to show two steps</a:t>
            </a:r>
          </a:p>
        </p:txBody>
      </p:sp>
      <p:sp>
        <p:nvSpPr>
          <p:cNvPr id="11" name="Text Placeholder 12">
            <a:extLst>
              <a:ext uri="{FF2B5EF4-FFF2-40B4-BE49-F238E27FC236}">
                <a16:creationId xmlns:a16="http://schemas.microsoft.com/office/drawing/2014/main" id="{D3DE3D2C-37D2-B62A-B24C-CBEF78DBF395}"/>
              </a:ext>
            </a:extLst>
          </p:cNvPr>
          <p:cNvSpPr>
            <a:spLocks noGrp="1"/>
          </p:cNvSpPr>
          <p:nvPr>
            <p:ph type="body" sz="quarter" idx="14" hasCustomPrompt="1"/>
          </p:nvPr>
        </p:nvSpPr>
        <p:spPr>
          <a:xfrm>
            <a:off x="838199" y="9017659"/>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pic>
        <p:nvPicPr>
          <p:cNvPr id="2" name="Picture 1">
            <a:extLst>
              <a:ext uri="{FF2B5EF4-FFF2-40B4-BE49-F238E27FC236}">
                <a16:creationId xmlns:a16="http://schemas.microsoft.com/office/drawing/2014/main" id="{CE342976-675F-9A54-1C8B-53AF5FC0BB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2" name="Rectangle 11">
            <a:extLst>
              <a:ext uri="{FF2B5EF4-FFF2-40B4-BE49-F238E27FC236}">
                <a16:creationId xmlns:a16="http://schemas.microsoft.com/office/drawing/2014/main" id="{9D1D62B9-092A-5F26-5652-E9634800D1CA}"/>
              </a:ext>
              <a:ext uri="{C183D7F6-B498-43B3-948B-1728B52AA6E4}">
                <adec:decorative xmlns:adec="http://schemas.microsoft.com/office/drawing/2017/decorative" val="1"/>
              </a:ext>
            </a:extLst>
          </p:cNvPr>
          <p:cNvSpPr/>
          <p:nvPr userDrawn="1"/>
        </p:nvSpPr>
        <p:spPr>
          <a:xfrm>
            <a:off x="4610100" y="1830931"/>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598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teps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CC4B09-B11D-A6E6-A469-482C4BE4D414}"/>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4" name="Footer Placeholder 3">
            <a:extLst>
              <a:ext uri="{FF2B5EF4-FFF2-40B4-BE49-F238E27FC236}">
                <a16:creationId xmlns:a16="http://schemas.microsoft.com/office/drawing/2014/main" id="{8A3306A1-BF0B-04AA-E055-CBCD9F88FDD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BA2A929-451C-6074-98A2-9C6F206D11C3}"/>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cxnSp>
        <p:nvCxnSpPr>
          <p:cNvPr id="6" name="Straight Connector 5">
            <a:extLst>
              <a:ext uri="{FF2B5EF4-FFF2-40B4-BE49-F238E27FC236}">
                <a16:creationId xmlns:a16="http://schemas.microsoft.com/office/drawing/2014/main" id="{8A64A6B0-E796-E2BD-8EE7-0F619EB03470}"/>
              </a:ext>
              <a:ext uri="{C183D7F6-B498-43B3-948B-1728B52AA6E4}">
                <adec:decorative xmlns:adec="http://schemas.microsoft.com/office/drawing/2017/decorative" val="1"/>
              </a:ext>
            </a:extLst>
          </p:cNvPr>
          <p:cNvCxnSpPr>
            <a:cxnSpLocks/>
          </p:cNvCxnSpPr>
          <p:nvPr userDrawn="1"/>
        </p:nvCxnSpPr>
        <p:spPr>
          <a:xfrm>
            <a:off x="838201" y="6488007"/>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32E6A9-4DAB-998B-3C6C-E139BC54BCE6}"/>
              </a:ext>
              <a:ext uri="{C183D7F6-B498-43B3-948B-1728B52AA6E4}">
                <adec:decorative xmlns:adec="http://schemas.microsoft.com/office/drawing/2017/decorative" val="1"/>
              </a:ext>
            </a:extLst>
          </p:cNvPr>
          <p:cNvCxnSpPr>
            <a:cxnSpLocks/>
          </p:cNvCxnSpPr>
          <p:nvPr userDrawn="1"/>
        </p:nvCxnSpPr>
        <p:spPr>
          <a:xfrm>
            <a:off x="838201" y="2045263"/>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D4D0C3-7A54-6024-A936-F4B3565BCB0A}"/>
              </a:ext>
              <a:ext uri="{C183D7F6-B498-43B3-948B-1728B52AA6E4}">
                <adec:decorative xmlns:adec="http://schemas.microsoft.com/office/drawing/2017/decorative" val="1"/>
              </a:ext>
            </a:extLst>
          </p:cNvPr>
          <p:cNvCxnSpPr>
            <a:cxnSpLocks/>
          </p:cNvCxnSpPr>
          <p:nvPr userDrawn="1"/>
        </p:nvCxnSpPr>
        <p:spPr>
          <a:xfrm>
            <a:off x="811485" y="10935476"/>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7CD3333-F900-AA66-4437-6BC55500907D}"/>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sp>
        <p:nvSpPr>
          <p:cNvPr id="11" name="Text Placeholder 12">
            <a:extLst>
              <a:ext uri="{FF2B5EF4-FFF2-40B4-BE49-F238E27FC236}">
                <a16:creationId xmlns:a16="http://schemas.microsoft.com/office/drawing/2014/main" id="{D3FE134B-6B21-A9D3-2F8F-ECAFF3CE24D8}"/>
              </a:ext>
            </a:extLst>
          </p:cNvPr>
          <p:cNvSpPr>
            <a:spLocks noGrp="1"/>
          </p:cNvSpPr>
          <p:nvPr>
            <p:ph type="body" sz="quarter" idx="16" hasCustomPrompt="1"/>
          </p:nvPr>
        </p:nvSpPr>
        <p:spPr>
          <a:xfrm>
            <a:off x="838198" y="2389822"/>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to show three steps</a:t>
            </a:r>
          </a:p>
        </p:txBody>
      </p:sp>
      <p:sp>
        <p:nvSpPr>
          <p:cNvPr id="13" name="Text Placeholder 12">
            <a:extLst>
              <a:ext uri="{FF2B5EF4-FFF2-40B4-BE49-F238E27FC236}">
                <a16:creationId xmlns:a16="http://schemas.microsoft.com/office/drawing/2014/main" id="{F900CAC4-4AA7-5917-6E77-B293E9B08800}"/>
              </a:ext>
            </a:extLst>
          </p:cNvPr>
          <p:cNvSpPr>
            <a:spLocks noGrp="1"/>
          </p:cNvSpPr>
          <p:nvPr>
            <p:ph type="body" sz="quarter" idx="18" hasCustomPrompt="1"/>
          </p:nvPr>
        </p:nvSpPr>
        <p:spPr>
          <a:xfrm>
            <a:off x="784577" y="6786990"/>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sp>
        <p:nvSpPr>
          <p:cNvPr id="12" name="Text Placeholder 12">
            <a:extLst>
              <a:ext uri="{FF2B5EF4-FFF2-40B4-BE49-F238E27FC236}">
                <a16:creationId xmlns:a16="http://schemas.microsoft.com/office/drawing/2014/main" id="{843CAA79-4A70-3945-4EE6-34BECE9C8DFF}"/>
              </a:ext>
            </a:extLst>
          </p:cNvPr>
          <p:cNvSpPr>
            <a:spLocks noGrp="1"/>
          </p:cNvSpPr>
          <p:nvPr>
            <p:ph type="body" sz="quarter" idx="17" hasCustomPrompt="1"/>
          </p:nvPr>
        </p:nvSpPr>
        <p:spPr>
          <a:xfrm>
            <a:off x="784577" y="11249224"/>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pic>
        <p:nvPicPr>
          <p:cNvPr id="14" name="Picture 13">
            <a:extLst>
              <a:ext uri="{FF2B5EF4-FFF2-40B4-BE49-F238E27FC236}">
                <a16:creationId xmlns:a16="http://schemas.microsoft.com/office/drawing/2014/main" id="{BB3590C5-EAE4-5F81-FAC9-C74EE395E4A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2" name="Rectangle 1">
            <a:extLst>
              <a:ext uri="{FF2B5EF4-FFF2-40B4-BE49-F238E27FC236}">
                <a16:creationId xmlns:a16="http://schemas.microsoft.com/office/drawing/2014/main" id="{8AAF977A-F5B7-8D5D-85A5-89899962E2B8}"/>
              </a:ext>
              <a:ext uri="{C183D7F6-B498-43B3-948B-1728B52AA6E4}">
                <adec:decorative xmlns:adec="http://schemas.microsoft.com/office/drawing/2017/decorative" val="1"/>
              </a:ext>
            </a:extLst>
          </p:cNvPr>
          <p:cNvSpPr/>
          <p:nvPr userDrawn="1"/>
        </p:nvSpPr>
        <p:spPr>
          <a:xfrm>
            <a:off x="4610100" y="1786472"/>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81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teps E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01E62B-D0DB-DDFA-96E1-09AAD861E26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4" name="Footer Placeholder 3">
            <a:extLst>
              <a:ext uri="{FF2B5EF4-FFF2-40B4-BE49-F238E27FC236}">
                <a16:creationId xmlns:a16="http://schemas.microsoft.com/office/drawing/2014/main" id="{E876CA14-C108-A4F7-CA16-1FE42DA122F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6A31B87-8BC0-7654-5DF7-3AECA9CE9F1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416D0E2C-DC70-A1E8-7516-7FF72B443D6A}"/>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cxnSp>
        <p:nvCxnSpPr>
          <p:cNvPr id="7" name="Straight Connector 6">
            <a:extLst>
              <a:ext uri="{FF2B5EF4-FFF2-40B4-BE49-F238E27FC236}">
                <a16:creationId xmlns:a16="http://schemas.microsoft.com/office/drawing/2014/main" id="{6A25D613-3146-2531-854B-A81EAED05792}"/>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CD45E371-C9BC-F0F7-F56A-7DC37E7E0DD5}"/>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for the final step</a:t>
            </a:r>
          </a:p>
        </p:txBody>
      </p:sp>
      <p:pic>
        <p:nvPicPr>
          <p:cNvPr id="2" name="Picture 1">
            <a:extLst>
              <a:ext uri="{FF2B5EF4-FFF2-40B4-BE49-F238E27FC236}">
                <a16:creationId xmlns:a16="http://schemas.microsoft.com/office/drawing/2014/main" id="{9BA4C340-0BC8-0DF0-0BFF-CE95BC9F98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0" name="Rectangle 9">
            <a:extLst>
              <a:ext uri="{FF2B5EF4-FFF2-40B4-BE49-F238E27FC236}">
                <a16:creationId xmlns:a16="http://schemas.microsoft.com/office/drawing/2014/main" id="{B16D5B2F-86C6-2EE7-3391-D9177BA81304}"/>
              </a:ext>
              <a:ext uri="{C183D7F6-B498-43B3-948B-1728B52AA6E4}">
                <adec:decorative xmlns:adec="http://schemas.microsoft.com/office/drawing/2017/decorative" val="1"/>
              </a:ext>
            </a:extLst>
          </p:cNvPr>
          <p:cNvSpPr/>
          <p:nvPr userDrawn="1"/>
        </p:nvSpPr>
        <p:spPr>
          <a:xfrm>
            <a:off x="4610100" y="1773437"/>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40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view Process Guid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92F6-2087-E12D-4041-9EDA057F1DDB}"/>
              </a:ext>
            </a:extLst>
          </p:cNvPr>
          <p:cNvSpPr>
            <a:spLocks noGrp="1"/>
          </p:cNvSpPr>
          <p:nvPr>
            <p:ph type="title" hasCustomPrompt="1"/>
          </p:nvPr>
        </p:nvSpPr>
        <p:spPr>
          <a:xfrm>
            <a:off x="838200" y="865486"/>
            <a:ext cx="10515600" cy="1523754"/>
          </a:xfrm>
        </p:spPr>
        <p:txBody>
          <a:bodyPr>
            <a:normAutofit/>
          </a:bodyPr>
          <a:lstStyle>
            <a:lvl1pPr>
              <a:defRPr sz="4800" b="1"/>
            </a:lvl1pPr>
          </a:lstStyle>
          <a:p>
            <a:r>
              <a:rPr lang="en-US"/>
              <a:t>Click to Insert: </a:t>
            </a:r>
            <a:r>
              <a:rPr lang="en-US" err="1"/>
              <a:t>Suite_Workstream_Title</a:t>
            </a:r>
            <a:endParaRPr lang="en-US"/>
          </a:p>
        </p:txBody>
      </p:sp>
      <p:sp>
        <p:nvSpPr>
          <p:cNvPr id="6" name="TextBox 5">
            <a:extLst>
              <a:ext uri="{FF2B5EF4-FFF2-40B4-BE49-F238E27FC236}">
                <a16:creationId xmlns:a16="http://schemas.microsoft.com/office/drawing/2014/main" id="{0EE8AC13-3617-9F0B-73DC-92A3ADEE1A9B}"/>
              </a:ext>
            </a:extLst>
          </p:cNvPr>
          <p:cNvSpPr txBox="1"/>
          <p:nvPr userDrawn="1"/>
        </p:nvSpPr>
        <p:spPr>
          <a:xfrm>
            <a:off x="838200" y="2772696"/>
            <a:ext cx="10515600" cy="6709529"/>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Review Process Guidance</a:t>
            </a:r>
          </a:p>
          <a:p>
            <a:pPr algn="ctr"/>
            <a:endParaRPr lang="en-US" sz="2400"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Draft (In Development)</a:t>
            </a:r>
          </a:p>
          <a:p>
            <a:pPr marL="342900" indent="-342900">
              <a:buFont typeface="+mj-lt"/>
              <a:buAutoNum type="arabicPeriod"/>
            </a:pPr>
            <a:r>
              <a:rPr lang="en-US" b="0">
                <a:latin typeface="Arial" panose="020B0604020202020204" pitchFamily="34" charset="0"/>
                <a:cs typeface="Arial" panose="020B0604020202020204" pitchFamily="34" charset="0"/>
              </a:rPr>
              <a:t>Save Draft in SharePoint In Development folder</a:t>
            </a:r>
          </a:p>
          <a:p>
            <a:pPr marL="342900" indent="-342900">
              <a:buFont typeface="+mj-lt"/>
              <a:buAutoNum type="arabicPeriod"/>
            </a:pPr>
            <a:r>
              <a:rPr lang="en-US" b="0">
                <a:latin typeface="Arial" panose="020B0604020202020204" pitchFamily="34" charset="0"/>
                <a:cs typeface="Arial" panose="020B0604020202020204" pitchFamily="34" charset="0"/>
              </a:rPr>
              <a:t>Have a trainer Peer Review</a:t>
            </a:r>
          </a:p>
          <a:p>
            <a:endParaRPr lang="en-US"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Workstream Review (State/Deloitte) - 5 days</a:t>
            </a:r>
          </a:p>
          <a:p>
            <a:pPr marL="342900" indent="-342900">
              <a:buAutoNum type="arabicPeriod"/>
            </a:pPr>
            <a:r>
              <a:rPr lang="en-US">
                <a:latin typeface="Arial" panose="020B0604020202020204" pitchFamily="34" charset="0"/>
                <a:cs typeface="Arial" panose="020B0604020202020204" pitchFamily="34" charset="0"/>
              </a:rPr>
              <a:t>Please review each slide for system accuracy and business process alignment</a:t>
            </a:r>
          </a:p>
          <a:p>
            <a:pPr marL="342900" indent="-342900">
              <a:buAutoNum type="arabicPeriod"/>
            </a:pPr>
            <a:r>
              <a:rPr lang="en-US">
                <a:latin typeface="Arial" panose="020B0604020202020204" pitchFamily="34" charset="0"/>
                <a:cs typeface="Arial" panose="020B0604020202020204" pitchFamily="34" charset="0"/>
              </a:rPr>
              <a:t>If updates are needed, use the comment feature to provide feedback</a:t>
            </a:r>
          </a:p>
          <a:p>
            <a:pPr marL="342900" indent="-342900">
              <a:buAutoNum type="arabicPeriod"/>
            </a:pPr>
            <a:r>
              <a:rPr lang="en-US">
                <a:latin typeface="Arial" panose="020B0604020202020204" pitchFamily="34" charset="0"/>
                <a:cs typeface="Arial" panose="020B0604020202020204" pitchFamily="34" charset="0"/>
              </a:rPr>
              <a:t>All comments will be added and tracked in the Comment Tracker by the Training Team</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Revision (Training Developer) - 2 days</a:t>
            </a:r>
          </a:p>
          <a:p>
            <a:pPr marL="342900" indent="-342900">
              <a:buAutoNum type="arabicPeriod"/>
            </a:pPr>
            <a:r>
              <a:rPr lang="en-US">
                <a:latin typeface="Arial" panose="020B0604020202020204" pitchFamily="34" charset="0"/>
                <a:cs typeface="Arial" panose="020B0604020202020204" pitchFamily="34" charset="0"/>
              </a:rPr>
              <a:t>Address all comments/feedback from Workstream</a:t>
            </a:r>
          </a:p>
          <a:p>
            <a:pPr marL="342900" indent="-342900">
              <a:buAutoNum type="arabicPeriod"/>
            </a:pPr>
            <a:r>
              <a:rPr lang="en-US">
                <a:latin typeface="Arial" panose="020B0604020202020204" pitchFamily="34" charset="0"/>
                <a:cs typeface="Arial" panose="020B0604020202020204" pitchFamily="34" charset="0"/>
              </a:rPr>
              <a:t>Add all comments/feedback to the Comment Tracker</a:t>
            </a:r>
          </a:p>
          <a:p>
            <a:pPr marL="342900" indent="-342900">
              <a:buAutoNum type="arabicPeriod"/>
            </a:pPr>
            <a:r>
              <a:rPr lang="en-US">
                <a:latin typeface="Arial" panose="020B0604020202020204" pitchFamily="34" charset="0"/>
                <a:cs typeface="Arial" panose="020B0604020202020204" pitchFamily="34" charset="0"/>
              </a:rPr>
              <a:t>Create Final Job Aid deliverable</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Training Lead Review (State/Deloitte) (3 days)</a:t>
            </a:r>
          </a:p>
          <a:p>
            <a:pPr marL="342900" indent="-342900">
              <a:buAutoNum type="arabicPeriod"/>
            </a:pPr>
            <a:r>
              <a:rPr lang="en-US">
                <a:latin typeface="Arial" panose="020B0604020202020204" pitchFamily="34" charset="0"/>
                <a:cs typeface="Arial" panose="020B0604020202020204" pitchFamily="34" charset="0"/>
              </a:rPr>
              <a:t>Please verify all requested updates are incorporated</a:t>
            </a:r>
          </a:p>
          <a:p>
            <a:pPr marL="342900" indent="-342900">
              <a:buAutoNum type="arabicPeriod"/>
            </a:pPr>
            <a:r>
              <a:rPr lang="en-US">
                <a:latin typeface="Arial" panose="020B0604020202020204" pitchFamily="34" charset="0"/>
                <a:cs typeface="Arial" panose="020B0604020202020204" pitchFamily="34" charset="0"/>
              </a:rPr>
              <a:t>Notify Training Developer when review is complete</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Final Review and Sign Off (State Lead &amp; PMO) - 5 days</a:t>
            </a:r>
          </a:p>
          <a:p>
            <a:pPr marL="342900" indent="-342900">
              <a:buAutoNum type="arabicPeriod"/>
            </a:pPr>
            <a:r>
              <a:rPr lang="en-US">
                <a:latin typeface="Arial" panose="020B0604020202020204" pitchFamily="34" charset="0"/>
                <a:cs typeface="Arial" panose="020B0604020202020204" pitchFamily="34" charset="0"/>
              </a:rPr>
              <a:t>Incorporate final updates</a:t>
            </a:r>
          </a:p>
          <a:p>
            <a:pPr marL="342900" indent="-342900">
              <a:buAutoNum type="arabicPeriod"/>
            </a:pPr>
            <a:r>
              <a:rPr lang="en-US">
                <a:latin typeface="Arial" panose="020B0604020202020204" pitchFamily="34" charset="0"/>
                <a:cs typeface="Arial" panose="020B0604020202020204" pitchFamily="34" charset="0"/>
              </a:rPr>
              <a:t>Create and upload Final PDF and Final PPT version to client repository</a:t>
            </a:r>
          </a:p>
        </p:txBody>
      </p:sp>
      <p:pic>
        <p:nvPicPr>
          <p:cNvPr id="4" name="Picture 3">
            <a:extLst>
              <a:ext uri="{FF2B5EF4-FFF2-40B4-BE49-F238E27FC236}">
                <a16:creationId xmlns:a16="http://schemas.microsoft.com/office/drawing/2014/main" id="{C7415D64-35DC-654E-4A0D-43E390052453}"/>
              </a:ext>
            </a:extLst>
          </p:cNvPr>
          <p:cNvPicPr>
            <a:picLocks noChangeAspect="1"/>
          </p:cNvPicPr>
          <p:nvPr userDrawn="1"/>
        </p:nvPicPr>
        <p:blipFill>
          <a:blip r:embed="rId2"/>
          <a:stretch>
            <a:fillRect/>
          </a:stretch>
        </p:blipFill>
        <p:spPr>
          <a:xfrm>
            <a:off x="437012" y="10005252"/>
            <a:ext cx="11317976" cy="4172863"/>
          </a:xfrm>
          <a:prstGeom prst="rect">
            <a:avLst/>
          </a:prstGeom>
        </p:spPr>
      </p:pic>
    </p:spTree>
    <p:extLst>
      <p:ext uri="{BB962C8B-B14F-4D97-AF65-F5344CB8AC3E}">
        <p14:creationId xmlns:p14="http://schemas.microsoft.com/office/powerpoint/2010/main" val="297612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rticle Templa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7097D7D-E5A2-6A26-0D49-2C4285FEC506}"/>
              </a:ext>
            </a:extLst>
          </p:cNvPr>
          <p:cNvSpPr txBox="1"/>
          <p:nvPr userDrawn="1"/>
        </p:nvSpPr>
        <p:spPr>
          <a:xfrm>
            <a:off x="838200" y="797661"/>
            <a:ext cx="10515598" cy="1107996"/>
          </a:xfrm>
          <a:prstGeom prst="rect">
            <a:avLst/>
          </a:prstGeom>
          <a:noFill/>
        </p:spPr>
        <p:txBody>
          <a:bodyPr wrap="square" rtlCol="0">
            <a:spAutoFit/>
          </a:bodyPr>
          <a:lstStyle/>
          <a:p>
            <a:pPr algn="ctr"/>
            <a:r>
              <a:rPr lang="en-US" sz="6600" b="1">
                <a:latin typeface="Arial" panose="020B0604020202020204" pitchFamily="34" charset="0"/>
                <a:cs typeface="Arial" panose="020B0604020202020204" pitchFamily="34" charset="0"/>
              </a:rPr>
              <a:t>Article Template</a:t>
            </a:r>
          </a:p>
        </p:txBody>
      </p:sp>
      <p:sp>
        <p:nvSpPr>
          <p:cNvPr id="4" name="Text Placeholder 3">
            <a:extLst>
              <a:ext uri="{FF2B5EF4-FFF2-40B4-BE49-F238E27FC236}">
                <a16:creationId xmlns:a16="http://schemas.microsoft.com/office/drawing/2014/main" id="{78A50BAD-5229-FB81-E23D-FB031B54A967}"/>
              </a:ext>
            </a:extLst>
          </p:cNvPr>
          <p:cNvSpPr>
            <a:spLocks noGrp="1"/>
          </p:cNvSpPr>
          <p:nvPr>
            <p:ph type="body" sz="quarter" idx="10" hasCustomPrompt="1"/>
          </p:nvPr>
        </p:nvSpPr>
        <p:spPr>
          <a:xfrm>
            <a:off x="733424" y="2065338"/>
            <a:ext cx="10725150" cy="965200"/>
          </a:xfrm>
        </p:spPr>
        <p:txBody>
          <a:bodyPr>
            <a:normAutofit/>
          </a:bodyPr>
          <a:lstStyle>
            <a:lvl1pPr marL="0" indent="0" algn="ctr">
              <a:buNone/>
              <a:defRPr sz="4000"/>
            </a:lvl1pPr>
          </a:lstStyle>
          <a:p>
            <a:pPr lvl="0"/>
            <a:r>
              <a:rPr lang="en-US"/>
              <a:t>Click to insert Article Title</a:t>
            </a:r>
          </a:p>
        </p:txBody>
      </p:sp>
      <p:graphicFrame>
        <p:nvGraphicFramePr>
          <p:cNvPr id="5" name="Table 5">
            <a:extLst>
              <a:ext uri="{FF2B5EF4-FFF2-40B4-BE49-F238E27FC236}">
                <a16:creationId xmlns:a16="http://schemas.microsoft.com/office/drawing/2014/main" id="{D3C6D7B7-A67D-77A0-F7C3-16868EDBCE6E}"/>
              </a:ext>
            </a:extLst>
          </p:cNvPr>
          <p:cNvGraphicFramePr>
            <a:graphicFrameLocks noGrp="1"/>
          </p:cNvGraphicFramePr>
          <p:nvPr userDrawn="1">
            <p:extLst>
              <p:ext uri="{D42A27DB-BD31-4B8C-83A1-F6EECF244321}">
                <p14:modId xmlns:p14="http://schemas.microsoft.com/office/powerpoint/2010/main" val="1655430140"/>
              </p:ext>
            </p:extLst>
          </p:nvPr>
        </p:nvGraphicFramePr>
        <p:xfrm>
          <a:off x="961918" y="12078751"/>
          <a:ext cx="10268164" cy="2804160"/>
        </p:xfrm>
        <a:graphic>
          <a:graphicData uri="http://schemas.openxmlformats.org/drawingml/2006/table">
            <a:tbl>
              <a:tblPr bandRow="1">
                <a:tableStyleId>{BDBED569-4797-4DF1-A0F4-6AAB3CD982D8}</a:tableStyleId>
              </a:tblPr>
              <a:tblGrid>
                <a:gridCol w="2839521">
                  <a:extLst>
                    <a:ext uri="{9D8B030D-6E8A-4147-A177-3AD203B41FA5}">
                      <a16:colId xmlns:a16="http://schemas.microsoft.com/office/drawing/2014/main" val="1553591331"/>
                    </a:ext>
                  </a:extLst>
                </a:gridCol>
                <a:gridCol w="7428643">
                  <a:extLst>
                    <a:ext uri="{9D8B030D-6E8A-4147-A177-3AD203B41FA5}">
                      <a16:colId xmlns:a16="http://schemas.microsoft.com/office/drawing/2014/main" val="537208232"/>
                    </a:ext>
                  </a:extLst>
                </a:gridCol>
              </a:tblGrid>
              <a:tr h="370840">
                <a:tc>
                  <a:txBody>
                    <a:bodyPr/>
                    <a:lstStyle/>
                    <a:p>
                      <a:r>
                        <a:rPr lang="en-US" sz="2000">
                          <a:latin typeface="Arial" panose="020B0604020202020204" pitchFamily="34" charset="0"/>
                          <a:cs typeface="Arial" panose="020B0604020202020204" pitchFamily="34" charset="0"/>
                        </a:rPr>
                        <a:t>Category</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2147826391"/>
                  </a:ext>
                </a:extLst>
              </a:tr>
              <a:tr h="370840">
                <a:tc>
                  <a:txBody>
                    <a:bodyPr/>
                    <a:lstStyle/>
                    <a:p>
                      <a:r>
                        <a:rPr lang="en-US" sz="2000">
                          <a:latin typeface="Arial" panose="020B0604020202020204" pitchFamily="34" charset="0"/>
                          <a:cs typeface="Arial" panose="020B0604020202020204" pitchFamily="34" charset="0"/>
                        </a:rPr>
                        <a:t>Who Can View</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1703179919"/>
                  </a:ext>
                </a:extLst>
              </a:tr>
              <a:tr h="370840">
                <a:tc>
                  <a:txBody>
                    <a:bodyPr/>
                    <a:lstStyle/>
                    <a:p>
                      <a:r>
                        <a:rPr lang="en-US" sz="2000">
                          <a:latin typeface="Arial" panose="020B0604020202020204" pitchFamily="34" charset="0"/>
                          <a:cs typeface="Arial" panose="020B0604020202020204" pitchFamily="34" charset="0"/>
                        </a:rPr>
                        <a:t>Location</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501919550"/>
                  </a:ext>
                </a:extLst>
              </a:tr>
              <a:tr h="370840">
                <a:tc>
                  <a:txBody>
                    <a:bodyPr/>
                    <a:lstStyle/>
                    <a:p>
                      <a:r>
                        <a:rPr lang="en-US" sz="2000">
                          <a:latin typeface="Arial" panose="020B0604020202020204" pitchFamily="34" charset="0"/>
                          <a:cs typeface="Arial" panose="020B0604020202020204" pitchFamily="34" charset="0"/>
                        </a:rPr>
                        <a:t>Tags</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3005886773"/>
                  </a:ext>
                </a:extLst>
              </a:tr>
            </a:tbl>
          </a:graphicData>
        </a:graphic>
      </p:graphicFrame>
      <p:sp>
        <p:nvSpPr>
          <p:cNvPr id="8" name="Text Placeholder 7">
            <a:extLst>
              <a:ext uri="{FF2B5EF4-FFF2-40B4-BE49-F238E27FC236}">
                <a16:creationId xmlns:a16="http://schemas.microsoft.com/office/drawing/2014/main" id="{3DEF31B3-5E6C-59C2-885A-9F17647103DE}"/>
              </a:ext>
            </a:extLst>
          </p:cNvPr>
          <p:cNvSpPr>
            <a:spLocks noGrp="1"/>
          </p:cNvSpPr>
          <p:nvPr>
            <p:ph type="body" sz="quarter" idx="11" hasCustomPrompt="1"/>
          </p:nvPr>
        </p:nvSpPr>
        <p:spPr>
          <a:xfrm>
            <a:off x="3811589" y="12079186"/>
            <a:ext cx="7418387" cy="684212"/>
          </a:xfrm>
        </p:spPr>
        <p:txBody>
          <a:bodyPr>
            <a:normAutofit/>
          </a:bodyPr>
          <a:lstStyle>
            <a:lvl1pPr marL="0" indent="0">
              <a:buNone/>
              <a:defRPr sz="2000"/>
            </a:lvl1pPr>
          </a:lstStyle>
          <a:p>
            <a:pPr lvl="0"/>
            <a:r>
              <a:rPr lang="en-US"/>
              <a:t>Click to insert workstream</a:t>
            </a:r>
          </a:p>
        </p:txBody>
      </p:sp>
      <p:sp>
        <p:nvSpPr>
          <p:cNvPr id="13" name="Text Placeholder 7">
            <a:extLst>
              <a:ext uri="{FF2B5EF4-FFF2-40B4-BE49-F238E27FC236}">
                <a16:creationId xmlns:a16="http://schemas.microsoft.com/office/drawing/2014/main" id="{9DC24424-4835-2EE8-08E2-FEBFDB909B3B}"/>
              </a:ext>
            </a:extLst>
          </p:cNvPr>
          <p:cNvSpPr>
            <a:spLocks noGrp="1"/>
          </p:cNvSpPr>
          <p:nvPr>
            <p:ph type="body" sz="quarter" idx="12" hasCustomPrompt="1"/>
          </p:nvPr>
        </p:nvSpPr>
        <p:spPr>
          <a:xfrm>
            <a:off x="3811588" y="12799911"/>
            <a:ext cx="7418387" cy="684212"/>
          </a:xfrm>
        </p:spPr>
        <p:txBody>
          <a:bodyPr>
            <a:normAutofit/>
          </a:bodyPr>
          <a:lstStyle>
            <a:lvl1pPr marL="0" indent="0">
              <a:buNone/>
              <a:defRPr sz="2000"/>
            </a:lvl1pPr>
          </a:lstStyle>
          <a:p>
            <a:pPr lvl="0"/>
            <a:r>
              <a:rPr lang="en-US"/>
              <a:t>Click to insert the role(s) that apply: HR Admin, Manager, Public</a:t>
            </a:r>
          </a:p>
        </p:txBody>
      </p:sp>
      <p:sp>
        <p:nvSpPr>
          <p:cNvPr id="14" name="Text Placeholder 7">
            <a:extLst>
              <a:ext uri="{FF2B5EF4-FFF2-40B4-BE49-F238E27FC236}">
                <a16:creationId xmlns:a16="http://schemas.microsoft.com/office/drawing/2014/main" id="{866D5190-41B7-E561-BE8E-322C44359BD3}"/>
              </a:ext>
            </a:extLst>
          </p:cNvPr>
          <p:cNvSpPr>
            <a:spLocks noGrp="1"/>
          </p:cNvSpPr>
          <p:nvPr>
            <p:ph type="body" sz="quarter" idx="13" hasCustomPrompt="1"/>
          </p:nvPr>
        </p:nvSpPr>
        <p:spPr>
          <a:xfrm>
            <a:off x="3811587" y="13484123"/>
            <a:ext cx="7418387" cy="684212"/>
          </a:xfrm>
        </p:spPr>
        <p:txBody>
          <a:bodyPr>
            <a:normAutofit/>
          </a:bodyPr>
          <a:lstStyle>
            <a:lvl1pPr marL="0" indent="0">
              <a:buNone/>
              <a:defRPr sz="2000"/>
            </a:lvl1pPr>
          </a:lstStyle>
          <a:p>
            <a:pPr lvl="0"/>
            <a:r>
              <a:rPr lang="en-US"/>
              <a:t>Click to insert N/A (for now)</a:t>
            </a:r>
          </a:p>
        </p:txBody>
      </p:sp>
      <p:sp>
        <p:nvSpPr>
          <p:cNvPr id="15" name="Text Placeholder 7">
            <a:extLst>
              <a:ext uri="{FF2B5EF4-FFF2-40B4-BE49-F238E27FC236}">
                <a16:creationId xmlns:a16="http://schemas.microsoft.com/office/drawing/2014/main" id="{77787A8A-70C2-6484-AA6E-E6621FD7064E}"/>
              </a:ext>
            </a:extLst>
          </p:cNvPr>
          <p:cNvSpPr>
            <a:spLocks noGrp="1"/>
          </p:cNvSpPr>
          <p:nvPr>
            <p:ph type="body" sz="quarter" idx="14" hasCustomPrompt="1"/>
          </p:nvPr>
        </p:nvSpPr>
        <p:spPr>
          <a:xfrm>
            <a:off x="3811587" y="14190285"/>
            <a:ext cx="7418387" cy="684212"/>
          </a:xfrm>
        </p:spPr>
        <p:txBody>
          <a:bodyPr>
            <a:normAutofit/>
          </a:bodyPr>
          <a:lstStyle>
            <a:lvl1pPr marL="0" indent="0">
              <a:buNone/>
              <a:defRPr sz="2000"/>
            </a:lvl1pPr>
          </a:lstStyle>
          <a:p>
            <a:pPr lvl="0"/>
            <a:r>
              <a:rPr lang="en-US"/>
              <a:t>Click to insert tags (workstream and key words)</a:t>
            </a:r>
          </a:p>
        </p:txBody>
      </p:sp>
      <p:sp>
        <p:nvSpPr>
          <p:cNvPr id="19" name="Text Placeholder 3">
            <a:extLst>
              <a:ext uri="{FF2B5EF4-FFF2-40B4-BE49-F238E27FC236}">
                <a16:creationId xmlns:a16="http://schemas.microsoft.com/office/drawing/2014/main" id="{A04B46B2-EC63-D997-9ECA-B32B7A796F7F}"/>
              </a:ext>
            </a:extLst>
          </p:cNvPr>
          <p:cNvSpPr>
            <a:spLocks noGrp="1"/>
          </p:cNvSpPr>
          <p:nvPr>
            <p:ph type="body" sz="quarter" idx="18" hasCustomPrompt="1"/>
          </p:nvPr>
        </p:nvSpPr>
        <p:spPr>
          <a:xfrm>
            <a:off x="733424" y="3953310"/>
            <a:ext cx="10725150" cy="965200"/>
          </a:xfrm>
        </p:spPr>
        <p:txBody>
          <a:bodyPr/>
          <a:lstStyle>
            <a:lvl1pPr marL="0" indent="0" algn="ctr">
              <a:buNone/>
              <a:defRPr/>
            </a:lvl1pPr>
          </a:lstStyle>
          <a:p>
            <a:pPr lvl="0"/>
            <a:r>
              <a:rPr lang="en-US"/>
              <a:t>Click to insert Article Body</a:t>
            </a:r>
          </a:p>
        </p:txBody>
      </p:sp>
      <p:sp>
        <p:nvSpPr>
          <p:cNvPr id="20" name="TextBox 19">
            <a:extLst>
              <a:ext uri="{FF2B5EF4-FFF2-40B4-BE49-F238E27FC236}">
                <a16:creationId xmlns:a16="http://schemas.microsoft.com/office/drawing/2014/main" id="{C6E97C49-1A79-B06F-DDD7-0BAA87EC4534}"/>
              </a:ext>
            </a:extLst>
          </p:cNvPr>
          <p:cNvSpPr txBox="1"/>
          <p:nvPr userDrawn="1"/>
        </p:nvSpPr>
        <p:spPr>
          <a:xfrm>
            <a:off x="4806529" y="3329892"/>
            <a:ext cx="2578940" cy="584775"/>
          </a:xfrm>
          <a:prstGeom prst="rect">
            <a:avLst/>
          </a:prstGeom>
          <a:noFill/>
        </p:spPr>
        <p:txBody>
          <a:bodyPr wrap="square" rtlCol="0">
            <a:spAutoFit/>
          </a:bodyPr>
          <a:lstStyle/>
          <a:p>
            <a:r>
              <a:rPr lang="en-US" sz="3200" b="1">
                <a:latin typeface="Arial" panose="020B0604020202020204" pitchFamily="34" charset="0"/>
                <a:ea typeface="Open Sans" panose="020B0606030504020204" pitchFamily="34" charset="0"/>
                <a:cs typeface="Arial" panose="020B0604020202020204" pitchFamily="34" charset="0"/>
              </a:rPr>
              <a:t>Article Body</a:t>
            </a:r>
          </a:p>
        </p:txBody>
      </p:sp>
    </p:spTree>
    <p:extLst>
      <p:ext uri="{BB962C8B-B14F-4D97-AF65-F5344CB8AC3E}">
        <p14:creationId xmlns:p14="http://schemas.microsoft.com/office/powerpoint/2010/main" val="81980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8B117-82B1-D4A7-C00A-09069072C6A3}"/>
              </a:ext>
            </a:extLst>
          </p:cNvPr>
          <p:cNvSpPr txBox="1"/>
          <p:nvPr userDrawn="1"/>
        </p:nvSpPr>
        <p:spPr>
          <a:xfrm>
            <a:off x="838200" y="797661"/>
            <a:ext cx="10515598" cy="1107996"/>
          </a:xfrm>
          <a:prstGeom prst="rect">
            <a:avLst/>
          </a:prstGeom>
          <a:noFill/>
        </p:spPr>
        <p:txBody>
          <a:bodyPr wrap="square" rtlCol="0">
            <a:spAutoFit/>
          </a:bodyPr>
          <a:lstStyle/>
          <a:p>
            <a:pPr algn="ctr"/>
            <a:r>
              <a:rPr lang="en-US" sz="6600" b="1">
                <a:latin typeface="Arial" panose="020B0604020202020204" pitchFamily="34" charset="0"/>
                <a:cs typeface="Arial" panose="020B0604020202020204" pitchFamily="34" charset="0"/>
              </a:rPr>
              <a:t>Image Repository</a:t>
            </a:r>
          </a:p>
        </p:txBody>
      </p:sp>
    </p:spTree>
    <p:extLst>
      <p:ext uri="{BB962C8B-B14F-4D97-AF65-F5344CB8AC3E}">
        <p14:creationId xmlns:p14="http://schemas.microsoft.com/office/powerpoint/2010/main" val="42830602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E2930E-B342-6EC2-71B0-A923496E2855}"/>
              </a:ext>
              <a:ext uri="{C183D7F6-B498-43B3-948B-1728B52AA6E4}">
                <adec:decorative xmlns:adec="http://schemas.microsoft.com/office/drawing/2017/decorative" val="1"/>
              </a:ext>
            </a:extLst>
          </p:cNvPr>
          <p:cNvSpPr/>
          <p:nvPr userDrawn="1"/>
        </p:nvSpPr>
        <p:spPr>
          <a:xfrm>
            <a:off x="0" y="15564465"/>
            <a:ext cx="12192000" cy="68542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a:xfrm>
            <a:off x="838200" y="15564465"/>
            <a:ext cx="2743200" cy="685423"/>
          </a:xfrm>
          <a:prstGeom prst="rect">
            <a:avLst/>
          </a:prstGeom>
        </p:spPr>
        <p:txBody>
          <a:bodyPr vert="horz" lIns="91440" tIns="45720" rIns="91440" bIns="45720" rtlCol="0" anchor="ctr"/>
          <a:lstStyle>
            <a:lvl1pPr algn="l">
              <a:defRPr sz="1600" b="1">
                <a:solidFill>
                  <a:schemeClr val="bg1"/>
                </a:solidFill>
                <a:latin typeface="Arial" panose="020B0604020202020204" pitchFamily="34" charset="0"/>
                <a:cs typeface="Arial" panose="020B0604020202020204" pitchFamily="34" charset="0"/>
              </a:defRPr>
            </a:lvl1pPr>
          </a:lstStyle>
          <a:p>
            <a:fld id="{AABB7832-A06D-4E8B-A914-BDD6443ECE72}" type="datetime1">
              <a:rPr lang="en-US" smtClean="0"/>
              <a:pPr/>
              <a:t>5/20/2026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4038599" y="15564465"/>
            <a:ext cx="4114800" cy="685423"/>
          </a:xfrm>
          <a:prstGeom prst="rect">
            <a:avLst/>
          </a:prstGeom>
        </p:spPr>
        <p:txBody>
          <a:bodyPr vert="horz" lIns="91440" tIns="45720" rIns="91440" bIns="45720" rtlCol="0" anchor="ctr"/>
          <a:lstStyle>
            <a:lvl1pPr algn="ctr">
              <a:defRPr sz="1600" b="1">
                <a:solidFill>
                  <a:schemeClr val="bg1"/>
                </a:solidFill>
                <a:latin typeface="Arial" panose="020B0604020202020204" pitchFamily="34" charset="0"/>
                <a:cs typeface="Arial" panose="020B0604020202020204" pitchFamily="34" charset="0"/>
              </a:defRPr>
            </a:lvl1pPr>
          </a:lstStyle>
          <a:p>
            <a:r>
              <a:rPr lang="en-US"/>
              <a:t>Version 1</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610598" y="15564465"/>
            <a:ext cx="2743200" cy="685423"/>
          </a:xfrm>
          <a:prstGeom prst="rect">
            <a:avLst/>
          </a:prstGeom>
        </p:spPr>
        <p:txBody>
          <a:bodyPr vert="horz" lIns="91440" tIns="45720" rIns="91440" bIns="45720" rtlCol="0" anchor="ctr"/>
          <a:lstStyle>
            <a:lvl1pPr algn="r">
              <a:defRPr sz="1600" b="1">
                <a:solidFill>
                  <a:schemeClr val="bg1"/>
                </a:solidFill>
                <a:latin typeface="Arial" panose="020B0604020202020204" pitchFamily="34" charset="0"/>
                <a:cs typeface="Arial" panose="020B0604020202020204" pitchFamily="34" charset="0"/>
              </a:defRPr>
            </a:lvl1pPr>
          </a:lstStyle>
          <a:p>
            <a:fld id="{A178E8AA-DD40-477F-A66C-355F3DFD5912}" type="slidenum">
              <a:rPr lang="en-US" smtClean="0"/>
              <a:pPr/>
              <a:t>‹#›</a:t>
            </a:fld>
            <a:endParaRPr lang="en-US"/>
          </a:p>
        </p:txBody>
      </p:sp>
    </p:spTree>
    <p:extLst>
      <p:ext uri="{BB962C8B-B14F-4D97-AF65-F5344CB8AC3E}">
        <p14:creationId xmlns:p14="http://schemas.microsoft.com/office/powerpoint/2010/main" val="626881921"/>
      </p:ext>
    </p:extLst>
  </p:cSld>
  <p:clrMap bg1="lt1" tx1="dk1" bg2="lt2" tx2="dk2" accent1="accent1" accent2="accent2" accent3="accent3" accent4="accent4" accent5="accent5" accent6="accent6" hlink="hlink" folHlink="folHlink"/>
  <p:sldLayoutIdLst>
    <p:sldLayoutId id="2147483714" r:id="rId1"/>
    <p:sldLayoutId id="2147483727" r:id="rId2"/>
    <p:sldLayoutId id="2147483728" r:id="rId3"/>
    <p:sldLayoutId id="2147483729" r:id="rId4"/>
    <p:sldLayoutId id="2147483730" r:id="rId5"/>
  </p:sldLayoutIdLst>
  <p:hf hdr="0"/>
  <p:txStyles>
    <p:titleStyle>
      <a:lvl1pPr algn="l" defTabSz="1219170" rtl="0" eaLnBrk="1" latinLnBrk="0" hangingPunct="1">
        <a:lnSpc>
          <a:spcPct val="90000"/>
        </a:lnSpc>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182A1D-66EC-74BC-AB60-89C831CAC7B3}"/>
              </a:ext>
            </a:extLst>
          </p:cNvPr>
          <p:cNvSpPr>
            <a:spLocks noGrp="1"/>
          </p:cNvSpPr>
          <p:nvPr>
            <p:ph type="title"/>
          </p:nvPr>
        </p:nvSpPr>
        <p:spPr>
          <a:xfrm>
            <a:off x="838200" y="865188"/>
            <a:ext cx="10515600" cy="31416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3B7592-11CA-2A6E-1542-0BE2F9DF11A0}"/>
              </a:ext>
            </a:extLst>
          </p:cNvPr>
          <p:cNvSpPr>
            <a:spLocks noGrp="1"/>
          </p:cNvSpPr>
          <p:nvPr>
            <p:ph type="body" idx="1"/>
          </p:nvPr>
        </p:nvSpPr>
        <p:spPr>
          <a:xfrm>
            <a:off x="838200" y="4327525"/>
            <a:ext cx="10515600" cy="10313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7DC6595-393F-C30E-D49F-F56A5356E571}"/>
              </a:ext>
            </a:extLst>
          </p:cNvPr>
          <p:cNvSpPr/>
          <p:nvPr userDrawn="1"/>
        </p:nvSpPr>
        <p:spPr>
          <a:xfrm>
            <a:off x="0" y="16059617"/>
            <a:ext cx="12192000" cy="19638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793FA5-7779-9A5A-2D1A-6A4D7543CEA1}"/>
              </a:ext>
            </a:extLst>
          </p:cNvPr>
          <p:cNvSpPr/>
          <p:nvPr userDrawn="1"/>
        </p:nvSpPr>
        <p:spPr>
          <a:xfrm>
            <a:off x="0" y="15814613"/>
            <a:ext cx="12192000" cy="4571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5F10F9-1BC4-F778-75AE-3BE8E035C2B5}"/>
              </a:ext>
            </a:extLst>
          </p:cNvPr>
          <p:cNvSpPr/>
          <p:nvPr userDrawn="1"/>
        </p:nvSpPr>
        <p:spPr>
          <a:xfrm>
            <a:off x="0" y="15906150"/>
            <a:ext cx="12192000" cy="11679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3BD588AB-8E23-C19A-1F89-2E8E911DB7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27618" y="133201"/>
            <a:ext cx="2936764" cy="472719"/>
          </a:xfrm>
          <a:prstGeom prst="rect">
            <a:avLst/>
          </a:prstGeom>
        </p:spPr>
      </p:pic>
      <p:sp>
        <p:nvSpPr>
          <p:cNvPr id="8" name="Rectangle 7">
            <a:extLst>
              <a:ext uri="{FF2B5EF4-FFF2-40B4-BE49-F238E27FC236}">
                <a16:creationId xmlns:a16="http://schemas.microsoft.com/office/drawing/2014/main" id="{BF5D4F38-F451-E598-8188-4BA135F7B4DE}"/>
              </a:ext>
            </a:extLst>
          </p:cNvPr>
          <p:cNvSpPr/>
          <p:nvPr userDrawn="1"/>
        </p:nvSpPr>
        <p:spPr>
          <a:xfrm>
            <a:off x="0" y="698365"/>
            <a:ext cx="4031311" cy="12100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557F171-F95D-BF02-8249-DFFEC6B94B21}"/>
              </a:ext>
            </a:extLst>
          </p:cNvPr>
          <p:cNvSpPr/>
          <p:nvPr userDrawn="1"/>
        </p:nvSpPr>
        <p:spPr>
          <a:xfrm>
            <a:off x="4031311" y="698366"/>
            <a:ext cx="4129378" cy="1210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B4463F-88E7-4CAB-FEA0-5B3F158CC5D7}"/>
              </a:ext>
            </a:extLst>
          </p:cNvPr>
          <p:cNvSpPr/>
          <p:nvPr userDrawn="1"/>
        </p:nvSpPr>
        <p:spPr>
          <a:xfrm>
            <a:off x="8160689" y="698364"/>
            <a:ext cx="4031311" cy="12100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57900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57.sv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BECF17-DFF5-706A-4BD9-83DBF4B2690D}"/>
              </a:ext>
            </a:extLst>
          </p:cNvPr>
          <p:cNvSpPr>
            <a:spLocks noGrp="1"/>
          </p:cNvSpPr>
          <p:nvPr>
            <p:ph type="title"/>
          </p:nvPr>
        </p:nvSpPr>
        <p:spPr/>
        <p:txBody>
          <a:bodyPr/>
          <a:lstStyle/>
          <a:p>
            <a:r>
              <a:rPr lang="en-US"/>
              <a:t>Register as a Prospective Supplier in GA@WORK Marketplace for Suppliers</a:t>
            </a:r>
          </a:p>
        </p:txBody>
      </p:sp>
      <p:sp>
        <p:nvSpPr>
          <p:cNvPr id="14" name="TextBox 13">
            <a:extLst>
              <a:ext uri="{FF2B5EF4-FFF2-40B4-BE49-F238E27FC236}">
                <a16:creationId xmlns:a16="http://schemas.microsoft.com/office/drawing/2014/main" id="{068A4F8D-27CE-51A6-7DB0-78A10F1E2825}"/>
              </a:ext>
            </a:extLst>
          </p:cNvPr>
          <p:cNvSpPr txBox="1"/>
          <p:nvPr/>
        </p:nvSpPr>
        <p:spPr>
          <a:xfrm>
            <a:off x="4735758" y="3576893"/>
            <a:ext cx="279914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DESCRIPTION</a:t>
            </a:r>
          </a:p>
        </p:txBody>
      </p:sp>
      <p:sp>
        <p:nvSpPr>
          <p:cNvPr id="6" name="Text Placeholder 5">
            <a:extLst>
              <a:ext uri="{FF2B5EF4-FFF2-40B4-BE49-F238E27FC236}">
                <a16:creationId xmlns:a16="http://schemas.microsoft.com/office/drawing/2014/main" id="{C3BB6FEC-C60D-49BB-A4AE-8ED5D0583D88}"/>
              </a:ext>
            </a:extLst>
          </p:cNvPr>
          <p:cNvSpPr>
            <a:spLocks noGrp="1"/>
          </p:cNvSpPr>
          <p:nvPr>
            <p:ph type="body" sz="quarter" idx="13"/>
          </p:nvPr>
        </p:nvSpPr>
        <p:spPr>
          <a:xfrm>
            <a:off x="844889" y="4235339"/>
            <a:ext cx="10515600" cy="2563561"/>
          </a:xfrm>
        </p:spPr>
        <p:txBody>
          <a:bodyPr vert="horz" lIns="91440" tIns="45720" rIns="91440" bIns="45720" rtlCol="0" anchor="t">
            <a:normAutofit/>
          </a:bodyPr>
          <a:lstStyle/>
          <a:p>
            <a:r>
              <a:rPr lang="en-US">
                <a:latin typeface="Arial"/>
                <a:cs typeface="Arial"/>
              </a:rPr>
              <a:t>This guide will show a </a:t>
            </a:r>
            <a:r>
              <a:rPr lang="en-US" i="1">
                <a:latin typeface="Arial"/>
                <a:cs typeface="Arial"/>
              </a:rPr>
              <a:t>Supplier </a:t>
            </a:r>
            <a:r>
              <a:rPr lang="en-US">
                <a:latin typeface="Arial"/>
                <a:cs typeface="Arial"/>
              </a:rPr>
              <a:t>how to </a:t>
            </a:r>
            <a:r>
              <a:rPr lang="en-US" i="1">
                <a:latin typeface="Arial"/>
                <a:cs typeface="Arial"/>
              </a:rPr>
              <a:t>Register as a Prospective Supplier </a:t>
            </a:r>
            <a:r>
              <a:rPr lang="en-US">
                <a:latin typeface="Arial"/>
                <a:cs typeface="Arial"/>
              </a:rPr>
              <a:t>in </a:t>
            </a:r>
            <a:r>
              <a:rPr lang="en-US" i="1">
                <a:latin typeface="Arial"/>
                <a:cs typeface="Arial"/>
              </a:rPr>
              <a:t>GA@WORK Marketplace for Suppliers</a:t>
            </a:r>
            <a:r>
              <a:rPr lang="en-US">
                <a:latin typeface="Arial"/>
                <a:cs typeface="Arial"/>
              </a:rPr>
              <a:t>. </a:t>
            </a:r>
          </a:p>
        </p:txBody>
      </p:sp>
      <p:sp>
        <p:nvSpPr>
          <p:cNvPr id="15" name="TextBox 14">
            <a:extLst>
              <a:ext uri="{FF2B5EF4-FFF2-40B4-BE49-F238E27FC236}">
                <a16:creationId xmlns:a16="http://schemas.microsoft.com/office/drawing/2014/main" id="{C99C5D2D-E7CF-CBC6-7F52-848250C94A7A}"/>
              </a:ext>
            </a:extLst>
          </p:cNvPr>
          <p:cNvSpPr txBox="1"/>
          <p:nvPr/>
        </p:nvSpPr>
        <p:spPr>
          <a:xfrm>
            <a:off x="4788196" y="6906348"/>
            <a:ext cx="2615609"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OVERVIEW</a:t>
            </a:r>
          </a:p>
        </p:txBody>
      </p:sp>
      <p:sp>
        <p:nvSpPr>
          <p:cNvPr id="19" name="TextBox 18">
            <a:extLst>
              <a:ext uri="{FF2B5EF4-FFF2-40B4-BE49-F238E27FC236}">
                <a16:creationId xmlns:a16="http://schemas.microsoft.com/office/drawing/2014/main" id="{D013A2FA-E2B3-6559-0977-2D83E8F54847}"/>
              </a:ext>
            </a:extLst>
          </p:cNvPr>
          <p:cNvSpPr txBox="1"/>
          <p:nvPr/>
        </p:nvSpPr>
        <p:spPr>
          <a:xfrm>
            <a:off x="838200" y="7420232"/>
            <a:ext cx="7680109"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key Steps in the process are below:</a:t>
            </a:r>
          </a:p>
        </p:txBody>
      </p:sp>
      <p:sp>
        <p:nvSpPr>
          <p:cNvPr id="7" name="Text Placeholder 6">
            <a:extLst>
              <a:ext uri="{FF2B5EF4-FFF2-40B4-BE49-F238E27FC236}">
                <a16:creationId xmlns:a16="http://schemas.microsoft.com/office/drawing/2014/main" id="{84D10075-D2D1-BEAF-E25D-673DCC1AF695}"/>
              </a:ext>
            </a:extLst>
          </p:cNvPr>
          <p:cNvSpPr>
            <a:spLocks noGrp="1"/>
          </p:cNvSpPr>
          <p:nvPr>
            <p:ph type="body" sz="quarter" idx="14"/>
          </p:nvPr>
        </p:nvSpPr>
        <p:spPr/>
        <p:txBody>
          <a:bodyPr vert="horz" lIns="91440" tIns="45720" rIns="91440" bIns="45720" rtlCol="0" anchor="t">
            <a:normAutofit/>
          </a:bodyPr>
          <a:lstStyle/>
          <a:p>
            <a:r>
              <a:rPr lang="en-US" dirty="0"/>
              <a:t>Access the </a:t>
            </a:r>
            <a:r>
              <a:rPr lang="en-US" b="1" dirty="0"/>
              <a:t>GA@WORK Marketplace for Suppliers</a:t>
            </a:r>
            <a:r>
              <a:rPr lang="en-US" dirty="0"/>
              <a:t>.</a:t>
            </a:r>
          </a:p>
          <a:p>
            <a:r>
              <a:rPr lang="en-US" dirty="0"/>
              <a:t>Click </a:t>
            </a:r>
            <a:r>
              <a:rPr lang="en-US" b="1" dirty="0"/>
              <a:t>Create Account</a:t>
            </a:r>
            <a:r>
              <a:rPr lang="en-US" dirty="0"/>
              <a:t>. </a:t>
            </a:r>
          </a:p>
          <a:p>
            <a:r>
              <a:rPr lang="en-US" dirty="0"/>
              <a:t>Add </a:t>
            </a:r>
            <a:r>
              <a:rPr lang="en-US" b="1" dirty="0"/>
              <a:t>Supplier Registration Information</a:t>
            </a:r>
            <a:r>
              <a:rPr lang="en-US" dirty="0"/>
              <a:t>. </a:t>
            </a:r>
          </a:p>
          <a:p>
            <a:r>
              <a:rPr lang="en-US" dirty="0"/>
              <a:t>Supplier is registered in the </a:t>
            </a:r>
            <a:r>
              <a:rPr lang="en-US" b="1" dirty="0"/>
              <a:t>GA@WORK Marketplace for Suppliers</a:t>
            </a:r>
            <a:r>
              <a:rPr lang="en-US" dirty="0"/>
              <a:t>.</a:t>
            </a:r>
          </a:p>
          <a:p>
            <a:pPr marL="0" indent="0">
              <a:buNone/>
            </a:pPr>
            <a:endParaRPr lang="en-US" sz="2800" dirty="0"/>
          </a:p>
          <a:p>
            <a:pPr marL="0" indent="0">
              <a:buNone/>
            </a:pPr>
            <a:endParaRPr lang="en-US" dirty="0"/>
          </a:p>
        </p:txBody>
      </p:sp>
      <p:sp>
        <p:nvSpPr>
          <p:cNvPr id="20" name="TextBox 19">
            <a:extLst>
              <a:ext uri="{FF2B5EF4-FFF2-40B4-BE49-F238E27FC236}">
                <a16:creationId xmlns:a16="http://schemas.microsoft.com/office/drawing/2014/main" id="{F2082E7B-8386-7355-0FE9-4DE750566166}"/>
              </a:ext>
            </a:extLst>
          </p:cNvPr>
          <p:cNvSpPr txBox="1"/>
          <p:nvPr/>
        </p:nvSpPr>
        <p:spPr>
          <a:xfrm>
            <a:off x="864923" y="12512103"/>
            <a:ext cx="10470445" cy="553998"/>
          </a:xfrm>
          <a:prstGeom prst="rect">
            <a:avLst/>
          </a:prstGeom>
          <a:noFill/>
        </p:spPr>
        <p:txBody>
          <a:bodyPr wrap="square">
            <a:spAutoFit/>
          </a:bodyPr>
          <a:lstStyle/>
          <a:p>
            <a:pPr lvl="0"/>
            <a:r>
              <a:rPr lang="en-US" sz="3000" b="1">
                <a:latin typeface="Arial" panose="020B0604020202020204" pitchFamily="34" charset="0"/>
                <a:cs typeface="Arial" panose="020B0604020202020204" pitchFamily="34" charset="0"/>
              </a:rPr>
              <a:t>Business Process:</a:t>
            </a:r>
          </a:p>
        </p:txBody>
      </p:sp>
      <p:sp>
        <p:nvSpPr>
          <p:cNvPr id="8" name="Text Placeholder 7">
            <a:extLst>
              <a:ext uri="{FF2B5EF4-FFF2-40B4-BE49-F238E27FC236}">
                <a16:creationId xmlns:a16="http://schemas.microsoft.com/office/drawing/2014/main" id="{7F3C6C7C-8C40-D8D9-1BA6-A13B1DFFB518}"/>
              </a:ext>
            </a:extLst>
          </p:cNvPr>
          <p:cNvSpPr>
            <a:spLocks noGrp="1"/>
          </p:cNvSpPr>
          <p:nvPr>
            <p:ph type="body" sz="quarter" idx="16"/>
          </p:nvPr>
        </p:nvSpPr>
        <p:spPr>
          <a:xfrm>
            <a:off x="1141337" y="13687823"/>
            <a:ext cx="1550800" cy="780851"/>
          </a:xfrm>
        </p:spPr>
        <p:txBody>
          <a:bodyPr/>
          <a:lstStyle/>
          <a:p>
            <a:r>
              <a:rPr lang="en-US"/>
              <a:t>Access Supplier Portal</a:t>
            </a:r>
          </a:p>
        </p:txBody>
      </p:sp>
      <p:sp>
        <p:nvSpPr>
          <p:cNvPr id="9" name="Text Placeholder 8">
            <a:extLst>
              <a:ext uri="{FF2B5EF4-FFF2-40B4-BE49-F238E27FC236}">
                <a16:creationId xmlns:a16="http://schemas.microsoft.com/office/drawing/2014/main" id="{60B7C34F-CAEE-3B6F-DE0B-7F01229DC43D}"/>
              </a:ext>
            </a:extLst>
          </p:cNvPr>
          <p:cNvSpPr>
            <a:spLocks noGrp="1"/>
          </p:cNvSpPr>
          <p:nvPr>
            <p:ph type="body" sz="quarter" idx="17"/>
          </p:nvPr>
        </p:nvSpPr>
        <p:spPr>
          <a:xfrm>
            <a:off x="3990206" y="13876825"/>
            <a:ext cx="1449387" cy="771525"/>
          </a:xfrm>
        </p:spPr>
        <p:txBody>
          <a:bodyPr/>
          <a:lstStyle/>
          <a:p>
            <a:r>
              <a:rPr lang="en-US"/>
              <a:t>Create Account</a:t>
            </a:r>
          </a:p>
          <a:p>
            <a:endParaRPr lang="en-US"/>
          </a:p>
        </p:txBody>
      </p:sp>
      <p:sp>
        <p:nvSpPr>
          <p:cNvPr id="10" name="Text Placeholder 9">
            <a:extLst>
              <a:ext uri="{FF2B5EF4-FFF2-40B4-BE49-F238E27FC236}">
                <a16:creationId xmlns:a16="http://schemas.microsoft.com/office/drawing/2014/main" id="{9C297BA9-7850-2144-FADD-2BD3C6BEB5E9}"/>
              </a:ext>
            </a:extLst>
          </p:cNvPr>
          <p:cNvSpPr>
            <a:spLocks noGrp="1"/>
          </p:cNvSpPr>
          <p:nvPr>
            <p:ph type="body" sz="quarter" idx="18"/>
          </p:nvPr>
        </p:nvSpPr>
        <p:spPr>
          <a:xfrm>
            <a:off x="6737662" y="13675975"/>
            <a:ext cx="1550800" cy="771525"/>
          </a:xfrm>
        </p:spPr>
        <p:txBody>
          <a:bodyPr/>
          <a:lstStyle/>
          <a:p>
            <a:r>
              <a:rPr lang="en-US"/>
              <a:t>Add Supplier Registration Information</a:t>
            </a:r>
          </a:p>
        </p:txBody>
      </p:sp>
      <p:sp>
        <p:nvSpPr>
          <p:cNvPr id="11" name="Text Placeholder 10">
            <a:extLst>
              <a:ext uri="{FF2B5EF4-FFF2-40B4-BE49-F238E27FC236}">
                <a16:creationId xmlns:a16="http://schemas.microsoft.com/office/drawing/2014/main" id="{21A24BAD-6929-53A5-9DED-14D151B75A03}"/>
              </a:ext>
            </a:extLst>
          </p:cNvPr>
          <p:cNvSpPr>
            <a:spLocks noGrp="1"/>
          </p:cNvSpPr>
          <p:nvPr>
            <p:ph type="body" sz="quarter" idx="19"/>
          </p:nvPr>
        </p:nvSpPr>
        <p:spPr>
          <a:xfrm>
            <a:off x="9342079" y="13566398"/>
            <a:ext cx="1550800" cy="939413"/>
          </a:xfrm>
        </p:spPr>
        <p:txBody>
          <a:bodyPr/>
          <a:lstStyle/>
          <a:p>
            <a:r>
              <a:rPr lang="en-US"/>
              <a:t>Supplier is Registered </a:t>
            </a:r>
          </a:p>
        </p:txBody>
      </p:sp>
      <p:sp>
        <p:nvSpPr>
          <p:cNvPr id="2" name="Date Placeholder 1">
            <a:extLst>
              <a:ext uri="{FF2B5EF4-FFF2-40B4-BE49-F238E27FC236}">
                <a16:creationId xmlns:a16="http://schemas.microsoft.com/office/drawing/2014/main" id="{FB39C346-3206-559E-BD9A-D93CB9F429B3}"/>
              </a:ext>
              <a:ext uri="{C183D7F6-B498-43B3-948B-1728B52AA6E4}">
                <adec:decorative xmlns:adec="http://schemas.microsoft.com/office/drawing/2017/decorative" val="1"/>
              </a:ext>
            </a:extLst>
          </p:cNvPr>
          <p:cNvSpPr>
            <a:spLocks noGrp="1"/>
          </p:cNvSpPr>
          <p:nvPr>
            <p:ph type="dt" sz="half" idx="10"/>
          </p:nvPr>
        </p:nvSpPr>
        <p:spPr/>
        <p:txBody>
          <a:bodyPr/>
          <a:lstStyle/>
          <a:p>
            <a:fld id="{367B9413-C376-4173-83FA-9706DE374DDA}" type="datetime1">
              <a:rPr lang="en-US" smtClean="0"/>
              <a:t>5/20/2026</a:t>
            </a:fld>
            <a:endParaRPr lang="en-US"/>
          </a:p>
        </p:txBody>
      </p:sp>
      <p:sp>
        <p:nvSpPr>
          <p:cNvPr id="3" name="Footer Placeholder 2">
            <a:extLst>
              <a:ext uri="{FF2B5EF4-FFF2-40B4-BE49-F238E27FC236}">
                <a16:creationId xmlns:a16="http://schemas.microsoft.com/office/drawing/2014/main" id="{F5D9F3F8-9B10-2A7E-A124-EE6DEE67222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94794EC-4E3F-6B53-82AC-3E32E23E1F2B}"/>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t>1</a:t>
            </a:fld>
            <a:endParaRPr lang="en-US"/>
          </a:p>
        </p:txBody>
      </p:sp>
    </p:spTree>
    <p:custDataLst>
      <p:tags r:id="rId1"/>
    </p:custDataLst>
    <p:extLst>
      <p:ext uri="{BB962C8B-B14F-4D97-AF65-F5344CB8AC3E}">
        <p14:creationId xmlns:p14="http://schemas.microsoft.com/office/powerpoint/2010/main" val="1339528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94FB-D6D8-7F07-922A-E752B1F3BD3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400847-A81F-2479-68BA-DA18AB8C2A98}"/>
              </a:ext>
            </a:extLst>
          </p:cNvPr>
          <p:cNvSpPr>
            <a:spLocks noGrp="1"/>
          </p:cNvSpPr>
          <p:nvPr>
            <p:ph type="title"/>
          </p:nvPr>
        </p:nvSpPr>
        <p:spPr/>
        <p:txBody>
          <a:bodyPr>
            <a:noAutofit/>
          </a:bodyPr>
          <a:lstStyle/>
          <a:p>
            <a:r>
              <a:rPr lang="en-US"/>
              <a:t>Register as a Prospective Supplier </a:t>
            </a:r>
            <a:br>
              <a:rPr lang="en-US"/>
            </a:br>
            <a:r>
              <a:rPr lang="en-US"/>
              <a:t>(Part 9 of </a:t>
            </a:r>
            <a:r>
              <a:rPr lang="en-US" dirty="0"/>
              <a:t>49</a:t>
            </a:r>
            <a:r>
              <a:rPr lang="en-US"/>
              <a:t>)</a:t>
            </a:r>
          </a:p>
        </p:txBody>
      </p:sp>
      <p:sp>
        <p:nvSpPr>
          <p:cNvPr id="7" name="TextBox 6">
            <a:extLst>
              <a:ext uri="{FF2B5EF4-FFF2-40B4-BE49-F238E27FC236}">
                <a16:creationId xmlns:a16="http://schemas.microsoft.com/office/drawing/2014/main" id="{B021C570-2036-7150-9033-0DC4ECCDC287}"/>
              </a:ext>
              <a:ext uri="{C183D7F6-B498-43B3-948B-1728B52AA6E4}">
                <adec:decorative xmlns:adec="http://schemas.microsoft.com/office/drawing/2017/decorative" val="0"/>
              </a:ext>
            </a:extLst>
          </p:cNvPr>
          <p:cNvSpPr txBox="1"/>
          <p:nvPr/>
        </p:nvSpPr>
        <p:spPr>
          <a:xfrm>
            <a:off x="4585869" y="1717828"/>
            <a:ext cx="2938438"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0CC12A99-87E8-FC8B-B02F-00E340B610B2}"/>
              </a:ext>
            </a:extLst>
          </p:cNvPr>
          <p:cNvSpPr>
            <a:spLocks noGrp="1"/>
          </p:cNvSpPr>
          <p:nvPr>
            <p:ph type="body" sz="quarter" idx="13"/>
          </p:nvPr>
        </p:nvSpPr>
        <p:spPr/>
        <p:txBody>
          <a:bodyPr>
            <a:normAutofit/>
          </a:bodyPr>
          <a:lstStyle/>
          <a:p>
            <a:pPr marL="742950" indent="-742950">
              <a:buFont typeface="+mj-lt"/>
              <a:buAutoNum type="arabicPeriod" startAt="23"/>
            </a:pPr>
            <a:r>
              <a:rPr lang="en-CA">
                <a:solidFill>
                  <a:srgbClr val="242424"/>
                </a:solidFill>
              </a:rPr>
              <a:t>Open email and c</a:t>
            </a:r>
            <a:r>
              <a:rPr lang="en-CA" b="0" i="0" u="none" strike="noStrike">
                <a:solidFill>
                  <a:srgbClr val="242424"/>
                </a:solidFill>
                <a:effectLst/>
              </a:rPr>
              <a:t>lick </a:t>
            </a:r>
            <a:r>
              <a:rPr lang="en-CA" b="1" i="0" u="none" strike="noStrike">
                <a:solidFill>
                  <a:srgbClr val="242424"/>
                </a:solidFill>
                <a:effectLst/>
              </a:rPr>
              <a:t>Change supplier account password </a:t>
            </a:r>
            <a:r>
              <a:rPr lang="en-CA" i="0" u="none" strike="noStrike">
                <a:solidFill>
                  <a:srgbClr val="242424"/>
                </a:solidFill>
                <a:effectLst/>
              </a:rPr>
              <a:t>hyperlink and set a password</a:t>
            </a:r>
            <a:r>
              <a:rPr lang="en-CA" b="0" i="0" u="none" strike="noStrike">
                <a:solidFill>
                  <a:srgbClr val="242424"/>
                </a:solidFill>
                <a:effectLst/>
              </a:rPr>
              <a:t>. </a:t>
            </a:r>
          </a:p>
          <a:p>
            <a:pPr marL="457200" indent="-457200">
              <a:buFont typeface="Arial" panose="020B0604020202020204" pitchFamily="34" charset="0"/>
              <a:buChar char="•"/>
            </a:pPr>
            <a:endParaRPr lang="en-CA" b="0" i="0" u="none" strike="noStrike">
              <a:solidFill>
                <a:srgbClr val="000000"/>
              </a:solidFill>
              <a:effectLst/>
            </a:endParaRPr>
          </a:p>
        </p:txBody>
      </p:sp>
      <p:pic>
        <p:nvPicPr>
          <p:cNvPr id="13" name="Picture 12">
            <a:extLst>
              <a:ext uri="{FF2B5EF4-FFF2-40B4-BE49-F238E27FC236}">
                <a16:creationId xmlns:a16="http://schemas.microsoft.com/office/drawing/2014/main" id="{6CC1AE55-CB52-1C72-7C2C-50A590D69E27}"/>
              </a:ext>
              <a:ext uri="{C183D7F6-B498-43B3-948B-1728B52AA6E4}">
                <adec:decorative xmlns:adec="http://schemas.microsoft.com/office/drawing/2017/decorative" val="1"/>
              </a:ext>
            </a:extLst>
          </p:cNvPr>
          <p:cNvPicPr>
            <a:picLocks/>
          </p:cNvPicPr>
          <p:nvPr/>
        </p:nvPicPr>
        <p:blipFill>
          <a:blip r:embed="rId3"/>
          <a:stretch>
            <a:fillRect/>
          </a:stretch>
        </p:blipFill>
        <p:spPr>
          <a:xfrm>
            <a:off x="1093609" y="4836002"/>
            <a:ext cx="10058400" cy="3657600"/>
          </a:xfrm>
          <a:prstGeom prst="rect">
            <a:avLst/>
          </a:prstGeom>
          <a:ln w="12700">
            <a:solidFill>
              <a:schemeClr val="tx1"/>
            </a:solidFill>
          </a:ln>
        </p:spPr>
      </p:pic>
      <p:sp>
        <p:nvSpPr>
          <p:cNvPr id="11" name="Rectangle 10">
            <a:extLst>
              <a:ext uri="{FF2B5EF4-FFF2-40B4-BE49-F238E27FC236}">
                <a16:creationId xmlns:a16="http://schemas.microsoft.com/office/drawing/2014/main" id="{407F2EBD-6243-630D-59D8-ADB069FEE788}"/>
              </a:ext>
              <a:ext uri="{C183D7F6-B498-43B3-948B-1728B52AA6E4}">
                <adec:decorative xmlns:adec="http://schemas.microsoft.com/office/drawing/2017/decorative" val="1"/>
              </a:ext>
            </a:extLst>
          </p:cNvPr>
          <p:cNvSpPr/>
          <p:nvPr/>
        </p:nvSpPr>
        <p:spPr>
          <a:xfrm>
            <a:off x="1093609" y="6707658"/>
            <a:ext cx="3129956" cy="34446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ACCA8301-4475-7420-1A6B-85817E701CDF}"/>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D5DA21D3-4C10-F6ED-C8C3-8DA5A964B29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2A457418-F68C-A822-6A03-DD985281E1FA}"/>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10</a:t>
            </a:fld>
            <a:endParaRPr lang="en-US"/>
          </a:p>
        </p:txBody>
      </p:sp>
    </p:spTree>
    <p:extLst>
      <p:ext uri="{BB962C8B-B14F-4D97-AF65-F5344CB8AC3E}">
        <p14:creationId xmlns:p14="http://schemas.microsoft.com/office/powerpoint/2010/main" val="2761964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7017E-5148-211B-6111-AB52C5D2014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79CEEDD-22F8-9D40-6888-016A349CA222}"/>
              </a:ext>
            </a:extLst>
          </p:cNvPr>
          <p:cNvSpPr>
            <a:spLocks noGrp="1"/>
          </p:cNvSpPr>
          <p:nvPr>
            <p:ph type="title"/>
          </p:nvPr>
        </p:nvSpPr>
        <p:spPr/>
        <p:txBody>
          <a:bodyPr>
            <a:noAutofit/>
          </a:bodyPr>
          <a:lstStyle/>
          <a:p>
            <a:r>
              <a:rPr lang="en-US"/>
              <a:t>Register as a Prospective Supplier </a:t>
            </a:r>
            <a:br>
              <a:rPr lang="en-US"/>
            </a:br>
            <a:r>
              <a:rPr lang="en-US"/>
              <a:t>(Part 10 of </a:t>
            </a:r>
            <a:r>
              <a:rPr lang="en-US" dirty="0"/>
              <a:t>49</a:t>
            </a:r>
            <a:r>
              <a:rPr lang="en-US"/>
              <a:t>)</a:t>
            </a:r>
          </a:p>
        </p:txBody>
      </p:sp>
      <p:sp>
        <p:nvSpPr>
          <p:cNvPr id="7" name="TextBox 6">
            <a:extLst>
              <a:ext uri="{FF2B5EF4-FFF2-40B4-BE49-F238E27FC236}">
                <a16:creationId xmlns:a16="http://schemas.microsoft.com/office/drawing/2014/main" id="{48543381-02E2-BAC3-885D-2145BE640B68}"/>
              </a:ext>
              <a:ext uri="{C183D7F6-B498-43B3-948B-1728B52AA6E4}">
                <adec:decorative xmlns:adec="http://schemas.microsoft.com/office/drawing/2017/decorative" val="0"/>
              </a:ext>
            </a:extLst>
          </p:cNvPr>
          <p:cNvSpPr txBox="1"/>
          <p:nvPr/>
        </p:nvSpPr>
        <p:spPr>
          <a:xfrm>
            <a:off x="4585869" y="1717828"/>
            <a:ext cx="2938438"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A14BDFC2-DABC-ADFE-1EED-E39ADC34AB43}"/>
              </a:ext>
            </a:extLst>
          </p:cNvPr>
          <p:cNvSpPr>
            <a:spLocks noGrp="1"/>
          </p:cNvSpPr>
          <p:nvPr>
            <p:ph type="body" sz="quarter" idx="13"/>
          </p:nvPr>
        </p:nvSpPr>
        <p:spPr/>
        <p:txBody>
          <a:bodyPr>
            <a:normAutofit/>
          </a:bodyPr>
          <a:lstStyle/>
          <a:p>
            <a:pPr marL="742950" indent="-742950">
              <a:buFont typeface="+mj-lt"/>
              <a:buAutoNum type="arabicPeriod" startAt="24"/>
            </a:pPr>
            <a:r>
              <a:rPr lang="en-US"/>
              <a:t>Enter a </a:t>
            </a:r>
            <a:r>
              <a:rPr lang="en-US" b="1"/>
              <a:t>New Password</a:t>
            </a:r>
            <a:r>
              <a:rPr lang="en-US"/>
              <a:t>.</a:t>
            </a:r>
          </a:p>
          <a:p>
            <a:pPr marL="742950" indent="-742950">
              <a:buFont typeface="+mj-lt"/>
              <a:buAutoNum type="arabicPeriod" startAt="24"/>
            </a:pPr>
            <a:r>
              <a:rPr lang="en-US"/>
              <a:t>Re-enter the password to </a:t>
            </a:r>
            <a:r>
              <a:rPr lang="en-US" b="1"/>
              <a:t>Confirm Password</a:t>
            </a:r>
            <a:r>
              <a:rPr lang="en-US"/>
              <a:t>.</a:t>
            </a:r>
          </a:p>
          <a:p>
            <a:pPr marL="742950" indent="-742950">
              <a:buFont typeface="+mj-lt"/>
              <a:buAutoNum type="arabicPeriod" startAt="24"/>
            </a:pPr>
            <a:r>
              <a:rPr lang="en-US"/>
              <a:t>Click </a:t>
            </a:r>
            <a:r>
              <a:rPr lang="en-US" b="1"/>
              <a:t>Set Password</a:t>
            </a:r>
            <a:r>
              <a:rPr lang="en-US"/>
              <a:t>. </a:t>
            </a:r>
          </a:p>
          <a:p>
            <a:pPr marL="742950" indent="-742950">
              <a:buFont typeface="Arial" panose="020B0604020202020204" pitchFamily="34" charset="0"/>
              <a:buChar char="•"/>
            </a:pPr>
            <a:endParaRPr lang="en-US"/>
          </a:p>
          <a:p>
            <a:pPr marL="457200" indent="-457200">
              <a:buFont typeface="Arial" panose="020B0604020202020204" pitchFamily="34" charset="0"/>
              <a:buChar char="•"/>
            </a:pPr>
            <a:endParaRPr lang="en-CA" b="0" i="0" u="none" strike="noStrike">
              <a:solidFill>
                <a:srgbClr val="000000"/>
              </a:solidFill>
              <a:effectLst/>
            </a:endParaRPr>
          </a:p>
        </p:txBody>
      </p:sp>
      <p:pic>
        <p:nvPicPr>
          <p:cNvPr id="10242" name="Picture 2">
            <a:extLst>
              <a:ext uri="{FF2B5EF4-FFF2-40B4-BE49-F238E27FC236}">
                <a16:creationId xmlns:a16="http://schemas.microsoft.com/office/drawing/2014/main" id="{1F527546-EA73-9496-52C9-D436863CE37C}"/>
              </a:ext>
              <a:ext uri="{C183D7F6-B498-43B3-948B-1728B52AA6E4}">
                <adec:decorative xmlns:adec="http://schemas.microsoft.com/office/drawing/2017/decorative" val="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199" y="4467842"/>
            <a:ext cx="8229600" cy="100584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54CB9206-A647-6301-1059-85DE8A75243C}"/>
              </a:ext>
              <a:ext uri="{C183D7F6-B498-43B3-948B-1728B52AA6E4}">
                <adec:decorative xmlns:adec="http://schemas.microsoft.com/office/drawing/2017/decorative" val="1"/>
              </a:ext>
            </a:extLst>
          </p:cNvPr>
          <p:cNvSpPr/>
          <p:nvPr/>
        </p:nvSpPr>
        <p:spPr>
          <a:xfrm>
            <a:off x="2484227" y="7689230"/>
            <a:ext cx="7269371" cy="66636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A484598-DC80-8D66-F691-73BE7609AD8B}"/>
              </a:ext>
              <a:ext uri="{C183D7F6-B498-43B3-948B-1728B52AA6E4}">
                <adec:decorative xmlns:adec="http://schemas.microsoft.com/office/drawing/2017/decorative" val="1"/>
              </a:ext>
            </a:extLst>
          </p:cNvPr>
          <p:cNvSpPr/>
          <p:nvPr/>
        </p:nvSpPr>
        <p:spPr>
          <a:xfrm>
            <a:off x="2484227" y="9107734"/>
            <a:ext cx="7269371" cy="66636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AC57770-1134-42F3-E915-7BD842213C97}"/>
              </a:ext>
              <a:ext uri="{C183D7F6-B498-43B3-948B-1728B52AA6E4}">
                <adec:decorative xmlns:adec="http://schemas.microsoft.com/office/drawing/2017/decorative" val="1"/>
              </a:ext>
            </a:extLst>
          </p:cNvPr>
          <p:cNvSpPr/>
          <p:nvPr/>
        </p:nvSpPr>
        <p:spPr>
          <a:xfrm>
            <a:off x="2461313" y="13620296"/>
            <a:ext cx="7292285" cy="61336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1A14C8D6-4A3B-2ACF-EA9F-8B9BCAE77E44}"/>
              </a:ext>
              <a:ext uri="{C183D7F6-B498-43B3-948B-1728B52AA6E4}">
                <adec:decorative xmlns:adec="http://schemas.microsoft.com/office/drawing/2017/decorative" val="1"/>
              </a:ext>
            </a:extLst>
          </p:cNvPr>
          <p:cNvSpPr>
            <a:spLocks noChangeAspect="1"/>
          </p:cNvSpPr>
          <p:nvPr/>
        </p:nvSpPr>
        <p:spPr>
          <a:xfrm>
            <a:off x="1935588" y="777850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24</a:t>
            </a:r>
          </a:p>
        </p:txBody>
      </p:sp>
      <p:sp>
        <p:nvSpPr>
          <p:cNvPr id="14" name="Oval 13">
            <a:extLst>
              <a:ext uri="{FF2B5EF4-FFF2-40B4-BE49-F238E27FC236}">
                <a16:creationId xmlns:a16="http://schemas.microsoft.com/office/drawing/2014/main" id="{EE4DD47A-3C51-D409-1019-C6911B812BCC}"/>
              </a:ext>
              <a:ext uri="{C183D7F6-B498-43B3-948B-1728B52AA6E4}">
                <adec:decorative xmlns:adec="http://schemas.microsoft.com/office/drawing/2017/decorative" val="1"/>
              </a:ext>
            </a:extLst>
          </p:cNvPr>
          <p:cNvSpPr>
            <a:spLocks noChangeAspect="1"/>
          </p:cNvSpPr>
          <p:nvPr/>
        </p:nvSpPr>
        <p:spPr>
          <a:xfrm>
            <a:off x="1935588" y="918746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25</a:t>
            </a:r>
          </a:p>
        </p:txBody>
      </p:sp>
      <p:sp>
        <p:nvSpPr>
          <p:cNvPr id="16" name="Oval 15">
            <a:extLst>
              <a:ext uri="{FF2B5EF4-FFF2-40B4-BE49-F238E27FC236}">
                <a16:creationId xmlns:a16="http://schemas.microsoft.com/office/drawing/2014/main" id="{DF9D385C-5DF0-C178-0EDE-1F6ABF970A30}"/>
              </a:ext>
              <a:ext uri="{C183D7F6-B498-43B3-948B-1728B52AA6E4}">
                <adec:decorative xmlns:adec="http://schemas.microsoft.com/office/drawing/2017/decorative" val="1"/>
              </a:ext>
            </a:extLst>
          </p:cNvPr>
          <p:cNvSpPr>
            <a:spLocks noChangeAspect="1"/>
          </p:cNvSpPr>
          <p:nvPr/>
        </p:nvSpPr>
        <p:spPr>
          <a:xfrm>
            <a:off x="1912673" y="1368502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26</a:t>
            </a:r>
          </a:p>
        </p:txBody>
      </p:sp>
      <p:sp>
        <p:nvSpPr>
          <p:cNvPr id="2" name="Date Placeholder 1">
            <a:extLst>
              <a:ext uri="{FF2B5EF4-FFF2-40B4-BE49-F238E27FC236}">
                <a16:creationId xmlns:a16="http://schemas.microsoft.com/office/drawing/2014/main" id="{EC4F8510-D347-59D4-9919-361611A0906D}"/>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73EF6D33-DE98-7698-FCF5-57895D60D92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084D0C56-BD3B-5076-2289-90E4D67457A2}"/>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11</a:t>
            </a:fld>
            <a:endParaRPr lang="en-US"/>
          </a:p>
        </p:txBody>
      </p:sp>
    </p:spTree>
    <p:extLst>
      <p:ext uri="{BB962C8B-B14F-4D97-AF65-F5344CB8AC3E}">
        <p14:creationId xmlns:p14="http://schemas.microsoft.com/office/powerpoint/2010/main" val="74450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8BBCB-3369-7045-2CBB-725C6D2882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8FFB88E-8158-5F65-DDE0-07C63F4DB5FB}"/>
              </a:ext>
            </a:extLst>
          </p:cNvPr>
          <p:cNvSpPr>
            <a:spLocks noGrp="1"/>
          </p:cNvSpPr>
          <p:nvPr>
            <p:ph type="title"/>
          </p:nvPr>
        </p:nvSpPr>
        <p:spPr/>
        <p:txBody>
          <a:bodyPr>
            <a:noAutofit/>
          </a:bodyPr>
          <a:lstStyle/>
          <a:p>
            <a:r>
              <a:rPr lang="en-US"/>
              <a:t>Register as a Prospective Supplier </a:t>
            </a:r>
            <a:br>
              <a:rPr lang="en-US"/>
            </a:br>
            <a:r>
              <a:rPr lang="en-US"/>
              <a:t>(Part 11 of </a:t>
            </a:r>
            <a:r>
              <a:rPr lang="en-US" dirty="0"/>
              <a:t>49</a:t>
            </a:r>
            <a:r>
              <a:rPr lang="en-US"/>
              <a:t>)</a:t>
            </a:r>
          </a:p>
        </p:txBody>
      </p:sp>
      <p:sp>
        <p:nvSpPr>
          <p:cNvPr id="7" name="TextBox 6">
            <a:extLst>
              <a:ext uri="{FF2B5EF4-FFF2-40B4-BE49-F238E27FC236}">
                <a16:creationId xmlns:a16="http://schemas.microsoft.com/office/drawing/2014/main" id="{9659EC1C-A99C-5174-C199-0807A49DFAFA}"/>
              </a:ext>
              <a:ext uri="{C183D7F6-B498-43B3-948B-1728B52AA6E4}">
                <adec:decorative xmlns:adec="http://schemas.microsoft.com/office/drawing/2017/decorative" val="0"/>
              </a:ext>
            </a:extLst>
          </p:cNvPr>
          <p:cNvSpPr txBox="1"/>
          <p:nvPr/>
        </p:nvSpPr>
        <p:spPr>
          <a:xfrm>
            <a:off x="4654087" y="1731435"/>
            <a:ext cx="2924800"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8AA136E4-5D6B-245D-5996-67E5BCD0BE8B}"/>
              </a:ext>
            </a:extLst>
          </p:cNvPr>
          <p:cNvSpPr>
            <a:spLocks noGrp="1"/>
          </p:cNvSpPr>
          <p:nvPr>
            <p:ph type="body" sz="quarter" idx="13"/>
          </p:nvPr>
        </p:nvSpPr>
        <p:spPr/>
        <p:txBody>
          <a:bodyPr>
            <a:normAutofit/>
          </a:bodyPr>
          <a:lstStyle/>
          <a:p>
            <a:pPr marL="742950" indent="-742950">
              <a:buFont typeface="+mj-lt"/>
              <a:buAutoNum type="arabicPeriod" startAt="27"/>
            </a:pPr>
            <a:r>
              <a:rPr lang="en-US" dirty="0"/>
              <a:t>Review </a:t>
            </a:r>
            <a:r>
              <a:rPr lang="en-US" b="1" dirty="0"/>
              <a:t>Terms and Conditions</a:t>
            </a:r>
          </a:p>
          <a:p>
            <a:pPr marL="742950" indent="-742950">
              <a:buFont typeface="+mj-lt"/>
              <a:buAutoNum type="arabicPeriod" startAt="27"/>
            </a:pPr>
            <a:r>
              <a:rPr lang="en-US" dirty="0"/>
              <a:t>Click </a:t>
            </a:r>
            <a:r>
              <a:rPr lang="en-US" b="1" dirty="0"/>
              <a:t>Accept</a:t>
            </a:r>
            <a:r>
              <a:rPr lang="en-US" dirty="0"/>
              <a:t>. </a:t>
            </a:r>
          </a:p>
          <a:p>
            <a:pPr marL="457200" indent="-457200">
              <a:buFont typeface="Arial" panose="020B0604020202020204" pitchFamily="34" charset="0"/>
              <a:buChar char="•"/>
            </a:pPr>
            <a:endParaRPr lang="en-CA" b="0" i="0" u="none" strike="noStrike" dirty="0">
              <a:solidFill>
                <a:srgbClr val="000000"/>
              </a:solidFill>
              <a:effectLst/>
            </a:endParaRPr>
          </a:p>
        </p:txBody>
      </p:sp>
      <p:pic>
        <p:nvPicPr>
          <p:cNvPr id="20" name="Picture 19">
            <a:extLst>
              <a:ext uri="{FF2B5EF4-FFF2-40B4-BE49-F238E27FC236}">
                <a16:creationId xmlns:a16="http://schemas.microsoft.com/office/drawing/2014/main" id="{E58FC9B7-DD1A-BF00-3DF6-A6E93085D4E4}"/>
              </a:ext>
              <a:ext uri="{C183D7F6-B498-43B3-948B-1728B52AA6E4}">
                <adec:decorative xmlns:adec="http://schemas.microsoft.com/office/drawing/2017/decorative" val="1"/>
              </a:ext>
            </a:extLst>
          </p:cNvPr>
          <p:cNvPicPr>
            <a:picLocks/>
          </p:cNvPicPr>
          <p:nvPr/>
        </p:nvPicPr>
        <p:blipFill>
          <a:blip r:embed="rId3"/>
          <a:stretch>
            <a:fillRect/>
          </a:stretch>
        </p:blipFill>
        <p:spPr>
          <a:xfrm>
            <a:off x="1087287" y="4482660"/>
            <a:ext cx="10058400" cy="8229600"/>
          </a:xfrm>
          <a:prstGeom prst="rect">
            <a:avLst/>
          </a:prstGeom>
          <a:ln w="12700">
            <a:solidFill>
              <a:schemeClr val="tx1"/>
            </a:solidFill>
          </a:ln>
        </p:spPr>
      </p:pic>
      <p:sp>
        <p:nvSpPr>
          <p:cNvPr id="15" name="Rectangle 14">
            <a:extLst>
              <a:ext uri="{FF2B5EF4-FFF2-40B4-BE49-F238E27FC236}">
                <a16:creationId xmlns:a16="http://schemas.microsoft.com/office/drawing/2014/main" id="{1C698DB9-8322-54C7-10A0-2718E317F0DF}"/>
              </a:ext>
              <a:ext uri="{C183D7F6-B498-43B3-948B-1728B52AA6E4}">
                <adec:decorative xmlns:adec="http://schemas.microsoft.com/office/drawing/2017/decorative" val="1"/>
              </a:ext>
            </a:extLst>
          </p:cNvPr>
          <p:cNvSpPr/>
          <p:nvPr/>
        </p:nvSpPr>
        <p:spPr>
          <a:xfrm>
            <a:off x="2359665" y="6204496"/>
            <a:ext cx="7528254" cy="544470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53EE585-E27F-3631-9C90-95E48C18F9CC}"/>
              </a:ext>
              <a:ext uri="{C183D7F6-B498-43B3-948B-1728B52AA6E4}">
                <adec:decorative xmlns:adec="http://schemas.microsoft.com/office/drawing/2017/decorative" val="1"/>
              </a:ext>
            </a:extLst>
          </p:cNvPr>
          <p:cNvSpPr/>
          <p:nvPr/>
        </p:nvSpPr>
        <p:spPr>
          <a:xfrm>
            <a:off x="8610598" y="11845376"/>
            <a:ext cx="2153982" cy="46887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C428621F-591E-51C9-5910-F075F6CCB2EA}"/>
              </a:ext>
              <a:ext uri="{C183D7F6-B498-43B3-948B-1728B52AA6E4}">
                <adec:decorative xmlns:adec="http://schemas.microsoft.com/office/drawing/2017/decorative" val="1"/>
              </a:ext>
            </a:extLst>
          </p:cNvPr>
          <p:cNvSpPr>
            <a:spLocks noChangeAspect="1"/>
          </p:cNvSpPr>
          <p:nvPr/>
        </p:nvSpPr>
        <p:spPr>
          <a:xfrm>
            <a:off x="1811025" y="620449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27</a:t>
            </a:r>
          </a:p>
        </p:txBody>
      </p:sp>
      <p:sp>
        <p:nvSpPr>
          <p:cNvPr id="9" name="Oval 8">
            <a:extLst>
              <a:ext uri="{FF2B5EF4-FFF2-40B4-BE49-F238E27FC236}">
                <a16:creationId xmlns:a16="http://schemas.microsoft.com/office/drawing/2014/main" id="{B6C90A14-C27F-D13D-D580-93FD48779AF9}"/>
              </a:ext>
              <a:ext uri="{C183D7F6-B498-43B3-948B-1728B52AA6E4}">
                <adec:decorative xmlns:adec="http://schemas.microsoft.com/office/drawing/2017/decorative" val="1"/>
              </a:ext>
            </a:extLst>
          </p:cNvPr>
          <p:cNvSpPr>
            <a:spLocks noChangeAspect="1"/>
          </p:cNvSpPr>
          <p:nvPr/>
        </p:nvSpPr>
        <p:spPr>
          <a:xfrm>
            <a:off x="9413269" y="1231424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28</a:t>
            </a:r>
          </a:p>
        </p:txBody>
      </p:sp>
      <p:sp>
        <p:nvSpPr>
          <p:cNvPr id="2" name="Date Placeholder 1">
            <a:extLst>
              <a:ext uri="{FF2B5EF4-FFF2-40B4-BE49-F238E27FC236}">
                <a16:creationId xmlns:a16="http://schemas.microsoft.com/office/drawing/2014/main" id="{B6941445-094A-5736-8530-489F66F79A01}"/>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46B9AB64-E433-5CD8-5DE0-5AE60F015BD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25F9872A-3322-D17C-E990-B52790FC851F}"/>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12</a:t>
            </a:fld>
            <a:endParaRPr lang="en-US"/>
          </a:p>
        </p:txBody>
      </p:sp>
    </p:spTree>
    <p:extLst>
      <p:ext uri="{BB962C8B-B14F-4D97-AF65-F5344CB8AC3E}">
        <p14:creationId xmlns:p14="http://schemas.microsoft.com/office/powerpoint/2010/main" val="106388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C9439-72C6-21FC-63B5-C8AC3A4AA0A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79D72C3-BA5A-656A-303B-F7530AA845D3}"/>
              </a:ext>
            </a:extLst>
          </p:cNvPr>
          <p:cNvSpPr>
            <a:spLocks noGrp="1"/>
          </p:cNvSpPr>
          <p:nvPr>
            <p:ph type="title"/>
          </p:nvPr>
        </p:nvSpPr>
        <p:spPr/>
        <p:txBody>
          <a:bodyPr>
            <a:noAutofit/>
          </a:bodyPr>
          <a:lstStyle/>
          <a:p>
            <a:r>
              <a:rPr lang="en-US" dirty="0"/>
              <a:t>Register as a Prospective Supplier </a:t>
            </a:r>
            <a:br>
              <a:rPr lang="en-US" dirty="0"/>
            </a:br>
            <a:r>
              <a:rPr lang="en-US" dirty="0"/>
              <a:t>(Part 12 of 49)</a:t>
            </a:r>
          </a:p>
        </p:txBody>
      </p:sp>
      <p:sp>
        <p:nvSpPr>
          <p:cNvPr id="7" name="TextBox 6">
            <a:extLst>
              <a:ext uri="{FF2B5EF4-FFF2-40B4-BE49-F238E27FC236}">
                <a16:creationId xmlns:a16="http://schemas.microsoft.com/office/drawing/2014/main" id="{3429BC9F-63B7-BAC2-68EF-22471DF45DC0}"/>
              </a:ext>
              <a:ext uri="{C183D7F6-B498-43B3-948B-1728B52AA6E4}">
                <adec:decorative xmlns:adec="http://schemas.microsoft.com/office/drawing/2017/decorative" val="0"/>
              </a:ext>
            </a:extLst>
          </p:cNvPr>
          <p:cNvSpPr txBox="1"/>
          <p:nvPr/>
        </p:nvSpPr>
        <p:spPr>
          <a:xfrm>
            <a:off x="4654087" y="1731435"/>
            <a:ext cx="2924800"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D0F8951E-8508-F590-F64D-339DB1AC93B8}"/>
              </a:ext>
            </a:extLst>
          </p:cNvPr>
          <p:cNvSpPr>
            <a:spLocks noGrp="1"/>
          </p:cNvSpPr>
          <p:nvPr>
            <p:ph type="body" sz="quarter" idx="13"/>
          </p:nvPr>
        </p:nvSpPr>
        <p:spPr/>
        <p:txBody>
          <a:bodyPr>
            <a:normAutofit/>
          </a:bodyPr>
          <a:lstStyle/>
          <a:p>
            <a:pPr marL="742950" indent="-742950">
              <a:buFont typeface="+mj-lt"/>
              <a:buAutoNum type="arabicPeriod" startAt="29"/>
            </a:pPr>
            <a:r>
              <a:rPr lang="en-US" dirty="0"/>
              <a:t>Click </a:t>
            </a:r>
            <a:r>
              <a:rPr lang="en-US" b="1" dirty="0"/>
              <a:t>Continue</a:t>
            </a:r>
            <a:r>
              <a:rPr lang="en-US" dirty="0"/>
              <a:t>.</a:t>
            </a:r>
          </a:p>
          <a:p>
            <a:pPr marL="457200" indent="-457200">
              <a:buFont typeface="Arial" panose="020B0604020202020204" pitchFamily="34" charset="0"/>
              <a:buChar char="•"/>
            </a:pPr>
            <a:endParaRPr lang="en-CA" b="0" i="0" u="none" strike="noStrike" dirty="0">
              <a:solidFill>
                <a:srgbClr val="000000"/>
              </a:solidFill>
              <a:effectLst/>
            </a:endParaRPr>
          </a:p>
        </p:txBody>
      </p:sp>
      <p:pic>
        <p:nvPicPr>
          <p:cNvPr id="13" name="Picture 12">
            <a:extLst>
              <a:ext uri="{FF2B5EF4-FFF2-40B4-BE49-F238E27FC236}">
                <a16:creationId xmlns:a16="http://schemas.microsoft.com/office/drawing/2014/main" id="{3A9BE157-A787-55B1-F1CD-0A54DAF3B62B}"/>
              </a:ext>
              <a:ext uri="{C183D7F6-B498-43B3-948B-1728B52AA6E4}">
                <adec:decorative xmlns:adec="http://schemas.microsoft.com/office/drawing/2017/decorative" val="1"/>
              </a:ext>
            </a:extLst>
          </p:cNvPr>
          <p:cNvPicPr>
            <a:picLocks/>
          </p:cNvPicPr>
          <p:nvPr/>
        </p:nvPicPr>
        <p:blipFill>
          <a:blip r:embed="rId3"/>
          <a:stretch>
            <a:fillRect/>
          </a:stretch>
        </p:blipFill>
        <p:spPr>
          <a:xfrm>
            <a:off x="1066799" y="3571662"/>
            <a:ext cx="10058400" cy="3657600"/>
          </a:xfrm>
          <a:prstGeom prst="rect">
            <a:avLst/>
          </a:prstGeom>
          <a:ln w="12700">
            <a:solidFill>
              <a:schemeClr val="tx1"/>
            </a:solidFill>
          </a:ln>
        </p:spPr>
      </p:pic>
      <p:sp>
        <p:nvSpPr>
          <p:cNvPr id="8" name="Text Placeholder 7">
            <a:extLst>
              <a:ext uri="{FF2B5EF4-FFF2-40B4-BE49-F238E27FC236}">
                <a16:creationId xmlns:a16="http://schemas.microsoft.com/office/drawing/2014/main" id="{47BA0C78-0933-5E28-5C59-CE32F4DC07BB}"/>
              </a:ext>
            </a:extLst>
          </p:cNvPr>
          <p:cNvSpPr>
            <a:spLocks noGrp="1"/>
          </p:cNvSpPr>
          <p:nvPr>
            <p:ph type="body" sz="quarter" idx="14"/>
          </p:nvPr>
        </p:nvSpPr>
        <p:spPr/>
        <p:txBody>
          <a:bodyPr/>
          <a:lstStyle/>
          <a:p>
            <a:pPr marL="742950" indent="-742950">
              <a:buFont typeface="+mj-lt"/>
              <a:buAutoNum type="arabicPeriod" startAt="30"/>
            </a:pPr>
            <a:r>
              <a:rPr lang="en-CA" dirty="0">
                <a:solidFill>
                  <a:srgbClr val="242424"/>
                </a:solidFill>
              </a:rPr>
              <a:t>Enter your </a:t>
            </a:r>
            <a:r>
              <a:rPr lang="en-CA" b="1" dirty="0">
                <a:solidFill>
                  <a:srgbClr val="242424"/>
                </a:solidFill>
              </a:rPr>
              <a:t>Password</a:t>
            </a:r>
            <a:r>
              <a:rPr lang="en-CA" dirty="0">
                <a:solidFill>
                  <a:srgbClr val="242424"/>
                </a:solidFill>
              </a:rPr>
              <a:t>.</a:t>
            </a:r>
          </a:p>
          <a:p>
            <a:pPr marL="742950" indent="-742950">
              <a:buFont typeface="+mj-lt"/>
              <a:buAutoNum type="arabicPeriod" startAt="30"/>
            </a:pPr>
            <a:r>
              <a:rPr lang="en-CA" dirty="0">
                <a:solidFill>
                  <a:srgbClr val="242424"/>
                </a:solidFill>
              </a:rPr>
              <a:t>Click </a:t>
            </a:r>
            <a:r>
              <a:rPr lang="en-CA" b="1" dirty="0">
                <a:solidFill>
                  <a:srgbClr val="242424"/>
                </a:solidFill>
              </a:rPr>
              <a:t>Login</a:t>
            </a:r>
            <a:r>
              <a:rPr lang="en-CA" dirty="0">
                <a:solidFill>
                  <a:srgbClr val="242424"/>
                </a:solidFill>
              </a:rPr>
              <a:t>. </a:t>
            </a:r>
          </a:p>
          <a:p>
            <a:endParaRPr lang="en-US" dirty="0"/>
          </a:p>
        </p:txBody>
      </p:sp>
      <p:pic>
        <p:nvPicPr>
          <p:cNvPr id="14" name="Picture 13">
            <a:extLst>
              <a:ext uri="{FF2B5EF4-FFF2-40B4-BE49-F238E27FC236}">
                <a16:creationId xmlns:a16="http://schemas.microsoft.com/office/drawing/2014/main" id="{CD6C5F26-0A94-961A-AA35-190BF07E8B20}"/>
              </a:ext>
              <a:ext uri="{C183D7F6-B498-43B3-948B-1728B52AA6E4}">
                <adec:decorative xmlns:adec="http://schemas.microsoft.com/office/drawing/2017/decorative" val="1"/>
              </a:ext>
            </a:extLst>
          </p:cNvPr>
          <p:cNvPicPr>
            <a:picLocks/>
          </p:cNvPicPr>
          <p:nvPr/>
        </p:nvPicPr>
        <p:blipFill>
          <a:blip r:embed="rId4"/>
          <a:stretch>
            <a:fillRect/>
          </a:stretch>
        </p:blipFill>
        <p:spPr>
          <a:xfrm>
            <a:off x="1981199" y="10598487"/>
            <a:ext cx="8229600" cy="4572000"/>
          </a:xfrm>
          <a:prstGeom prst="rect">
            <a:avLst/>
          </a:prstGeom>
          <a:ln w="12700">
            <a:solidFill>
              <a:schemeClr val="tx1"/>
            </a:solidFill>
          </a:ln>
        </p:spPr>
      </p:pic>
      <p:sp>
        <p:nvSpPr>
          <p:cNvPr id="15" name="Rectangle 14">
            <a:extLst>
              <a:ext uri="{FF2B5EF4-FFF2-40B4-BE49-F238E27FC236}">
                <a16:creationId xmlns:a16="http://schemas.microsoft.com/office/drawing/2014/main" id="{7E5E85A5-0CCB-5C03-C004-829A02E52E0C}"/>
              </a:ext>
              <a:ext uri="{C183D7F6-B498-43B3-948B-1728B52AA6E4}">
                <adec:decorative xmlns:adec="http://schemas.microsoft.com/office/drawing/2017/decorative" val="1"/>
              </a:ext>
            </a:extLst>
          </p:cNvPr>
          <p:cNvSpPr/>
          <p:nvPr/>
        </p:nvSpPr>
        <p:spPr>
          <a:xfrm>
            <a:off x="7933000" y="5988908"/>
            <a:ext cx="2552120" cy="101314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B87A4-8E15-24FB-6082-7202C3F197AD}"/>
              </a:ext>
              <a:ext uri="{C183D7F6-B498-43B3-948B-1728B52AA6E4}">
                <adec:decorative xmlns:adec="http://schemas.microsoft.com/office/drawing/2017/decorative" val="1"/>
              </a:ext>
            </a:extLst>
          </p:cNvPr>
          <p:cNvSpPr/>
          <p:nvPr/>
        </p:nvSpPr>
        <p:spPr>
          <a:xfrm>
            <a:off x="2473621" y="13264043"/>
            <a:ext cx="7525144" cy="72184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F8E759E-A482-BA48-E43C-7429096EF908}"/>
              </a:ext>
              <a:ext uri="{C183D7F6-B498-43B3-948B-1728B52AA6E4}">
                <adec:decorative xmlns:adec="http://schemas.microsoft.com/office/drawing/2017/decorative" val="1"/>
              </a:ext>
            </a:extLst>
          </p:cNvPr>
          <p:cNvSpPr/>
          <p:nvPr/>
        </p:nvSpPr>
        <p:spPr>
          <a:xfrm>
            <a:off x="2457053" y="14310359"/>
            <a:ext cx="7541711" cy="60915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8373EBF-BF6D-F02B-4F1D-5B0C4D4814C4}"/>
              </a:ext>
              <a:ext uri="{C183D7F6-B498-43B3-948B-1728B52AA6E4}">
                <adec:decorative xmlns:adec="http://schemas.microsoft.com/office/drawing/2017/decorative" val="1"/>
              </a:ext>
            </a:extLst>
          </p:cNvPr>
          <p:cNvSpPr>
            <a:spLocks noChangeAspect="1"/>
          </p:cNvSpPr>
          <p:nvPr/>
        </p:nvSpPr>
        <p:spPr>
          <a:xfrm>
            <a:off x="9998764" y="1334029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30</a:t>
            </a:r>
          </a:p>
        </p:txBody>
      </p:sp>
      <p:sp>
        <p:nvSpPr>
          <p:cNvPr id="18" name="Oval 17">
            <a:extLst>
              <a:ext uri="{FF2B5EF4-FFF2-40B4-BE49-F238E27FC236}">
                <a16:creationId xmlns:a16="http://schemas.microsoft.com/office/drawing/2014/main" id="{256B2380-C50E-E0CE-B215-90FB00BB44DC}"/>
              </a:ext>
              <a:ext uri="{C183D7F6-B498-43B3-948B-1728B52AA6E4}">
                <adec:decorative xmlns:adec="http://schemas.microsoft.com/office/drawing/2017/decorative" val="1"/>
              </a:ext>
            </a:extLst>
          </p:cNvPr>
          <p:cNvSpPr>
            <a:spLocks noChangeAspect="1"/>
          </p:cNvSpPr>
          <p:nvPr/>
        </p:nvSpPr>
        <p:spPr>
          <a:xfrm>
            <a:off x="10005001" y="1434061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31</a:t>
            </a:r>
          </a:p>
        </p:txBody>
      </p:sp>
      <p:sp>
        <p:nvSpPr>
          <p:cNvPr id="2" name="Date Placeholder 1">
            <a:extLst>
              <a:ext uri="{FF2B5EF4-FFF2-40B4-BE49-F238E27FC236}">
                <a16:creationId xmlns:a16="http://schemas.microsoft.com/office/drawing/2014/main" id="{D9699DB1-6BA4-54B7-A936-B4034074328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033E1699-89E6-61CC-A5D9-EFD67600CB0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DF1ABCC0-6AF7-1215-9C8A-C251FE535975}"/>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13</a:t>
            </a:fld>
            <a:endParaRPr lang="en-US"/>
          </a:p>
        </p:txBody>
      </p:sp>
    </p:spTree>
    <p:extLst>
      <p:ext uri="{BB962C8B-B14F-4D97-AF65-F5344CB8AC3E}">
        <p14:creationId xmlns:p14="http://schemas.microsoft.com/office/powerpoint/2010/main" val="2780377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25991-EF01-6824-DDC9-DEE58B6057D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884A4A7-63FE-D53A-C589-112AEFA7428B}"/>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13 </a:t>
            </a:r>
            <a:r>
              <a:rPr lang="en-US"/>
              <a:t>of </a:t>
            </a:r>
            <a:r>
              <a:rPr lang="en-US" dirty="0"/>
              <a:t>49</a:t>
            </a:r>
            <a:r>
              <a:rPr lang="en-US"/>
              <a:t>)</a:t>
            </a:r>
          </a:p>
        </p:txBody>
      </p:sp>
      <p:sp>
        <p:nvSpPr>
          <p:cNvPr id="7" name="TextBox 6">
            <a:extLst>
              <a:ext uri="{FF2B5EF4-FFF2-40B4-BE49-F238E27FC236}">
                <a16:creationId xmlns:a16="http://schemas.microsoft.com/office/drawing/2014/main" id="{6F08F0C3-5FF9-376D-727E-CAE88A983031}"/>
              </a:ext>
              <a:ext uri="{C183D7F6-B498-43B3-948B-1728B52AA6E4}">
                <adec:decorative xmlns:adec="http://schemas.microsoft.com/office/drawing/2017/decorative" val="0"/>
              </a:ext>
            </a:extLst>
          </p:cNvPr>
          <p:cNvSpPr txBox="1"/>
          <p:nvPr/>
        </p:nvSpPr>
        <p:spPr>
          <a:xfrm>
            <a:off x="4599507" y="1717828"/>
            <a:ext cx="2924800"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B13E031A-5F2B-0E28-A5BE-CC07DA62DDF9}"/>
              </a:ext>
            </a:extLst>
          </p:cNvPr>
          <p:cNvSpPr>
            <a:spLocks noGrp="1"/>
          </p:cNvSpPr>
          <p:nvPr>
            <p:ph type="body" sz="quarter" idx="13"/>
          </p:nvPr>
        </p:nvSpPr>
        <p:spPr/>
        <p:txBody>
          <a:bodyPr>
            <a:normAutofit/>
          </a:bodyPr>
          <a:lstStyle/>
          <a:p>
            <a:pPr marL="742950" indent="-742950">
              <a:buFont typeface="+mj-lt"/>
              <a:buAutoNum type="arabicPeriod" startAt="32"/>
            </a:pPr>
            <a:r>
              <a:rPr lang="en-US" dirty="0"/>
              <a:t>Select </a:t>
            </a:r>
            <a:r>
              <a:rPr lang="en-US" b="1" dirty="0"/>
              <a:t>a method to receive </a:t>
            </a:r>
            <a:r>
              <a:rPr lang="en-US" dirty="0"/>
              <a:t>a </a:t>
            </a:r>
            <a:r>
              <a:rPr lang="en-US" b="1" dirty="0"/>
              <a:t>One-Time Code</a:t>
            </a:r>
            <a:r>
              <a:rPr lang="en-US" dirty="0"/>
              <a:t>. </a:t>
            </a:r>
          </a:p>
          <a:p>
            <a:pPr marL="742950" marR="0" lvl="0" indent="0" algn="l" defTabSz="1219170" rtl="0" eaLnBrk="1" fontAlgn="auto" latinLnBrk="0" hangingPunct="1">
              <a:lnSpc>
                <a:spcPct val="90000"/>
              </a:lnSpc>
              <a:spcBef>
                <a:spcPts val="1333"/>
              </a:spcBef>
              <a:spcAft>
                <a:spcPts val="0"/>
              </a:spcAft>
              <a:buClrTx/>
              <a:buSzTx/>
              <a:buFont typeface="+mj-lt"/>
              <a:buNone/>
              <a:tabLst/>
              <a:defRPr/>
            </a:pPr>
            <a:r>
              <a:rPr lang="en-US" sz="2800" b="1" dirty="0"/>
              <a:t>Note</a:t>
            </a:r>
            <a:r>
              <a:rPr lang="en-US" sz="2800" dirty="0"/>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Only one method can be selected to receive the code.</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Follow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Steps 33 – 37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selecting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Send to Email Address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Record</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Skip to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Steps 38 - 42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selecting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a Mobile Authenticator Application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skip to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Steps 4</a:t>
            </a:r>
            <a:r>
              <a:rPr lang="en-US" sz="2800" i="1" dirty="0">
                <a:solidFill>
                  <a:prstClr val="black"/>
                </a:solidFill>
              </a:rPr>
              <a:t>3</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lang="en-US" sz="2800" i="1" dirty="0">
                <a:solidFill>
                  <a:prstClr val="black"/>
                </a:solidFill>
              </a:rPr>
              <a:t>50</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selecting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a Mobile Phone Number</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Once completed, skip to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2800" i="1" dirty="0">
                <a:solidFill>
                  <a:prstClr val="black"/>
                </a:solidFill>
              </a:rPr>
              <a:t>51</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742950"/>
            <a:r>
              <a:rPr lang="en-US" sz="2800" dirty="0"/>
              <a:t> </a:t>
            </a:r>
          </a:p>
        </p:txBody>
      </p:sp>
      <p:pic>
        <p:nvPicPr>
          <p:cNvPr id="9" name="Picture 8">
            <a:extLst>
              <a:ext uri="{FF2B5EF4-FFF2-40B4-BE49-F238E27FC236}">
                <a16:creationId xmlns:a16="http://schemas.microsoft.com/office/drawing/2014/main" id="{855C2B00-CA0F-4483-B451-78A8C6BDC5A3}"/>
              </a:ext>
              <a:ext uri="{C183D7F6-B498-43B3-948B-1728B52AA6E4}">
                <adec:decorative xmlns:adec="http://schemas.microsoft.com/office/drawing/2017/decorative" val="1"/>
              </a:ext>
            </a:extLst>
          </p:cNvPr>
          <p:cNvPicPr>
            <a:picLocks/>
          </p:cNvPicPr>
          <p:nvPr/>
        </p:nvPicPr>
        <p:blipFill>
          <a:blip r:embed="rId3"/>
          <a:srcRect t="-1" r="299" b="28345"/>
          <a:stretch>
            <a:fillRect/>
          </a:stretch>
        </p:blipFill>
        <p:spPr>
          <a:xfrm>
            <a:off x="1066800" y="6552382"/>
            <a:ext cx="10058400" cy="5486400"/>
          </a:xfrm>
          <a:prstGeom prst="rect">
            <a:avLst/>
          </a:prstGeom>
          <a:ln w="12700">
            <a:solidFill>
              <a:srgbClr val="242424"/>
            </a:solidFill>
          </a:ln>
        </p:spPr>
      </p:pic>
      <p:sp>
        <p:nvSpPr>
          <p:cNvPr id="13" name="Rectangle 12">
            <a:extLst>
              <a:ext uri="{FF2B5EF4-FFF2-40B4-BE49-F238E27FC236}">
                <a16:creationId xmlns:a16="http://schemas.microsoft.com/office/drawing/2014/main" id="{CD62DE80-A3EE-7076-00FD-7E51B9BC383B}"/>
              </a:ext>
              <a:ext uri="{C183D7F6-B498-43B3-948B-1728B52AA6E4}">
                <adec:decorative xmlns:adec="http://schemas.microsoft.com/office/drawing/2017/decorative" val="1"/>
              </a:ext>
            </a:extLst>
          </p:cNvPr>
          <p:cNvSpPr/>
          <p:nvPr/>
        </p:nvSpPr>
        <p:spPr>
          <a:xfrm>
            <a:off x="1444931" y="9393816"/>
            <a:ext cx="8537267" cy="220635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BFD049B8-EE9F-DE58-CBFF-F7AFE3FBF896}"/>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7D4130B3-97C9-389C-CB33-2B41305587D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085D17A3-14C8-C440-F66F-CA3B7CA4495F}"/>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14</a:t>
            </a:fld>
            <a:endParaRPr lang="en-US"/>
          </a:p>
        </p:txBody>
      </p:sp>
    </p:spTree>
    <p:extLst>
      <p:ext uri="{BB962C8B-B14F-4D97-AF65-F5344CB8AC3E}">
        <p14:creationId xmlns:p14="http://schemas.microsoft.com/office/powerpoint/2010/main" val="2254557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919B5-2328-29E5-6C65-EBD408C08AF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5B06F52-C6E7-4484-6A99-480E4633F5EC}"/>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14 </a:t>
            </a:r>
            <a:r>
              <a:rPr lang="en-US"/>
              <a:t>of </a:t>
            </a:r>
            <a:r>
              <a:rPr lang="en-US" dirty="0"/>
              <a:t>49</a:t>
            </a:r>
            <a:r>
              <a:rPr lang="en-US"/>
              <a:t>)</a:t>
            </a:r>
          </a:p>
        </p:txBody>
      </p:sp>
      <p:sp>
        <p:nvSpPr>
          <p:cNvPr id="7" name="TextBox 6">
            <a:extLst>
              <a:ext uri="{FF2B5EF4-FFF2-40B4-BE49-F238E27FC236}">
                <a16:creationId xmlns:a16="http://schemas.microsoft.com/office/drawing/2014/main" id="{5D964202-5E23-FBDE-2E8F-AD68302FC56A}"/>
              </a:ext>
              <a:ext uri="{C183D7F6-B498-43B3-948B-1728B52AA6E4}">
                <adec:decorative xmlns:adec="http://schemas.microsoft.com/office/drawing/2017/decorative" val="0"/>
              </a:ext>
            </a:extLst>
          </p:cNvPr>
          <p:cNvSpPr txBox="1"/>
          <p:nvPr/>
        </p:nvSpPr>
        <p:spPr>
          <a:xfrm>
            <a:off x="4572231" y="1717828"/>
            <a:ext cx="2952076"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DE0D530F-BC1B-783E-15C5-A4E9C88E0EC5}"/>
              </a:ext>
            </a:extLst>
          </p:cNvPr>
          <p:cNvSpPr>
            <a:spLocks noGrp="1"/>
          </p:cNvSpPr>
          <p:nvPr>
            <p:ph type="body" sz="quarter" idx="13"/>
          </p:nvPr>
        </p:nvSpPr>
        <p:spPr/>
        <p:txBody>
          <a:bodyPr>
            <a:normAutofit/>
          </a:bodyPr>
          <a:lstStyle/>
          <a:p>
            <a:pPr marL="742950" indent="-742950">
              <a:buFont typeface="+mj-lt"/>
              <a:buAutoNum type="arabicPeriod" startAt="33"/>
            </a:pPr>
            <a:r>
              <a:rPr lang="en-US" dirty="0"/>
              <a:t>Select </a:t>
            </a:r>
            <a:r>
              <a:rPr lang="en-US" b="1" dirty="0"/>
              <a:t>Send to Email Address on Record</a:t>
            </a:r>
            <a:r>
              <a:rPr lang="en-US" dirty="0"/>
              <a:t>.</a:t>
            </a:r>
          </a:p>
          <a:p>
            <a:pPr marL="742950" indent="-742950">
              <a:buFont typeface="+mj-lt"/>
              <a:buAutoNum type="arabicPeriod" startAt="33"/>
            </a:pPr>
            <a:r>
              <a:rPr lang="en-US" dirty="0"/>
              <a:t>Click </a:t>
            </a:r>
            <a:r>
              <a:rPr lang="en-US" b="1" dirty="0"/>
              <a:t>Login</a:t>
            </a:r>
            <a:r>
              <a:rPr lang="en-US" dirty="0"/>
              <a:t>.</a:t>
            </a:r>
          </a:p>
        </p:txBody>
      </p:sp>
      <p:pic>
        <p:nvPicPr>
          <p:cNvPr id="8" name="Picture 7">
            <a:extLst>
              <a:ext uri="{FF2B5EF4-FFF2-40B4-BE49-F238E27FC236}">
                <a16:creationId xmlns:a16="http://schemas.microsoft.com/office/drawing/2014/main" id="{13F701CF-F8F0-4D95-F59D-C70EF1CDE9CE}"/>
              </a:ext>
              <a:ext uri="{C183D7F6-B498-43B3-948B-1728B52AA6E4}">
                <adec:decorative xmlns:adec="http://schemas.microsoft.com/office/drawing/2017/decorative" val="1"/>
              </a:ext>
            </a:extLst>
          </p:cNvPr>
          <p:cNvPicPr>
            <a:picLocks/>
          </p:cNvPicPr>
          <p:nvPr/>
        </p:nvPicPr>
        <p:blipFill>
          <a:blip r:embed="rId3"/>
          <a:stretch>
            <a:fillRect/>
          </a:stretch>
        </p:blipFill>
        <p:spPr>
          <a:xfrm>
            <a:off x="1066800" y="5096014"/>
            <a:ext cx="10058400" cy="7315200"/>
          </a:xfrm>
          <a:prstGeom prst="rect">
            <a:avLst/>
          </a:prstGeom>
          <a:ln w="12700">
            <a:solidFill>
              <a:schemeClr val="tx1"/>
            </a:solidFill>
          </a:ln>
        </p:spPr>
      </p:pic>
      <p:sp>
        <p:nvSpPr>
          <p:cNvPr id="15" name="Rectangle 14">
            <a:extLst>
              <a:ext uri="{FF2B5EF4-FFF2-40B4-BE49-F238E27FC236}">
                <a16:creationId xmlns:a16="http://schemas.microsoft.com/office/drawing/2014/main" id="{7CAB5311-0B1E-B4A5-51C1-FAA7921450BB}"/>
              </a:ext>
              <a:ext uri="{C183D7F6-B498-43B3-948B-1728B52AA6E4}">
                <adec:decorative xmlns:adec="http://schemas.microsoft.com/office/drawing/2017/decorative" val="1"/>
              </a:ext>
            </a:extLst>
          </p:cNvPr>
          <p:cNvSpPr/>
          <p:nvPr/>
        </p:nvSpPr>
        <p:spPr>
          <a:xfrm>
            <a:off x="1569787" y="10414363"/>
            <a:ext cx="8956964" cy="73531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7B10B19-CD9E-8A08-E736-E04481AB19AA}"/>
              </a:ext>
              <a:ext uri="{C183D7F6-B498-43B3-948B-1728B52AA6E4}">
                <adec:decorative xmlns:adec="http://schemas.microsoft.com/office/drawing/2017/decorative" val="1"/>
              </a:ext>
            </a:extLst>
          </p:cNvPr>
          <p:cNvSpPr/>
          <p:nvPr/>
        </p:nvSpPr>
        <p:spPr>
          <a:xfrm>
            <a:off x="1421861" y="7853680"/>
            <a:ext cx="4976236" cy="54864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63631DE2-A3E0-C23F-609A-05C15DEF05E9}"/>
              </a:ext>
              <a:ext uri="{C183D7F6-B498-43B3-948B-1728B52AA6E4}">
                <adec:decorative xmlns:adec="http://schemas.microsoft.com/office/drawing/2017/decorative" val="1"/>
              </a:ext>
            </a:extLst>
          </p:cNvPr>
          <p:cNvSpPr>
            <a:spLocks noChangeAspect="1"/>
          </p:cNvSpPr>
          <p:nvPr/>
        </p:nvSpPr>
        <p:spPr>
          <a:xfrm>
            <a:off x="10526751" y="1049431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34</a:t>
            </a:r>
          </a:p>
        </p:txBody>
      </p:sp>
      <p:sp>
        <p:nvSpPr>
          <p:cNvPr id="23" name="Oval 22">
            <a:extLst>
              <a:ext uri="{FF2B5EF4-FFF2-40B4-BE49-F238E27FC236}">
                <a16:creationId xmlns:a16="http://schemas.microsoft.com/office/drawing/2014/main" id="{42749B3C-C6A6-A5F6-CFEF-6828878D9F83}"/>
              </a:ext>
              <a:ext uri="{C183D7F6-B498-43B3-948B-1728B52AA6E4}">
                <adec:decorative xmlns:adec="http://schemas.microsoft.com/office/drawing/2017/decorative" val="1"/>
              </a:ext>
            </a:extLst>
          </p:cNvPr>
          <p:cNvSpPr>
            <a:spLocks noChangeAspect="1"/>
          </p:cNvSpPr>
          <p:nvPr/>
        </p:nvSpPr>
        <p:spPr>
          <a:xfrm>
            <a:off x="6398097" y="786774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33</a:t>
            </a:r>
          </a:p>
        </p:txBody>
      </p:sp>
      <p:sp>
        <p:nvSpPr>
          <p:cNvPr id="3" name="Footer Placeholder 2">
            <a:extLst>
              <a:ext uri="{FF2B5EF4-FFF2-40B4-BE49-F238E27FC236}">
                <a16:creationId xmlns:a16="http://schemas.microsoft.com/office/drawing/2014/main" id="{B1971D34-EB2E-ED3C-5CFD-6119DF63D6A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2" name="Date Placeholder 1">
            <a:extLst>
              <a:ext uri="{FF2B5EF4-FFF2-40B4-BE49-F238E27FC236}">
                <a16:creationId xmlns:a16="http://schemas.microsoft.com/office/drawing/2014/main" id="{C4BF102E-6FCA-53AC-F65C-344F3FA18B8F}"/>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4" name="Slide Number Placeholder 3">
            <a:extLst>
              <a:ext uri="{FF2B5EF4-FFF2-40B4-BE49-F238E27FC236}">
                <a16:creationId xmlns:a16="http://schemas.microsoft.com/office/drawing/2014/main" id="{E192CFEE-9B9A-30F4-5B77-C36196993CA0}"/>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15</a:t>
            </a:fld>
            <a:endParaRPr lang="en-US"/>
          </a:p>
        </p:txBody>
      </p:sp>
    </p:spTree>
    <p:extLst>
      <p:ext uri="{BB962C8B-B14F-4D97-AF65-F5344CB8AC3E}">
        <p14:creationId xmlns:p14="http://schemas.microsoft.com/office/powerpoint/2010/main" val="3590479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F08C6-A46D-E4EE-A22C-2FB6CA591BF4}"/>
            </a:ext>
          </a:extLst>
        </p:cNvPr>
        <p:cNvGrpSpPr/>
        <p:nvPr/>
      </p:nvGrpSpPr>
      <p:grpSpPr>
        <a:xfrm>
          <a:off x="0" y="0"/>
          <a:ext cx="0" cy="0"/>
          <a:chOff x="0" y="0"/>
          <a:chExt cx="0" cy="0"/>
        </a:xfrm>
      </p:grpSpPr>
      <p:sp>
        <p:nvSpPr>
          <p:cNvPr id="11" name="Title 4">
            <a:extLst>
              <a:ext uri="{FF2B5EF4-FFF2-40B4-BE49-F238E27FC236}">
                <a16:creationId xmlns:a16="http://schemas.microsoft.com/office/drawing/2014/main" id="{8624D811-644B-358B-8C3B-8471F0158B86}"/>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15 </a:t>
            </a:r>
            <a:r>
              <a:rPr lang="en-US"/>
              <a:t>of </a:t>
            </a:r>
            <a:r>
              <a:rPr lang="en-US" dirty="0"/>
              <a:t>49</a:t>
            </a:r>
            <a:r>
              <a:rPr lang="en-US"/>
              <a:t>)</a:t>
            </a:r>
          </a:p>
        </p:txBody>
      </p:sp>
      <p:sp>
        <p:nvSpPr>
          <p:cNvPr id="10" name="TextBox 9">
            <a:extLst>
              <a:ext uri="{FF2B5EF4-FFF2-40B4-BE49-F238E27FC236}">
                <a16:creationId xmlns:a16="http://schemas.microsoft.com/office/drawing/2014/main" id="{4F12291C-E244-AEC1-8A8F-D0EEA98B3A5B}"/>
              </a:ext>
              <a:ext uri="{C183D7F6-B498-43B3-948B-1728B52AA6E4}">
                <adec:decorative xmlns:adec="http://schemas.microsoft.com/office/drawing/2017/decorative" val="0"/>
              </a:ext>
            </a:extLst>
          </p:cNvPr>
          <p:cNvSpPr txBox="1"/>
          <p:nvPr/>
        </p:nvSpPr>
        <p:spPr>
          <a:xfrm>
            <a:off x="4667694" y="1717828"/>
            <a:ext cx="2938438"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8" name="Text Placeholder 7">
            <a:extLst>
              <a:ext uri="{FF2B5EF4-FFF2-40B4-BE49-F238E27FC236}">
                <a16:creationId xmlns:a16="http://schemas.microsoft.com/office/drawing/2014/main" id="{54728057-1A9F-5E10-3567-8D5F90D6ECB7}"/>
              </a:ext>
            </a:extLst>
          </p:cNvPr>
          <p:cNvSpPr>
            <a:spLocks noGrp="1"/>
          </p:cNvSpPr>
          <p:nvPr>
            <p:ph type="body" sz="quarter" idx="13"/>
          </p:nvPr>
        </p:nvSpPr>
        <p:spPr/>
        <p:txBody>
          <a:bodyPr/>
          <a:lstStyle/>
          <a:p>
            <a:pPr marL="742950" indent="-742950">
              <a:buFont typeface="+mj-lt"/>
              <a:buAutoNum type="arabicPeriod" startAt="35"/>
            </a:pPr>
            <a:r>
              <a:rPr lang="en-CA" dirty="0">
                <a:solidFill>
                  <a:srgbClr val="242424"/>
                </a:solidFill>
              </a:rPr>
              <a:t>Receive and make note of the </a:t>
            </a:r>
            <a:r>
              <a:rPr lang="en-CA" b="1" dirty="0">
                <a:solidFill>
                  <a:srgbClr val="242424"/>
                </a:solidFill>
              </a:rPr>
              <a:t>One-Time Code</a:t>
            </a:r>
            <a:r>
              <a:rPr lang="en-CA" dirty="0">
                <a:solidFill>
                  <a:srgbClr val="242424"/>
                </a:solidFill>
              </a:rPr>
              <a:t>.</a:t>
            </a:r>
          </a:p>
          <a:p>
            <a:pPr marL="777240"/>
            <a:r>
              <a:rPr lang="en-CA" sz="2800" b="1" dirty="0">
                <a:solidFill>
                  <a:srgbClr val="242424"/>
                </a:solidFill>
              </a:rPr>
              <a:t>Note: </a:t>
            </a:r>
            <a:r>
              <a:rPr lang="en-CA" sz="2800" dirty="0">
                <a:solidFill>
                  <a:srgbClr val="242424"/>
                </a:solidFill>
              </a:rPr>
              <a:t>The </a:t>
            </a:r>
            <a:r>
              <a:rPr lang="en-CA" sz="2800" i="1" dirty="0">
                <a:solidFill>
                  <a:srgbClr val="242424"/>
                </a:solidFill>
              </a:rPr>
              <a:t>Verification</a:t>
            </a:r>
            <a:r>
              <a:rPr lang="en-CA" sz="2800" dirty="0">
                <a:solidFill>
                  <a:srgbClr val="242424"/>
                </a:solidFill>
              </a:rPr>
              <a:t> </a:t>
            </a:r>
            <a:r>
              <a:rPr lang="en-CA" sz="2800" i="1" dirty="0">
                <a:solidFill>
                  <a:srgbClr val="242424"/>
                </a:solidFill>
              </a:rPr>
              <a:t>Code</a:t>
            </a:r>
            <a:r>
              <a:rPr lang="en-CA" sz="2800" dirty="0">
                <a:solidFill>
                  <a:srgbClr val="242424"/>
                </a:solidFill>
              </a:rPr>
              <a:t> is only valid for 20 minutes. </a:t>
            </a:r>
            <a:endParaRPr lang="en-US" sz="2800" dirty="0"/>
          </a:p>
          <a:p>
            <a:endParaRPr lang="en-US" dirty="0"/>
          </a:p>
        </p:txBody>
      </p:sp>
      <p:pic>
        <p:nvPicPr>
          <p:cNvPr id="5" name="Picture 2">
            <a:extLst>
              <a:ext uri="{FF2B5EF4-FFF2-40B4-BE49-F238E27FC236}">
                <a16:creationId xmlns:a16="http://schemas.microsoft.com/office/drawing/2014/main" id="{85A60617-5422-8DD1-548B-7C187C8F893C}"/>
              </a:ext>
              <a:ext uri="{C183D7F6-B498-43B3-948B-1728B52AA6E4}">
                <adec:decorative xmlns:adec="http://schemas.microsoft.com/office/drawing/2017/decorative" val="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609" y="4468398"/>
            <a:ext cx="10058400" cy="36576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A19AD6E4-52C3-15C1-C087-FCCF4D6C52A8}"/>
              </a:ext>
            </a:extLst>
          </p:cNvPr>
          <p:cNvSpPr>
            <a:spLocks noGrp="1"/>
          </p:cNvSpPr>
          <p:nvPr>
            <p:ph type="body" sz="quarter" idx="14"/>
          </p:nvPr>
        </p:nvSpPr>
        <p:spPr/>
        <p:txBody>
          <a:bodyPr/>
          <a:lstStyle/>
          <a:p>
            <a:pPr marL="742950" indent="-742950">
              <a:buFont typeface="+mj-lt"/>
              <a:buAutoNum type="arabicPeriod" startAt="36"/>
            </a:pPr>
            <a:r>
              <a:rPr lang="en-US" dirty="0"/>
              <a:t>In </a:t>
            </a:r>
            <a:r>
              <a:rPr lang="en-US" b="1" dirty="0"/>
              <a:t>GA@WORK Marketplace</a:t>
            </a:r>
            <a:r>
              <a:rPr lang="en-US" dirty="0"/>
              <a:t>, enter your </a:t>
            </a:r>
            <a:r>
              <a:rPr lang="en-CA" b="1" dirty="0">
                <a:solidFill>
                  <a:srgbClr val="242424"/>
                </a:solidFill>
              </a:rPr>
              <a:t>One-Time Code</a:t>
            </a:r>
            <a:r>
              <a:rPr lang="en-CA" dirty="0">
                <a:solidFill>
                  <a:srgbClr val="242424"/>
                </a:solidFill>
              </a:rPr>
              <a:t>*.</a:t>
            </a:r>
          </a:p>
          <a:p>
            <a:pPr marL="742950" indent="-742950">
              <a:buFont typeface="+mj-lt"/>
              <a:buAutoNum type="arabicPeriod" startAt="36"/>
            </a:pPr>
            <a:r>
              <a:rPr lang="en-CA" dirty="0">
                <a:solidFill>
                  <a:srgbClr val="242424"/>
                </a:solidFill>
              </a:rPr>
              <a:t>Click </a:t>
            </a:r>
            <a:r>
              <a:rPr lang="en-CA" b="1" dirty="0">
                <a:solidFill>
                  <a:srgbClr val="242424"/>
                </a:solidFill>
              </a:rPr>
              <a:t>Submit</a:t>
            </a:r>
            <a:r>
              <a:rPr lang="en-CA" dirty="0">
                <a:solidFill>
                  <a:srgbClr val="242424"/>
                </a:solidFill>
              </a:rPr>
              <a:t>. </a:t>
            </a:r>
          </a:p>
          <a:p>
            <a:pPr marL="777240" marR="0" lvl="0" indent="0" algn="l" defTabSz="1219170" rtl="0" eaLnBrk="1" fontAlgn="auto" latinLnBrk="0" hangingPunct="1">
              <a:lnSpc>
                <a:spcPct val="90000"/>
              </a:lnSpc>
              <a:spcBef>
                <a:spcPts val="1333"/>
              </a:spcBef>
              <a:spcAft>
                <a:spcPts val="0"/>
              </a:spcAft>
              <a:buClrTx/>
              <a:buSzTx/>
              <a:buFont typeface="+mj-lt"/>
              <a:buNone/>
              <a:tabLst/>
              <a:defRPr/>
            </a:pPr>
            <a:r>
              <a:rPr kumimoji="0" lang="en-CA" sz="2800" b="1"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Note</a:t>
            </a:r>
            <a:r>
              <a:rPr kumimoji="0" lang="en-CA" sz="2800"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a:t>
            </a:r>
            <a:r>
              <a:rPr kumimoji="0" lang="en-CA" sz="2800" b="1"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 </a:t>
            </a:r>
            <a:r>
              <a:rPr kumimoji="0" lang="en-CA" sz="2800" b="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Skip to </a:t>
            </a:r>
            <a:r>
              <a:rPr kumimoji="0" lang="en-CA" sz="2800" b="0" i="1"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Step </a:t>
            </a:r>
            <a:r>
              <a:rPr lang="en-CA" sz="2800" i="1" dirty="0">
                <a:solidFill>
                  <a:srgbClr val="242424"/>
                </a:solidFill>
              </a:rPr>
              <a:t>51</a:t>
            </a:r>
            <a:r>
              <a:rPr kumimoji="0" lang="en-CA" sz="2800" b="0" i="1"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 </a:t>
            </a:r>
            <a:r>
              <a:rPr kumimoji="0" lang="en-CA" sz="2800" b="0"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to continue.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pic>
        <p:nvPicPr>
          <p:cNvPr id="7" name="Picture 6">
            <a:extLst>
              <a:ext uri="{FF2B5EF4-FFF2-40B4-BE49-F238E27FC236}">
                <a16:creationId xmlns:a16="http://schemas.microsoft.com/office/drawing/2014/main" id="{C33047A2-6146-BFCA-C842-68675EF5CE39}"/>
              </a:ext>
              <a:ext uri="{C183D7F6-B498-43B3-948B-1728B52AA6E4}">
                <adec:decorative xmlns:adec="http://schemas.microsoft.com/office/drawing/2017/decorative" val="1"/>
              </a:ext>
            </a:extLst>
          </p:cNvPr>
          <p:cNvPicPr>
            <a:picLocks/>
          </p:cNvPicPr>
          <p:nvPr/>
        </p:nvPicPr>
        <p:blipFill>
          <a:blip r:embed="rId3"/>
          <a:srcRect l="2139" t="4270" r="-1452" b="20505"/>
          <a:stretch>
            <a:fillRect/>
          </a:stretch>
        </p:blipFill>
        <p:spPr>
          <a:xfrm>
            <a:off x="2594918" y="11714212"/>
            <a:ext cx="7315200" cy="3657600"/>
          </a:xfrm>
          <a:prstGeom prst="rect">
            <a:avLst/>
          </a:prstGeom>
          <a:ln w="12700">
            <a:solidFill>
              <a:srgbClr val="242424"/>
            </a:solidFill>
          </a:ln>
        </p:spPr>
      </p:pic>
      <p:sp>
        <p:nvSpPr>
          <p:cNvPr id="6" name="Rectangle 5">
            <a:extLst>
              <a:ext uri="{FF2B5EF4-FFF2-40B4-BE49-F238E27FC236}">
                <a16:creationId xmlns:a16="http://schemas.microsoft.com/office/drawing/2014/main" id="{DE797ABC-D318-5DDB-452F-827B5405E60F}"/>
              </a:ext>
              <a:ext uri="{C183D7F6-B498-43B3-948B-1728B52AA6E4}">
                <adec:decorative xmlns:adec="http://schemas.microsoft.com/office/drawing/2017/decorative" val="1"/>
              </a:ext>
            </a:extLst>
          </p:cNvPr>
          <p:cNvSpPr/>
          <p:nvPr/>
        </p:nvSpPr>
        <p:spPr>
          <a:xfrm>
            <a:off x="2036187" y="6503754"/>
            <a:ext cx="1477109" cy="42038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CA6C62D-076D-4087-1202-A289780174D7}"/>
              </a:ext>
              <a:ext uri="{C183D7F6-B498-43B3-948B-1728B52AA6E4}">
                <adec:decorative xmlns:adec="http://schemas.microsoft.com/office/drawing/2017/decorative" val="1"/>
              </a:ext>
            </a:extLst>
          </p:cNvPr>
          <p:cNvSpPr/>
          <p:nvPr/>
        </p:nvSpPr>
        <p:spPr>
          <a:xfrm>
            <a:off x="2842845" y="14009909"/>
            <a:ext cx="6522038" cy="53874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E2C96DF4-53C3-4C00-9238-F1340625F532}"/>
              </a:ext>
              <a:ext uri="{C183D7F6-B498-43B3-948B-1728B52AA6E4}">
                <adec:decorative xmlns:adec="http://schemas.microsoft.com/office/drawing/2017/decorative" val="1"/>
              </a:ext>
            </a:extLst>
          </p:cNvPr>
          <p:cNvSpPr/>
          <p:nvPr/>
        </p:nvSpPr>
        <p:spPr>
          <a:xfrm>
            <a:off x="2842844" y="14807551"/>
            <a:ext cx="6525443" cy="53874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7FFBD5F7-685B-BC10-8252-4963956D2539}"/>
              </a:ext>
              <a:ext uri="{C183D7F6-B498-43B3-948B-1728B52AA6E4}">
                <adec:decorative xmlns:adec="http://schemas.microsoft.com/office/drawing/2017/decorative" val="1"/>
              </a:ext>
            </a:extLst>
          </p:cNvPr>
          <p:cNvSpPr>
            <a:spLocks noChangeAspect="1"/>
          </p:cNvSpPr>
          <p:nvPr/>
        </p:nvSpPr>
        <p:spPr>
          <a:xfrm>
            <a:off x="9361478" y="1401234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36</a:t>
            </a:r>
          </a:p>
        </p:txBody>
      </p:sp>
      <p:sp>
        <p:nvSpPr>
          <p:cNvPr id="20" name="Oval 19">
            <a:extLst>
              <a:ext uri="{FF2B5EF4-FFF2-40B4-BE49-F238E27FC236}">
                <a16:creationId xmlns:a16="http://schemas.microsoft.com/office/drawing/2014/main" id="{0129AB08-FEC3-50EA-0844-C12289D7FF97}"/>
              </a:ext>
              <a:ext uri="{C183D7F6-B498-43B3-948B-1728B52AA6E4}">
                <adec:decorative xmlns:adec="http://schemas.microsoft.com/office/drawing/2017/decorative" val="1"/>
              </a:ext>
            </a:extLst>
          </p:cNvPr>
          <p:cNvSpPr>
            <a:spLocks noChangeAspect="1"/>
          </p:cNvSpPr>
          <p:nvPr/>
        </p:nvSpPr>
        <p:spPr>
          <a:xfrm>
            <a:off x="9364883" y="1478158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37</a:t>
            </a:r>
          </a:p>
        </p:txBody>
      </p:sp>
      <p:sp>
        <p:nvSpPr>
          <p:cNvPr id="3" name="Footer Placeholder 2">
            <a:extLst>
              <a:ext uri="{FF2B5EF4-FFF2-40B4-BE49-F238E27FC236}">
                <a16:creationId xmlns:a16="http://schemas.microsoft.com/office/drawing/2014/main" id="{517E05C6-9238-33E1-3E15-8DE157C3A28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2" name="Date Placeholder 1">
            <a:extLst>
              <a:ext uri="{FF2B5EF4-FFF2-40B4-BE49-F238E27FC236}">
                <a16:creationId xmlns:a16="http://schemas.microsoft.com/office/drawing/2014/main" id="{32C2040F-08FE-7F79-6B3E-426FABFA32E3}"/>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4" name="Slide Number Placeholder 3">
            <a:extLst>
              <a:ext uri="{FF2B5EF4-FFF2-40B4-BE49-F238E27FC236}">
                <a16:creationId xmlns:a16="http://schemas.microsoft.com/office/drawing/2014/main" id="{FDB5D1F2-E1E5-FFBC-E853-D56B9C4CD510}"/>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16</a:t>
            </a:fld>
            <a:endParaRPr lang="en-US"/>
          </a:p>
        </p:txBody>
      </p:sp>
    </p:spTree>
    <p:extLst>
      <p:ext uri="{BB962C8B-B14F-4D97-AF65-F5344CB8AC3E}">
        <p14:creationId xmlns:p14="http://schemas.microsoft.com/office/powerpoint/2010/main" val="526625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C7C02B90-3494-D3D2-70BC-28859BAD34C9}"/>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16 </a:t>
            </a:r>
            <a:r>
              <a:rPr lang="en-US"/>
              <a:t>of </a:t>
            </a:r>
            <a:r>
              <a:rPr lang="en-US" dirty="0"/>
              <a:t>49</a:t>
            </a:r>
            <a:r>
              <a:rPr lang="en-US"/>
              <a:t>)</a:t>
            </a:r>
          </a:p>
        </p:txBody>
      </p:sp>
      <p:sp>
        <p:nvSpPr>
          <p:cNvPr id="10" name="TextBox 9">
            <a:extLst>
              <a:ext uri="{FF2B5EF4-FFF2-40B4-BE49-F238E27FC236}">
                <a16:creationId xmlns:a16="http://schemas.microsoft.com/office/drawing/2014/main" id="{33B69F9C-D0E2-23D5-29DD-AFEAA4BEA27F}"/>
              </a:ext>
              <a:ext uri="{C183D7F6-B498-43B3-948B-1728B52AA6E4}">
                <adec:decorative xmlns:adec="http://schemas.microsoft.com/office/drawing/2017/decorative" val="0"/>
              </a:ext>
            </a:extLst>
          </p:cNvPr>
          <p:cNvSpPr txBox="1"/>
          <p:nvPr/>
        </p:nvSpPr>
        <p:spPr>
          <a:xfrm>
            <a:off x="4667694" y="1717828"/>
            <a:ext cx="29657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8" name="Text Placeholder 7">
            <a:extLst>
              <a:ext uri="{FF2B5EF4-FFF2-40B4-BE49-F238E27FC236}">
                <a16:creationId xmlns:a16="http://schemas.microsoft.com/office/drawing/2014/main" id="{61E50879-6365-6858-3A24-97E6F009B534}"/>
              </a:ext>
            </a:extLst>
          </p:cNvPr>
          <p:cNvSpPr>
            <a:spLocks noGrp="1"/>
          </p:cNvSpPr>
          <p:nvPr>
            <p:ph type="body" sz="quarter" idx="13"/>
          </p:nvPr>
        </p:nvSpPr>
        <p:spPr/>
        <p:txBody>
          <a:bodyPr/>
          <a:lstStyle/>
          <a:p>
            <a:pPr marL="742950" indent="-742950">
              <a:buFont typeface="+mj-lt"/>
              <a:buAutoNum type="arabicPeriod" startAt="38"/>
            </a:pPr>
            <a:r>
              <a:rPr lang="en-US" dirty="0"/>
              <a:t>Select </a:t>
            </a:r>
            <a:r>
              <a:rPr lang="en-US" b="1" dirty="0"/>
              <a:t>Use a Mobile Authenticator Application</a:t>
            </a:r>
            <a:r>
              <a:rPr lang="en-US" dirty="0"/>
              <a:t>. </a:t>
            </a:r>
          </a:p>
          <a:p>
            <a:pPr marL="742950" indent="-742950">
              <a:buFont typeface="+mj-lt"/>
              <a:buAutoNum type="arabicPeriod" startAt="38"/>
            </a:pPr>
            <a:r>
              <a:rPr lang="en-US" dirty="0"/>
              <a:t>Click </a:t>
            </a:r>
            <a:r>
              <a:rPr lang="en-US" b="1" dirty="0"/>
              <a:t>Login</a:t>
            </a:r>
            <a:r>
              <a:rPr lang="en-US" dirty="0"/>
              <a:t>.</a:t>
            </a:r>
          </a:p>
          <a:p>
            <a:endParaRPr lang="en-US" dirty="0"/>
          </a:p>
        </p:txBody>
      </p:sp>
      <p:pic>
        <p:nvPicPr>
          <p:cNvPr id="5" name="Picture 4">
            <a:extLst>
              <a:ext uri="{FF2B5EF4-FFF2-40B4-BE49-F238E27FC236}">
                <a16:creationId xmlns:a16="http://schemas.microsoft.com/office/drawing/2014/main" id="{8FF2E5FE-92C5-BB79-59AE-A0450399DF88}"/>
              </a:ext>
              <a:ext uri="{C183D7F6-B498-43B3-948B-1728B52AA6E4}">
                <adec:decorative xmlns:adec="http://schemas.microsoft.com/office/drawing/2017/decorative" val="1"/>
              </a:ext>
            </a:extLst>
          </p:cNvPr>
          <p:cNvPicPr>
            <a:picLocks/>
          </p:cNvPicPr>
          <p:nvPr/>
        </p:nvPicPr>
        <p:blipFill>
          <a:blip r:embed="rId2"/>
          <a:stretch>
            <a:fillRect/>
          </a:stretch>
        </p:blipFill>
        <p:spPr>
          <a:xfrm>
            <a:off x="1066799" y="4843849"/>
            <a:ext cx="10058400" cy="7315200"/>
          </a:xfrm>
          <a:prstGeom prst="rect">
            <a:avLst/>
          </a:prstGeom>
          <a:ln w="12700">
            <a:solidFill>
              <a:schemeClr val="tx1"/>
            </a:solidFill>
          </a:ln>
        </p:spPr>
      </p:pic>
      <p:sp>
        <p:nvSpPr>
          <p:cNvPr id="14" name="Rectangle 13">
            <a:extLst>
              <a:ext uri="{FF2B5EF4-FFF2-40B4-BE49-F238E27FC236}">
                <a16:creationId xmlns:a16="http://schemas.microsoft.com/office/drawing/2014/main" id="{8150F829-7195-2871-213B-44ED80883DCD}"/>
              </a:ext>
              <a:ext uri="{C183D7F6-B498-43B3-948B-1728B52AA6E4}">
                <adec:decorative xmlns:adec="http://schemas.microsoft.com/office/drawing/2017/decorative" val="1"/>
              </a:ext>
            </a:extLst>
          </p:cNvPr>
          <p:cNvSpPr/>
          <p:nvPr/>
        </p:nvSpPr>
        <p:spPr>
          <a:xfrm>
            <a:off x="1385009" y="8317473"/>
            <a:ext cx="5500473" cy="54864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8A892508-ABAF-2707-B8CC-C281AF28E801}"/>
              </a:ext>
              <a:ext uri="{C183D7F6-B498-43B3-948B-1728B52AA6E4}">
                <adec:decorative xmlns:adec="http://schemas.microsoft.com/office/drawing/2017/decorative" val="1"/>
              </a:ext>
            </a:extLst>
          </p:cNvPr>
          <p:cNvSpPr>
            <a:spLocks noChangeAspect="1"/>
          </p:cNvSpPr>
          <p:nvPr/>
        </p:nvSpPr>
        <p:spPr>
          <a:xfrm>
            <a:off x="10606877" y="1023602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39</a:t>
            </a:r>
          </a:p>
        </p:txBody>
      </p:sp>
      <p:sp>
        <p:nvSpPr>
          <p:cNvPr id="16" name="Oval 15">
            <a:extLst>
              <a:ext uri="{FF2B5EF4-FFF2-40B4-BE49-F238E27FC236}">
                <a16:creationId xmlns:a16="http://schemas.microsoft.com/office/drawing/2014/main" id="{D2A42E9F-6626-38D8-674F-4B20B979F5E0}"/>
              </a:ext>
              <a:ext uri="{C183D7F6-B498-43B3-948B-1728B52AA6E4}">
                <adec:decorative xmlns:adec="http://schemas.microsoft.com/office/drawing/2017/decorative" val="1"/>
              </a:ext>
            </a:extLst>
          </p:cNvPr>
          <p:cNvSpPr>
            <a:spLocks noChangeAspect="1"/>
          </p:cNvSpPr>
          <p:nvPr/>
        </p:nvSpPr>
        <p:spPr>
          <a:xfrm>
            <a:off x="6885482" y="832962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38</a:t>
            </a:r>
          </a:p>
        </p:txBody>
      </p:sp>
      <p:sp>
        <p:nvSpPr>
          <p:cNvPr id="18" name="Rectangle 17">
            <a:extLst>
              <a:ext uri="{FF2B5EF4-FFF2-40B4-BE49-F238E27FC236}">
                <a16:creationId xmlns:a16="http://schemas.microsoft.com/office/drawing/2014/main" id="{62783EFD-DEBB-997E-50CA-48B5395CB143}"/>
              </a:ext>
              <a:ext uri="{C183D7F6-B498-43B3-948B-1728B52AA6E4}">
                <adec:decorative xmlns:adec="http://schemas.microsoft.com/office/drawing/2017/decorative" val="1"/>
              </a:ext>
            </a:extLst>
          </p:cNvPr>
          <p:cNvSpPr/>
          <p:nvPr/>
        </p:nvSpPr>
        <p:spPr>
          <a:xfrm>
            <a:off x="1443135" y="10074247"/>
            <a:ext cx="9168302" cy="75484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EAB29AE4-D9E4-D732-8A11-21D91654B72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FEA2AE18-F4B3-6C48-2855-014AE11477A1}"/>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17</a:t>
            </a:fld>
            <a:endParaRPr lang="en-US"/>
          </a:p>
        </p:txBody>
      </p:sp>
      <p:sp>
        <p:nvSpPr>
          <p:cNvPr id="2" name="Date Placeholder 1">
            <a:extLst>
              <a:ext uri="{FF2B5EF4-FFF2-40B4-BE49-F238E27FC236}">
                <a16:creationId xmlns:a16="http://schemas.microsoft.com/office/drawing/2014/main" id="{80D6D6AB-A778-DAC5-21ED-A7934A54CE69}"/>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Tree>
    <p:extLst>
      <p:ext uri="{BB962C8B-B14F-4D97-AF65-F5344CB8AC3E}">
        <p14:creationId xmlns:p14="http://schemas.microsoft.com/office/powerpoint/2010/main" val="3513440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70F85-094F-CAAA-1889-517EC156B14C}"/>
            </a:ext>
          </a:extLst>
        </p:cNvPr>
        <p:cNvGrpSpPr/>
        <p:nvPr/>
      </p:nvGrpSpPr>
      <p:grpSpPr>
        <a:xfrm>
          <a:off x="0" y="0"/>
          <a:ext cx="0" cy="0"/>
          <a:chOff x="0" y="0"/>
          <a:chExt cx="0" cy="0"/>
        </a:xfrm>
      </p:grpSpPr>
      <p:sp>
        <p:nvSpPr>
          <p:cNvPr id="13" name="Title 4">
            <a:extLst>
              <a:ext uri="{FF2B5EF4-FFF2-40B4-BE49-F238E27FC236}">
                <a16:creationId xmlns:a16="http://schemas.microsoft.com/office/drawing/2014/main" id="{43B02F47-532D-4DCE-C058-7D4A537B0B18}"/>
              </a:ext>
            </a:extLst>
          </p:cNvPr>
          <p:cNvSpPr>
            <a:spLocks noGrp="1"/>
          </p:cNvSpPr>
          <p:nvPr>
            <p:ph type="title"/>
          </p:nvPr>
        </p:nvSpPr>
        <p:spPr/>
        <p:txBody>
          <a:bodyPr>
            <a:noAutofit/>
          </a:bodyPr>
          <a:lstStyle/>
          <a:p>
            <a:r>
              <a:rPr lang="en-US"/>
              <a:t>Register as a Prospective Supplier</a:t>
            </a:r>
            <a:br>
              <a:rPr lang="en-US"/>
            </a:br>
            <a:r>
              <a:rPr lang="en-US"/>
              <a:t>(Part </a:t>
            </a:r>
            <a:r>
              <a:rPr lang="en-US" dirty="0"/>
              <a:t>17 </a:t>
            </a:r>
            <a:r>
              <a:rPr lang="en-US"/>
              <a:t>of </a:t>
            </a:r>
            <a:r>
              <a:rPr lang="en-US" dirty="0"/>
              <a:t>49</a:t>
            </a:r>
            <a:r>
              <a:rPr lang="en-US"/>
              <a:t>)</a:t>
            </a:r>
          </a:p>
        </p:txBody>
      </p:sp>
      <p:sp>
        <p:nvSpPr>
          <p:cNvPr id="12" name="TextBox 11">
            <a:extLst>
              <a:ext uri="{FF2B5EF4-FFF2-40B4-BE49-F238E27FC236}">
                <a16:creationId xmlns:a16="http://schemas.microsoft.com/office/drawing/2014/main" id="{0C2B56E8-1D5B-B4D8-2B62-BF1EA86D3449}"/>
              </a:ext>
              <a:ext uri="{C183D7F6-B498-43B3-948B-1728B52AA6E4}">
                <adec:decorative xmlns:adec="http://schemas.microsoft.com/office/drawing/2017/decorative" val="0"/>
              </a:ext>
            </a:extLst>
          </p:cNvPr>
          <p:cNvSpPr txBox="1"/>
          <p:nvPr/>
        </p:nvSpPr>
        <p:spPr>
          <a:xfrm>
            <a:off x="4667694" y="1717828"/>
            <a:ext cx="2938438"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CEA61E47-C573-4378-DE54-5C904B996D16}"/>
              </a:ext>
            </a:extLst>
          </p:cNvPr>
          <p:cNvSpPr>
            <a:spLocks noGrp="1"/>
          </p:cNvSpPr>
          <p:nvPr>
            <p:ph type="body" sz="quarter" idx="13"/>
          </p:nvPr>
        </p:nvSpPr>
        <p:spPr/>
        <p:txBody>
          <a:bodyPr/>
          <a:lstStyle/>
          <a:p>
            <a:pPr marL="742950" indent="-742950">
              <a:buFont typeface="+mj-lt"/>
              <a:buAutoNum type="arabicPeriod" startAt="40"/>
            </a:pPr>
            <a:r>
              <a:rPr lang="en-CA" dirty="0">
                <a:solidFill>
                  <a:srgbClr val="242424"/>
                </a:solidFill>
              </a:rPr>
              <a:t>Enter </a:t>
            </a:r>
            <a:r>
              <a:rPr lang="en-CA" b="1" dirty="0">
                <a:solidFill>
                  <a:srgbClr val="242424"/>
                </a:solidFill>
              </a:rPr>
              <a:t>One-Time Code*</a:t>
            </a:r>
            <a:r>
              <a:rPr lang="en-CA" dirty="0">
                <a:solidFill>
                  <a:srgbClr val="242424"/>
                </a:solidFill>
              </a:rPr>
              <a:t>.</a:t>
            </a:r>
          </a:p>
          <a:p>
            <a:pPr marL="742950" indent="-742950">
              <a:buFont typeface="+mj-lt"/>
              <a:buAutoNum type="arabicPeriod" startAt="40"/>
            </a:pPr>
            <a:r>
              <a:rPr lang="en-US" dirty="0"/>
              <a:t>Enter </a:t>
            </a:r>
            <a:r>
              <a:rPr lang="en-US" b="1" dirty="0"/>
              <a:t>Device Name</a:t>
            </a:r>
            <a:r>
              <a:rPr lang="en-US" dirty="0"/>
              <a:t> (optional). </a:t>
            </a:r>
          </a:p>
          <a:p>
            <a:pPr marL="742950" indent="-742950">
              <a:buFont typeface="+mj-lt"/>
              <a:buAutoNum type="arabicPeriod" startAt="40"/>
            </a:pPr>
            <a:r>
              <a:rPr lang="en-US" dirty="0"/>
              <a:t>Click </a:t>
            </a:r>
            <a:r>
              <a:rPr lang="en-US" b="1" dirty="0"/>
              <a:t>Submit</a:t>
            </a:r>
            <a:r>
              <a:rPr lang="en-US" dirty="0"/>
              <a:t>.</a:t>
            </a:r>
          </a:p>
          <a:p>
            <a:pPr marL="777240" marR="0" lvl="0" indent="0" algn="l" defTabSz="1219170" rtl="0" eaLnBrk="1" fontAlgn="auto" latinLnBrk="0" hangingPunct="1">
              <a:lnSpc>
                <a:spcPct val="90000"/>
              </a:lnSpc>
              <a:spcBef>
                <a:spcPts val="1333"/>
              </a:spcBef>
              <a:spcAft>
                <a:spcPts val="0"/>
              </a:spcAft>
              <a:buClrTx/>
              <a:buSzTx/>
              <a:buFont typeface="+mj-lt"/>
              <a:buNone/>
              <a:tabLst/>
              <a:defRPr/>
            </a:pPr>
            <a:r>
              <a:rPr kumimoji="0" lang="en-CA" sz="2800" b="1"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Note</a:t>
            </a:r>
            <a:r>
              <a:rPr kumimoji="0" lang="en-CA" sz="2800"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a:t>
            </a:r>
            <a:r>
              <a:rPr kumimoji="0" lang="en-CA" sz="2800" b="1"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 </a:t>
            </a:r>
            <a:r>
              <a:rPr kumimoji="0" lang="en-CA" sz="2800" b="0"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Skip to </a:t>
            </a:r>
            <a:r>
              <a:rPr kumimoji="0" lang="en-CA" sz="2800" b="0" i="1"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Step </a:t>
            </a:r>
            <a:r>
              <a:rPr lang="en-CA" sz="2800" i="1" dirty="0">
                <a:solidFill>
                  <a:srgbClr val="242424"/>
                </a:solidFill>
              </a:rPr>
              <a:t>51</a:t>
            </a:r>
            <a:r>
              <a:rPr kumimoji="0" lang="en-CA" sz="2800" b="0" i="1"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 </a:t>
            </a:r>
            <a:r>
              <a:rPr kumimoji="0" lang="en-CA" sz="2800" b="0"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to continue.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pic>
        <p:nvPicPr>
          <p:cNvPr id="9" name="Picture 8">
            <a:extLst>
              <a:ext uri="{FF2B5EF4-FFF2-40B4-BE49-F238E27FC236}">
                <a16:creationId xmlns:a16="http://schemas.microsoft.com/office/drawing/2014/main" id="{06BC30FD-8ABC-AAFF-9C75-4DCA46330DA0}"/>
              </a:ext>
              <a:ext uri="{C183D7F6-B498-43B3-948B-1728B52AA6E4}">
                <adec:decorative xmlns:adec="http://schemas.microsoft.com/office/drawing/2017/decorative" val="1"/>
              </a:ext>
            </a:extLst>
          </p:cNvPr>
          <p:cNvPicPr>
            <a:picLocks/>
          </p:cNvPicPr>
          <p:nvPr/>
        </p:nvPicPr>
        <p:blipFill>
          <a:blip r:embed="rId2"/>
          <a:srcRect l="1389" t="922" b="1"/>
          <a:stretch>
            <a:fillRect/>
          </a:stretch>
        </p:blipFill>
        <p:spPr>
          <a:xfrm>
            <a:off x="3352799" y="5072125"/>
            <a:ext cx="5486400" cy="10058400"/>
          </a:xfrm>
          <a:prstGeom prst="rect">
            <a:avLst/>
          </a:prstGeom>
          <a:ln w="12700">
            <a:solidFill>
              <a:srgbClr val="242424"/>
            </a:solidFill>
          </a:ln>
        </p:spPr>
      </p:pic>
      <p:sp>
        <p:nvSpPr>
          <p:cNvPr id="8" name="Rectangle 7">
            <a:extLst>
              <a:ext uri="{FF2B5EF4-FFF2-40B4-BE49-F238E27FC236}">
                <a16:creationId xmlns:a16="http://schemas.microsoft.com/office/drawing/2014/main" id="{F7E77290-C9A1-65A3-780A-9F0526E4CCFB}"/>
              </a:ext>
              <a:ext uri="{C183D7F6-B498-43B3-948B-1728B52AA6E4}">
                <adec:decorative xmlns:adec="http://schemas.microsoft.com/office/drawing/2017/decorative" val="1"/>
              </a:ext>
            </a:extLst>
          </p:cNvPr>
          <p:cNvSpPr/>
          <p:nvPr/>
        </p:nvSpPr>
        <p:spPr>
          <a:xfrm>
            <a:off x="3625417" y="14483377"/>
            <a:ext cx="4893741" cy="44528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89A5EE6-8A56-AF54-500E-61281286928E}"/>
              </a:ext>
              <a:ext uri="{C183D7F6-B498-43B3-948B-1728B52AA6E4}">
                <adec:decorative xmlns:adec="http://schemas.microsoft.com/office/drawing/2017/decorative" val="1"/>
              </a:ext>
            </a:extLst>
          </p:cNvPr>
          <p:cNvSpPr/>
          <p:nvPr/>
        </p:nvSpPr>
        <p:spPr>
          <a:xfrm>
            <a:off x="3627118" y="12500828"/>
            <a:ext cx="4892041" cy="46551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CA56FC6-8A2D-5E36-0770-89BCBBA4FF75}"/>
              </a:ext>
              <a:ext uri="{C183D7F6-B498-43B3-948B-1728B52AA6E4}">
                <adec:decorative xmlns:adec="http://schemas.microsoft.com/office/drawing/2017/decorative" val="1"/>
              </a:ext>
            </a:extLst>
          </p:cNvPr>
          <p:cNvSpPr/>
          <p:nvPr/>
        </p:nvSpPr>
        <p:spPr>
          <a:xfrm>
            <a:off x="3616959" y="13530783"/>
            <a:ext cx="4902200" cy="46551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535B25A7-A905-FC96-7796-6A3D82E6AEC8}"/>
              </a:ext>
              <a:ext uri="{C183D7F6-B498-43B3-948B-1728B52AA6E4}">
                <adec:decorative xmlns:adec="http://schemas.microsoft.com/office/drawing/2017/decorative" val="1"/>
              </a:ext>
            </a:extLst>
          </p:cNvPr>
          <p:cNvSpPr>
            <a:spLocks noChangeAspect="1"/>
          </p:cNvSpPr>
          <p:nvPr/>
        </p:nvSpPr>
        <p:spPr>
          <a:xfrm>
            <a:off x="8520518" y="1246428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40</a:t>
            </a:r>
          </a:p>
        </p:txBody>
      </p:sp>
      <p:sp>
        <p:nvSpPr>
          <p:cNvPr id="16" name="Oval 15">
            <a:extLst>
              <a:ext uri="{FF2B5EF4-FFF2-40B4-BE49-F238E27FC236}">
                <a16:creationId xmlns:a16="http://schemas.microsoft.com/office/drawing/2014/main" id="{5C7BF16D-C0AC-E47D-11A4-87ADB925A956}"/>
              </a:ext>
              <a:ext uri="{C183D7F6-B498-43B3-948B-1728B52AA6E4}">
                <adec:decorative xmlns:adec="http://schemas.microsoft.com/office/drawing/2017/decorative" val="1"/>
              </a:ext>
            </a:extLst>
          </p:cNvPr>
          <p:cNvSpPr>
            <a:spLocks noChangeAspect="1"/>
          </p:cNvSpPr>
          <p:nvPr/>
        </p:nvSpPr>
        <p:spPr>
          <a:xfrm>
            <a:off x="8517456" y="1348921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41</a:t>
            </a:r>
          </a:p>
        </p:txBody>
      </p:sp>
      <p:sp>
        <p:nvSpPr>
          <p:cNvPr id="17" name="Oval 16">
            <a:extLst>
              <a:ext uri="{FF2B5EF4-FFF2-40B4-BE49-F238E27FC236}">
                <a16:creationId xmlns:a16="http://schemas.microsoft.com/office/drawing/2014/main" id="{57E6D5CF-D80A-C21E-46DC-5B1078201385}"/>
              </a:ext>
              <a:ext uri="{C183D7F6-B498-43B3-948B-1728B52AA6E4}">
                <adec:decorative xmlns:adec="http://schemas.microsoft.com/office/drawing/2017/decorative" val="1"/>
              </a:ext>
            </a:extLst>
          </p:cNvPr>
          <p:cNvSpPr>
            <a:spLocks noChangeAspect="1"/>
          </p:cNvSpPr>
          <p:nvPr/>
        </p:nvSpPr>
        <p:spPr>
          <a:xfrm>
            <a:off x="8517456" y="1443023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42</a:t>
            </a:r>
          </a:p>
        </p:txBody>
      </p:sp>
      <p:sp>
        <p:nvSpPr>
          <p:cNvPr id="2" name="Date Placeholder 1">
            <a:extLst>
              <a:ext uri="{FF2B5EF4-FFF2-40B4-BE49-F238E27FC236}">
                <a16:creationId xmlns:a16="http://schemas.microsoft.com/office/drawing/2014/main" id="{C513664A-201B-0EBA-E380-F686717141F5}"/>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906CF9BE-77E4-243B-0E15-47422766DB3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5C8FA2EA-CF27-5FFB-399B-9AED182B4163}"/>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18</a:t>
            </a:fld>
            <a:endParaRPr lang="en-US"/>
          </a:p>
        </p:txBody>
      </p:sp>
    </p:spTree>
    <p:extLst>
      <p:ext uri="{BB962C8B-B14F-4D97-AF65-F5344CB8AC3E}">
        <p14:creationId xmlns:p14="http://schemas.microsoft.com/office/powerpoint/2010/main" val="2414459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49A52-E272-664C-23AA-63D9203EC5A7}"/>
            </a:ext>
          </a:extLst>
        </p:cNvPr>
        <p:cNvGrpSpPr/>
        <p:nvPr/>
      </p:nvGrpSpPr>
      <p:grpSpPr>
        <a:xfrm>
          <a:off x="0" y="0"/>
          <a:ext cx="0" cy="0"/>
          <a:chOff x="0" y="0"/>
          <a:chExt cx="0" cy="0"/>
        </a:xfrm>
      </p:grpSpPr>
      <p:sp>
        <p:nvSpPr>
          <p:cNvPr id="11" name="Title 4">
            <a:extLst>
              <a:ext uri="{FF2B5EF4-FFF2-40B4-BE49-F238E27FC236}">
                <a16:creationId xmlns:a16="http://schemas.microsoft.com/office/drawing/2014/main" id="{6088C161-CFE7-24D6-2D77-70CC7F879419}"/>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18 </a:t>
            </a:r>
            <a:r>
              <a:rPr lang="en-US"/>
              <a:t>of </a:t>
            </a:r>
            <a:r>
              <a:rPr lang="en-US" dirty="0"/>
              <a:t>49</a:t>
            </a:r>
            <a:r>
              <a:rPr lang="en-US"/>
              <a:t>)</a:t>
            </a:r>
          </a:p>
        </p:txBody>
      </p:sp>
      <p:sp>
        <p:nvSpPr>
          <p:cNvPr id="10" name="TextBox 9">
            <a:extLst>
              <a:ext uri="{FF2B5EF4-FFF2-40B4-BE49-F238E27FC236}">
                <a16:creationId xmlns:a16="http://schemas.microsoft.com/office/drawing/2014/main" id="{941B6AC2-423C-CB9C-F768-DD6E780623F2}"/>
              </a:ext>
              <a:ext uri="{C183D7F6-B498-43B3-948B-1728B52AA6E4}">
                <adec:decorative xmlns:adec="http://schemas.microsoft.com/office/drawing/2017/decorative" val="0"/>
              </a:ext>
            </a:extLst>
          </p:cNvPr>
          <p:cNvSpPr txBox="1"/>
          <p:nvPr/>
        </p:nvSpPr>
        <p:spPr>
          <a:xfrm>
            <a:off x="4667694" y="1717828"/>
            <a:ext cx="2938438"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8" name="Text Placeholder 7">
            <a:extLst>
              <a:ext uri="{FF2B5EF4-FFF2-40B4-BE49-F238E27FC236}">
                <a16:creationId xmlns:a16="http://schemas.microsoft.com/office/drawing/2014/main" id="{560E2D87-7AD9-9A6D-6C89-9F5F77F9D561}"/>
              </a:ext>
            </a:extLst>
          </p:cNvPr>
          <p:cNvSpPr>
            <a:spLocks noGrp="1"/>
          </p:cNvSpPr>
          <p:nvPr>
            <p:ph type="body" sz="quarter" idx="13"/>
          </p:nvPr>
        </p:nvSpPr>
        <p:spPr/>
        <p:txBody>
          <a:bodyPr/>
          <a:lstStyle/>
          <a:p>
            <a:pPr marL="742950" indent="-742950">
              <a:buFont typeface="+mj-lt"/>
              <a:buAutoNum type="arabicPeriod" startAt="43"/>
            </a:pPr>
            <a:r>
              <a:rPr lang="en-US" dirty="0"/>
              <a:t>Select </a:t>
            </a:r>
            <a:r>
              <a:rPr lang="en-US" b="1" dirty="0"/>
              <a:t>Use a Mobile Phone Number</a:t>
            </a:r>
            <a:r>
              <a:rPr lang="en-US" dirty="0"/>
              <a:t>. </a:t>
            </a:r>
          </a:p>
          <a:p>
            <a:pPr marL="742950" indent="-742950">
              <a:buFont typeface="+mj-lt"/>
              <a:buAutoNum type="arabicPeriod" startAt="43"/>
            </a:pPr>
            <a:r>
              <a:rPr lang="en-US" dirty="0"/>
              <a:t>Click </a:t>
            </a:r>
            <a:r>
              <a:rPr lang="en-US" b="1" dirty="0"/>
              <a:t>Login</a:t>
            </a:r>
            <a:r>
              <a:rPr lang="en-US" dirty="0"/>
              <a:t>.</a:t>
            </a:r>
          </a:p>
          <a:p>
            <a:endParaRPr lang="en-US" dirty="0"/>
          </a:p>
        </p:txBody>
      </p:sp>
      <p:pic>
        <p:nvPicPr>
          <p:cNvPr id="5" name="Picture 4">
            <a:extLst>
              <a:ext uri="{FF2B5EF4-FFF2-40B4-BE49-F238E27FC236}">
                <a16:creationId xmlns:a16="http://schemas.microsoft.com/office/drawing/2014/main" id="{317D9710-06CB-776A-ACAF-DA0D5EE8E268}"/>
              </a:ext>
              <a:ext uri="{C183D7F6-B498-43B3-948B-1728B52AA6E4}">
                <adec:decorative xmlns:adec="http://schemas.microsoft.com/office/drawing/2017/decorative" val="1"/>
              </a:ext>
            </a:extLst>
          </p:cNvPr>
          <p:cNvPicPr>
            <a:picLocks/>
          </p:cNvPicPr>
          <p:nvPr/>
        </p:nvPicPr>
        <p:blipFill>
          <a:blip r:embed="rId2"/>
          <a:stretch>
            <a:fillRect/>
          </a:stretch>
        </p:blipFill>
        <p:spPr>
          <a:xfrm>
            <a:off x="1133302" y="5121100"/>
            <a:ext cx="10058400" cy="7315200"/>
          </a:xfrm>
          <a:prstGeom prst="rect">
            <a:avLst/>
          </a:prstGeom>
          <a:ln w="12700">
            <a:solidFill>
              <a:schemeClr val="tx1"/>
            </a:solidFill>
          </a:ln>
        </p:spPr>
      </p:pic>
      <p:sp>
        <p:nvSpPr>
          <p:cNvPr id="14" name="Rectangle 13">
            <a:extLst>
              <a:ext uri="{FF2B5EF4-FFF2-40B4-BE49-F238E27FC236}">
                <a16:creationId xmlns:a16="http://schemas.microsoft.com/office/drawing/2014/main" id="{B7648F8E-5B00-7F73-582B-2145D9A6B14B}"/>
              </a:ext>
              <a:ext uri="{C183D7F6-B498-43B3-948B-1728B52AA6E4}">
                <adec:decorative xmlns:adec="http://schemas.microsoft.com/office/drawing/2017/decorative" val="1"/>
              </a:ext>
            </a:extLst>
          </p:cNvPr>
          <p:cNvSpPr/>
          <p:nvPr/>
        </p:nvSpPr>
        <p:spPr>
          <a:xfrm>
            <a:off x="1430372" y="9258041"/>
            <a:ext cx="4302055" cy="54864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8A996A6-6ECC-0962-479C-BE1ADD72C20D}"/>
              </a:ext>
              <a:ext uri="{C183D7F6-B498-43B3-948B-1728B52AA6E4}">
                <adec:decorative xmlns:adec="http://schemas.microsoft.com/office/drawing/2017/decorative" val="1"/>
              </a:ext>
            </a:extLst>
          </p:cNvPr>
          <p:cNvSpPr>
            <a:spLocks noChangeAspect="1"/>
          </p:cNvSpPr>
          <p:nvPr/>
        </p:nvSpPr>
        <p:spPr>
          <a:xfrm>
            <a:off x="10643062" y="1042188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44</a:t>
            </a:r>
          </a:p>
        </p:txBody>
      </p:sp>
      <p:sp>
        <p:nvSpPr>
          <p:cNvPr id="16" name="Oval 15">
            <a:extLst>
              <a:ext uri="{FF2B5EF4-FFF2-40B4-BE49-F238E27FC236}">
                <a16:creationId xmlns:a16="http://schemas.microsoft.com/office/drawing/2014/main" id="{22EC1328-6D3F-FC74-5529-DC4D21A703AF}"/>
              </a:ext>
              <a:ext uri="{C183D7F6-B498-43B3-948B-1728B52AA6E4}">
                <adec:decorative xmlns:adec="http://schemas.microsoft.com/office/drawing/2017/decorative" val="1"/>
              </a:ext>
            </a:extLst>
          </p:cNvPr>
          <p:cNvSpPr>
            <a:spLocks noChangeAspect="1"/>
          </p:cNvSpPr>
          <p:nvPr/>
        </p:nvSpPr>
        <p:spPr>
          <a:xfrm>
            <a:off x="5724365" y="925804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43</a:t>
            </a:r>
          </a:p>
        </p:txBody>
      </p:sp>
      <p:sp>
        <p:nvSpPr>
          <p:cNvPr id="18" name="Rectangle 17">
            <a:extLst>
              <a:ext uri="{FF2B5EF4-FFF2-40B4-BE49-F238E27FC236}">
                <a16:creationId xmlns:a16="http://schemas.microsoft.com/office/drawing/2014/main" id="{60773C8E-195B-BCAC-3424-5E5A9E9BEC19}"/>
              </a:ext>
              <a:ext uri="{C183D7F6-B498-43B3-948B-1728B52AA6E4}">
                <adec:decorative xmlns:adec="http://schemas.microsoft.com/office/drawing/2017/decorative" val="1"/>
              </a:ext>
            </a:extLst>
          </p:cNvPr>
          <p:cNvSpPr/>
          <p:nvPr/>
        </p:nvSpPr>
        <p:spPr>
          <a:xfrm>
            <a:off x="1482785" y="10307782"/>
            <a:ext cx="9160277" cy="77685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F642F21-7C43-DC1B-D7BB-DB3C0BA8C23C}"/>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19</a:t>
            </a:fld>
            <a:endParaRPr lang="en-US"/>
          </a:p>
        </p:txBody>
      </p:sp>
      <p:sp>
        <p:nvSpPr>
          <p:cNvPr id="3" name="Footer Placeholder 2">
            <a:extLst>
              <a:ext uri="{FF2B5EF4-FFF2-40B4-BE49-F238E27FC236}">
                <a16:creationId xmlns:a16="http://schemas.microsoft.com/office/drawing/2014/main" id="{A658604C-E1FE-4D71-5287-95856A55569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2" name="Date Placeholder 1">
            <a:extLst>
              <a:ext uri="{FF2B5EF4-FFF2-40B4-BE49-F238E27FC236}">
                <a16:creationId xmlns:a16="http://schemas.microsoft.com/office/drawing/2014/main" id="{8F1E6601-757A-45BE-3CAB-85D2ED0EF1E8}"/>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Tree>
    <p:extLst>
      <p:ext uri="{BB962C8B-B14F-4D97-AF65-F5344CB8AC3E}">
        <p14:creationId xmlns:p14="http://schemas.microsoft.com/office/powerpoint/2010/main" val="372901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A34F4-E264-54DA-8A7C-06A9644CD92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BEA660-48EC-9BEA-D3C2-922AF1B382E2}"/>
              </a:ext>
            </a:extLst>
          </p:cNvPr>
          <p:cNvSpPr>
            <a:spLocks noGrp="1"/>
          </p:cNvSpPr>
          <p:nvPr>
            <p:ph type="title"/>
          </p:nvPr>
        </p:nvSpPr>
        <p:spPr/>
        <p:txBody>
          <a:bodyPr>
            <a:noAutofit/>
          </a:bodyPr>
          <a:lstStyle/>
          <a:p>
            <a:r>
              <a:rPr lang="en-US" dirty="0"/>
              <a:t>Register as a Prospective Supplier </a:t>
            </a:r>
            <a:br>
              <a:rPr lang="en-US" dirty="0"/>
            </a:br>
            <a:r>
              <a:rPr lang="en-US" dirty="0"/>
              <a:t>(Part 1 of 49)</a:t>
            </a:r>
          </a:p>
        </p:txBody>
      </p:sp>
      <p:sp>
        <p:nvSpPr>
          <p:cNvPr id="7" name="TextBox 6">
            <a:extLst>
              <a:ext uri="{FF2B5EF4-FFF2-40B4-BE49-F238E27FC236}">
                <a16:creationId xmlns:a16="http://schemas.microsoft.com/office/drawing/2014/main" id="{FA641C82-442C-FE0A-3411-FED4D5B06F61}"/>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9" name="Text Placeholder 8">
            <a:extLst>
              <a:ext uri="{FF2B5EF4-FFF2-40B4-BE49-F238E27FC236}">
                <a16:creationId xmlns:a16="http://schemas.microsoft.com/office/drawing/2014/main" id="{3F718D21-1C5A-34FC-DC10-4972CE428B68}"/>
              </a:ext>
            </a:extLst>
          </p:cNvPr>
          <p:cNvSpPr>
            <a:spLocks noGrp="1"/>
          </p:cNvSpPr>
          <p:nvPr>
            <p:ph type="body" sz="quarter" idx="13"/>
          </p:nvPr>
        </p:nvSpPr>
        <p:spPr>
          <a:xfrm>
            <a:off x="811388" y="2238386"/>
            <a:ext cx="10569221" cy="6053667"/>
          </a:xfrm>
        </p:spPr>
        <p:txBody>
          <a:bodyPr/>
          <a:lstStyle/>
          <a:p>
            <a:pPr marL="742950" indent="-742950">
              <a:buFont typeface="+mj-lt"/>
              <a:buAutoNum type="arabicPeriod"/>
            </a:pPr>
            <a:r>
              <a:rPr lang="en-US"/>
              <a:t>Enter your </a:t>
            </a:r>
            <a:r>
              <a:rPr lang="en-US" b="1"/>
              <a:t>Email</a:t>
            </a:r>
            <a:r>
              <a:rPr lang="en-US"/>
              <a:t>. </a:t>
            </a:r>
          </a:p>
          <a:p>
            <a:pPr marL="742950" indent="-742950">
              <a:buFont typeface="+mj-lt"/>
              <a:buAutoNum type="arabicPeriod"/>
            </a:pPr>
            <a:r>
              <a:rPr lang="en-US"/>
              <a:t>Click </a:t>
            </a:r>
            <a:r>
              <a:rPr lang="en-US" b="1"/>
              <a:t>Next</a:t>
            </a:r>
            <a:r>
              <a:rPr lang="en-US"/>
              <a:t>. </a:t>
            </a:r>
          </a:p>
          <a:p>
            <a:endParaRPr lang="en-US"/>
          </a:p>
        </p:txBody>
      </p:sp>
      <p:pic>
        <p:nvPicPr>
          <p:cNvPr id="6" name="Picture 5">
            <a:extLst>
              <a:ext uri="{FF2B5EF4-FFF2-40B4-BE49-F238E27FC236}">
                <a16:creationId xmlns:a16="http://schemas.microsoft.com/office/drawing/2014/main" id="{44C19A94-4EAE-B496-62D3-4A8A6C43F141}"/>
              </a:ext>
              <a:ext uri="{C183D7F6-B498-43B3-948B-1728B52AA6E4}">
                <adec:decorative xmlns:adec="http://schemas.microsoft.com/office/drawing/2017/decorative" val="1"/>
              </a:ext>
            </a:extLst>
          </p:cNvPr>
          <p:cNvPicPr>
            <a:picLocks/>
          </p:cNvPicPr>
          <p:nvPr/>
        </p:nvPicPr>
        <p:blipFill>
          <a:blip r:embed="rId3"/>
          <a:stretch>
            <a:fillRect/>
          </a:stretch>
        </p:blipFill>
        <p:spPr>
          <a:xfrm>
            <a:off x="1523998" y="3733483"/>
            <a:ext cx="9144000" cy="4572000"/>
          </a:xfrm>
          <a:prstGeom prst="rect">
            <a:avLst/>
          </a:prstGeom>
          <a:ln w="12700">
            <a:solidFill>
              <a:schemeClr val="tx1"/>
            </a:solidFill>
          </a:ln>
        </p:spPr>
      </p:pic>
      <p:sp>
        <p:nvSpPr>
          <p:cNvPr id="8" name="Text Placeholder 7">
            <a:extLst>
              <a:ext uri="{FF2B5EF4-FFF2-40B4-BE49-F238E27FC236}">
                <a16:creationId xmlns:a16="http://schemas.microsoft.com/office/drawing/2014/main" id="{8AEA4BB0-7404-8D68-E4A5-03A2A0BB3474}"/>
              </a:ext>
            </a:extLst>
          </p:cNvPr>
          <p:cNvSpPr>
            <a:spLocks noGrp="1"/>
          </p:cNvSpPr>
          <p:nvPr>
            <p:ph type="body" sz="quarter" idx="14"/>
          </p:nvPr>
        </p:nvSpPr>
        <p:spPr>
          <a:xfrm>
            <a:off x="838199" y="8961247"/>
            <a:ext cx="10569221" cy="6053667"/>
          </a:xfrm>
        </p:spPr>
        <p:txBody>
          <a:bodyPr/>
          <a:lstStyle/>
          <a:p>
            <a:pPr marL="742950" indent="-742950">
              <a:buFont typeface="+mj-lt"/>
              <a:buAutoNum type="arabicPeriod" startAt="3"/>
            </a:pPr>
            <a:r>
              <a:rPr lang="en-US"/>
              <a:t>Click </a:t>
            </a:r>
            <a:r>
              <a:rPr lang="en-US" b="1"/>
              <a:t>Create Account</a:t>
            </a:r>
            <a:r>
              <a:rPr lang="en-US"/>
              <a:t>.</a:t>
            </a:r>
          </a:p>
        </p:txBody>
      </p:sp>
      <p:pic>
        <p:nvPicPr>
          <p:cNvPr id="13" name="Picture 12">
            <a:extLst>
              <a:ext uri="{FF2B5EF4-FFF2-40B4-BE49-F238E27FC236}">
                <a16:creationId xmlns:a16="http://schemas.microsoft.com/office/drawing/2014/main" id="{6F098C70-B85B-7145-2F9F-0829AAD49237}"/>
              </a:ext>
              <a:ext uri="{C183D7F6-B498-43B3-948B-1728B52AA6E4}">
                <adec:decorative xmlns:adec="http://schemas.microsoft.com/office/drawing/2017/decorative" val="1"/>
              </a:ext>
            </a:extLst>
          </p:cNvPr>
          <p:cNvPicPr>
            <a:picLocks/>
          </p:cNvPicPr>
          <p:nvPr/>
        </p:nvPicPr>
        <p:blipFill>
          <a:blip r:embed="rId4"/>
          <a:stretch>
            <a:fillRect/>
          </a:stretch>
        </p:blipFill>
        <p:spPr>
          <a:xfrm>
            <a:off x="1397408" y="9620818"/>
            <a:ext cx="9144000" cy="5486400"/>
          </a:xfrm>
          <a:prstGeom prst="rect">
            <a:avLst/>
          </a:prstGeom>
          <a:ln w="12700">
            <a:solidFill>
              <a:schemeClr val="tx1"/>
            </a:solidFill>
          </a:ln>
        </p:spPr>
      </p:pic>
      <p:sp>
        <p:nvSpPr>
          <p:cNvPr id="11" name="Rectangle 10">
            <a:extLst>
              <a:ext uri="{FF2B5EF4-FFF2-40B4-BE49-F238E27FC236}">
                <a16:creationId xmlns:a16="http://schemas.microsoft.com/office/drawing/2014/main" id="{DC2A8C6A-1D81-50DD-9B84-17B5CD5B6CA1}"/>
              </a:ext>
              <a:ext uri="{C183D7F6-B498-43B3-948B-1728B52AA6E4}">
                <adec:decorative xmlns:adec="http://schemas.microsoft.com/office/drawing/2017/decorative" val="1"/>
              </a:ext>
            </a:extLst>
          </p:cNvPr>
          <p:cNvSpPr/>
          <p:nvPr/>
        </p:nvSpPr>
        <p:spPr>
          <a:xfrm>
            <a:off x="5090160" y="14420022"/>
            <a:ext cx="1684020" cy="51517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3805291-2119-DB2B-B48F-0497C28385B7}"/>
              </a:ext>
              <a:ext uri="{C183D7F6-B498-43B3-948B-1728B52AA6E4}">
                <adec:decorative xmlns:adec="http://schemas.microsoft.com/office/drawing/2017/decorative" val="1"/>
              </a:ext>
            </a:extLst>
          </p:cNvPr>
          <p:cNvSpPr/>
          <p:nvPr/>
        </p:nvSpPr>
        <p:spPr>
          <a:xfrm>
            <a:off x="1910666" y="7792018"/>
            <a:ext cx="6895404" cy="50003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F8833233-E4C4-FFDC-49C3-A3A03E61064B}"/>
              </a:ext>
              <a:ext uri="{C183D7F6-B498-43B3-948B-1728B52AA6E4}">
                <adec:decorative xmlns:adec="http://schemas.microsoft.com/office/drawing/2017/decorative" val="1"/>
              </a:ext>
            </a:extLst>
          </p:cNvPr>
          <p:cNvSpPr>
            <a:spLocks noChangeAspect="1"/>
          </p:cNvSpPr>
          <p:nvPr/>
        </p:nvSpPr>
        <p:spPr>
          <a:xfrm>
            <a:off x="1362026" y="776175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1</a:t>
            </a:r>
          </a:p>
        </p:txBody>
      </p:sp>
      <p:sp>
        <p:nvSpPr>
          <p:cNvPr id="19" name="Rectangle 18">
            <a:extLst>
              <a:ext uri="{FF2B5EF4-FFF2-40B4-BE49-F238E27FC236}">
                <a16:creationId xmlns:a16="http://schemas.microsoft.com/office/drawing/2014/main" id="{6498CC5B-5DC0-9991-A554-88A8A53B71C8}"/>
              </a:ext>
              <a:ext uri="{C183D7F6-B498-43B3-948B-1728B52AA6E4}">
                <adec:decorative xmlns:adec="http://schemas.microsoft.com/office/drawing/2017/decorative" val="1"/>
              </a:ext>
            </a:extLst>
          </p:cNvPr>
          <p:cNvSpPr/>
          <p:nvPr/>
        </p:nvSpPr>
        <p:spPr>
          <a:xfrm>
            <a:off x="8933574" y="7792018"/>
            <a:ext cx="799120" cy="33075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00C7FF7C-DF32-44E9-8D87-C1CDB2D890BD}"/>
              </a:ext>
              <a:ext uri="{C183D7F6-B498-43B3-948B-1728B52AA6E4}">
                <adec:decorative xmlns:adec="http://schemas.microsoft.com/office/drawing/2017/decorative" val="1"/>
              </a:ext>
            </a:extLst>
          </p:cNvPr>
          <p:cNvSpPr>
            <a:spLocks noChangeAspect="1"/>
          </p:cNvSpPr>
          <p:nvPr/>
        </p:nvSpPr>
        <p:spPr>
          <a:xfrm>
            <a:off x="9732694" y="769625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2</a:t>
            </a:r>
          </a:p>
        </p:txBody>
      </p:sp>
      <p:sp>
        <p:nvSpPr>
          <p:cNvPr id="2" name="Date Placeholder 1">
            <a:extLst>
              <a:ext uri="{FF2B5EF4-FFF2-40B4-BE49-F238E27FC236}">
                <a16:creationId xmlns:a16="http://schemas.microsoft.com/office/drawing/2014/main" id="{BE641559-3782-632D-991F-1537963E0E8E}"/>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25706CF6-6D8C-3929-FF29-519075E8C19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2AF559C-CFA3-6624-A55E-D7A5FB31B82F}"/>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a:t>
            </a:fld>
            <a:endParaRPr lang="en-US"/>
          </a:p>
        </p:txBody>
      </p:sp>
    </p:spTree>
    <p:extLst>
      <p:ext uri="{BB962C8B-B14F-4D97-AF65-F5344CB8AC3E}">
        <p14:creationId xmlns:p14="http://schemas.microsoft.com/office/powerpoint/2010/main" val="3654868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6216C-2691-FED4-927A-CF27A5CC2267}"/>
            </a:ext>
          </a:extLst>
        </p:cNvPr>
        <p:cNvGrpSpPr/>
        <p:nvPr/>
      </p:nvGrpSpPr>
      <p:grpSpPr>
        <a:xfrm>
          <a:off x="0" y="0"/>
          <a:ext cx="0" cy="0"/>
          <a:chOff x="0" y="0"/>
          <a:chExt cx="0" cy="0"/>
        </a:xfrm>
      </p:grpSpPr>
      <p:sp>
        <p:nvSpPr>
          <p:cNvPr id="13" name="Title 4">
            <a:extLst>
              <a:ext uri="{FF2B5EF4-FFF2-40B4-BE49-F238E27FC236}">
                <a16:creationId xmlns:a16="http://schemas.microsoft.com/office/drawing/2014/main" id="{DF357E55-2459-3B93-9BD6-F61A271A3942}"/>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19 </a:t>
            </a:r>
            <a:r>
              <a:rPr lang="en-US"/>
              <a:t>of </a:t>
            </a:r>
            <a:r>
              <a:rPr lang="en-US" dirty="0"/>
              <a:t>49</a:t>
            </a:r>
            <a:r>
              <a:rPr lang="en-US"/>
              <a:t>)</a:t>
            </a:r>
          </a:p>
        </p:txBody>
      </p:sp>
      <p:sp>
        <p:nvSpPr>
          <p:cNvPr id="12" name="TextBox 11">
            <a:extLst>
              <a:ext uri="{FF2B5EF4-FFF2-40B4-BE49-F238E27FC236}">
                <a16:creationId xmlns:a16="http://schemas.microsoft.com/office/drawing/2014/main" id="{7A559E1D-D526-2824-16A2-59E99DA34E30}"/>
              </a:ext>
              <a:ext uri="{C183D7F6-B498-43B3-948B-1728B52AA6E4}">
                <adec:decorative xmlns:adec="http://schemas.microsoft.com/office/drawing/2017/decorative" val="0"/>
              </a:ext>
            </a:extLst>
          </p:cNvPr>
          <p:cNvSpPr txBox="1"/>
          <p:nvPr/>
        </p:nvSpPr>
        <p:spPr>
          <a:xfrm>
            <a:off x="4667694" y="1717828"/>
            <a:ext cx="3006626"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5FF645ED-E4AA-E184-1DC5-9438BBC80BD4}"/>
              </a:ext>
            </a:extLst>
          </p:cNvPr>
          <p:cNvSpPr>
            <a:spLocks noGrp="1"/>
          </p:cNvSpPr>
          <p:nvPr>
            <p:ph type="body" sz="quarter" idx="13"/>
          </p:nvPr>
        </p:nvSpPr>
        <p:spPr/>
        <p:txBody>
          <a:bodyPr/>
          <a:lstStyle/>
          <a:p>
            <a:pPr marL="742950" indent="-742950">
              <a:buFont typeface="+mj-lt"/>
              <a:buAutoNum type="arabicPeriod" startAt="45"/>
            </a:pPr>
            <a:r>
              <a:rPr lang="en-US" dirty="0"/>
              <a:t>Select </a:t>
            </a:r>
            <a:r>
              <a:rPr lang="en-US" b="1" dirty="0"/>
              <a:t>Country</a:t>
            </a:r>
            <a:r>
              <a:rPr lang="en-US" dirty="0"/>
              <a:t>*. </a:t>
            </a:r>
          </a:p>
          <a:p>
            <a:pPr marL="742950" indent="-742950">
              <a:buFont typeface="+mj-lt"/>
              <a:buAutoNum type="arabicPeriod" startAt="45"/>
            </a:pPr>
            <a:r>
              <a:rPr lang="en-US" dirty="0"/>
              <a:t>Enter </a:t>
            </a:r>
            <a:r>
              <a:rPr lang="en-US" b="1" dirty="0"/>
              <a:t>Mobile Phone</a:t>
            </a:r>
            <a:r>
              <a:rPr lang="en-US" dirty="0"/>
              <a:t>*. </a:t>
            </a:r>
          </a:p>
          <a:p>
            <a:pPr marL="742950" indent="-742950">
              <a:buFont typeface="+mj-lt"/>
              <a:buAutoNum type="arabicPeriod" startAt="45"/>
            </a:pPr>
            <a:r>
              <a:rPr lang="en-US" dirty="0"/>
              <a:t>Click </a:t>
            </a:r>
            <a:r>
              <a:rPr lang="en-US" b="1" dirty="0"/>
              <a:t>Submit</a:t>
            </a:r>
            <a:r>
              <a:rPr lang="en-US" dirty="0"/>
              <a:t>.</a:t>
            </a:r>
          </a:p>
        </p:txBody>
      </p:sp>
      <p:pic>
        <p:nvPicPr>
          <p:cNvPr id="14" name="Picture 13">
            <a:extLst>
              <a:ext uri="{FF2B5EF4-FFF2-40B4-BE49-F238E27FC236}">
                <a16:creationId xmlns:a16="http://schemas.microsoft.com/office/drawing/2014/main" id="{2CC110B6-4B13-5F2C-43B3-894AD4A35D73}"/>
              </a:ext>
              <a:ext uri="{C183D7F6-B498-43B3-948B-1728B52AA6E4}">
                <adec:decorative xmlns:adec="http://schemas.microsoft.com/office/drawing/2017/decorative" val="1"/>
              </a:ext>
            </a:extLst>
          </p:cNvPr>
          <p:cNvPicPr>
            <a:picLocks/>
          </p:cNvPicPr>
          <p:nvPr/>
        </p:nvPicPr>
        <p:blipFill>
          <a:blip r:embed="rId2"/>
          <a:srcRect r="1838"/>
          <a:stretch>
            <a:fillRect/>
          </a:stretch>
        </p:blipFill>
        <p:spPr>
          <a:xfrm>
            <a:off x="1093609" y="4949729"/>
            <a:ext cx="10058400" cy="8229600"/>
          </a:xfrm>
          <a:prstGeom prst="rect">
            <a:avLst/>
          </a:prstGeom>
          <a:ln w="12700">
            <a:solidFill>
              <a:srgbClr val="242424"/>
            </a:solidFill>
          </a:ln>
        </p:spPr>
      </p:pic>
      <p:sp>
        <p:nvSpPr>
          <p:cNvPr id="5" name="Rectangle 4">
            <a:extLst>
              <a:ext uri="{FF2B5EF4-FFF2-40B4-BE49-F238E27FC236}">
                <a16:creationId xmlns:a16="http://schemas.microsoft.com/office/drawing/2014/main" id="{5348B9DC-77F3-598D-82C0-18A51FCDF672}"/>
              </a:ext>
              <a:ext uri="{C183D7F6-B498-43B3-948B-1728B52AA6E4}">
                <adec:decorative xmlns:adec="http://schemas.microsoft.com/office/drawing/2017/decorative" val="1"/>
              </a:ext>
            </a:extLst>
          </p:cNvPr>
          <p:cNvSpPr/>
          <p:nvPr/>
        </p:nvSpPr>
        <p:spPr>
          <a:xfrm>
            <a:off x="1677082" y="10064043"/>
            <a:ext cx="9016826" cy="73146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8B2B86A-A405-42CD-CD70-55656F1CFD1D}"/>
              </a:ext>
              <a:ext uri="{C183D7F6-B498-43B3-948B-1728B52AA6E4}">
                <adec:decorative xmlns:adec="http://schemas.microsoft.com/office/drawing/2017/decorative" val="1"/>
              </a:ext>
            </a:extLst>
          </p:cNvPr>
          <p:cNvSpPr/>
          <p:nvPr/>
        </p:nvSpPr>
        <p:spPr>
          <a:xfrm>
            <a:off x="4690334" y="8490341"/>
            <a:ext cx="6003574" cy="84576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FFEE0C6-A96B-084F-9D42-60F6BDA230D0}"/>
              </a:ext>
              <a:ext uri="{C183D7F6-B498-43B3-948B-1728B52AA6E4}">
                <adec:decorative xmlns:adec="http://schemas.microsoft.com/office/drawing/2017/decorative" val="1"/>
              </a:ext>
            </a:extLst>
          </p:cNvPr>
          <p:cNvSpPr/>
          <p:nvPr/>
        </p:nvSpPr>
        <p:spPr>
          <a:xfrm>
            <a:off x="1677082" y="8528679"/>
            <a:ext cx="2464612" cy="76909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62EBAEB6-E030-01E1-0D3E-D6719C13CB61}"/>
              </a:ext>
              <a:ext uri="{C183D7F6-B498-43B3-948B-1728B52AA6E4}">
                <adec:decorative xmlns:adec="http://schemas.microsoft.com/office/drawing/2017/decorative" val="1"/>
              </a:ext>
            </a:extLst>
          </p:cNvPr>
          <p:cNvSpPr>
            <a:spLocks noChangeAspect="1"/>
          </p:cNvSpPr>
          <p:nvPr/>
        </p:nvSpPr>
        <p:spPr>
          <a:xfrm>
            <a:off x="10693908" y="1015545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47</a:t>
            </a:r>
          </a:p>
        </p:txBody>
      </p:sp>
      <p:sp>
        <p:nvSpPr>
          <p:cNvPr id="10" name="Oval 9">
            <a:extLst>
              <a:ext uri="{FF2B5EF4-FFF2-40B4-BE49-F238E27FC236}">
                <a16:creationId xmlns:a16="http://schemas.microsoft.com/office/drawing/2014/main" id="{6F36370B-63DE-6C8C-6085-7207F0388FF0}"/>
              </a:ext>
              <a:ext uri="{C183D7F6-B498-43B3-948B-1728B52AA6E4}">
                <adec:decorative xmlns:adec="http://schemas.microsoft.com/office/drawing/2017/decorative" val="1"/>
              </a:ext>
            </a:extLst>
          </p:cNvPr>
          <p:cNvSpPr>
            <a:spLocks noChangeAspect="1"/>
          </p:cNvSpPr>
          <p:nvPr/>
        </p:nvSpPr>
        <p:spPr>
          <a:xfrm>
            <a:off x="10693908" y="863890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46</a:t>
            </a:r>
          </a:p>
        </p:txBody>
      </p:sp>
      <p:sp>
        <p:nvSpPr>
          <p:cNvPr id="15" name="Oval 14">
            <a:extLst>
              <a:ext uri="{FF2B5EF4-FFF2-40B4-BE49-F238E27FC236}">
                <a16:creationId xmlns:a16="http://schemas.microsoft.com/office/drawing/2014/main" id="{9DD14386-A05B-B9E6-AAC3-467DF937BAA1}"/>
              </a:ext>
              <a:ext uri="{C183D7F6-B498-43B3-948B-1728B52AA6E4}">
                <adec:decorative xmlns:adec="http://schemas.microsoft.com/office/drawing/2017/decorative" val="1"/>
              </a:ext>
            </a:extLst>
          </p:cNvPr>
          <p:cNvSpPr>
            <a:spLocks noChangeAspect="1"/>
          </p:cNvSpPr>
          <p:nvPr/>
        </p:nvSpPr>
        <p:spPr>
          <a:xfrm>
            <a:off x="1128442" y="862024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45</a:t>
            </a:r>
          </a:p>
        </p:txBody>
      </p:sp>
      <p:sp>
        <p:nvSpPr>
          <p:cNvPr id="2" name="Date Placeholder 1">
            <a:extLst>
              <a:ext uri="{FF2B5EF4-FFF2-40B4-BE49-F238E27FC236}">
                <a16:creationId xmlns:a16="http://schemas.microsoft.com/office/drawing/2014/main" id="{1FE99A50-74F5-2DFE-ABAC-E99738AE5CDA}"/>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828912CA-8FDD-7702-AE4A-8EB096A8B93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88DBC5B9-B765-9370-A714-1F56CB5E6C2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20</a:t>
            </a:fld>
            <a:endParaRPr lang="en-US"/>
          </a:p>
        </p:txBody>
      </p:sp>
    </p:spTree>
    <p:extLst>
      <p:ext uri="{BB962C8B-B14F-4D97-AF65-F5344CB8AC3E}">
        <p14:creationId xmlns:p14="http://schemas.microsoft.com/office/powerpoint/2010/main" val="3233365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6B64C58-DE3F-1AAC-588B-63125864203C}"/>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20 </a:t>
            </a:r>
            <a:r>
              <a:rPr lang="en-US"/>
              <a:t>of </a:t>
            </a:r>
            <a:r>
              <a:rPr lang="en-US" dirty="0"/>
              <a:t>49</a:t>
            </a:r>
            <a:r>
              <a:rPr lang="en-US"/>
              <a:t>)</a:t>
            </a:r>
          </a:p>
        </p:txBody>
      </p:sp>
      <p:sp>
        <p:nvSpPr>
          <p:cNvPr id="16" name="TextBox 15">
            <a:extLst>
              <a:ext uri="{FF2B5EF4-FFF2-40B4-BE49-F238E27FC236}">
                <a16:creationId xmlns:a16="http://schemas.microsoft.com/office/drawing/2014/main" id="{E6E026CD-A6B8-5FC2-811D-C9363F830900}"/>
              </a:ext>
              <a:ext uri="{C183D7F6-B498-43B3-948B-1728B52AA6E4}">
                <adec:decorative xmlns:adec="http://schemas.microsoft.com/office/drawing/2017/decorative" val="0"/>
              </a:ext>
            </a:extLst>
          </p:cNvPr>
          <p:cNvSpPr txBox="1"/>
          <p:nvPr/>
        </p:nvSpPr>
        <p:spPr>
          <a:xfrm>
            <a:off x="4517681" y="1717828"/>
            <a:ext cx="3006626"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8AF5B7DB-7465-25DB-6C8D-449AB8B3474D}"/>
              </a:ext>
            </a:extLst>
          </p:cNvPr>
          <p:cNvSpPr>
            <a:spLocks noGrp="1"/>
          </p:cNvSpPr>
          <p:nvPr>
            <p:ph type="body" sz="quarter" idx="13"/>
          </p:nvPr>
        </p:nvSpPr>
        <p:spPr/>
        <p:txBody>
          <a:bodyPr/>
          <a:lstStyle/>
          <a:p>
            <a:pPr marL="742950" indent="-742950">
              <a:buFont typeface="+mj-lt"/>
              <a:buAutoNum type="arabicPeriod" startAt="48"/>
            </a:pPr>
            <a:r>
              <a:rPr lang="en-US" dirty="0"/>
              <a:t>Review </a:t>
            </a:r>
            <a:r>
              <a:rPr lang="en-US" b="1" dirty="0"/>
              <a:t>Verification Code </a:t>
            </a:r>
            <a:r>
              <a:rPr lang="en-US" dirty="0"/>
              <a:t>sent to </a:t>
            </a:r>
            <a:r>
              <a:rPr lang="en-US" b="1" dirty="0"/>
              <a:t>Mobile Phone</a:t>
            </a:r>
            <a:r>
              <a:rPr lang="en-US" dirty="0"/>
              <a:t>. </a:t>
            </a:r>
          </a:p>
          <a:p>
            <a:pPr marL="777240" marR="0" lvl="0" indent="0" algn="l" defTabSz="1219170" rtl="0" eaLnBrk="1" fontAlgn="auto" latinLnBrk="0" hangingPunct="1">
              <a:lnSpc>
                <a:spcPct val="90000"/>
              </a:lnSpc>
              <a:spcBef>
                <a:spcPts val="1333"/>
              </a:spcBef>
              <a:spcAft>
                <a:spcPts val="0"/>
              </a:spcAft>
              <a:buClrTx/>
              <a:buSzTx/>
              <a:buFont typeface="+mj-lt"/>
              <a:buNone/>
              <a:tabLst/>
              <a:defRPr/>
            </a:pPr>
            <a:r>
              <a:rPr kumimoji="0" lang="en-CA" sz="2800" b="1"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Note</a:t>
            </a:r>
            <a:r>
              <a:rPr kumimoji="0" lang="en-CA" sz="2800"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a:t>
            </a:r>
            <a:r>
              <a:rPr kumimoji="0" lang="en-CA" sz="2800" b="1"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 </a:t>
            </a:r>
            <a:r>
              <a:rPr kumimoji="0" lang="en-CA" sz="2800" b="0"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Message will be received from </a:t>
            </a:r>
            <a:r>
              <a:rPr kumimoji="0" lang="en-CA" sz="2800" b="0" i="1"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JAGGAER Global Identity</a:t>
            </a:r>
            <a:r>
              <a:rPr kumimoji="0" lang="en-CA" sz="2800" b="0"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CDBF8371-F67F-F062-1C74-A1F059A0B977}"/>
              </a:ext>
              <a:ext uri="{C183D7F6-B498-43B3-948B-1728B52AA6E4}">
                <adec:decorative xmlns:adec="http://schemas.microsoft.com/office/drawing/2017/decorative" val="1"/>
              </a:ext>
            </a:extLst>
          </p:cNvPr>
          <p:cNvPicPr>
            <a:picLocks/>
          </p:cNvPicPr>
          <p:nvPr/>
        </p:nvPicPr>
        <p:blipFill>
          <a:blip r:embed="rId2"/>
          <a:srcRect l="3345" t="2009" r="8094"/>
          <a:stretch>
            <a:fillRect/>
          </a:stretch>
        </p:blipFill>
        <p:spPr>
          <a:xfrm>
            <a:off x="2922409" y="4577591"/>
            <a:ext cx="6400800" cy="3657600"/>
          </a:xfrm>
          <a:prstGeom prst="rect">
            <a:avLst/>
          </a:prstGeom>
          <a:ln w="12700">
            <a:solidFill>
              <a:schemeClr val="tx1"/>
            </a:solidFill>
          </a:ln>
        </p:spPr>
      </p:pic>
      <p:sp>
        <p:nvSpPr>
          <p:cNvPr id="14" name="Text Placeholder 13">
            <a:extLst>
              <a:ext uri="{FF2B5EF4-FFF2-40B4-BE49-F238E27FC236}">
                <a16:creationId xmlns:a16="http://schemas.microsoft.com/office/drawing/2014/main" id="{83DB2DB3-B64C-79FD-3AA5-DF9329713D01}"/>
              </a:ext>
            </a:extLst>
          </p:cNvPr>
          <p:cNvSpPr>
            <a:spLocks noGrp="1"/>
          </p:cNvSpPr>
          <p:nvPr>
            <p:ph type="body" sz="quarter" idx="14"/>
          </p:nvPr>
        </p:nvSpPr>
        <p:spPr/>
        <p:txBody>
          <a:bodyPr/>
          <a:lstStyle/>
          <a:p>
            <a:pPr marL="742950" indent="-742950">
              <a:buFont typeface="+mj-lt"/>
              <a:buAutoNum type="arabicPeriod" startAt="49"/>
            </a:pPr>
            <a:r>
              <a:rPr lang="en-CA" dirty="0">
                <a:solidFill>
                  <a:srgbClr val="242424"/>
                </a:solidFill>
              </a:rPr>
              <a:t>Enter </a:t>
            </a:r>
            <a:r>
              <a:rPr lang="en-CA" b="1" dirty="0">
                <a:solidFill>
                  <a:srgbClr val="242424"/>
                </a:solidFill>
              </a:rPr>
              <a:t>One-Time Code*</a:t>
            </a:r>
            <a:r>
              <a:rPr lang="en-CA" dirty="0">
                <a:solidFill>
                  <a:srgbClr val="242424"/>
                </a:solidFill>
              </a:rPr>
              <a:t>.</a:t>
            </a:r>
          </a:p>
          <a:p>
            <a:pPr marL="742950" indent="-742950">
              <a:buFont typeface="+mj-lt"/>
              <a:buAutoNum type="arabicPeriod" startAt="49"/>
            </a:pPr>
            <a:r>
              <a:rPr lang="en-CA" dirty="0">
                <a:solidFill>
                  <a:srgbClr val="242424"/>
                </a:solidFill>
              </a:rPr>
              <a:t>Click </a:t>
            </a:r>
            <a:r>
              <a:rPr lang="en-CA" b="1" dirty="0">
                <a:solidFill>
                  <a:srgbClr val="242424"/>
                </a:solidFill>
              </a:rPr>
              <a:t>Submit</a:t>
            </a:r>
            <a:r>
              <a:rPr lang="en-CA" dirty="0">
                <a:solidFill>
                  <a:srgbClr val="242424"/>
                </a:solidFill>
              </a:rPr>
              <a:t>. </a:t>
            </a:r>
          </a:p>
          <a:p>
            <a:pPr marL="777240" marR="0" lvl="0" indent="0" algn="l" defTabSz="1219170" rtl="0" eaLnBrk="1" fontAlgn="auto" latinLnBrk="0" hangingPunct="1">
              <a:lnSpc>
                <a:spcPct val="90000"/>
              </a:lnSpc>
              <a:spcBef>
                <a:spcPts val="1333"/>
              </a:spcBef>
              <a:spcAft>
                <a:spcPts val="0"/>
              </a:spcAft>
              <a:buClrTx/>
              <a:buSzTx/>
              <a:buFont typeface="+mj-lt"/>
              <a:buNone/>
              <a:tabLst/>
              <a:defRPr/>
            </a:pPr>
            <a:r>
              <a:rPr kumimoji="0" lang="en-CA" sz="2800" b="1"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Note</a:t>
            </a:r>
            <a:r>
              <a:rPr kumimoji="0" lang="en-CA" sz="2800"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a:t>
            </a:r>
            <a:r>
              <a:rPr kumimoji="0" lang="en-CA" sz="2800" b="1"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 </a:t>
            </a:r>
            <a:r>
              <a:rPr kumimoji="0" lang="en-CA" sz="2800" b="0"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Skip to </a:t>
            </a:r>
            <a:r>
              <a:rPr kumimoji="0" lang="en-CA" sz="2800" b="0" i="1"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Step </a:t>
            </a:r>
            <a:r>
              <a:rPr lang="en-CA" sz="2800" i="1" dirty="0">
                <a:solidFill>
                  <a:srgbClr val="242424"/>
                </a:solidFill>
              </a:rPr>
              <a:t>51</a:t>
            </a:r>
            <a:r>
              <a:rPr kumimoji="0" lang="en-CA" sz="2800" b="0" i="1"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 </a:t>
            </a:r>
            <a:r>
              <a:rPr kumimoji="0" lang="en-CA" sz="2800" b="0"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to continue.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pic>
        <p:nvPicPr>
          <p:cNvPr id="18" name="Picture 17">
            <a:extLst>
              <a:ext uri="{FF2B5EF4-FFF2-40B4-BE49-F238E27FC236}">
                <a16:creationId xmlns:a16="http://schemas.microsoft.com/office/drawing/2014/main" id="{35812F06-1D1A-95F3-838A-1E85CFC0106A}"/>
              </a:ext>
              <a:ext uri="{C183D7F6-B498-43B3-948B-1728B52AA6E4}">
                <adec:decorative xmlns:adec="http://schemas.microsoft.com/office/drawing/2017/decorative" val="1"/>
              </a:ext>
            </a:extLst>
          </p:cNvPr>
          <p:cNvPicPr>
            <a:picLocks/>
          </p:cNvPicPr>
          <p:nvPr/>
        </p:nvPicPr>
        <p:blipFill>
          <a:blip r:embed="rId3"/>
          <a:srcRect b="22607"/>
          <a:stretch>
            <a:fillRect/>
          </a:stretch>
        </p:blipFill>
        <p:spPr>
          <a:xfrm>
            <a:off x="2438400" y="10891852"/>
            <a:ext cx="7315200" cy="4572000"/>
          </a:xfrm>
          <a:prstGeom prst="rect">
            <a:avLst/>
          </a:prstGeom>
          <a:ln w="12700">
            <a:solidFill>
              <a:srgbClr val="242424"/>
            </a:solidFill>
          </a:ln>
        </p:spPr>
      </p:pic>
      <p:sp>
        <p:nvSpPr>
          <p:cNvPr id="17" name="Rectangle 16">
            <a:extLst>
              <a:ext uri="{FF2B5EF4-FFF2-40B4-BE49-F238E27FC236}">
                <a16:creationId xmlns:a16="http://schemas.microsoft.com/office/drawing/2014/main" id="{1440ABB1-364E-A38F-B17A-B87808C763FC}"/>
              </a:ext>
              <a:ext uri="{C183D7F6-B498-43B3-948B-1728B52AA6E4}">
                <adec:decorative xmlns:adec="http://schemas.microsoft.com/office/drawing/2017/decorative" val="1"/>
              </a:ext>
            </a:extLst>
          </p:cNvPr>
          <p:cNvSpPr/>
          <p:nvPr/>
        </p:nvSpPr>
        <p:spPr>
          <a:xfrm>
            <a:off x="6020994" y="7482035"/>
            <a:ext cx="1306005" cy="32422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685B88D-58D6-F8CF-8175-0C6AECC18951}"/>
              </a:ext>
              <a:ext uri="{C183D7F6-B498-43B3-948B-1728B52AA6E4}">
                <adec:decorative xmlns:adec="http://schemas.microsoft.com/office/drawing/2017/decorative" val="1"/>
              </a:ext>
            </a:extLst>
          </p:cNvPr>
          <p:cNvSpPr/>
          <p:nvPr/>
        </p:nvSpPr>
        <p:spPr>
          <a:xfrm>
            <a:off x="2873641" y="13760117"/>
            <a:ext cx="6537060" cy="58241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92402F72-B0FE-C305-14F1-9FCA357E3141}"/>
              </a:ext>
              <a:ext uri="{C183D7F6-B498-43B3-948B-1728B52AA6E4}">
                <adec:decorative xmlns:adec="http://schemas.microsoft.com/office/drawing/2017/decorative" val="1"/>
              </a:ext>
            </a:extLst>
          </p:cNvPr>
          <p:cNvSpPr>
            <a:spLocks noChangeAspect="1"/>
          </p:cNvSpPr>
          <p:nvPr/>
        </p:nvSpPr>
        <p:spPr>
          <a:xfrm>
            <a:off x="9381067" y="1372946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49</a:t>
            </a:r>
          </a:p>
        </p:txBody>
      </p:sp>
      <p:sp>
        <p:nvSpPr>
          <p:cNvPr id="21" name="Rectangle 20">
            <a:extLst>
              <a:ext uri="{FF2B5EF4-FFF2-40B4-BE49-F238E27FC236}">
                <a16:creationId xmlns:a16="http://schemas.microsoft.com/office/drawing/2014/main" id="{EE2E26F2-C68B-96A5-5478-2335C41D28B9}"/>
              </a:ext>
              <a:ext uri="{C183D7F6-B498-43B3-948B-1728B52AA6E4}">
                <adec:decorative xmlns:adec="http://schemas.microsoft.com/office/drawing/2017/decorative" val="1"/>
              </a:ext>
            </a:extLst>
          </p:cNvPr>
          <p:cNvSpPr/>
          <p:nvPr/>
        </p:nvSpPr>
        <p:spPr>
          <a:xfrm>
            <a:off x="2873640" y="14581087"/>
            <a:ext cx="6507427" cy="54864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4DC645A4-75BA-2F53-0BF9-F95CBD359B83}"/>
              </a:ext>
              <a:ext uri="{C183D7F6-B498-43B3-948B-1728B52AA6E4}">
                <adec:decorative xmlns:adec="http://schemas.microsoft.com/office/drawing/2017/decorative" val="1"/>
              </a:ext>
            </a:extLst>
          </p:cNvPr>
          <p:cNvSpPr>
            <a:spLocks noChangeAspect="1"/>
          </p:cNvSpPr>
          <p:nvPr/>
        </p:nvSpPr>
        <p:spPr>
          <a:xfrm>
            <a:off x="9381067" y="1458108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50</a:t>
            </a:r>
          </a:p>
        </p:txBody>
      </p:sp>
      <p:sp>
        <p:nvSpPr>
          <p:cNvPr id="2" name="Date Placeholder 1">
            <a:extLst>
              <a:ext uri="{FF2B5EF4-FFF2-40B4-BE49-F238E27FC236}">
                <a16:creationId xmlns:a16="http://schemas.microsoft.com/office/drawing/2014/main" id="{D7C3CF80-2857-258C-47BC-F41465B44D4E}"/>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4" name="Slide Number Placeholder 3">
            <a:extLst>
              <a:ext uri="{FF2B5EF4-FFF2-40B4-BE49-F238E27FC236}">
                <a16:creationId xmlns:a16="http://schemas.microsoft.com/office/drawing/2014/main" id="{4E498A14-4D02-CC11-3E71-011F063D4E8F}"/>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21</a:t>
            </a:fld>
            <a:endParaRPr lang="en-US"/>
          </a:p>
        </p:txBody>
      </p:sp>
      <p:sp>
        <p:nvSpPr>
          <p:cNvPr id="3" name="Footer Placeholder 2">
            <a:extLst>
              <a:ext uri="{FF2B5EF4-FFF2-40B4-BE49-F238E27FC236}">
                <a16:creationId xmlns:a16="http://schemas.microsoft.com/office/drawing/2014/main" id="{53DB656D-3426-A6A9-1060-680BB441996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Tree>
    <p:extLst>
      <p:ext uri="{BB962C8B-B14F-4D97-AF65-F5344CB8AC3E}">
        <p14:creationId xmlns:p14="http://schemas.microsoft.com/office/powerpoint/2010/main" val="1019624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9A8DD-0DF0-0DB8-DCF0-6F8A84E1A04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F09A23D-C74A-E9A7-C45D-7AD496B06051}"/>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21 </a:t>
            </a:r>
            <a:r>
              <a:rPr lang="en-US"/>
              <a:t>of </a:t>
            </a:r>
            <a:r>
              <a:rPr lang="en-US" dirty="0"/>
              <a:t>49</a:t>
            </a:r>
            <a:r>
              <a:rPr lang="en-US"/>
              <a:t>)</a:t>
            </a:r>
          </a:p>
        </p:txBody>
      </p:sp>
      <p:sp>
        <p:nvSpPr>
          <p:cNvPr id="7" name="TextBox 6">
            <a:extLst>
              <a:ext uri="{FF2B5EF4-FFF2-40B4-BE49-F238E27FC236}">
                <a16:creationId xmlns:a16="http://schemas.microsoft.com/office/drawing/2014/main" id="{1B0071A6-0CB7-E84B-62C3-D29B49E36D53}"/>
              </a:ext>
              <a:ext uri="{C183D7F6-B498-43B3-948B-1728B52AA6E4}">
                <adec:decorative xmlns:adec="http://schemas.microsoft.com/office/drawing/2017/decorative" val="0"/>
              </a:ext>
            </a:extLst>
          </p:cNvPr>
          <p:cNvSpPr txBox="1"/>
          <p:nvPr/>
        </p:nvSpPr>
        <p:spPr>
          <a:xfrm>
            <a:off x="4640206" y="1717828"/>
            <a:ext cx="2911164"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55465546-B370-66AE-1BC7-93E3364556C4}"/>
              </a:ext>
            </a:extLst>
          </p:cNvPr>
          <p:cNvSpPr>
            <a:spLocks noGrp="1"/>
          </p:cNvSpPr>
          <p:nvPr>
            <p:ph type="body" sz="quarter" idx="13"/>
          </p:nvPr>
        </p:nvSpPr>
        <p:spPr/>
        <p:txBody>
          <a:bodyPr>
            <a:normAutofit/>
          </a:bodyPr>
          <a:lstStyle/>
          <a:p>
            <a:pPr marL="742950" indent="-742950">
              <a:buFont typeface="+mj-lt"/>
              <a:buAutoNum type="arabicPeriod" startAt="51"/>
            </a:pPr>
            <a:r>
              <a:rPr lang="en-CA" b="0" i="0" u="none" strike="noStrike" dirty="0">
                <a:solidFill>
                  <a:srgbClr val="242424"/>
                </a:solidFill>
                <a:effectLst/>
              </a:rPr>
              <a:t>Review the </a:t>
            </a:r>
            <a:r>
              <a:rPr lang="en-CA" b="1" i="0" u="none" strike="noStrike" dirty="0">
                <a:solidFill>
                  <a:srgbClr val="242424"/>
                </a:solidFill>
                <a:effectLst/>
              </a:rPr>
              <a:t>Legal Company Name</a:t>
            </a:r>
            <a:r>
              <a:rPr lang="en-CA" i="0" u="none" strike="noStrike" dirty="0">
                <a:solidFill>
                  <a:srgbClr val="242424"/>
                </a:solidFill>
                <a:effectLst/>
              </a:rPr>
              <a:t>*.</a:t>
            </a:r>
          </a:p>
          <a:p>
            <a:pPr marL="750888"/>
            <a:r>
              <a:rPr lang="en-CA" sz="2800" b="1" dirty="0">
                <a:solidFill>
                  <a:srgbClr val="242424"/>
                </a:solidFill>
              </a:rPr>
              <a:t>Note</a:t>
            </a:r>
            <a:r>
              <a:rPr lang="en-CA" sz="2800" dirty="0">
                <a:solidFill>
                  <a:srgbClr val="242424"/>
                </a:solidFill>
              </a:rPr>
              <a:t>: </a:t>
            </a:r>
            <a:r>
              <a:rPr lang="en-CA" sz="2800" dirty="0"/>
              <a:t>Ensure your </a:t>
            </a:r>
            <a:r>
              <a:rPr lang="en-CA" sz="2800" i="1" dirty="0"/>
              <a:t>Legal Company Name </a:t>
            </a:r>
            <a:r>
              <a:rPr lang="en-CA" sz="2800" dirty="0"/>
              <a:t>matches </a:t>
            </a:r>
            <a:r>
              <a:rPr lang="en-CA" sz="2800" i="1" dirty="0"/>
              <a:t>Line 1</a:t>
            </a:r>
            <a:r>
              <a:rPr lang="en-CA" sz="2800" dirty="0"/>
              <a:t> of </a:t>
            </a:r>
            <a:r>
              <a:rPr lang="en-CA" sz="2800" i="1" dirty="0"/>
              <a:t>Form W-9</a:t>
            </a:r>
            <a:r>
              <a:rPr lang="en-CA" sz="2800" dirty="0"/>
              <a:t>.</a:t>
            </a:r>
            <a:endParaRPr lang="en-CA" i="0" u="none" strike="noStrike" dirty="0">
              <a:solidFill>
                <a:srgbClr val="242424"/>
              </a:solidFill>
              <a:effectLst/>
            </a:endParaRPr>
          </a:p>
          <a:p>
            <a:pPr marL="742950" indent="-742950">
              <a:buFont typeface="+mj-lt"/>
              <a:buAutoNum type="arabicPeriod" startAt="52"/>
            </a:pPr>
            <a:r>
              <a:rPr lang="en-CA" dirty="0">
                <a:solidFill>
                  <a:srgbClr val="242424"/>
                </a:solidFill>
              </a:rPr>
              <a:t>Click </a:t>
            </a:r>
            <a:r>
              <a:rPr lang="en-CA" b="1" dirty="0">
                <a:solidFill>
                  <a:srgbClr val="242424"/>
                </a:solidFill>
              </a:rPr>
              <a:t>Next</a:t>
            </a:r>
            <a:r>
              <a:rPr lang="en-CA" dirty="0">
                <a:solidFill>
                  <a:srgbClr val="242424"/>
                </a:solidFill>
              </a:rPr>
              <a:t>.</a:t>
            </a:r>
          </a:p>
          <a:p>
            <a:pPr marL="777240"/>
            <a:r>
              <a:rPr lang="en-CA" sz="2800" b="1" i="0" u="none" strike="noStrike" dirty="0">
                <a:solidFill>
                  <a:srgbClr val="242424"/>
                </a:solidFill>
                <a:effectLst/>
              </a:rPr>
              <a:t>Note</a:t>
            </a:r>
            <a:r>
              <a:rPr lang="en-CA" sz="2800" i="0" u="none" strike="noStrike" dirty="0">
                <a:solidFill>
                  <a:srgbClr val="242424"/>
                </a:solidFill>
                <a:effectLst/>
              </a:rPr>
              <a:t>:</a:t>
            </a:r>
            <a:r>
              <a:rPr lang="en-CA" sz="2800" b="1" i="0" u="none" strike="noStrike" dirty="0">
                <a:solidFill>
                  <a:srgbClr val="242424"/>
                </a:solidFill>
                <a:effectLst/>
              </a:rPr>
              <a:t> </a:t>
            </a:r>
            <a:r>
              <a:rPr lang="en-CA" sz="2800" b="0" i="0" u="none" strike="noStrike" dirty="0">
                <a:solidFill>
                  <a:srgbClr val="242424"/>
                </a:solidFill>
                <a:effectLst/>
              </a:rPr>
              <a:t>Click </a:t>
            </a:r>
            <a:r>
              <a:rPr lang="en-CA" sz="2800" b="0" i="1" u="none" strike="noStrike" dirty="0">
                <a:solidFill>
                  <a:srgbClr val="242424"/>
                </a:solidFill>
                <a:effectLst/>
              </a:rPr>
              <a:t>Save Changes </a:t>
            </a:r>
            <a:r>
              <a:rPr lang="en-CA" sz="2800" b="0" i="0" u="none" strike="noStrike" dirty="0">
                <a:solidFill>
                  <a:srgbClr val="242424"/>
                </a:solidFill>
                <a:effectLst/>
              </a:rPr>
              <a:t>if you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need to complete the registration later. </a:t>
            </a:r>
            <a:endParaRPr lang="en-CA" sz="2800" b="0" i="0" u="none" strike="noStrike" dirty="0">
              <a:solidFill>
                <a:srgbClr val="242424"/>
              </a:solidFill>
              <a:effectLst/>
            </a:endParaRPr>
          </a:p>
        </p:txBody>
      </p:sp>
      <p:pic>
        <p:nvPicPr>
          <p:cNvPr id="14" name="Picture 13">
            <a:extLst>
              <a:ext uri="{FF2B5EF4-FFF2-40B4-BE49-F238E27FC236}">
                <a16:creationId xmlns:a16="http://schemas.microsoft.com/office/drawing/2014/main" id="{C5ABB1E3-54C3-C41C-4FE9-57D89E8B9261}"/>
              </a:ext>
              <a:ext uri="{C183D7F6-B498-43B3-948B-1728B52AA6E4}">
                <adec:decorative xmlns:adec="http://schemas.microsoft.com/office/drawing/2017/decorative" val="1"/>
              </a:ext>
            </a:extLst>
          </p:cNvPr>
          <p:cNvPicPr>
            <a:picLocks/>
          </p:cNvPicPr>
          <p:nvPr/>
        </p:nvPicPr>
        <p:blipFill>
          <a:blip r:embed="rId3"/>
          <a:srcRect l="606" b="1317"/>
          <a:stretch>
            <a:fillRect/>
          </a:stretch>
        </p:blipFill>
        <p:spPr>
          <a:xfrm>
            <a:off x="1050708" y="5811335"/>
            <a:ext cx="10058400" cy="4572000"/>
          </a:xfrm>
          <a:prstGeom prst="rect">
            <a:avLst/>
          </a:prstGeom>
          <a:ln w="12700">
            <a:solidFill>
              <a:schemeClr val="tx1"/>
            </a:solidFill>
          </a:ln>
        </p:spPr>
      </p:pic>
      <p:sp>
        <p:nvSpPr>
          <p:cNvPr id="12" name="Rectangle 11">
            <a:extLst>
              <a:ext uri="{FF2B5EF4-FFF2-40B4-BE49-F238E27FC236}">
                <a16:creationId xmlns:a16="http://schemas.microsoft.com/office/drawing/2014/main" id="{A3F58FC7-FD04-25DC-1B0A-30EB18D1B2DE}"/>
              </a:ext>
              <a:ext uri="{C183D7F6-B498-43B3-948B-1728B52AA6E4}">
                <adec:decorative xmlns:adec="http://schemas.microsoft.com/office/drawing/2017/decorative" val="1"/>
              </a:ext>
            </a:extLst>
          </p:cNvPr>
          <p:cNvSpPr/>
          <p:nvPr/>
        </p:nvSpPr>
        <p:spPr>
          <a:xfrm>
            <a:off x="4883727" y="8424759"/>
            <a:ext cx="2249292" cy="26125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3CDD539-44C0-886D-95C4-A893BB770F06}"/>
              </a:ext>
              <a:ext uri="{C183D7F6-B498-43B3-948B-1728B52AA6E4}">
                <adec:decorative xmlns:adec="http://schemas.microsoft.com/office/drawing/2017/decorative" val="1"/>
              </a:ext>
            </a:extLst>
          </p:cNvPr>
          <p:cNvSpPr/>
          <p:nvPr/>
        </p:nvSpPr>
        <p:spPr>
          <a:xfrm>
            <a:off x="10219377" y="10066660"/>
            <a:ext cx="548640" cy="27609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CD983C36-4198-7C9E-93E0-91847E7784C5}"/>
              </a:ext>
              <a:ext uri="{C183D7F6-B498-43B3-948B-1728B52AA6E4}">
                <adec:decorative xmlns:adec="http://schemas.microsoft.com/office/drawing/2017/decorative" val="1"/>
              </a:ext>
            </a:extLst>
          </p:cNvPr>
          <p:cNvSpPr>
            <a:spLocks noChangeAspect="1"/>
          </p:cNvSpPr>
          <p:nvPr/>
        </p:nvSpPr>
        <p:spPr>
          <a:xfrm>
            <a:off x="10219377" y="951802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52</a:t>
            </a:r>
          </a:p>
        </p:txBody>
      </p:sp>
      <p:sp>
        <p:nvSpPr>
          <p:cNvPr id="18" name="Oval 17">
            <a:extLst>
              <a:ext uri="{FF2B5EF4-FFF2-40B4-BE49-F238E27FC236}">
                <a16:creationId xmlns:a16="http://schemas.microsoft.com/office/drawing/2014/main" id="{513372FD-1479-A12E-ABFE-FF6B00677A47}"/>
              </a:ext>
              <a:ext uri="{C183D7F6-B498-43B3-948B-1728B52AA6E4}">
                <adec:decorative xmlns:adec="http://schemas.microsoft.com/office/drawing/2017/decorative" val="1"/>
              </a:ext>
            </a:extLst>
          </p:cNvPr>
          <p:cNvSpPr>
            <a:spLocks noChangeAspect="1"/>
          </p:cNvSpPr>
          <p:nvPr/>
        </p:nvSpPr>
        <p:spPr>
          <a:xfrm>
            <a:off x="7133019" y="828106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51</a:t>
            </a:r>
          </a:p>
        </p:txBody>
      </p:sp>
      <p:sp>
        <p:nvSpPr>
          <p:cNvPr id="2" name="Date Placeholder 1">
            <a:extLst>
              <a:ext uri="{FF2B5EF4-FFF2-40B4-BE49-F238E27FC236}">
                <a16:creationId xmlns:a16="http://schemas.microsoft.com/office/drawing/2014/main" id="{733E9815-7C7B-F11F-62BB-88FBF5809748}"/>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4" name="Slide Number Placeholder 3">
            <a:extLst>
              <a:ext uri="{FF2B5EF4-FFF2-40B4-BE49-F238E27FC236}">
                <a16:creationId xmlns:a16="http://schemas.microsoft.com/office/drawing/2014/main" id="{FDED7EA0-BC0D-E4F2-4D8F-53C4F8C4F89E}"/>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22</a:t>
            </a:fld>
            <a:endParaRPr lang="en-US"/>
          </a:p>
        </p:txBody>
      </p:sp>
      <p:sp>
        <p:nvSpPr>
          <p:cNvPr id="3" name="Footer Placeholder 2">
            <a:extLst>
              <a:ext uri="{FF2B5EF4-FFF2-40B4-BE49-F238E27FC236}">
                <a16:creationId xmlns:a16="http://schemas.microsoft.com/office/drawing/2014/main" id="{B764107F-4042-C1E7-65DA-6C03A402516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Tree>
    <p:extLst>
      <p:ext uri="{BB962C8B-B14F-4D97-AF65-F5344CB8AC3E}">
        <p14:creationId xmlns:p14="http://schemas.microsoft.com/office/powerpoint/2010/main" val="2469178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9E51B-25F6-D44D-5B28-60E97D5ED3E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7EEAD1B-94AF-8687-C932-715722A357E0}"/>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22 </a:t>
            </a:r>
            <a:r>
              <a:rPr lang="en-US"/>
              <a:t>of </a:t>
            </a:r>
            <a:r>
              <a:rPr lang="en-US" dirty="0"/>
              <a:t>49</a:t>
            </a:r>
            <a:r>
              <a:rPr lang="en-US"/>
              <a:t>)</a:t>
            </a:r>
          </a:p>
        </p:txBody>
      </p:sp>
      <p:sp>
        <p:nvSpPr>
          <p:cNvPr id="7" name="TextBox 6">
            <a:extLst>
              <a:ext uri="{FF2B5EF4-FFF2-40B4-BE49-F238E27FC236}">
                <a16:creationId xmlns:a16="http://schemas.microsoft.com/office/drawing/2014/main" id="{261231C4-6B99-C6F2-DC9C-BD7616944093}"/>
              </a:ext>
              <a:ext uri="{C183D7F6-B498-43B3-948B-1728B52AA6E4}">
                <adec:decorative xmlns:adec="http://schemas.microsoft.com/office/drawing/2017/decorative" val="0"/>
              </a:ext>
            </a:extLst>
          </p:cNvPr>
          <p:cNvSpPr txBox="1"/>
          <p:nvPr/>
        </p:nvSpPr>
        <p:spPr>
          <a:xfrm>
            <a:off x="4490801" y="1717828"/>
            <a:ext cx="3088451"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9229DD11-F7BF-E39B-4396-409687B12034}"/>
              </a:ext>
            </a:extLst>
          </p:cNvPr>
          <p:cNvSpPr>
            <a:spLocks noGrp="1"/>
          </p:cNvSpPr>
          <p:nvPr>
            <p:ph type="body" sz="quarter" idx="13"/>
          </p:nvPr>
        </p:nvSpPr>
        <p:spPr/>
        <p:txBody>
          <a:bodyPr>
            <a:normAutofit/>
          </a:bodyPr>
          <a:lstStyle/>
          <a:p>
            <a:pPr marL="742950" indent="-742950">
              <a:buFont typeface="+mj-lt"/>
              <a:buAutoNum type="arabicPeriod" startAt="53"/>
            </a:pPr>
            <a:r>
              <a:rPr lang="en-CA" b="0" i="0" u="none" strike="noStrike" dirty="0">
                <a:solidFill>
                  <a:srgbClr val="242424"/>
                </a:solidFill>
                <a:effectLst/>
              </a:rPr>
              <a:t>Enter </a:t>
            </a:r>
            <a:r>
              <a:rPr lang="en-CA" b="1" i="0" u="none" strike="noStrike" dirty="0">
                <a:solidFill>
                  <a:srgbClr val="242424"/>
                </a:solidFill>
                <a:effectLst/>
              </a:rPr>
              <a:t>Doing Business As (DBA)</a:t>
            </a:r>
            <a:r>
              <a:rPr lang="en-CA" i="0" u="none" strike="noStrike" dirty="0">
                <a:solidFill>
                  <a:srgbClr val="242424"/>
                </a:solidFill>
                <a:effectLst/>
              </a:rPr>
              <a:t>. </a:t>
            </a:r>
          </a:p>
          <a:p>
            <a:pPr marL="742950" indent="-742950">
              <a:buFont typeface="+mj-lt"/>
              <a:buAutoNum type="arabicPeriod" startAt="53"/>
            </a:pPr>
            <a:r>
              <a:rPr lang="en-CA" b="0" i="0" u="none" strike="noStrike" dirty="0">
                <a:solidFill>
                  <a:srgbClr val="242424"/>
                </a:solidFill>
                <a:effectLst/>
              </a:rPr>
              <a:t>Select </a:t>
            </a:r>
            <a:r>
              <a:rPr lang="en-CA" b="1" i="0" u="none" strike="noStrike" dirty="0">
                <a:solidFill>
                  <a:srgbClr val="242424"/>
                </a:solidFill>
                <a:effectLst/>
              </a:rPr>
              <a:t>Country of Origin</a:t>
            </a:r>
            <a:r>
              <a:rPr lang="en-CA" i="0" u="none" strike="noStrike" dirty="0">
                <a:solidFill>
                  <a:srgbClr val="242424"/>
                </a:solidFill>
                <a:effectLst/>
              </a:rPr>
              <a:t>*.</a:t>
            </a:r>
          </a:p>
          <a:p>
            <a:pPr marL="742950" indent="-742950">
              <a:buFont typeface="+mj-lt"/>
              <a:buAutoNum type="arabicPeriod" startAt="53"/>
            </a:pPr>
            <a:r>
              <a:rPr lang="en-CA" dirty="0">
                <a:solidFill>
                  <a:srgbClr val="242424"/>
                </a:solidFill>
              </a:rPr>
              <a:t>Review auto-populated </a:t>
            </a:r>
            <a:r>
              <a:rPr lang="en-CA" b="1" dirty="0">
                <a:solidFill>
                  <a:srgbClr val="242424"/>
                </a:solidFill>
              </a:rPr>
              <a:t>Tax ID Number</a:t>
            </a:r>
            <a:r>
              <a:rPr lang="en-CA" dirty="0">
                <a:solidFill>
                  <a:srgbClr val="242424"/>
                </a:solidFill>
              </a:rPr>
              <a:t>*.</a:t>
            </a:r>
          </a:p>
        </p:txBody>
      </p:sp>
      <p:pic>
        <p:nvPicPr>
          <p:cNvPr id="9" name="Picture 8">
            <a:extLst>
              <a:ext uri="{FF2B5EF4-FFF2-40B4-BE49-F238E27FC236}">
                <a16:creationId xmlns:a16="http://schemas.microsoft.com/office/drawing/2014/main" id="{AD2D04D2-D0D8-8414-B20C-2E0E8AA40491}"/>
              </a:ext>
              <a:ext uri="{C183D7F6-B498-43B3-948B-1728B52AA6E4}">
                <adec:decorative xmlns:adec="http://schemas.microsoft.com/office/drawing/2017/decorative" val="1"/>
              </a:ext>
            </a:extLst>
          </p:cNvPr>
          <p:cNvPicPr>
            <a:picLocks/>
          </p:cNvPicPr>
          <p:nvPr/>
        </p:nvPicPr>
        <p:blipFill>
          <a:blip r:embed="rId3"/>
          <a:stretch>
            <a:fillRect/>
          </a:stretch>
        </p:blipFill>
        <p:spPr>
          <a:xfrm>
            <a:off x="1126808" y="5327464"/>
            <a:ext cx="10058400" cy="3657600"/>
          </a:xfrm>
          <a:prstGeom prst="rect">
            <a:avLst/>
          </a:prstGeom>
          <a:ln w="12700">
            <a:solidFill>
              <a:schemeClr val="tx1"/>
            </a:solidFill>
          </a:ln>
        </p:spPr>
      </p:pic>
      <p:sp>
        <p:nvSpPr>
          <p:cNvPr id="13" name="Rectangle 12">
            <a:extLst>
              <a:ext uri="{FF2B5EF4-FFF2-40B4-BE49-F238E27FC236}">
                <a16:creationId xmlns:a16="http://schemas.microsoft.com/office/drawing/2014/main" id="{9B743947-A22D-991F-CB9B-B308769645CD}"/>
              </a:ext>
              <a:ext uri="{C183D7F6-B498-43B3-948B-1728B52AA6E4}">
                <adec:decorative xmlns:adec="http://schemas.microsoft.com/office/drawing/2017/decorative" val="1"/>
              </a:ext>
            </a:extLst>
          </p:cNvPr>
          <p:cNvSpPr/>
          <p:nvPr/>
        </p:nvSpPr>
        <p:spPr>
          <a:xfrm>
            <a:off x="3034832" y="7335995"/>
            <a:ext cx="2761131" cy="36192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1B9BACC-54BD-8277-E36D-FDAF8548E81B}"/>
              </a:ext>
              <a:ext uri="{C183D7F6-B498-43B3-948B-1728B52AA6E4}">
                <adec:decorative xmlns:adec="http://schemas.microsoft.com/office/drawing/2017/decorative" val="1"/>
              </a:ext>
            </a:extLst>
          </p:cNvPr>
          <p:cNvSpPr/>
          <p:nvPr/>
        </p:nvSpPr>
        <p:spPr>
          <a:xfrm>
            <a:off x="3041725" y="8522043"/>
            <a:ext cx="2754239" cy="36192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57671B6-6B90-45A8-8D7A-904B425B1518}"/>
              </a:ext>
              <a:ext uri="{C183D7F6-B498-43B3-948B-1728B52AA6E4}">
                <adec:decorative xmlns:adec="http://schemas.microsoft.com/office/drawing/2017/decorative" val="1"/>
              </a:ext>
            </a:extLst>
          </p:cNvPr>
          <p:cNvSpPr/>
          <p:nvPr/>
        </p:nvSpPr>
        <p:spPr>
          <a:xfrm>
            <a:off x="3041725" y="8023992"/>
            <a:ext cx="2865107" cy="36192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A1F1F9CA-A336-1E23-4E34-E77EA626D333}"/>
              </a:ext>
              <a:ext uri="{C183D7F6-B498-43B3-948B-1728B52AA6E4}">
                <adec:decorative xmlns:adec="http://schemas.microsoft.com/office/drawing/2017/decorative" val="1"/>
              </a:ext>
            </a:extLst>
          </p:cNvPr>
          <p:cNvSpPr>
            <a:spLocks noChangeAspect="1"/>
          </p:cNvSpPr>
          <p:nvPr/>
        </p:nvSpPr>
        <p:spPr>
          <a:xfrm>
            <a:off x="2486192" y="724263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53</a:t>
            </a:r>
          </a:p>
        </p:txBody>
      </p:sp>
      <p:sp>
        <p:nvSpPr>
          <p:cNvPr id="21" name="Oval 20">
            <a:extLst>
              <a:ext uri="{FF2B5EF4-FFF2-40B4-BE49-F238E27FC236}">
                <a16:creationId xmlns:a16="http://schemas.microsoft.com/office/drawing/2014/main" id="{A23E4DA1-49F4-C6D1-F448-0C5CC343153E}"/>
              </a:ext>
              <a:ext uri="{C183D7F6-B498-43B3-948B-1728B52AA6E4}">
                <adec:decorative xmlns:adec="http://schemas.microsoft.com/office/drawing/2017/decorative" val="1"/>
              </a:ext>
            </a:extLst>
          </p:cNvPr>
          <p:cNvSpPr>
            <a:spLocks noChangeAspect="1"/>
          </p:cNvSpPr>
          <p:nvPr/>
        </p:nvSpPr>
        <p:spPr>
          <a:xfrm>
            <a:off x="5921121" y="793063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54</a:t>
            </a:r>
          </a:p>
        </p:txBody>
      </p:sp>
      <p:sp>
        <p:nvSpPr>
          <p:cNvPr id="22" name="Oval 21">
            <a:extLst>
              <a:ext uri="{FF2B5EF4-FFF2-40B4-BE49-F238E27FC236}">
                <a16:creationId xmlns:a16="http://schemas.microsoft.com/office/drawing/2014/main" id="{061B5BF1-999E-4204-E19C-54321A6F58F7}"/>
              </a:ext>
              <a:ext uri="{C183D7F6-B498-43B3-948B-1728B52AA6E4}">
                <adec:decorative xmlns:adec="http://schemas.microsoft.com/office/drawing/2017/decorative" val="1"/>
              </a:ext>
            </a:extLst>
          </p:cNvPr>
          <p:cNvSpPr>
            <a:spLocks noChangeAspect="1"/>
          </p:cNvSpPr>
          <p:nvPr/>
        </p:nvSpPr>
        <p:spPr>
          <a:xfrm>
            <a:off x="2493085" y="842868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55</a:t>
            </a:r>
          </a:p>
        </p:txBody>
      </p:sp>
      <p:sp>
        <p:nvSpPr>
          <p:cNvPr id="2" name="Date Placeholder 1">
            <a:extLst>
              <a:ext uri="{FF2B5EF4-FFF2-40B4-BE49-F238E27FC236}">
                <a16:creationId xmlns:a16="http://schemas.microsoft.com/office/drawing/2014/main" id="{F821A7F0-292B-97C8-6F50-0E5C611EF1D7}"/>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C757E21C-87E2-4557-6414-BE83305E265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7D9FA9A-E3AC-66BD-A885-9AE00EBDB97B}"/>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23</a:t>
            </a:fld>
            <a:endParaRPr lang="en-US"/>
          </a:p>
        </p:txBody>
      </p:sp>
    </p:spTree>
    <p:extLst>
      <p:ext uri="{BB962C8B-B14F-4D97-AF65-F5344CB8AC3E}">
        <p14:creationId xmlns:p14="http://schemas.microsoft.com/office/powerpoint/2010/main" val="99112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99369-0970-6E74-C5BC-AAC6335B074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19975AA-69D2-BF96-C295-15FB912E4E83}"/>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23 </a:t>
            </a:r>
            <a:r>
              <a:rPr lang="en-US"/>
              <a:t>of </a:t>
            </a:r>
            <a:r>
              <a:rPr lang="en-US" dirty="0"/>
              <a:t>49</a:t>
            </a:r>
            <a:r>
              <a:rPr lang="en-US"/>
              <a:t>)</a:t>
            </a:r>
          </a:p>
        </p:txBody>
      </p:sp>
      <p:sp>
        <p:nvSpPr>
          <p:cNvPr id="7" name="TextBox 6">
            <a:extLst>
              <a:ext uri="{FF2B5EF4-FFF2-40B4-BE49-F238E27FC236}">
                <a16:creationId xmlns:a16="http://schemas.microsoft.com/office/drawing/2014/main" id="{8BCE4964-5BEC-B52F-DCA3-E9DE7B5662A3}"/>
              </a:ext>
              <a:ext uri="{C183D7F6-B498-43B3-948B-1728B52AA6E4}">
                <adec:decorative xmlns:adec="http://schemas.microsoft.com/office/drawing/2017/decorative" val="0"/>
              </a:ext>
            </a:extLst>
          </p:cNvPr>
          <p:cNvSpPr txBox="1"/>
          <p:nvPr/>
        </p:nvSpPr>
        <p:spPr>
          <a:xfrm>
            <a:off x="4572231" y="1717828"/>
            <a:ext cx="2952076"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E2C800A8-802F-EBC8-A852-77E97B40F9BA}"/>
              </a:ext>
            </a:extLst>
          </p:cNvPr>
          <p:cNvSpPr>
            <a:spLocks noGrp="1"/>
          </p:cNvSpPr>
          <p:nvPr>
            <p:ph type="body" sz="quarter" idx="13"/>
          </p:nvPr>
        </p:nvSpPr>
        <p:spPr/>
        <p:txBody>
          <a:bodyPr vert="horz" lIns="91440" tIns="45720" rIns="91440" bIns="45720" rtlCol="0" anchor="t">
            <a:normAutofit/>
          </a:bodyPr>
          <a:lstStyle/>
          <a:p>
            <a:pPr marL="742950" indent="-742950">
              <a:buFont typeface="+mj-lt"/>
              <a:buAutoNum type="arabicPeriod" startAt="56"/>
            </a:pPr>
            <a:r>
              <a:rPr lang="en-CA" b="0" i="0" u="none" strike="noStrike" dirty="0">
                <a:solidFill>
                  <a:srgbClr val="242424"/>
                </a:solidFill>
                <a:effectLst/>
                <a:latin typeface="Arial"/>
                <a:cs typeface="Arial"/>
              </a:rPr>
              <a:t>Select </a:t>
            </a:r>
            <a:r>
              <a:rPr lang="en-CA" b="1" i="0" u="none" strike="noStrike" dirty="0">
                <a:solidFill>
                  <a:srgbClr val="242424"/>
                </a:solidFill>
                <a:effectLst/>
                <a:latin typeface="Arial"/>
                <a:cs typeface="Arial"/>
              </a:rPr>
              <a:t>Entity Type</a:t>
            </a:r>
            <a:r>
              <a:rPr lang="en-CA" i="0" u="none" strike="noStrike" dirty="0">
                <a:solidFill>
                  <a:srgbClr val="242424"/>
                </a:solidFill>
                <a:effectLst/>
                <a:latin typeface="Arial"/>
                <a:cs typeface="Arial"/>
              </a:rPr>
              <a:t>*.</a:t>
            </a:r>
          </a:p>
          <a:p>
            <a:pPr marL="742950" indent="-742950">
              <a:buFont typeface="+mj-lt"/>
              <a:buAutoNum type="arabicPeriod" startAt="56"/>
            </a:pPr>
            <a:r>
              <a:rPr lang="en-CA" dirty="0">
                <a:solidFill>
                  <a:srgbClr val="242424"/>
                </a:solidFill>
                <a:latin typeface="Arial"/>
                <a:cs typeface="Arial"/>
              </a:rPr>
              <a:t>Enter </a:t>
            </a:r>
            <a:r>
              <a:rPr lang="en-CA" b="1" dirty="0">
                <a:solidFill>
                  <a:srgbClr val="242424"/>
                </a:solidFill>
                <a:latin typeface="Arial"/>
                <a:cs typeface="Arial"/>
              </a:rPr>
              <a:t>Company Phone Number</a:t>
            </a:r>
            <a:r>
              <a:rPr lang="en-CA" dirty="0">
                <a:solidFill>
                  <a:srgbClr val="242424"/>
                </a:solidFill>
                <a:latin typeface="Arial"/>
                <a:cs typeface="Arial"/>
              </a:rPr>
              <a:t>*.</a:t>
            </a:r>
          </a:p>
          <a:p>
            <a:pPr marL="742950" indent="-742950">
              <a:buFont typeface="+mj-lt"/>
              <a:buAutoNum type="arabicPeriod" startAt="56"/>
            </a:pPr>
            <a:r>
              <a:rPr lang="en-CA" b="0" i="0" u="none" strike="noStrike" dirty="0">
                <a:solidFill>
                  <a:srgbClr val="242424"/>
                </a:solidFill>
                <a:effectLst/>
                <a:latin typeface="Arial"/>
                <a:cs typeface="Arial"/>
              </a:rPr>
              <a:t>Enter </a:t>
            </a:r>
            <a:r>
              <a:rPr lang="en-CA" b="1" i="0" u="none" strike="noStrike" dirty="0">
                <a:solidFill>
                  <a:srgbClr val="242424"/>
                </a:solidFill>
                <a:effectLst/>
                <a:latin typeface="Arial"/>
                <a:cs typeface="Arial"/>
              </a:rPr>
              <a:t>Company Email Address</a:t>
            </a:r>
            <a:r>
              <a:rPr lang="en-CA" i="0" u="none" strike="noStrike" dirty="0">
                <a:solidFill>
                  <a:srgbClr val="242424"/>
                </a:solidFill>
                <a:effectLst/>
                <a:latin typeface="Arial"/>
                <a:cs typeface="Arial"/>
              </a:rPr>
              <a:t>*.</a:t>
            </a:r>
          </a:p>
          <a:p>
            <a:pPr marL="742950" indent="-742950">
              <a:buFont typeface="+mj-lt"/>
              <a:buAutoNum type="arabicPeriod" startAt="56"/>
            </a:pPr>
            <a:r>
              <a:rPr lang="en-CA" dirty="0">
                <a:solidFill>
                  <a:srgbClr val="242424"/>
                </a:solidFill>
                <a:latin typeface="Arial"/>
                <a:cs typeface="Arial"/>
              </a:rPr>
              <a:t>Click </a:t>
            </a:r>
            <a:r>
              <a:rPr lang="en-CA" b="1" dirty="0">
                <a:solidFill>
                  <a:srgbClr val="242424"/>
                </a:solidFill>
                <a:latin typeface="Arial"/>
                <a:cs typeface="Arial"/>
              </a:rPr>
              <a:t>Next</a:t>
            </a:r>
            <a:r>
              <a:rPr lang="en-CA" dirty="0">
                <a:solidFill>
                  <a:srgbClr val="242424"/>
                </a:solidFill>
                <a:latin typeface="Arial"/>
                <a:cs typeface="Arial"/>
              </a:rPr>
              <a:t>.</a:t>
            </a:r>
          </a:p>
          <a:p>
            <a:pPr marL="777240"/>
            <a:endParaRPr lang="en-CA" sz="2800" dirty="0">
              <a:solidFill>
                <a:srgbClr val="242424"/>
              </a:solidFill>
            </a:endParaRPr>
          </a:p>
        </p:txBody>
      </p:sp>
      <p:pic>
        <p:nvPicPr>
          <p:cNvPr id="9" name="Picture 8">
            <a:extLst>
              <a:ext uri="{FF2B5EF4-FFF2-40B4-BE49-F238E27FC236}">
                <a16:creationId xmlns:a16="http://schemas.microsoft.com/office/drawing/2014/main" id="{0D588D17-CA77-0B3E-FAC0-4BC53D769DB4}"/>
              </a:ext>
              <a:ext uri="{C183D7F6-B498-43B3-948B-1728B52AA6E4}">
                <adec:decorative xmlns:adec="http://schemas.microsoft.com/office/drawing/2017/decorative" val="1"/>
              </a:ext>
            </a:extLst>
          </p:cNvPr>
          <p:cNvPicPr>
            <a:picLocks/>
          </p:cNvPicPr>
          <p:nvPr/>
        </p:nvPicPr>
        <p:blipFill>
          <a:blip r:embed="rId3"/>
          <a:stretch>
            <a:fillRect/>
          </a:stretch>
        </p:blipFill>
        <p:spPr>
          <a:xfrm>
            <a:off x="1093609" y="6308572"/>
            <a:ext cx="10058400" cy="8229600"/>
          </a:xfrm>
          <a:prstGeom prst="rect">
            <a:avLst/>
          </a:prstGeom>
          <a:ln w="12700">
            <a:solidFill>
              <a:schemeClr val="tx1"/>
            </a:solidFill>
          </a:ln>
        </p:spPr>
      </p:pic>
      <p:sp>
        <p:nvSpPr>
          <p:cNvPr id="13" name="Rectangle 12">
            <a:extLst>
              <a:ext uri="{FF2B5EF4-FFF2-40B4-BE49-F238E27FC236}">
                <a16:creationId xmlns:a16="http://schemas.microsoft.com/office/drawing/2014/main" id="{E7E6989F-A2FE-C61E-2890-97043F108AD8}"/>
              </a:ext>
              <a:ext uri="{C183D7F6-B498-43B3-948B-1728B52AA6E4}">
                <adec:decorative xmlns:adec="http://schemas.microsoft.com/office/drawing/2017/decorative" val="1"/>
              </a:ext>
            </a:extLst>
          </p:cNvPr>
          <p:cNvSpPr/>
          <p:nvPr/>
        </p:nvSpPr>
        <p:spPr>
          <a:xfrm>
            <a:off x="1502229" y="9286669"/>
            <a:ext cx="1541691" cy="51254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5CB2E96-9AB5-681F-5034-B14CFC3FB338}"/>
              </a:ext>
              <a:ext uri="{C183D7F6-B498-43B3-948B-1728B52AA6E4}">
                <adec:decorative xmlns:adec="http://schemas.microsoft.com/office/drawing/2017/decorative" val="1"/>
              </a:ext>
            </a:extLst>
          </p:cNvPr>
          <p:cNvSpPr/>
          <p:nvPr/>
        </p:nvSpPr>
        <p:spPr>
          <a:xfrm>
            <a:off x="1502229" y="10995784"/>
            <a:ext cx="2745136" cy="51254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A33D833-0A6A-E004-9472-F463C87DFCD3}"/>
              </a:ext>
              <a:ext uri="{C183D7F6-B498-43B3-948B-1728B52AA6E4}">
                <adec:decorative xmlns:adec="http://schemas.microsoft.com/office/drawing/2017/decorative" val="1"/>
              </a:ext>
            </a:extLst>
          </p:cNvPr>
          <p:cNvSpPr/>
          <p:nvPr/>
        </p:nvSpPr>
        <p:spPr>
          <a:xfrm>
            <a:off x="1520096" y="12704899"/>
            <a:ext cx="2727269" cy="5006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6DA95A2-A2F4-54FD-715C-9EB87C724F6B}"/>
              </a:ext>
              <a:ext uri="{C183D7F6-B498-43B3-948B-1728B52AA6E4}">
                <adec:decorative xmlns:adec="http://schemas.microsoft.com/office/drawing/2017/decorative" val="1"/>
              </a:ext>
            </a:extLst>
          </p:cNvPr>
          <p:cNvSpPr/>
          <p:nvPr/>
        </p:nvSpPr>
        <p:spPr>
          <a:xfrm>
            <a:off x="7946571" y="13864601"/>
            <a:ext cx="1103086" cy="49063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1063DE6B-365B-9C19-7EA5-573651788FDA}"/>
              </a:ext>
              <a:ext uri="{C183D7F6-B498-43B3-948B-1728B52AA6E4}">
                <adec:decorative xmlns:adec="http://schemas.microsoft.com/office/drawing/2017/decorative" val="1"/>
              </a:ext>
            </a:extLst>
          </p:cNvPr>
          <p:cNvSpPr>
            <a:spLocks noChangeAspect="1"/>
          </p:cNvSpPr>
          <p:nvPr/>
        </p:nvSpPr>
        <p:spPr>
          <a:xfrm>
            <a:off x="3043920" y="925057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56</a:t>
            </a:r>
          </a:p>
        </p:txBody>
      </p:sp>
      <p:sp>
        <p:nvSpPr>
          <p:cNvPr id="18" name="Oval 17">
            <a:extLst>
              <a:ext uri="{FF2B5EF4-FFF2-40B4-BE49-F238E27FC236}">
                <a16:creationId xmlns:a16="http://schemas.microsoft.com/office/drawing/2014/main" id="{0A111CF1-0978-BD77-95C3-6C4013E198AD}"/>
              </a:ext>
              <a:ext uri="{C183D7F6-B498-43B3-948B-1728B52AA6E4}">
                <adec:decorative xmlns:adec="http://schemas.microsoft.com/office/drawing/2017/decorative" val="1"/>
              </a:ext>
            </a:extLst>
          </p:cNvPr>
          <p:cNvSpPr>
            <a:spLocks noChangeAspect="1"/>
          </p:cNvSpPr>
          <p:nvPr/>
        </p:nvSpPr>
        <p:spPr>
          <a:xfrm>
            <a:off x="4247365" y="1268088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58</a:t>
            </a:r>
          </a:p>
        </p:txBody>
      </p:sp>
      <p:sp>
        <p:nvSpPr>
          <p:cNvPr id="19" name="Oval 18">
            <a:extLst>
              <a:ext uri="{FF2B5EF4-FFF2-40B4-BE49-F238E27FC236}">
                <a16:creationId xmlns:a16="http://schemas.microsoft.com/office/drawing/2014/main" id="{82692EB9-FEA6-C888-4D75-18F421A46E2B}"/>
              </a:ext>
              <a:ext uri="{C183D7F6-B498-43B3-948B-1728B52AA6E4}">
                <adec:decorative xmlns:adec="http://schemas.microsoft.com/office/drawing/2017/decorative" val="1"/>
              </a:ext>
            </a:extLst>
          </p:cNvPr>
          <p:cNvSpPr>
            <a:spLocks noChangeAspect="1"/>
          </p:cNvSpPr>
          <p:nvPr/>
        </p:nvSpPr>
        <p:spPr>
          <a:xfrm>
            <a:off x="4247365" y="1099934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57</a:t>
            </a:r>
          </a:p>
        </p:txBody>
      </p:sp>
      <p:sp>
        <p:nvSpPr>
          <p:cNvPr id="20" name="Oval 19">
            <a:extLst>
              <a:ext uri="{FF2B5EF4-FFF2-40B4-BE49-F238E27FC236}">
                <a16:creationId xmlns:a16="http://schemas.microsoft.com/office/drawing/2014/main" id="{C2E62440-7476-0BD3-EE6D-C75E79267465}"/>
              </a:ext>
              <a:ext uri="{C183D7F6-B498-43B3-948B-1728B52AA6E4}">
                <adec:decorative xmlns:adec="http://schemas.microsoft.com/office/drawing/2017/decorative" val="1"/>
              </a:ext>
            </a:extLst>
          </p:cNvPr>
          <p:cNvSpPr>
            <a:spLocks noChangeAspect="1"/>
          </p:cNvSpPr>
          <p:nvPr/>
        </p:nvSpPr>
        <p:spPr>
          <a:xfrm>
            <a:off x="7397931" y="1383559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59</a:t>
            </a:r>
          </a:p>
        </p:txBody>
      </p:sp>
      <p:sp>
        <p:nvSpPr>
          <p:cNvPr id="2" name="Date Placeholder 1">
            <a:extLst>
              <a:ext uri="{FF2B5EF4-FFF2-40B4-BE49-F238E27FC236}">
                <a16:creationId xmlns:a16="http://schemas.microsoft.com/office/drawing/2014/main" id="{3420CAE1-DF2E-CA79-D63E-F1C433C1CA9D}"/>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4C98F7DE-4EDB-1233-620B-FF8D512AF82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0B3F816D-79DA-E132-F00F-ED5BB573160D}"/>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24</a:t>
            </a:fld>
            <a:endParaRPr lang="en-US"/>
          </a:p>
        </p:txBody>
      </p:sp>
    </p:spTree>
    <p:extLst>
      <p:ext uri="{BB962C8B-B14F-4D97-AF65-F5344CB8AC3E}">
        <p14:creationId xmlns:p14="http://schemas.microsoft.com/office/powerpoint/2010/main" val="337076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03A1B-7C89-7FA4-8052-2A424EAFDB3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6BE4B8B-1730-990F-6E06-5EDB9D20C4F5}"/>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24 </a:t>
            </a:r>
            <a:r>
              <a:rPr lang="en-US"/>
              <a:t>of </a:t>
            </a:r>
            <a:r>
              <a:rPr lang="en-US" dirty="0"/>
              <a:t>49</a:t>
            </a:r>
            <a:r>
              <a:rPr lang="en-US"/>
              <a:t>)</a:t>
            </a:r>
          </a:p>
        </p:txBody>
      </p:sp>
      <p:sp>
        <p:nvSpPr>
          <p:cNvPr id="7" name="TextBox 6">
            <a:extLst>
              <a:ext uri="{FF2B5EF4-FFF2-40B4-BE49-F238E27FC236}">
                <a16:creationId xmlns:a16="http://schemas.microsoft.com/office/drawing/2014/main" id="{CC191CA4-C383-F64B-57CE-4E4F894204FE}"/>
              </a:ext>
              <a:ext uri="{C183D7F6-B498-43B3-948B-1728B52AA6E4}">
                <adec:decorative xmlns:adec="http://schemas.microsoft.com/office/drawing/2017/decorative" val="0"/>
              </a:ext>
            </a:extLst>
          </p:cNvPr>
          <p:cNvSpPr txBox="1"/>
          <p:nvPr/>
        </p:nvSpPr>
        <p:spPr>
          <a:xfrm>
            <a:off x="4585869" y="1717828"/>
            <a:ext cx="2938438"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708BE73B-89B4-8968-DF75-7059EE3090F3}"/>
              </a:ext>
            </a:extLst>
          </p:cNvPr>
          <p:cNvSpPr>
            <a:spLocks noGrp="1"/>
          </p:cNvSpPr>
          <p:nvPr>
            <p:ph type="body" sz="quarter" idx="13"/>
          </p:nvPr>
        </p:nvSpPr>
        <p:spPr/>
        <p:txBody>
          <a:bodyPr vert="horz" lIns="91440" tIns="45720" rIns="91440" bIns="45720" rtlCol="0" anchor="t">
            <a:normAutofit/>
          </a:bodyPr>
          <a:lstStyle/>
          <a:p>
            <a:pPr marL="742950" indent="-742950">
              <a:buFont typeface="+mj-lt"/>
              <a:buAutoNum type="arabicPeriod" startAt="60"/>
            </a:pPr>
            <a:r>
              <a:rPr lang="en-CA" b="0" i="0" u="none" strike="noStrike" dirty="0">
                <a:solidFill>
                  <a:srgbClr val="242424"/>
                </a:solidFill>
                <a:effectLst/>
              </a:rPr>
              <a:t>Click </a:t>
            </a:r>
            <a:r>
              <a:rPr lang="en-CA" b="1" i="0" u="none" strike="noStrike" dirty="0">
                <a:solidFill>
                  <a:srgbClr val="242424"/>
                </a:solidFill>
                <a:effectLst/>
              </a:rPr>
              <a:t>Edit</a:t>
            </a:r>
            <a:r>
              <a:rPr lang="en-CA" b="0" i="0" u="none" strike="noStrike" dirty="0">
                <a:solidFill>
                  <a:srgbClr val="242424"/>
                </a:solidFill>
                <a:effectLst/>
              </a:rPr>
              <a:t> to add </a:t>
            </a:r>
            <a:r>
              <a:rPr lang="en-CA" b="1" i="0" u="none" strike="noStrike" dirty="0">
                <a:solidFill>
                  <a:srgbClr val="242424"/>
                </a:solidFill>
                <a:effectLst/>
              </a:rPr>
              <a:t>Commodity Codes</a:t>
            </a:r>
            <a:r>
              <a:rPr lang="en-CA" dirty="0">
                <a:solidFill>
                  <a:srgbClr val="242424"/>
                </a:solidFill>
              </a:rPr>
              <a:t>.</a:t>
            </a:r>
          </a:p>
          <a:p>
            <a:pPr marL="749300"/>
            <a:r>
              <a:rPr lang="en-CA" sz="2800" b="1" i="0" u="none" strike="noStrike" dirty="0">
                <a:solidFill>
                  <a:srgbClr val="242424"/>
                </a:solidFill>
                <a:effectLst/>
                <a:latin typeface="Arial"/>
                <a:cs typeface="Arial"/>
              </a:rPr>
              <a:t>Note</a:t>
            </a:r>
            <a:r>
              <a:rPr lang="en-CA" sz="2800" i="0" u="none" strike="noStrike" dirty="0">
                <a:solidFill>
                  <a:srgbClr val="242424"/>
                </a:solidFill>
                <a:effectLst/>
                <a:latin typeface="Arial"/>
                <a:cs typeface="Arial"/>
              </a:rPr>
              <a:t>:</a:t>
            </a:r>
            <a:r>
              <a:rPr lang="en-CA" sz="2800" b="1" dirty="0">
                <a:solidFill>
                  <a:srgbClr val="242424"/>
                </a:solidFill>
                <a:latin typeface="Arial"/>
                <a:cs typeface="Arial"/>
              </a:rPr>
              <a:t> </a:t>
            </a:r>
            <a:r>
              <a:rPr lang="en-US" sz="2800" i="1" dirty="0">
                <a:solidFill>
                  <a:srgbClr val="242424"/>
                </a:solidFill>
                <a:latin typeface="Arial"/>
                <a:cs typeface="Arial"/>
              </a:rPr>
              <a:t>Commodity Codes </a:t>
            </a:r>
            <a:r>
              <a:rPr lang="en-US" sz="2800" dirty="0">
                <a:solidFill>
                  <a:srgbClr val="242424"/>
                </a:solidFill>
                <a:latin typeface="Arial"/>
                <a:cs typeface="Arial"/>
              </a:rPr>
              <a:t>(NIGP Codes) are optional, but at least one or more </a:t>
            </a:r>
            <a:r>
              <a:rPr lang="en-US" sz="2800" i="1" dirty="0">
                <a:solidFill>
                  <a:srgbClr val="242424"/>
                </a:solidFill>
                <a:latin typeface="Arial"/>
                <a:cs typeface="Arial"/>
              </a:rPr>
              <a:t>Commodity Codes </a:t>
            </a:r>
            <a:r>
              <a:rPr lang="en-US" sz="2800" dirty="0">
                <a:solidFill>
                  <a:srgbClr val="242424"/>
                </a:solidFill>
                <a:latin typeface="Arial"/>
                <a:cs typeface="Arial"/>
              </a:rPr>
              <a:t>related to your business offerings is required to receive bid notices by email and to display your company on the Georgia Procurement Registry. If you do not wish your information to be displayed publicly or receive email notifications of bid opportunities, please leave the commodity codes section blank </a:t>
            </a:r>
            <a:r>
              <a:rPr lang="en-CA" sz="2800" dirty="0">
                <a:solidFill>
                  <a:srgbClr val="242424"/>
                </a:solidFill>
                <a:latin typeface="Arial"/>
                <a:cs typeface="Arial"/>
              </a:rPr>
              <a:t>and skip to </a:t>
            </a:r>
            <a:r>
              <a:rPr lang="en-CA" sz="2800" i="1" dirty="0">
                <a:solidFill>
                  <a:srgbClr val="242424"/>
                </a:solidFill>
                <a:latin typeface="Arial"/>
                <a:cs typeface="Arial"/>
              </a:rPr>
              <a:t>Step 65</a:t>
            </a:r>
            <a:r>
              <a:rPr lang="en-US" sz="2800" dirty="0">
                <a:solidFill>
                  <a:srgbClr val="242424"/>
                </a:solidFill>
                <a:latin typeface="Arial"/>
                <a:cs typeface="Arial"/>
              </a:rPr>
              <a:t>.</a:t>
            </a:r>
            <a:r>
              <a:rPr lang="en-US" sz="2800" dirty="0">
                <a:latin typeface="Arial"/>
                <a:cs typeface="Arial"/>
              </a:rPr>
              <a:t> To </a:t>
            </a:r>
            <a:r>
              <a:rPr lang="en-US" sz="2800" i="1" dirty="0">
                <a:latin typeface="Arial"/>
                <a:cs typeface="Arial"/>
              </a:rPr>
              <a:t>Remove Commodity Code</a:t>
            </a:r>
            <a:r>
              <a:rPr lang="en-US" sz="2800" dirty="0">
                <a:latin typeface="Arial"/>
                <a:cs typeface="Arial"/>
              </a:rPr>
              <a:t>, click </a:t>
            </a:r>
            <a:r>
              <a:rPr lang="en-US" sz="2800" i="1" dirty="0">
                <a:latin typeface="Arial"/>
                <a:cs typeface="Arial"/>
              </a:rPr>
              <a:t>Remove</a:t>
            </a:r>
            <a:br>
              <a:rPr lang="en-US" sz="2800" i="1" dirty="0">
                <a:latin typeface="Arial"/>
                <a:cs typeface="Arial"/>
              </a:rPr>
            </a:br>
            <a:r>
              <a:rPr lang="en-US" sz="2800" dirty="0">
                <a:latin typeface="Arial"/>
                <a:cs typeface="Arial"/>
              </a:rPr>
              <a:t>next to it. </a:t>
            </a:r>
            <a:endParaRPr lang="en-US" sz="2800" dirty="0">
              <a:solidFill>
                <a:srgbClr val="242424"/>
              </a:solidFill>
              <a:latin typeface="Arial"/>
              <a:cs typeface="Arial"/>
            </a:endParaRPr>
          </a:p>
          <a:p>
            <a:pPr marL="749300"/>
            <a:endParaRPr lang="en-CA" sz="2800" i="0" u="none" strike="noStrike" dirty="0">
              <a:solidFill>
                <a:srgbClr val="242424"/>
              </a:solidFill>
              <a:effectLst/>
            </a:endParaRPr>
          </a:p>
        </p:txBody>
      </p:sp>
      <p:pic>
        <p:nvPicPr>
          <p:cNvPr id="10" name="Picture 9">
            <a:extLst>
              <a:ext uri="{FF2B5EF4-FFF2-40B4-BE49-F238E27FC236}">
                <a16:creationId xmlns:a16="http://schemas.microsoft.com/office/drawing/2014/main" id="{55AFB3F7-DC42-2C6E-2CA7-1F203D5FE365}"/>
              </a:ext>
              <a:ext uri="{C183D7F6-B498-43B3-948B-1728B52AA6E4}">
                <adec:decorative xmlns:adec="http://schemas.microsoft.com/office/drawing/2017/decorative" val="1"/>
              </a:ext>
            </a:extLst>
          </p:cNvPr>
          <p:cNvPicPr>
            <a:picLocks/>
          </p:cNvPicPr>
          <p:nvPr/>
        </p:nvPicPr>
        <p:blipFill>
          <a:blip r:embed="rId3"/>
          <a:stretch>
            <a:fillRect/>
          </a:stretch>
        </p:blipFill>
        <p:spPr>
          <a:xfrm>
            <a:off x="1066800" y="7098032"/>
            <a:ext cx="10058400" cy="5486400"/>
          </a:xfrm>
          <a:prstGeom prst="rect">
            <a:avLst/>
          </a:prstGeom>
          <a:ln w="12700">
            <a:solidFill>
              <a:schemeClr val="tx1"/>
            </a:solidFill>
          </a:ln>
        </p:spPr>
      </p:pic>
      <p:sp>
        <p:nvSpPr>
          <p:cNvPr id="15" name="Rectangle 14">
            <a:extLst>
              <a:ext uri="{FF2B5EF4-FFF2-40B4-BE49-F238E27FC236}">
                <a16:creationId xmlns:a16="http://schemas.microsoft.com/office/drawing/2014/main" id="{73DFF924-A2D0-8248-BE74-5FFE586628B4}"/>
              </a:ext>
              <a:ext uri="{C183D7F6-B498-43B3-948B-1728B52AA6E4}">
                <adec:decorative xmlns:adec="http://schemas.microsoft.com/office/drawing/2017/decorative" val="1"/>
              </a:ext>
            </a:extLst>
          </p:cNvPr>
          <p:cNvSpPr/>
          <p:nvPr/>
        </p:nvSpPr>
        <p:spPr>
          <a:xfrm>
            <a:off x="6729010" y="11002681"/>
            <a:ext cx="353108" cy="1889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5B316626-3650-BCAF-0EE8-E305B130F546}"/>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1CA22168-5BB4-E763-0362-CBED43B8848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41C80322-2DB6-A6A0-C611-F5BA7E0BDF2A}"/>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25</a:t>
            </a:fld>
            <a:endParaRPr lang="en-US"/>
          </a:p>
        </p:txBody>
      </p:sp>
    </p:spTree>
    <p:extLst>
      <p:ext uri="{BB962C8B-B14F-4D97-AF65-F5344CB8AC3E}">
        <p14:creationId xmlns:p14="http://schemas.microsoft.com/office/powerpoint/2010/main" val="394283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4CDE2-F95C-B934-4A1B-CD536BF50BE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F716D47-88C4-70EE-E89D-4F70883E57B7}"/>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25 </a:t>
            </a:r>
            <a:r>
              <a:rPr lang="en-US"/>
              <a:t>of </a:t>
            </a:r>
            <a:r>
              <a:rPr lang="en-US" dirty="0"/>
              <a:t>49</a:t>
            </a:r>
            <a:r>
              <a:rPr lang="en-US"/>
              <a:t>)</a:t>
            </a:r>
          </a:p>
        </p:txBody>
      </p:sp>
      <p:sp>
        <p:nvSpPr>
          <p:cNvPr id="7" name="TextBox 6">
            <a:extLst>
              <a:ext uri="{FF2B5EF4-FFF2-40B4-BE49-F238E27FC236}">
                <a16:creationId xmlns:a16="http://schemas.microsoft.com/office/drawing/2014/main" id="{640DC62E-4683-CCCE-22BD-0EFDF8CD936E}"/>
              </a:ext>
              <a:ext uri="{C183D7F6-B498-43B3-948B-1728B52AA6E4}">
                <adec:decorative xmlns:adec="http://schemas.microsoft.com/office/drawing/2017/decorative" val="0"/>
              </a:ext>
            </a:extLst>
          </p:cNvPr>
          <p:cNvSpPr txBox="1"/>
          <p:nvPr/>
        </p:nvSpPr>
        <p:spPr>
          <a:xfrm>
            <a:off x="4585869" y="1717828"/>
            <a:ext cx="2938438"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D05D692D-944A-58AF-6E1C-6E6ACFFE2539}"/>
              </a:ext>
            </a:extLst>
          </p:cNvPr>
          <p:cNvSpPr>
            <a:spLocks noGrp="1"/>
          </p:cNvSpPr>
          <p:nvPr>
            <p:ph type="body" sz="quarter" idx="13"/>
          </p:nvPr>
        </p:nvSpPr>
        <p:spPr/>
        <p:txBody>
          <a:bodyPr>
            <a:normAutofit/>
          </a:bodyPr>
          <a:lstStyle/>
          <a:p>
            <a:pPr marL="742950" indent="-742950">
              <a:buFont typeface="+mj-lt"/>
              <a:buAutoNum type="arabicPeriod" startAt="61"/>
            </a:pPr>
            <a:r>
              <a:rPr lang="en-US" dirty="0"/>
              <a:t>Select the </a:t>
            </a:r>
            <a:r>
              <a:rPr lang="en-US" b="1" dirty="0"/>
              <a:t>Commodity Code</a:t>
            </a:r>
            <a:r>
              <a:rPr lang="en-US" dirty="0"/>
              <a:t>.</a:t>
            </a:r>
          </a:p>
          <a:p>
            <a:pPr marL="741363"/>
            <a:r>
              <a:rPr lang="en-US" sz="2800" b="1" dirty="0"/>
              <a:t>Note</a:t>
            </a:r>
            <a:r>
              <a:rPr lang="en-US" sz="2800" dirty="0"/>
              <a:t>: Use the search field or browse list to select a </a:t>
            </a:r>
            <a:r>
              <a:rPr lang="en-US" sz="2800" i="1" dirty="0"/>
              <a:t>Commodity Code</a:t>
            </a:r>
            <a:r>
              <a:rPr lang="en-US" sz="2800" dirty="0"/>
              <a:t>. Multiple </a:t>
            </a:r>
            <a:r>
              <a:rPr lang="en-US" sz="2800" i="1" dirty="0"/>
              <a:t>Commodity Codes </a:t>
            </a:r>
            <a:r>
              <a:rPr lang="en-US" sz="2800" dirty="0"/>
              <a:t>can be selected by clicking on each </a:t>
            </a:r>
            <a:r>
              <a:rPr lang="en-US" sz="2800" i="1" dirty="0"/>
              <a:t>Commodity Code</a:t>
            </a:r>
            <a:r>
              <a:rPr lang="en-US" sz="2800" dirty="0"/>
              <a:t>. Click twice to unselect and remove Commodity Code. </a:t>
            </a:r>
          </a:p>
          <a:p>
            <a:pPr marL="742950" indent="-742950">
              <a:buFont typeface="+mj-lt"/>
              <a:buAutoNum type="arabicPeriod" startAt="62"/>
            </a:pPr>
            <a:r>
              <a:rPr lang="en-US" dirty="0"/>
              <a:t>Click </a:t>
            </a:r>
            <a:r>
              <a:rPr lang="en-US" b="1" dirty="0"/>
              <a:t>Done</a:t>
            </a:r>
            <a:r>
              <a:rPr lang="en-US" dirty="0"/>
              <a:t>. </a:t>
            </a:r>
          </a:p>
        </p:txBody>
      </p:sp>
      <p:pic>
        <p:nvPicPr>
          <p:cNvPr id="12" name="Picture 11">
            <a:extLst>
              <a:ext uri="{FF2B5EF4-FFF2-40B4-BE49-F238E27FC236}">
                <a16:creationId xmlns:a16="http://schemas.microsoft.com/office/drawing/2014/main" id="{4E0AEAAC-5414-5588-23C6-3BDC42D7E3CD}"/>
              </a:ext>
              <a:ext uri="{C183D7F6-B498-43B3-948B-1728B52AA6E4}">
                <adec:decorative xmlns:adec="http://schemas.microsoft.com/office/drawing/2017/decorative" val="1"/>
              </a:ext>
            </a:extLst>
          </p:cNvPr>
          <p:cNvPicPr>
            <a:picLocks/>
          </p:cNvPicPr>
          <p:nvPr/>
        </p:nvPicPr>
        <p:blipFill>
          <a:blip r:embed="rId3"/>
          <a:stretch>
            <a:fillRect/>
          </a:stretch>
        </p:blipFill>
        <p:spPr>
          <a:xfrm>
            <a:off x="1066799" y="5996991"/>
            <a:ext cx="10058400" cy="4572000"/>
          </a:xfrm>
          <a:prstGeom prst="rect">
            <a:avLst/>
          </a:prstGeom>
          <a:ln w="12700">
            <a:solidFill>
              <a:schemeClr val="tx1"/>
            </a:solidFill>
          </a:ln>
        </p:spPr>
      </p:pic>
      <p:sp>
        <p:nvSpPr>
          <p:cNvPr id="16" name="Rectangle 15">
            <a:extLst>
              <a:ext uri="{FF2B5EF4-FFF2-40B4-BE49-F238E27FC236}">
                <a16:creationId xmlns:a16="http://schemas.microsoft.com/office/drawing/2014/main" id="{2E1FAB69-50EE-0BD3-FFA7-8CF9017726E1}"/>
              </a:ext>
              <a:ext uri="{C183D7F6-B498-43B3-948B-1728B52AA6E4}">
                <adec:decorative xmlns:adec="http://schemas.microsoft.com/office/drawing/2017/decorative" val="1"/>
              </a:ext>
            </a:extLst>
          </p:cNvPr>
          <p:cNvSpPr/>
          <p:nvPr/>
        </p:nvSpPr>
        <p:spPr>
          <a:xfrm>
            <a:off x="3722647" y="9326218"/>
            <a:ext cx="2737625" cy="28703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2B9C88B-71D9-EBE1-FEA5-1C8DA9D0BE92}"/>
              </a:ext>
              <a:ext uri="{C183D7F6-B498-43B3-948B-1728B52AA6E4}">
                <adec:decorative xmlns:adec="http://schemas.microsoft.com/office/drawing/2017/decorative" val="1"/>
              </a:ext>
            </a:extLst>
          </p:cNvPr>
          <p:cNvSpPr/>
          <p:nvPr/>
        </p:nvSpPr>
        <p:spPr>
          <a:xfrm>
            <a:off x="9466729" y="10161892"/>
            <a:ext cx="758193" cy="36621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78472E77-8039-279A-5C9B-CB8BFC54947B}"/>
              </a:ext>
              <a:ext uri="{C183D7F6-B498-43B3-948B-1728B52AA6E4}">
                <adec:decorative xmlns:adec="http://schemas.microsoft.com/office/drawing/2017/decorative" val="1"/>
              </a:ext>
            </a:extLst>
          </p:cNvPr>
          <p:cNvSpPr>
            <a:spLocks noChangeAspect="1"/>
          </p:cNvSpPr>
          <p:nvPr/>
        </p:nvSpPr>
        <p:spPr>
          <a:xfrm>
            <a:off x="4733470" y="961325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61</a:t>
            </a:r>
          </a:p>
        </p:txBody>
      </p:sp>
      <p:sp>
        <p:nvSpPr>
          <p:cNvPr id="19" name="Oval 18">
            <a:extLst>
              <a:ext uri="{FF2B5EF4-FFF2-40B4-BE49-F238E27FC236}">
                <a16:creationId xmlns:a16="http://schemas.microsoft.com/office/drawing/2014/main" id="{A1256F78-98B7-C2E1-7EB7-A4004D09B4F1}"/>
              </a:ext>
              <a:ext uri="{C183D7F6-B498-43B3-948B-1728B52AA6E4}">
                <adec:decorative xmlns:adec="http://schemas.microsoft.com/office/drawing/2017/decorative" val="1"/>
              </a:ext>
            </a:extLst>
          </p:cNvPr>
          <p:cNvSpPr>
            <a:spLocks noChangeAspect="1"/>
          </p:cNvSpPr>
          <p:nvPr/>
        </p:nvSpPr>
        <p:spPr>
          <a:xfrm>
            <a:off x="8918089" y="1007067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62</a:t>
            </a:r>
          </a:p>
        </p:txBody>
      </p:sp>
      <p:sp>
        <p:nvSpPr>
          <p:cNvPr id="2" name="Date Placeholder 1">
            <a:extLst>
              <a:ext uri="{FF2B5EF4-FFF2-40B4-BE49-F238E27FC236}">
                <a16:creationId xmlns:a16="http://schemas.microsoft.com/office/drawing/2014/main" id="{E8DBF614-F77F-7A2B-C321-5D65CAFB904E}"/>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5C884724-45BC-0215-7B42-14F3B8B63AB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9ECA75EB-E703-87AC-824E-3BAB9CCC73E8}"/>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26</a:t>
            </a:fld>
            <a:endParaRPr lang="en-US"/>
          </a:p>
        </p:txBody>
      </p:sp>
    </p:spTree>
    <p:extLst>
      <p:ext uri="{BB962C8B-B14F-4D97-AF65-F5344CB8AC3E}">
        <p14:creationId xmlns:p14="http://schemas.microsoft.com/office/powerpoint/2010/main" val="4195409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6EB0B-2E56-AF61-1B4E-5E992A97699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C4B6209-C79A-BDE4-04A3-CDA22694AAFC}"/>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26 </a:t>
            </a:r>
            <a:r>
              <a:rPr lang="en-US"/>
              <a:t>of </a:t>
            </a:r>
            <a:r>
              <a:rPr lang="en-US" dirty="0"/>
              <a:t>49</a:t>
            </a:r>
            <a:r>
              <a:rPr lang="en-US"/>
              <a:t>)</a:t>
            </a:r>
          </a:p>
        </p:txBody>
      </p:sp>
      <p:sp>
        <p:nvSpPr>
          <p:cNvPr id="7" name="TextBox 6">
            <a:extLst>
              <a:ext uri="{FF2B5EF4-FFF2-40B4-BE49-F238E27FC236}">
                <a16:creationId xmlns:a16="http://schemas.microsoft.com/office/drawing/2014/main" id="{D23082B6-F393-7B8E-A893-4332B2E8B0FF}"/>
              </a:ext>
              <a:ext uri="{C183D7F6-B498-43B3-948B-1728B52AA6E4}">
                <adec:decorative xmlns:adec="http://schemas.microsoft.com/office/drawing/2017/decorative" val="0"/>
              </a:ext>
            </a:extLst>
          </p:cNvPr>
          <p:cNvSpPr txBox="1"/>
          <p:nvPr/>
        </p:nvSpPr>
        <p:spPr>
          <a:xfrm>
            <a:off x="4599507" y="1717828"/>
            <a:ext cx="2938437" cy="523220"/>
          </a:xfrm>
          <a:prstGeom prst="rect">
            <a:avLst/>
          </a:prstGeom>
          <a:noFill/>
        </p:spPr>
        <p:txBody>
          <a:bodyPr wrap="square" rtlCol="0">
            <a:spAutoFit/>
          </a:bodyPr>
          <a:lstStyle/>
          <a:p>
            <a:pPr algn="ctr"/>
            <a:r>
              <a:rPr lang="en-US" sz="2800">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389AA9A3-7E64-FA62-8E28-90621AC7FA3A}"/>
              </a:ext>
            </a:extLst>
          </p:cNvPr>
          <p:cNvSpPr>
            <a:spLocks noGrp="1"/>
          </p:cNvSpPr>
          <p:nvPr>
            <p:ph type="body" sz="quarter" idx="13"/>
          </p:nvPr>
        </p:nvSpPr>
        <p:spPr/>
        <p:txBody>
          <a:bodyPr>
            <a:normAutofit/>
          </a:bodyPr>
          <a:lstStyle/>
          <a:p>
            <a:pPr marL="742950" indent="-742950">
              <a:buFont typeface="+mj-lt"/>
              <a:buAutoNum type="arabicPeriod" startAt="63"/>
            </a:pPr>
            <a:r>
              <a:rPr lang="en-CA" dirty="0">
                <a:solidFill>
                  <a:srgbClr val="242424"/>
                </a:solidFill>
              </a:rPr>
              <a:t>Review added </a:t>
            </a:r>
            <a:r>
              <a:rPr lang="en-CA" b="1" dirty="0">
                <a:solidFill>
                  <a:srgbClr val="242424"/>
                </a:solidFill>
              </a:rPr>
              <a:t>Commodity Codes</a:t>
            </a:r>
            <a:r>
              <a:rPr lang="en-CA" dirty="0">
                <a:solidFill>
                  <a:srgbClr val="242424"/>
                </a:solidFill>
              </a:rPr>
              <a:t>.</a:t>
            </a:r>
          </a:p>
          <a:p>
            <a:pPr marL="804863" marR="0" lvl="0" algn="l" defTabSz="1219170" rtl="0" eaLnBrk="1" fontAlgn="auto" latinLnBrk="0" hangingPunct="1">
              <a:lnSpc>
                <a:spcPct val="90000"/>
              </a:lnSpc>
              <a:spcBef>
                <a:spcPts val="1333"/>
              </a:spcBef>
              <a:spcAft>
                <a:spcPts val="0"/>
              </a:spcAft>
              <a:buClrTx/>
              <a:buSzTx/>
              <a:buFont typeface="+mj-lt"/>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2800" dirty="0">
                <a:solidFill>
                  <a:prstClr val="black"/>
                </a:solidFill>
              </a:rPr>
              <a:t>A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Commodity Code </a:t>
            </a:r>
            <a:r>
              <a:rPr kumimoji="0" lang="en-US" sz="28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 be removed by clicking on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Remove </a:t>
            </a:r>
            <a:r>
              <a:rPr kumimoji="0" lang="en-US" sz="28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next to it.</a:t>
            </a:r>
            <a:endParaRPr lang="en-CA" dirty="0">
              <a:solidFill>
                <a:srgbClr val="242424"/>
              </a:solidFill>
            </a:endParaRPr>
          </a:p>
          <a:p>
            <a:pPr marL="742950" indent="-742950">
              <a:buFont typeface="+mj-lt"/>
              <a:buAutoNum type="arabicPeriod" startAt="64"/>
            </a:pPr>
            <a:r>
              <a:rPr lang="en-CA" dirty="0">
                <a:solidFill>
                  <a:srgbClr val="242424"/>
                </a:solidFill>
              </a:rPr>
              <a:t>Click </a:t>
            </a:r>
            <a:r>
              <a:rPr lang="en-CA" b="1" dirty="0">
                <a:solidFill>
                  <a:srgbClr val="242424"/>
                </a:solidFill>
              </a:rPr>
              <a:t>Next</a:t>
            </a:r>
            <a:r>
              <a:rPr lang="en-CA" dirty="0">
                <a:solidFill>
                  <a:srgbClr val="242424"/>
                </a:solidFill>
              </a:rPr>
              <a:t>. </a:t>
            </a:r>
          </a:p>
        </p:txBody>
      </p:sp>
      <p:pic>
        <p:nvPicPr>
          <p:cNvPr id="13" name="Picture 12">
            <a:extLst>
              <a:ext uri="{FF2B5EF4-FFF2-40B4-BE49-F238E27FC236}">
                <a16:creationId xmlns:a16="http://schemas.microsoft.com/office/drawing/2014/main" id="{8411D3C4-91B3-1F9B-23D9-D47A05FF0555}"/>
              </a:ext>
              <a:ext uri="{C183D7F6-B498-43B3-948B-1728B52AA6E4}">
                <adec:decorative xmlns:adec="http://schemas.microsoft.com/office/drawing/2017/decorative" val="1"/>
              </a:ext>
            </a:extLst>
          </p:cNvPr>
          <p:cNvPicPr>
            <a:picLocks/>
          </p:cNvPicPr>
          <p:nvPr/>
        </p:nvPicPr>
        <p:blipFill>
          <a:blip r:embed="rId3"/>
          <a:stretch>
            <a:fillRect/>
          </a:stretch>
        </p:blipFill>
        <p:spPr>
          <a:xfrm>
            <a:off x="1066799" y="4929880"/>
            <a:ext cx="10058400" cy="4572000"/>
          </a:xfrm>
          <a:prstGeom prst="rect">
            <a:avLst/>
          </a:prstGeom>
          <a:ln w="12700">
            <a:solidFill>
              <a:schemeClr val="tx1"/>
            </a:solidFill>
          </a:ln>
        </p:spPr>
      </p:pic>
      <p:sp>
        <p:nvSpPr>
          <p:cNvPr id="12" name="Rectangle 11">
            <a:extLst>
              <a:ext uri="{FF2B5EF4-FFF2-40B4-BE49-F238E27FC236}">
                <a16:creationId xmlns:a16="http://schemas.microsoft.com/office/drawing/2014/main" id="{6EBD6A89-3ED0-BDAE-9F5A-E1556785B447}"/>
              </a:ext>
              <a:ext uri="{C183D7F6-B498-43B3-948B-1728B52AA6E4}">
                <adec:decorative xmlns:adec="http://schemas.microsoft.com/office/drawing/2017/decorative" val="1"/>
              </a:ext>
            </a:extLst>
          </p:cNvPr>
          <p:cNvSpPr/>
          <p:nvPr/>
        </p:nvSpPr>
        <p:spPr>
          <a:xfrm>
            <a:off x="1066799" y="7531100"/>
            <a:ext cx="6199009" cy="47363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03B07B4-C8BC-1875-2E7E-292600583C18}"/>
              </a:ext>
              <a:ext uri="{C183D7F6-B498-43B3-948B-1728B52AA6E4}">
                <adec:decorative xmlns:adec="http://schemas.microsoft.com/office/drawing/2017/decorative" val="1"/>
              </a:ext>
            </a:extLst>
          </p:cNvPr>
          <p:cNvSpPr/>
          <p:nvPr/>
        </p:nvSpPr>
        <p:spPr>
          <a:xfrm>
            <a:off x="9202369" y="9168881"/>
            <a:ext cx="607092" cy="23406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B0316FBE-268F-319C-5738-03050B598D37}"/>
              </a:ext>
              <a:ext uri="{C183D7F6-B498-43B3-948B-1728B52AA6E4}">
                <adec:decorative xmlns:adec="http://schemas.microsoft.com/office/drawing/2017/decorative" val="1"/>
              </a:ext>
            </a:extLst>
          </p:cNvPr>
          <p:cNvSpPr>
            <a:spLocks noChangeAspect="1"/>
          </p:cNvSpPr>
          <p:nvPr/>
        </p:nvSpPr>
        <p:spPr>
          <a:xfrm>
            <a:off x="9231595" y="862024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64</a:t>
            </a:r>
          </a:p>
        </p:txBody>
      </p:sp>
      <p:sp>
        <p:nvSpPr>
          <p:cNvPr id="17" name="Oval 16">
            <a:extLst>
              <a:ext uri="{FF2B5EF4-FFF2-40B4-BE49-F238E27FC236}">
                <a16:creationId xmlns:a16="http://schemas.microsoft.com/office/drawing/2014/main" id="{C6B8BD59-80D4-B957-AAF6-68405961C6DF}"/>
              </a:ext>
              <a:ext uri="{C183D7F6-B498-43B3-948B-1728B52AA6E4}">
                <adec:decorative xmlns:adec="http://schemas.microsoft.com/office/drawing/2017/decorative" val="1"/>
              </a:ext>
            </a:extLst>
          </p:cNvPr>
          <p:cNvSpPr>
            <a:spLocks noChangeAspect="1"/>
          </p:cNvSpPr>
          <p:nvPr/>
        </p:nvSpPr>
        <p:spPr>
          <a:xfrm>
            <a:off x="3891983" y="800473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63</a:t>
            </a:r>
          </a:p>
        </p:txBody>
      </p:sp>
      <p:sp>
        <p:nvSpPr>
          <p:cNvPr id="2" name="Date Placeholder 1">
            <a:extLst>
              <a:ext uri="{FF2B5EF4-FFF2-40B4-BE49-F238E27FC236}">
                <a16:creationId xmlns:a16="http://schemas.microsoft.com/office/drawing/2014/main" id="{C0A0378A-293E-F461-E3DA-1A2D796D5E6E}"/>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6EAF4FD7-A019-3743-1828-8E769F2D897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729B94F3-FDA0-1535-093B-A17A2237B961}"/>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27</a:t>
            </a:fld>
            <a:endParaRPr lang="en-US"/>
          </a:p>
        </p:txBody>
      </p:sp>
    </p:spTree>
    <p:extLst>
      <p:ext uri="{BB962C8B-B14F-4D97-AF65-F5344CB8AC3E}">
        <p14:creationId xmlns:p14="http://schemas.microsoft.com/office/powerpoint/2010/main" val="1979281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D9260-B5FA-F6D2-E331-B99B0660C62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C1FCAC-DB34-CB68-8661-3FDBA9BBC40D}"/>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27 </a:t>
            </a:r>
            <a:r>
              <a:rPr lang="en-US"/>
              <a:t>of </a:t>
            </a:r>
            <a:r>
              <a:rPr lang="en-US" dirty="0"/>
              <a:t>49</a:t>
            </a:r>
            <a:r>
              <a:rPr lang="en-US"/>
              <a:t>)</a:t>
            </a:r>
          </a:p>
        </p:txBody>
      </p:sp>
      <p:sp>
        <p:nvSpPr>
          <p:cNvPr id="7" name="TextBox 6">
            <a:extLst>
              <a:ext uri="{FF2B5EF4-FFF2-40B4-BE49-F238E27FC236}">
                <a16:creationId xmlns:a16="http://schemas.microsoft.com/office/drawing/2014/main" id="{363A29F4-0F7C-D256-25D4-D1E0C76D7242}"/>
              </a:ext>
              <a:ext uri="{C183D7F6-B498-43B3-948B-1728B52AA6E4}">
                <adec:decorative xmlns:adec="http://schemas.microsoft.com/office/drawing/2017/decorative" val="0"/>
              </a:ext>
            </a:extLst>
          </p:cNvPr>
          <p:cNvSpPr txBox="1"/>
          <p:nvPr/>
        </p:nvSpPr>
        <p:spPr>
          <a:xfrm>
            <a:off x="4599507" y="1717828"/>
            <a:ext cx="2938437" cy="523220"/>
          </a:xfrm>
          <a:prstGeom prst="rect">
            <a:avLst/>
          </a:prstGeom>
          <a:noFill/>
        </p:spPr>
        <p:txBody>
          <a:bodyPr wrap="square" rtlCol="0">
            <a:spAutoFit/>
          </a:bodyPr>
          <a:lstStyle/>
          <a:p>
            <a:pPr algn="ctr"/>
            <a:r>
              <a:rPr lang="en-US" sz="2800">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8A2DBBF2-3981-4A38-7DAE-BF24D3E6C993}"/>
              </a:ext>
            </a:extLst>
          </p:cNvPr>
          <p:cNvSpPr>
            <a:spLocks noGrp="1"/>
          </p:cNvSpPr>
          <p:nvPr>
            <p:ph type="body" sz="quarter" idx="13"/>
          </p:nvPr>
        </p:nvSpPr>
        <p:spPr/>
        <p:txBody>
          <a:bodyPr>
            <a:normAutofit/>
          </a:bodyPr>
          <a:lstStyle/>
          <a:p>
            <a:pPr marL="742950" indent="-742950">
              <a:buFont typeface="+mj-lt"/>
              <a:buAutoNum type="arabicPeriod" startAt="65"/>
            </a:pPr>
            <a:r>
              <a:rPr lang="en-US" dirty="0"/>
              <a:t>Click </a:t>
            </a:r>
            <a:r>
              <a:rPr lang="en-US" b="1" dirty="0"/>
              <a:t>Add Address</a:t>
            </a:r>
            <a:r>
              <a:rPr lang="en-US" dirty="0"/>
              <a:t>.</a:t>
            </a:r>
          </a:p>
          <a:p>
            <a:pPr marL="741363">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 Incomplete </a:t>
            </a:r>
            <a:r>
              <a:rPr kumimoji="0" lang="en-US" sz="28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icon will be visible next to the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Addresses </a:t>
            </a:r>
            <a:r>
              <a:rPr kumimoji="0" lang="en-US" sz="28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tab until the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Fulfillment </a:t>
            </a:r>
            <a:r>
              <a:rPr kumimoji="0" lang="en-US" sz="28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Physical </a:t>
            </a:r>
            <a:r>
              <a:rPr kumimoji="0" lang="en-US" sz="28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addresses are added</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2800" i="1" dirty="0">
                <a:solidFill>
                  <a:prstClr val="black"/>
                </a:solidFill>
              </a:rPr>
              <a:t>Fulfillment</a:t>
            </a:r>
            <a:r>
              <a:rPr lang="en-US" sz="2800" dirty="0">
                <a:solidFill>
                  <a:prstClr val="black"/>
                </a:solidFill>
              </a:rPr>
              <a:t> and </a:t>
            </a:r>
            <a:r>
              <a:rPr lang="en-US" sz="2800" i="1" dirty="0">
                <a:solidFill>
                  <a:prstClr val="black"/>
                </a:solidFill>
              </a:rPr>
              <a:t>Physical</a:t>
            </a:r>
            <a:r>
              <a:rPr lang="en-US" sz="2800" dirty="0">
                <a:solidFill>
                  <a:prstClr val="black"/>
                </a:solidFill>
              </a:rPr>
              <a:t> address types are required. If </a:t>
            </a:r>
            <a:r>
              <a:rPr lang="en-US" sz="2800" i="1" dirty="0">
                <a:solidFill>
                  <a:prstClr val="black"/>
                </a:solidFill>
              </a:rPr>
              <a:t>Other (physical)</a:t>
            </a:r>
            <a:r>
              <a:rPr lang="en-US" sz="2800" dirty="0">
                <a:solidFill>
                  <a:prstClr val="black"/>
                </a:solidFill>
              </a:rPr>
              <a:t> is selected, follow </a:t>
            </a:r>
            <a:r>
              <a:rPr lang="en-US" sz="2800" i="1" dirty="0">
                <a:solidFill>
                  <a:prstClr val="black"/>
                </a:solidFill>
              </a:rPr>
              <a:t>Steps 66 – 89 </a:t>
            </a:r>
            <a:r>
              <a:rPr lang="en-US" sz="2800" dirty="0">
                <a:solidFill>
                  <a:prstClr val="black"/>
                </a:solidFill>
              </a:rPr>
              <a:t>or skip to </a:t>
            </a:r>
            <a:r>
              <a:rPr lang="en-US" sz="2800" i="1" dirty="0">
                <a:solidFill>
                  <a:prstClr val="black"/>
                </a:solidFill>
              </a:rPr>
              <a:t>Step 92 </a:t>
            </a:r>
            <a:r>
              <a:rPr lang="en-US" sz="2800" dirty="0">
                <a:solidFill>
                  <a:prstClr val="black"/>
                </a:solidFill>
              </a:rPr>
              <a:t>if </a:t>
            </a:r>
            <a:r>
              <a:rPr lang="en-US" sz="2800" i="1" dirty="0">
                <a:solidFill>
                  <a:prstClr val="black"/>
                </a:solidFill>
              </a:rPr>
              <a:t>Takes Orders (fulfillment) </a:t>
            </a:r>
            <a:r>
              <a:rPr lang="en-US" sz="2800" dirty="0">
                <a:solidFill>
                  <a:prstClr val="black"/>
                </a:solidFill>
              </a:rPr>
              <a:t>is selected.</a:t>
            </a:r>
            <a:endParaRPr lang="en-CA" sz="2800" dirty="0">
              <a:solidFill>
                <a:srgbClr val="242424"/>
              </a:solidFill>
            </a:endParaRPr>
          </a:p>
          <a:p>
            <a:pPr marL="628650" marR="0" lvl="0" algn="l" defTabSz="1219170" rtl="0" eaLnBrk="1" fontAlgn="auto" latinLnBrk="0" hangingPunct="1">
              <a:lnSpc>
                <a:spcPct val="90000"/>
              </a:lnSpc>
              <a:spcBef>
                <a:spcPts val="1333"/>
              </a:spcBef>
              <a:spcAft>
                <a:spcPts val="0"/>
              </a:spcAft>
              <a:buClrTx/>
              <a:buSzTx/>
              <a:buFont typeface="+mj-lt"/>
              <a:buNone/>
              <a:tabLst/>
              <a:defRPr/>
            </a:pPr>
            <a:endParaRPr kumimoji="0" lang="en-CA" sz="2800" b="0"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endParaRPr>
          </a:p>
          <a:p>
            <a:endParaRPr lang="en-US" dirty="0"/>
          </a:p>
        </p:txBody>
      </p:sp>
      <p:pic>
        <p:nvPicPr>
          <p:cNvPr id="11" name="Picture 10">
            <a:extLst>
              <a:ext uri="{FF2B5EF4-FFF2-40B4-BE49-F238E27FC236}">
                <a16:creationId xmlns:a16="http://schemas.microsoft.com/office/drawing/2014/main" id="{08D1979E-D518-2331-BCBE-A1E81D3E4021}"/>
              </a:ext>
              <a:ext uri="{C183D7F6-B498-43B3-948B-1728B52AA6E4}">
                <adec:decorative xmlns:adec="http://schemas.microsoft.com/office/drawing/2017/decorative" val="1"/>
              </a:ext>
            </a:extLst>
          </p:cNvPr>
          <p:cNvPicPr>
            <a:picLocks/>
          </p:cNvPicPr>
          <p:nvPr/>
        </p:nvPicPr>
        <p:blipFill>
          <a:blip r:embed="rId3"/>
          <a:stretch>
            <a:fillRect/>
          </a:stretch>
        </p:blipFill>
        <p:spPr>
          <a:xfrm>
            <a:off x="1066800" y="5691323"/>
            <a:ext cx="10058400" cy="3657600"/>
          </a:xfrm>
          <a:prstGeom prst="rect">
            <a:avLst/>
          </a:prstGeom>
          <a:ln w="12700">
            <a:solidFill>
              <a:schemeClr val="tx1"/>
            </a:solidFill>
          </a:ln>
        </p:spPr>
      </p:pic>
      <p:sp>
        <p:nvSpPr>
          <p:cNvPr id="19" name="Rectangle 18">
            <a:extLst>
              <a:ext uri="{FF2B5EF4-FFF2-40B4-BE49-F238E27FC236}">
                <a16:creationId xmlns:a16="http://schemas.microsoft.com/office/drawing/2014/main" id="{E7581907-614E-7921-7E8E-59B48B17BC4D}"/>
              </a:ext>
              <a:ext uri="{C183D7F6-B498-43B3-948B-1728B52AA6E4}">
                <adec:decorative xmlns:adec="http://schemas.microsoft.com/office/drawing/2017/decorative" val="1"/>
              </a:ext>
            </a:extLst>
          </p:cNvPr>
          <p:cNvSpPr/>
          <p:nvPr/>
        </p:nvSpPr>
        <p:spPr>
          <a:xfrm>
            <a:off x="4038599" y="8975607"/>
            <a:ext cx="1002551" cy="28369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BCAA4A12-CD8F-7859-568E-D4055139BC7E}"/>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6FAB2D4B-5F56-A28A-0650-0FA47CAEAFE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E79026C-9CC9-D56D-809C-2C0CA9CD911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28</a:t>
            </a:fld>
            <a:endParaRPr lang="en-US"/>
          </a:p>
        </p:txBody>
      </p:sp>
    </p:spTree>
    <p:extLst>
      <p:ext uri="{BB962C8B-B14F-4D97-AF65-F5344CB8AC3E}">
        <p14:creationId xmlns:p14="http://schemas.microsoft.com/office/powerpoint/2010/main" val="474724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345D3-48C0-8613-1A34-10C7FB08E62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44557A0-8935-B22E-8A1D-ABFBA34C3A0E}"/>
              </a:ext>
            </a:extLst>
          </p:cNvPr>
          <p:cNvSpPr>
            <a:spLocks noGrp="1"/>
          </p:cNvSpPr>
          <p:nvPr>
            <p:ph type="title"/>
          </p:nvPr>
        </p:nvSpPr>
        <p:spPr/>
        <p:txBody>
          <a:bodyPr>
            <a:noAutofit/>
          </a:bodyPr>
          <a:lstStyle/>
          <a:p>
            <a:r>
              <a:rPr lang="en-US"/>
              <a:t>Register as a Prospective Supplier</a:t>
            </a:r>
            <a:br>
              <a:rPr lang="en-US"/>
            </a:br>
            <a:r>
              <a:rPr lang="en-US"/>
              <a:t>(Part </a:t>
            </a:r>
            <a:r>
              <a:rPr lang="en-US" dirty="0"/>
              <a:t>28 </a:t>
            </a:r>
            <a:r>
              <a:rPr lang="en-US"/>
              <a:t>of </a:t>
            </a:r>
            <a:r>
              <a:rPr lang="en-US" dirty="0"/>
              <a:t>49</a:t>
            </a:r>
            <a:r>
              <a:rPr lang="en-US"/>
              <a:t>)</a:t>
            </a:r>
          </a:p>
        </p:txBody>
      </p:sp>
      <p:sp>
        <p:nvSpPr>
          <p:cNvPr id="7" name="TextBox 6">
            <a:extLst>
              <a:ext uri="{FF2B5EF4-FFF2-40B4-BE49-F238E27FC236}">
                <a16:creationId xmlns:a16="http://schemas.microsoft.com/office/drawing/2014/main" id="{C7FFF51C-EA3B-AEED-13CF-A301256DA3B1}"/>
              </a:ext>
              <a:ext uri="{C183D7F6-B498-43B3-948B-1728B52AA6E4}">
                <adec:decorative xmlns:adec="http://schemas.microsoft.com/office/drawing/2017/decorative" val="0"/>
              </a:ext>
            </a:extLst>
          </p:cNvPr>
          <p:cNvSpPr txBox="1"/>
          <p:nvPr/>
        </p:nvSpPr>
        <p:spPr>
          <a:xfrm>
            <a:off x="4558594" y="1717828"/>
            <a:ext cx="3033900"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3BB3A3DA-4695-777D-845F-EE816248EFD9}"/>
              </a:ext>
            </a:extLst>
          </p:cNvPr>
          <p:cNvSpPr>
            <a:spLocks noGrp="1"/>
          </p:cNvSpPr>
          <p:nvPr>
            <p:ph type="body" sz="quarter" idx="13"/>
          </p:nvPr>
        </p:nvSpPr>
        <p:spPr/>
        <p:txBody>
          <a:bodyPr/>
          <a:lstStyle/>
          <a:p>
            <a:pPr marL="742950" indent="-742950">
              <a:buFont typeface="+mj-lt"/>
              <a:buAutoNum type="arabicPeriod" startAt="66"/>
            </a:pPr>
            <a:r>
              <a:rPr lang="en-CA" dirty="0">
                <a:solidFill>
                  <a:srgbClr val="242424"/>
                </a:solidFill>
              </a:rPr>
              <a:t>For </a:t>
            </a:r>
            <a:r>
              <a:rPr lang="en-CA" b="1" dirty="0">
                <a:solidFill>
                  <a:srgbClr val="242424"/>
                </a:solidFill>
              </a:rPr>
              <a:t>Other (Physical)</a:t>
            </a:r>
            <a:r>
              <a:rPr lang="en-CA" dirty="0">
                <a:solidFill>
                  <a:srgbClr val="242424"/>
                </a:solidFill>
              </a:rPr>
              <a:t>,</a:t>
            </a:r>
            <a:r>
              <a:rPr lang="en-CA" b="1" dirty="0">
                <a:solidFill>
                  <a:srgbClr val="242424"/>
                </a:solidFill>
              </a:rPr>
              <a:t> e</a:t>
            </a:r>
            <a:r>
              <a:rPr lang="en-CA" dirty="0">
                <a:solidFill>
                  <a:srgbClr val="242424"/>
                </a:solidFill>
              </a:rPr>
              <a:t>nter </a:t>
            </a:r>
            <a:r>
              <a:rPr lang="en-CA" b="1" dirty="0">
                <a:solidFill>
                  <a:srgbClr val="242424"/>
                </a:solidFill>
              </a:rPr>
              <a:t>What would you like to label this address?*</a:t>
            </a:r>
            <a:r>
              <a:rPr lang="en-CA" dirty="0">
                <a:solidFill>
                  <a:srgbClr val="242424"/>
                </a:solidFill>
              </a:rPr>
              <a:t>.</a:t>
            </a:r>
            <a:endParaRPr lang="en-US" dirty="0"/>
          </a:p>
          <a:p>
            <a:pPr marL="742950" indent="-742950">
              <a:buFont typeface="+mj-lt"/>
              <a:buAutoNum type="arabicPeriod" startAt="66"/>
            </a:pPr>
            <a:r>
              <a:rPr lang="en-US" dirty="0"/>
              <a:t>Select </a:t>
            </a:r>
            <a:r>
              <a:rPr lang="en-US" b="1" dirty="0"/>
              <a:t>Other (physical)</a:t>
            </a:r>
            <a:r>
              <a:rPr lang="en-US" dirty="0"/>
              <a:t>.</a:t>
            </a:r>
          </a:p>
          <a:p>
            <a:pPr marL="742950" indent="-742950">
              <a:buFont typeface="+mj-lt"/>
              <a:buAutoNum type="arabicPeriod" startAt="66"/>
            </a:pPr>
            <a:r>
              <a:rPr lang="en-US" dirty="0"/>
              <a:t>Click </a:t>
            </a:r>
            <a:r>
              <a:rPr lang="en-US" b="1" dirty="0"/>
              <a:t>Next</a:t>
            </a:r>
            <a:r>
              <a:rPr lang="en-US" dirty="0"/>
              <a:t>. </a:t>
            </a:r>
          </a:p>
          <a:p>
            <a:endParaRPr lang="en-US" dirty="0"/>
          </a:p>
          <a:p>
            <a:endParaRPr lang="en-US" dirty="0"/>
          </a:p>
        </p:txBody>
      </p:sp>
      <p:pic>
        <p:nvPicPr>
          <p:cNvPr id="18" name="Picture 17">
            <a:extLst>
              <a:ext uri="{FF2B5EF4-FFF2-40B4-BE49-F238E27FC236}">
                <a16:creationId xmlns:a16="http://schemas.microsoft.com/office/drawing/2014/main" id="{455111D5-6E24-5746-8984-FB3FB9AD0F80}"/>
              </a:ext>
              <a:ext uri="{C183D7F6-B498-43B3-948B-1728B52AA6E4}">
                <adec:decorative xmlns:adec="http://schemas.microsoft.com/office/drawing/2017/decorative" val="1"/>
              </a:ext>
            </a:extLst>
          </p:cNvPr>
          <p:cNvPicPr>
            <a:picLocks/>
          </p:cNvPicPr>
          <p:nvPr/>
        </p:nvPicPr>
        <p:blipFill>
          <a:blip r:embed="rId2"/>
          <a:srcRect l="882" t="1424" r="1119" b="3282"/>
          <a:stretch>
            <a:fillRect/>
          </a:stretch>
        </p:blipFill>
        <p:spPr>
          <a:xfrm>
            <a:off x="1059180" y="5384863"/>
            <a:ext cx="10058400" cy="7315200"/>
          </a:xfrm>
          <a:prstGeom prst="rect">
            <a:avLst/>
          </a:prstGeom>
          <a:ln w="12700">
            <a:solidFill>
              <a:schemeClr val="tx1"/>
            </a:solidFill>
          </a:ln>
        </p:spPr>
      </p:pic>
      <p:sp>
        <p:nvSpPr>
          <p:cNvPr id="11" name="Rectangle 10">
            <a:extLst>
              <a:ext uri="{FF2B5EF4-FFF2-40B4-BE49-F238E27FC236}">
                <a16:creationId xmlns:a16="http://schemas.microsoft.com/office/drawing/2014/main" id="{E1E2F8EE-6B00-1139-263B-3BDB1238289C}"/>
              </a:ext>
              <a:ext uri="{C183D7F6-B498-43B3-948B-1728B52AA6E4}">
                <adec:decorative xmlns:adec="http://schemas.microsoft.com/office/drawing/2017/decorative" val="1"/>
              </a:ext>
            </a:extLst>
          </p:cNvPr>
          <p:cNvSpPr/>
          <p:nvPr/>
        </p:nvSpPr>
        <p:spPr>
          <a:xfrm>
            <a:off x="1485546" y="10903688"/>
            <a:ext cx="2321220" cy="37241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F94542B3-3981-94A9-77FC-E8BD9A8A6867}"/>
              </a:ext>
              <a:ext uri="{C183D7F6-B498-43B3-948B-1728B52AA6E4}">
                <adec:decorative xmlns:adec="http://schemas.microsoft.com/office/drawing/2017/decorative" val="1"/>
              </a:ext>
            </a:extLst>
          </p:cNvPr>
          <p:cNvSpPr>
            <a:spLocks noChangeAspect="1"/>
          </p:cNvSpPr>
          <p:nvPr/>
        </p:nvSpPr>
        <p:spPr>
          <a:xfrm>
            <a:off x="936906" y="1081557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67</a:t>
            </a:r>
          </a:p>
        </p:txBody>
      </p:sp>
      <p:sp>
        <p:nvSpPr>
          <p:cNvPr id="13" name="Rectangle 12">
            <a:extLst>
              <a:ext uri="{FF2B5EF4-FFF2-40B4-BE49-F238E27FC236}">
                <a16:creationId xmlns:a16="http://schemas.microsoft.com/office/drawing/2014/main" id="{F3C400B8-362E-D0CB-E4C1-D3663F75BDFE}"/>
              </a:ext>
              <a:ext uri="{C183D7F6-B498-43B3-948B-1728B52AA6E4}">
                <adec:decorative xmlns:adec="http://schemas.microsoft.com/office/drawing/2017/decorative" val="1"/>
              </a:ext>
            </a:extLst>
          </p:cNvPr>
          <p:cNvSpPr/>
          <p:nvPr/>
        </p:nvSpPr>
        <p:spPr>
          <a:xfrm>
            <a:off x="9910831" y="12190227"/>
            <a:ext cx="1154291" cy="48697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AD084BE-F257-892B-3F43-65515796236D}"/>
              </a:ext>
              <a:ext uri="{C183D7F6-B498-43B3-948B-1728B52AA6E4}">
                <adec:decorative xmlns:adec="http://schemas.microsoft.com/office/drawing/2017/decorative" val="1"/>
              </a:ext>
            </a:extLst>
          </p:cNvPr>
          <p:cNvSpPr>
            <a:spLocks noChangeAspect="1"/>
          </p:cNvSpPr>
          <p:nvPr/>
        </p:nvSpPr>
        <p:spPr>
          <a:xfrm>
            <a:off x="9362191" y="1215939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68</a:t>
            </a:r>
          </a:p>
        </p:txBody>
      </p:sp>
      <p:sp>
        <p:nvSpPr>
          <p:cNvPr id="20" name="Oval 19">
            <a:extLst>
              <a:ext uri="{FF2B5EF4-FFF2-40B4-BE49-F238E27FC236}">
                <a16:creationId xmlns:a16="http://schemas.microsoft.com/office/drawing/2014/main" id="{C662FDD0-BD9E-9F17-712E-4DC97032D1B4}"/>
              </a:ext>
              <a:ext uri="{C183D7F6-B498-43B3-948B-1728B52AA6E4}">
                <adec:decorative xmlns:adec="http://schemas.microsoft.com/office/drawing/2017/decorative" val="1"/>
              </a:ext>
            </a:extLst>
          </p:cNvPr>
          <p:cNvSpPr>
            <a:spLocks noChangeAspect="1"/>
          </p:cNvSpPr>
          <p:nvPr/>
        </p:nvSpPr>
        <p:spPr>
          <a:xfrm>
            <a:off x="894903" y="813737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66</a:t>
            </a:r>
          </a:p>
        </p:txBody>
      </p:sp>
      <p:sp>
        <p:nvSpPr>
          <p:cNvPr id="19" name="Rectangle 18">
            <a:extLst>
              <a:ext uri="{FF2B5EF4-FFF2-40B4-BE49-F238E27FC236}">
                <a16:creationId xmlns:a16="http://schemas.microsoft.com/office/drawing/2014/main" id="{A0E14611-8731-FAED-0B6C-2A2F7103BE06}"/>
              </a:ext>
              <a:ext uri="{C183D7F6-B498-43B3-948B-1728B52AA6E4}">
                <adec:decorative xmlns:adec="http://schemas.microsoft.com/office/drawing/2017/decorative" val="1"/>
              </a:ext>
            </a:extLst>
          </p:cNvPr>
          <p:cNvSpPr/>
          <p:nvPr/>
        </p:nvSpPr>
        <p:spPr>
          <a:xfrm>
            <a:off x="1443543" y="8137377"/>
            <a:ext cx="4556763" cy="54864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916D2621-C7F5-900E-D88F-03B045063BC6}"/>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80B51BD1-D2A9-83F3-9887-5354FB82EDF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F3716B5A-5E2C-DEF5-EE6B-055A2EE800CC}"/>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29</a:t>
            </a:fld>
            <a:endParaRPr lang="en-US"/>
          </a:p>
        </p:txBody>
      </p:sp>
    </p:spTree>
    <p:extLst>
      <p:ext uri="{BB962C8B-B14F-4D97-AF65-F5344CB8AC3E}">
        <p14:creationId xmlns:p14="http://schemas.microsoft.com/office/powerpoint/2010/main" val="89504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5467ED-EE09-4CED-7E39-6EDE7CF49C15}"/>
              </a:ext>
            </a:extLst>
          </p:cNvPr>
          <p:cNvSpPr>
            <a:spLocks noGrp="1"/>
          </p:cNvSpPr>
          <p:nvPr>
            <p:ph type="title"/>
          </p:nvPr>
        </p:nvSpPr>
        <p:spPr/>
        <p:txBody>
          <a:bodyPr>
            <a:noAutofit/>
          </a:bodyPr>
          <a:lstStyle/>
          <a:p>
            <a:r>
              <a:rPr lang="en-US"/>
              <a:t>Register as a Prospective Supplier </a:t>
            </a:r>
            <a:br>
              <a:rPr lang="en-US"/>
            </a:br>
            <a:r>
              <a:rPr lang="en-US"/>
              <a:t>(Part 2 of </a:t>
            </a:r>
            <a:r>
              <a:rPr lang="en-US" dirty="0"/>
              <a:t>49</a:t>
            </a:r>
            <a:r>
              <a:rPr lang="en-US"/>
              <a:t>)</a:t>
            </a:r>
          </a:p>
        </p:txBody>
      </p:sp>
      <p:sp>
        <p:nvSpPr>
          <p:cNvPr id="15" name="TextBox 14">
            <a:extLst>
              <a:ext uri="{FF2B5EF4-FFF2-40B4-BE49-F238E27FC236}">
                <a16:creationId xmlns:a16="http://schemas.microsoft.com/office/drawing/2014/main" id="{E37D068E-D433-5967-A852-3700D629540D}"/>
              </a:ext>
              <a:ext uri="{C183D7F6-B498-43B3-948B-1728B52AA6E4}">
                <adec:decorative xmlns:adec="http://schemas.microsoft.com/office/drawing/2017/decorative" val="0"/>
              </a:ext>
            </a:extLst>
          </p:cNvPr>
          <p:cNvSpPr txBox="1"/>
          <p:nvPr/>
        </p:nvSpPr>
        <p:spPr>
          <a:xfrm>
            <a:off x="4599506" y="1717828"/>
            <a:ext cx="2924800"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C311AD01-95FE-781D-CD39-82DCD8720E1C}"/>
              </a:ext>
            </a:extLst>
          </p:cNvPr>
          <p:cNvSpPr>
            <a:spLocks noGrp="1"/>
          </p:cNvSpPr>
          <p:nvPr>
            <p:ph type="body" sz="quarter" idx="13"/>
          </p:nvPr>
        </p:nvSpPr>
        <p:spPr/>
        <p:txBody>
          <a:bodyPr>
            <a:normAutofit/>
          </a:bodyPr>
          <a:lstStyle/>
          <a:p>
            <a:pPr marL="742950" indent="-742950">
              <a:buFont typeface="+mj-lt"/>
              <a:buAutoNum type="arabicPeriod" startAt="4"/>
            </a:pPr>
            <a:r>
              <a:rPr lang="en-US" dirty="0"/>
              <a:t>Click </a:t>
            </a:r>
            <a:r>
              <a:rPr lang="en-US" b="1" dirty="0"/>
              <a:t>Continue with Registration</a:t>
            </a:r>
            <a:r>
              <a:rPr lang="en-US" dirty="0"/>
              <a:t>. </a:t>
            </a:r>
          </a:p>
          <a:p>
            <a:pPr marL="800100"/>
            <a:r>
              <a:rPr lang="en-US" sz="2800" b="1" dirty="0"/>
              <a:t>Note</a:t>
            </a:r>
            <a:r>
              <a:rPr lang="en-US" sz="2800" dirty="0"/>
              <a:t>: </a:t>
            </a:r>
            <a:r>
              <a:rPr lang="en-US" sz="2800" i="1" dirty="0"/>
              <a:t>Supplier Registration </a:t>
            </a:r>
            <a:r>
              <a:rPr lang="en-US" sz="2800" dirty="0"/>
              <a:t>support documents are hyperlinked to the left side. </a:t>
            </a:r>
            <a:endParaRPr lang="en-US" dirty="0"/>
          </a:p>
        </p:txBody>
      </p:sp>
      <p:pic>
        <p:nvPicPr>
          <p:cNvPr id="9" name="Picture 8">
            <a:extLst>
              <a:ext uri="{FF2B5EF4-FFF2-40B4-BE49-F238E27FC236}">
                <a16:creationId xmlns:a16="http://schemas.microsoft.com/office/drawing/2014/main" id="{46798488-6165-BD43-D7C5-F4912333F19E}"/>
              </a:ext>
              <a:ext uri="{C183D7F6-B498-43B3-948B-1728B52AA6E4}">
                <adec:decorative xmlns:adec="http://schemas.microsoft.com/office/drawing/2017/decorative" val="1"/>
              </a:ext>
            </a:extLst>
          </p:cNvPr>
          <p:cNvPicPr>
            <a:picLocks/>
          </p:cNvPicPr>
          <p:nvPr/>
        </p:nvPicPr>
        <p:blipFill>
          <a:blip r:embed="rId2"/>
          <a:stretch>
            <a:fillRect/>
          </a:stretch>
        </p:blipFill>
        <p:spPr>
          <a:xfrm>
            <a:off x="1066799" y="4414810"/>
            <a:ext cx="10058400" cy="6400800"/>
          </a:xfrm>
          <a:prstGeom prst="rect">
            <a:avLst/>
          </a:prstGeom>
          <a:ln w="12700">
            <a:solidFill>
              <a:schemeClr val="tx1"/>
            </a:solidFill>
          </a:ln>
        </p:spPr>
      </p:pic>
      <p:sp>
        <p:nvSpPr>
          <p:cNvPr id="11" name="Rectangle 10">
            <a:extLst>
              <a:ext uri="{FF2B5EF4-FFF2-40B4-BE49-F238E27FC236}">
                <a16:creationId xmlns:a16="http://schemas.microsoft.com/office/drawing/2014/main" id="{C383849F-8DFC-C1BC-5ED7-175750E856E6}"/>
              </a:ext>
              <a:ext uri="{C183D7F6-B498-43B3-948B-1728B52AA6E4}">
                <adec:decorative xmlns:adec="http://schemas.microsoft.com/office/drawing/2017/decorative" val="1"/>
              </a:ext>
            </a:extLst>
          </p:cNvPr>
          <p:cNvSpPr/>
          <p:nvPr/>
        </p:nvSpPr>
        <p:spPr>
          <a:xfrm flipH="1">
            <a:off x="3505199" y="10382250"/>
            <a:ext cx="1753529" cy="28575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14C8A0A-7A6D-85B9-8961-FD8BDCD43958}"/>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3</a:t>
            </a:fld>
            <a:endParaRPr lang="en-US"/>
          </a:p>
        </p:txBody>
      </p:sp>
      <p:sp>
        <p:nvSpPr>
          <p:cNvPr id="2" name="Date Placeholder 1">
            <a:extLst>
              <a:ext uri="{FF2B5EF4-FFF2-40B4-BE49-F238E27FC236}">
                <a16:creationId xmlns:a16="http://schemas.microsoft.com/office/drawing/2014/main" id="{D3780105-4048-C872-B76C-5B91E161B3E7}"/>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97A2638E-FA40-E341-EF08-4CF9CF50874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Tree>
    <p:extLst>
      <p:ext uri="{BB962C8B-B14F-4D97-AF65-F5344CB8AC3E}">
        <p14:creationId xmlns:p14="http://schemas.microsoft.com/office/powerpoint/2010/main" val="1095831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55991DD3-C4FB-AE6C-0300-950D60CB86C7}"/>
              </a:ext>
            </a:extLst>
          </p:cNvPr>
          <p:cNvSpPr>
            <a:spLocks noGrp="1"/>
          </p:cNvSpPr>
          <p:nvPr>
            <p:ph type="title"/>
          </p:nvPr>
        </p:nvSpPr>
        <p:spPr>
          <a:xfrm>
            <a:off x="838199" y="792148"/>
            <a:ext cx="10515600" cy="808698"/>
          </a:xfrm>
        </p:spPr>
        <p:txBody>
          <a:bodyPr>
            <a:noAutofit/>
          </a:bodyPr>
          <a:lstStyle/>
          <a:p>
            <a:r>
              <a:rPr lang="en-US" dirty="0"/>
              <a:t>Register as a Prospective Supplier</a:t>
            </a:r>
            <a:br>
              <a:rPr lang="en-US" dirty="0"/>
            </a:br>
            <a:r>
              <a:rPr lang="en-US" dirty="0"/>
              <a:t>(Part 29 of 49)</a:t>
            </a:r>
          </a:p>
        </p:txBody>
      </p:sp>
      <p:sp>
        <p:nvSpPr>
          <p:cNvPr id="9" name="TextBox 8">
            <a:extLst>
              <a:ext uri="{FF2B5EF4-FFF2-40B4-BE49-F238E27FC236}">
                <a16:creationId xmlns:a16="http://schemas.microsoft.com/office/drawing/2014/main" id="{66AED0FF-C510-6DAE-6032-AE205097229E}"/>
              </a:ext>
              <a:ext uri="{C183D7F6-B498-43B3-948B-1728B52AA6E4}">
                <adec:decorative xmlns:adec="http://schemas.microsoft.com/office/drawing/2017/decorative" val="0"/>
              </a:ext>
            </a:extLst>
          </p:cNvPr>
          <p:cNvSpPr txBox="1"/>
          <p:nvPr/>
        </p:nvSpPr>
        <p:spPr>
          <a:xfrm>
            <a:off x="4558594" y="1717828"/>
            <a:ext cx="3033900"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6CE247F5-1F68-E1D0-CE70-DBDCAA4E3890}"/>
              </a:ext>
            </a:extLst>
          </p:cNvPr>
          <p:cNvSpPr>
            <a:spLocks noGrp="1"/>
          </p:cNvSpPr>
          <p:nvPr>
            <p:ph type="body" sz="quarter" idx="13"/>
          </p:nvPr>
        </p:nvSpPr>
        <p:spPr/>
        <p:txBody>
          <a:bodyPr>
            <a:normAutofit/>
          </a:bodyPr>
          <a:lstStyle/>
          <a:p>
            <a:pPr marL="742950" indent="-742950">
              <a:buFont typeface="+mj-lt"/>
              <a:buAutoNum type="arabicPeriod" startAt="69"/>
            </a:pPr>
            <a:r>
              <a:rPr lang="en-CA" dirty="0">
                <a:solidFill>
                  <a:srgbClr val="242424"/>
                </a:solidFill>
              </a:rPr>
              <a:t>Select </a:t>
            </a:r>
            <a:r>
              <a:rPr lang="en-CA" b="1" dirty="0">
                <a:solidFill>
                  <a:srgbClr val="242424"/>
                </a:solidFill>
              </a:rPr>
              <a:t>Country</a:t>
            </a:r>
            <a:r>
              <a:rPr lang="en-CA" dirty="0">
                <a:solidFill>
                  <a:srgbClr val="242424"/>
                </a:solidFill>
              </a:rPr>
              <a:t>*. </a:t>
            </a:r>
          </a:p>
          <a:p>
            <a:pPr marL="742950" indent="-742950">
              <a:buFont typeface="+mj-lt"/>
              <a:buAutoNum type="arabicPeriod" startAt="69"/>
            </a:pPr>
            <a:r>
              <a:rPr lang="en-CA" dirty="0">
                <a:solidFill>
                  <a:srgbClr val="242424"/>
                </a:solidFill>
              </a:rPr>
              <a:t>Enter </a:t>
            </a:r>
            <a:r>
              <a:rPr lang="en-CA" b="1" dirty="0">
                <a:solidFill>
                  <a:srgbClr val="242424"/>
                </a:solidFill>
              </a:rPr>
              <a:t>Address Line 1</a:t>
            </a:r>
            <a:r>
              <a:rPr lang="en-CA" dirty="0">
                <a:solidFill>
                  <a:srgbClr val="242424"/>
                </a:solidFill>
              </a:rPr>
              <a:t>*.</a:t>
            </a:r>
            <a:r>
              <a:rPr lang="en-CA" b="1" dirty="0">
                <a:solidFill>
                  <a:srgbClr val="242424"/>
                </a:solidFill>
              </a:rPr>
              <a:t> </a:t>
            </a:r>
          </a:p>
          <a:p>
            <a:pPr marL="742950" indent="-742950">
              <a:buFont typeface="+mj-lt"/>
              <a:buAutoNum type="arabicPeriod" startAt="69"/>
            </a:pPr>
            <a:r>
              <a:rPr lang="en-CA" dirty="0">
                <a:solidFill>
                  <a:srgbClr val="242424"/>
                </a:solidFill>
              </a:rPr>
              <a:t>Enter </a:t>
            </a:r>
            <a:r>
              <a:rPr lang="en-CA" b="1" dirty="0">
                <a:solidFill>
                  <a:srgbClr val="242424"/>
                </a:solidFill>
              </a:rPr>
              <a:t>Address Line 2 </a:t>
            </a:r>
            <a:r>
              <a:rPr lang="en-CA" dirty="0">
                <a:solidFill>
                  <a:srgbClr val="242424"/>
                </a:solidFill>
              </a:rPr>
              <a:t>or </a:t>
            </a:r>
            <a:r>
              <a:rPr lang="en-CA" b="1" dirty="0">
                <a:solidFill>
                  <a:srgbClr val="242424"/>
                </a:solidFill>
              </a:rPr>
              <a:t>Line 3</a:t>
            </a:r>
            <a:r>
              <a:rPr lang="en-CA" dirty="0">
                <a:solidFill>
                  <a:srgbClr val="242424"/>
                </a:solidFill>
              </a:rPr>
              <a:t> (Only if applicable).</a:t>
            </a:r>
            <a:endParaRPr lang="en-CA" b="1" dirty="0">
              <a:solidFill>
                <a:srgbClr val="242424"/>
              </a:solidFill>
            </a:endParaRPr>
          </a:p>
          <a:p>
            <a:pPr marL="742950" indent="-742950">
              <a:buFont typeface="+mj-lt"/>
              <a:buAutoNum type="arabicPeriod" startAt="69"/>
            </a:pPr>
            <a:r>
              <a:rPr lang="en-CA" dirty="0">
                <a:solidFill>
                  <a:srgbClr val="242424"/>
                </a:solidFill>
              </a:rPr>
              <a:t>Enter </a:t>
            </a:r>
            <a:r>
              <a:rPr lang="en-CA" b="1" dirty="0">
                <a:solidFill>
                  <a:srgbClr val="242424"/>
                </a:solidFill>
              </a:rPr>
              <a:t>City/Town</a:t>
            </a:r>
            <a:r>
              <a:rPr lang="en-CA" dirty="0">
                <a:solidFill>
                  <a:srgbClr val="242424"/>
                </a:solidFill>
              </a:rPr>
              <a:t>*.</a:t>
            </a:r>
          </a:p>
          <a:p>
            <a:pPr marL="742950" indent="-742950">
              <a:buFont typeface="+mj-lt"/>
              <a:buAutoNum type="arabicPeriod" startAt="69"/>
            </a:pPr>
            <a:r>
              <a:rPr lang="en-CA" dirty="0">
                <a:solidFill>
                  <a:srgbClr val="242424"/>
                </a:solidFill>
              </a:rPr>
              <a:t>Enter </a:t>
            </a:r>
            <a:r>
              <a:rPr lang="en-CA" b="1" dirty="0">
                <a:solidFill>
                  <a:srgbClr val="242424"/>
                </a:solidFill>
              </a:rPr>
              <a:t>State/Province</a:t>
            </a:r>
            <a:r>
              <a:rPr lang="en-CA" dirty="0">
                <a:solidFill>
                  <a:srgbClr val="242424"/>
                </a:solidFill>
              </a:rPr>
              <a:t>*.</a:t>
            </a:r>
          </a:p>
          <a:p>
            <a:pPr marL="742950" indent="-742950">
              <a:buFont typeface="+mj-lt"/>
              <a:buAutoNum type="arabicPeriod" startAt="69"/>
            </a:pPr>
            <a:r>
              <a:rPr lang="en-CA" dirty="0">
                <a:solidFill>
                  <a:srgbClr val="242424"/>
                </a:solidFill>
              </a:rPr>
              <a:t>Enter </a:t>
            </a:r>
            <a:r>
              <a:rPr lang="en-CA" b="1" dirty="0">
                <a:solidFill>
                  <a:srgbClr val="242424"/>
                </a:solidFill>
              </a:rPr>
              <a:t>Postal Code</a:t>
            </a:r>
            <a:r>
              <a:rPr lang="en-CA" dirty="0">
                <a:solidFill>
                  <a:srgbClr val="242424"/>
                </a:solidFill>
              </a:rPr>
              <a:t>*.</a:t>
            </a:r>
          </a:p>
          <a:p>
            <a:endParaRPr lang="en-US" dirty="0"/>
          </a:p>
        </p:txBody>
      </p:sp>
      <p:pic>
        <p:nvPicPr>
          <p:cNvPr id="8" name="Picture 7">
            <a:extLst>
              <a:ext uri="{FF2B5EF4-FFF2-40B4-BE49-F238E27FC236}">
                <a16:creationId xmlns:a16="http://schemas.microsoft.com/office/drawing/2014/main" id="{0648D7AC-DC9A-DBCE-1CF7-69A6373FA537}"/>
              </a:ext>
              <a:ext uri="{C183D7F6-B498-43B3-948B-1728B52AA6E4}">
                <adec:decorative xmlns:adec="http://schemas.microsoft.com/office/drawing/2017/decorative" val="1"/>
              </a:ext>
            </a:extLst>
          </p:cNvPr>
          <p:cNvPicPr>
            <a:picLocks/>
          </p:cNvPicPr>
          <p:nvPr/>
        </p:nvPicPr>
        <p:blipFill>
          <a:blip r:embed="rId2"/>
          <a:stretch>
            <a:fillRect/>
          </a:stretch>
        </p:blipFill>
        <p:spPr>
          <a:xfrm>
            <a:off x="1503544" y="6884016"/>
            <a:ext cx="9144000" cy="8229600"/>
          </a:xfrm>
          <a:prstGeom prst="rect">
            <a:avLst/>
          </a:prstGeom>
          <a:ln w="12700">
            <a:solidFill>
              <a:schemeClr val="tx1"/>
            </a:solidFill>
          </a:ln>
        </p:spPr>
      </p:pic>
      <p:sp>
        <p:nvSpPr>
          <p:cNvPr id="12" name="Rectangle 11">
            <a:extLst>
              <a:ext uri="{FF2B5EF4-FFF2-40B4-BE49-F238E27FC236}">
                <a16:creationId xmlns:a16="http://schemas.microsoft.com/office/drawing/2014/main" id="{51D2679C-F84D-3F9F-B050-F1EF6CA17A10}"/>
              </a:ext>
              <a:ext uri="{C183D7F6-B498-43B3-948B-1728B52AA6E4}">
                <adec:decorative xmlns:adec="http://schemas.microsoft.com/office/drawing/2017/decorative" val="1"/>
              </a:ext>
            </a:extLst>
          </p:cNvPr>
          <p:cNvSpPr/>
          <p:nvPr/>
        </p:nvSpPr>
        <p:spPr>
          <a:xfrm>
            <a:off x="5033684" y="8784491"/>
            <a:ext cx="4823749" cy="46733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E354F6A-5ABA-E48A-5A12-CA82805081D6}"/>
              </a:ext>
              <a:ext uri="{C183D7F6-B498-43B3-948B-1728B52AA6E4}">
                <adec:decorative xmlns:adec="http://schemas.microsoft.com/office/drawing/2017/decorative" val="1"/>
              </a:ext>
            </a:extLst>
          </p:cNvPr>
          <p:cNvSpPr/>
          <p:nvPr/>
        </p:nvSpPr>
        <p:spPr>
          <a:xfrm>
            <a:off x="5033684" y="9442186"/>
            <a:ext cx="4773460" cy="49563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1556E31-F3F4-D440-EC4A-2CA7F69D7D41}"/>
              </a:ext>
              <a:ext uri="{C183D7F6-B498-43B3-948B-1728B52AA6E4}">
                <adec:decorative xmlns:adec="http://schemas.microsoft.com/office/drawing/2017/decorative" val="1"/>
              </a:ext>
            </a:extLst>
          </p:cNvPr>
          <p:cNvSpPr/>
          <p:nvPr/>
        </p:nvSpPr>
        <p:spPr>
          <a:xfrm>
            <a:off x="5033684" y="10109934"/>
            <a:ext cx="4748490" cy="49563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709BC80-881D-31F5-A79D-F7C205AB3510}"/>
              </a:ext>
              <a:ext uri="{C183D7F6-B498-43B3-948B-1728B52AA6E4}">
                <adec:decorative xmlns:adec="http://schemas.microsoft.com/office/drawing/2017/decorative" val="1"/>
              </a:ext>
            </a:extLst>
          </p:cNvPr>
          <p:cNvSpPr/>
          <p:nvPr/>
        </p:nvSpPr>
        <p:spPr>
          <a:xfrm>
            <a:off x="5031567" y="10753884"/>
            <a:ext cx="4775577" cy="46119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D3BFD7B-47A3-3984-C52A-BE6B10A280FF}"/>
              </a:ext>
              <a:ext uri="{C183D7F6-B498-43B3-948B-1728B52AA6E4}">
                <adec:decorative xmlns:adec="http://schemas.microsoft.com/office/drawing/2017/decorative" val="1"/>
              </a:ext>
            </a:extLst>
          </p:cNvPr>
          <p:cNvSpPr/>
          <p:nvPr/>
        </p:nvSpPr>
        <p:spPr>
          <a:xfrm>
            <a:off x="5045285" y="11387694"/>
            <a:ext cx="4761859" cy="46119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00AD04F-9473-7A43-3446-0EBC7579DB47}"/>
              </a:ext>
              <a:ext uri="{C183D7F6-B498-43B3-948B-1728B52AA6E4}">
                <adec:decorative xmlns:adec="http://schemas.microsoft.com/office/drawing/2017/decorative" val="1"/>
              </a:ext>
            </a:extLst>
          </p:cNvPr>
          <p:cNvSpPr/>
          <p:nvPr/>
        </p:nvSpPr>
        <p:spPr>
          <a:xfrm>
            <a:off x="5045286" y="12012591"/>
            <a:ext cx="2668500" cy="50374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B994B81-6657-2CC4-4FCB-225B4ADC695A}"/>
              </a:ext>
              <a:ext uri="{C183D7F6-B498-43B3-948B-1728B52AA6E4}">
                <adec:decorative xmlns:adec="http://schemas.microsoft.com/office/drawing/2017/decorative" val="1"/>
              </a:ext>
            </a:extLst>
          </p:cNvPr>
          <p:cNvSpPr/>
          <p:nvPr/>
        </p:nvSpPr>
        <p:spPr>
          <a:xfrm>
            <a:off x="5031568" y="12688955"/>
            <a:ext cx="4762032" cy="46119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E0D564DE-7350-E4C7-78D7-6E7223E1324E}"/>
              </a:ext>
              <a:ext uri="{C183D7F6-B498-43B3-948B-1728B52AA6E4}">
                <adec:decorative xmlns:adec="http://schemas.microsoft.com/office/drawing/2017/decorative" val="1"/>
              </a:ext>
            </a:extLst>
          </p:cNvPr>
          <p:cNvSpPr>
            <a:spLocks noChangeAspect="1"/>
          </p:cNvSpPr>
          <p:nvPr/>
        </p:nvSpPr>
        <p:spPr>
          <a:xfrm>
            <a:off x="4485044" y="871613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69</a:t>
            </a:r>
          </a:p>
        </p:txBody>
      </p:sp>
      <p:sp>
        <p:nvSpPr>
          <p:cNvPr id="20" name="Oval 19">
            <a:extLst>
              <a:ext uri="{FF2B5EF4-FFF2-40B4-BE49-F238E27FC236}">
                <a16:creationId xmlns:a16="http://schemas.microsoft.com/office/drawing/2014/main" id="{BE2A0C73-9698-093E-E6FA-7C77D5B0367F}"/>
              </a:ext>
              <a:ext uri="{C183D7F6-B498-43B3-948B-1728B52AA6E4}">
                <adec:decorative xmlns:adec="http://schemas.microsoft.com/office/drawing/2017/decorative" val="1"/>
              </a:ext>
            </a:extLst>
          </p:cNvPr>
          <p:cNvSpPr>
            <a:spLocks noChangeAspect="1"/>
          </p:cNvSpPr>
          <p:nvPr/>
        </p:nvSpPr>
        <p:spPr>
          <a:xfrm>
            <a:off x="4485044" y="942394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70</a:t>
            </a:r>
          </a:p>
        </p:txBody>
      </p:sp>
      <p:sp>
        <p:nvSpPr>
          <p:cNvPr id="21" name="Oval 20">
            <a:extLst>
              <a:ext uri="{FF2B5EF4-FFF2-40B4-BE49-F238E27FC236}">
                <a16:creationId xmlns:a16="http://schemas.microsoft.com/office/drawing/2014/main" id="{9237DC2C-A995-BEF0-9B8B-483BF1D676C5}"/>
              </a:ext>
              <a:ext uri="{C183D7F6-B498-43B3-948B-1728B52AA6E4}">
                <adec:decorative xmlns:adec="http://schemas.microsoft.com/office/drawing/2017/decorative" val="1"/>
              </a:ext>
            </a:extLst>
          </p:cNvPr>
          <p:cNvSpPr>
            <a:spLocks noChangeAspect="1"/>
          </p:cNvSpPr>
          <p:nvPr/>
        </p:nvSpPr>
        <p:spPr>
          <a:xfrm>
            <a:off x="4485044" y="1007033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71</a:t>
            </a:r>
          </a:p>
        </p:txBody>
      </p:sp>
      <p:sp>
        <p:nvSpPr>
          <p:cNvPr id="23" name="Oval 22">
            <a:extLst>
              <a:ext uri="{FF2B5EF4-FFF2-40B4-BE49-F238E27FC236}">
                <a16:creationId xmlns:a16="http://schemas.microsoft.com/office/drawing/2014/main" id="{1BF69C40-D66B-EE26-3406-419C75580657}"/>
              </a:ext>
              <a:ext uri="{C183D7F6-B498-43B3-948B-1728B52AA6E4}">
                <adec:decorative xmlns:adec="http://schemas.microsoft.com/office/drawing/2017/decorative" val="1"/>
              </a:ext>
            </a:extLst>
          </p:cNvPr>
          <p:cNvSpPr>
            <a:spLocks noChangeAspect="1"/>
          </p:cNvSpPr>
          <p:nvPr/>
        </p:nvSpPr>
        <p:spPr>
          <a:xfrm>
            <a:off x="4482927" y="1071672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71</a:t>
            </a:r>
          </a:p>
        </p:txBody>
      </p:sp>
      <p:sp>
        <p:nvSpPr>
          <p:cNvPr id="24" name="Oval 23">
            <a:extLst>
              <a:ext uri="{FF2B5EF4-FFF2-40B4-BE49-F238E27FC236}">
                <a16:creationId xmlns:a16="http://schemas.microsoft.com/office/drawing/2014/main" id="{12B4F09F-D8C1-7477-7EE4-26F9C26A3BCF}"/>
              </a:ext>
              <a:ext uri="{C183D7F6-B498-43B3-948B-1728B52AA6E4}">
                <adec:decorative xmlns:adec="http://schemas.microsoft.com/office/drawing/2017/decorative" val="1"/>
              </a:ext>
            </a:extLst>
          </p:cNvPr>
          <p:cNvSpPr>
            <a:spLocks noChangeAspect="1"/>
          </p:cNvSpPr>
          <p:nvPr/>
        </p:nvSpPr>
        <p:spPr>
          <a:xfrm>
            <a:off x="4482927" y="1134397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72</a:t>
            </a:r>
          </a:p>
        </p:txBody>
      </p:sp>
      <p:sp>
        <p:nvSpPr>
          <p:cNvPr id="25" name="Oval 24">
            <a:extLst>
              <a:ext uri="{FF2B5EF4-FFF2-40B4-BE49-F238E27FC236}">
                <a16:creationId xmlns:a16="http://schemas.microsoft.com/office/drawing/2014/main" id="{56008CA7-102B-AD69-A3D4-7D65AC3EA9B2}"/>
              </a:ext>
              <a:ext uri="{C183D7F6-B498-43B3-948B-1728B52AA6E4}">
                <adec:decorative xmlns:adec="http://schemas.microsoft.com/office/drawing/2017/decorative" val="1"/>
              </a:ext>
            </a:extLst>
          </p:cNvPr>
          <p:cNvSpPr>
            <a:spLocks noChangeAspect="1"/>
          </p:cNvSpPr>
          <p:nvPr/>
        </p:nvSpPr>
        <p:spPr>
          <a:xfrm>
            <a:off x="4482927" y="1199474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73</a:t>
            </a:r>
          </a:p>
        </p:txBody>
      </p:sp>
      <p:sp>
        <p:nvSpPr>
          <p:cNvPr id="26" name="Oval 25">
            <a:extLst>
              <a:ext uri="{FF2B5EF4-FFF2-40B4-BE49-F238E27FC236}">
                <a16:creationId xmlns:a16="http://schemas.microsoft.com/office/drawing/2014/main" id="{27E4D4F2-2787-06B1-B472-0D8731B1B67C}"/>
              </a:ext>
              <a:ext uri="{C183D7F6-B498-43B3-948B-1728B52AA6E4}">
                <adec:decorative xmlns:adec="http://schemas.microsoft.com/office/drawing/2017/decorative" val="1"/>
              </a:ext>
            </a:extLst>
          </p:cNvPr>
          <p:cNvSpPr>
            <a:spLocks noChangeAspect="1"/>
          </p:cNvSpPr>
          <p:nvPr/>
        </p:nvSpPr>
        <p:spPr>
          <a:xfrm>
            <a:off x="4482927" y="1266336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74</a:t>
            </a:r>
          </a:p>
        </p:txBody>
      </p:sp>
      <p:sp>
        <p:nvSpPr>
          <p:cNvPr id="3" name="Footer Placeholder 2">
            <a:extLst>
              <a:ext uri="{FF2B5EF4-FFF2-40B4-BE49-F238E27FC236}">
                <a16:creationId xmlns:a16="http://schemas.microsoft.com/office/drawing/2014/main" id="{0A1DD3CA-05C9-C8DB-55F3-92D88DB0F2A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2" name="Date Placeholder 1">
            <a:extLst>
              <a:ext uri="{FF2B5EF4-FFF2-40B4-BE49-F238E27FC236}">
                <a16:creationId xmlns:a16="http://schemas.microsoft.com/office/drawing/2014/main" id="{9C1564C6-4042-5D76-97BC-CA0945CDC658}"/>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4" name="Slide Number Placeholder 3">
            <a:extLst>
              <a:ext uri="{FF2B5EF4-FFF2-40B4-BE49-F238E27FC236}">
                <a16:creationId xmlns:a16="http://schemas.microsoft.com/office/drawing/2014/main" id="{2D64CB12-46FC-BB0B-B738-016132214309}"/>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30</a:t>
            </a:fld>
            <a:endParaRPr lang="en-US"/>
          </a:p>
        </p:txBody>
      </p:sp>
    </p:spTree>
    <p:extLst>
      <p:ext uri="{BB962C8B-B14F-4D97-AF65-F5344CB8AC3E}">
        <p14:creationId xmlns:p14="http://schemas.microsoft.com/office/powerpoint/2010/main" val="2079517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492A0-9F9D-64C3-1B75-A065B7D4942E}"/>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8981B0B5-4711-3A44-AD7A-5A3F2A2C1843}"/>
              </a:ext>
            </a:extLst>
          </p:cNvPr>
          <p:cNvSpPr>
            <a:spLocks noGrp="1"/>
          </p:cNvSpPr>
          <p:nvPr>
            <p:ph type="title"/>
          </p:nvPr>
        </p:nvSpPr>
        <p:spPr>
          <a:xfrm>
            <a:off x="838199" y="792148"/>
            <a:ext cx="10515600" cy="808698"/>
          </a:xfrm>
        </p:spPr>
        <p:txBody>
          <a:bodyPr>
            <a:noAutofit/>
          </a:bodyPr>
          <a:lstStyle/>
          <a:p>
            <a:r>
              <a:rPr lang="en-US"/>
              <a:t>Register as a Prospective Supplier</a:t>
            </a:r>
            <a:br>
              <a:rPr lang="en-US"/>
            </a:br>
            <a:r>
              <a:rPr lang="en-US"/>
              <a:t>(Part </a:t>
            </a:r>
            <a:r>
              <a:rPr lang="en-US" dirty="0"/>
              <a:t>30 </a:t>
            </a:r>
            <a:r>
              <a:rPr lang="en-US"/>
              <a:t>of </a:t>
            </a:r>
            <a:r>
              <a:rPr lang="en-US" dirty="0"/>
              <a:t>49</a:t>
            </a:r>
            <a:r>
              <a:rPr lang="en-US"/>
              <a:t>)</a:t>
            </a:r>
          </a:p>
        </p:txBody>
      </p:sp>
      <p:sp>
        <p:nvSpPr>
          <p:cNvPr id="9" name="TextBox 8">
            <a:extLst>
              <a:ext uri="{FF2B5EF4-FFF2-40B4-BE49-F238E27FC236}">
                <a16:creationId xmlns:a16="http://schemas.microsoft.com/office/drawing/2014/main" id="{E4F35887-4306-656E-46B8-08DDD154CAF2}"/>
              </a:ext>
              <a:ext uri="{C183D7F6-B498-43B3-948B-1728B52AA6E4}">
                <adec:decorative xmlns:adec="http://schemas.microsoft.com/office/drawing/2017/decorative" val="0"/>
              </a:ext>
            </a:extLst>
          </p:cNvPr>
          <p:cNvSpPr txBox="1"/>
          <p:nvPr/>
        </p:nvSpPr>
        <p:spPr>
          <a:xfrm>
            <a:off x="4558594" y="1717828"/>
            <a:ext cx="3033900"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D11DBE55-D8FF-4893-C717-F141E5F52B53}"/>
              </a:ext>
            </a:extLst>
          </p:cNvPr>
          <p:cNvSpPr>
            <a:spLocks noGrp="1"/>
          </p:cNvSpPr>
          <p:nvPr>
            <p:ph type="body" sz="quarter" idx="13"/>
          </p:nvPr>
        </p:nvSpPr>
        <p:spPr/>
        <p:txBody>
          <a:bodyPr>
            <a:normAutofit/>
          </a:bodyPr>
          <a:lstStyle/>
          <a:p>
            <a:pPr marL="742950" indent="-742950">
              <a:buFont typeface="+mj-lt"/>
              <a:buAutoNum type="arabicPeriod" startAt="75"/>
            </a:pPr>
            <a:r>
              <a:rPr lang="en-CA" dirty="0">
                <a:solidFill>
                  <a:srgbClr val="242424"/>
                </a:solidFill>
              </a:rPr>
              <a:t>Enter </a:t>
            </a:r>
            <a:r>
              <a:rPr lang="en-CA" b="1" dirty="0">
                <a:solidFill>
                  <a:srgbClr val="242424"/>
                </a:solidFill>
              </a:rPr>
              <a:t>Phone*</a:t>
            </a:r>
            <a:r>
              <a:rPr lang="en-CA" dirty="0">
                <a:solidFill>
                  <a:srgbClr val="242424"/>
                </a:solidFill>
              </a:rPr>
              <a:t>.</a:t>
            </a:r>
          </a:p>
          <a:p>
            <a:pPr marL="742950" indent="-742950">
              <a:buFont typeface="+mj-lt"/>
              <a:buAutoNum type="arabicPeriod" startAt="75"/>
            </a:pPr>
            <a:r>
              <a:rPr lang="en-CA" dirty="0">
                <a:solidFill>
                  <a:srgbClr val="242424"/>
                </a:solidFill>
              </a:rPr>
              <a:t>Enter </a:t>
            </a:r>
            <a:r>
              <a:rPr lang="en-CA" b="1" dirty="0">
                <a:solidFill>
                  <a:srgbClr val="242424"/>
                </a:solidFill>
              </a:rPr>
              <a:t>Toll Free Phone </a:t>
            </a:r>
            <a:r>
              <a:rPr lang="en-CA" dirty="0">
                <a:solidFill>
                  <a:srgbClr val="242424"/>
                </a:solidFill>
              </a:rPr>
              <a:t>(optional). </a:t>
            </a:r>
          </a:p>
          <a:p>
            <a:pPr marL="742950" indent="-742950">
              <a:buFont typeface="+mj-lt"/>
              <a:buAutoNum type="arabicPeriod" startAt="75"/>
            </a:pPr>
            <a:r>
              <a:rPr lang="en-CA" dirty="0">
                <a:solidFill>
                  <a:srgbClr val="242424"/>
                </a:solidFill>
              </a:rPr>
              <a:t>Enter </a:t>
            </a:r>
            <a:r>
              <a:rPr lang="en-CA" b="1" dirty="0">
                <a:solidFill>
                  <a:srgbClr val="242424"/>
                </a:solidFill>
              </a:rPr>
              <a:t>Fax </a:t>
            </a:r>
            <a:r>
              <a:rPr lang="en-CA" dirty="0">
                <a:solidFill>
                  <a:srgbClr val="242424"/>
                </a:solidFill>
              </a:rPr>
              <a:t>(optional). </a:t>
            </a:r>
            <a:endParaRPr lang="en-US" dirty="0"/>
          </a:p>
          <a:p>
            <a:pPr marL="742950" indent="-742950">
              <a:buFont typeface="+mj-lt"/>
              <a:buAutoNum type="arabicPeriod" startAt="75"/>
            </a:pPr>
            <a:r>
              <a:rPr lang="en-US" dirty="0"/>
              <a:t>Click </a:t>
            </a:r>
            <a:r>
              <a:rPr lang="en-US" b="1" dirty="0"/>
              <a:t>Next</a:t>
            </a:r>
            <a:r>
              <a:rPr lang="en-US" dirty="0"/>
              <a:t>.</a:t>
            </a:r>
          </a:p>
          <a:p>
            <a:endParaRPr lang="en-US" dirty="0"/>
          </a:p>
        </p:txBody>
      </p:sp>
      <p:pic>
        <p:nvPicPr>
          <p:cNvPr id="5" name="Picture 4">
            <a:extLst>
              <a:ext uri="{FF2B5EF4-FFF2-40B4-BE49-F238E27FC236}">
                <a16:creationId xmlns:a16="http://schemas.microsoft.com/office/drawing/2014/main" id="{EECD5358-3214-526D-84BE-AF3300428438}"/>
              </a:ext>
              <a:ext uri="{C183D7F6-B498-43B3-948B-1728B52AA6E4}">
                <adec:decorative xmlns:adec="http://schemas.microsoft.com/office/drawing/2017/decorative" val="1"/>
              </a:ext>
            </a:extLst>
          </p:cNvPr>
          <p:cNvPicPr>
            <a:picLocks/>
          </p:cNvPicPr>
          <p:nvPr/>
        </p:nvPicPr>
        <p:blipFill>
          <a:blip r:embed="rId2"/>
          <a:srcRect t="1832" r="1277"/>
          <a:stretch>
            <a:fillRect/>
          </a:stretch>
        </p:blipFill>
        <p:spPr>
          <a:xfrm>
            <a:off x="1194751" y="6821459"/>
            <a:ext cx="10058400" cy="6400800"/>
          </a:xfrm>
          <a:prstGeom prst="rect">
            <a:avLst/>
          </a:prstGeom>
          <a:ln w="12700">
            <a:solidFill>
              <a:schemeClr val="tx1"/>
            </a:solidFill>
          </a:ln>
        </p:spPr>
      </p:pic>
      <p:sp>
        <p:nvSpPr>
          <p:cNvPr id="8" name="Rectangle 7">
            <a:extLst>
              <a:ext uri="{FF2B5EF4-FFF2-40B4-BE49-F238E27FC236}">
                <a16:creationId xmlns:a16="http://schemas.microsoft.com/office/drawing/2014/main" id="{3E8E6B9F-5B89-0CA9-7D51-2C33EC426F53}"/>
              </a:ext>
              <a:ext uri="{C183D7F6-B498-43B3-948B-1728B52AA6E4}">
                <adec:decorative xmlns:adec="http://schemas.microsoft.com/office/drawing/2017/decorative" val="1"/>
              </a:ext>
            </a:extLst>
          </p:cNvPr>
          <p:cNvSpPr/>
          <p:nvPr/>
        </p:nvSpPr>
        <p:spPr>
          <a:xfrm>
            <a:off x="4975808" y="8887856"/>
            <a:ext cx="5869452" cy="55289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F02B93E-2BD1-7CB8-FD74-7B060114495E}"/>
              </a:ext>
              <a:ext uri="{C183D7F6-B498-43B3-948B-1728B52AA6E4}">
                <adec:decorative xmlns:adec="http://schemas.microsoft.com/office/drawing/2017/decorative" val="1"/>
              </a:ext>
            </a:extLst>
          </p:cNvPr>
          <p:cNvSpPr/>
          <p:nvPr/>
        </p:nvSpPr>
        <p:spPr>
          <a:xfrm>
            <a:off x="4975808" y="9907661"/>
            <a:ext cx="5869452" cy="54864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46E734D-B1B3-89AF-E1D7-6CB4AD0DDDC4}"/>
              </a:ext>
              <a:ext uri="{C183D7F6-B498-43B3-948B-1728B52AA6E4}">
                <adec:decorative xmlns:adec="http://schemas.microsoft.com/office/drawing/2017/decorative" val="1"/>
              </a:ext>
            </a:extLst>
          </p:cNvPr>
          <p:cNvSpPr/>
          <p:nvPr/>
        </p:nvSpPr>
        <p:spPr>
          <a:xfrm>
            <a:off x="4996430" y="10976385"/>
            <a:ext cx="3156969" cy="54864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992E547-A286-7543-E25C-333C4F305FEF}"/>
              </a:ext>
              <a:ext uri="{C183D7F6-B498-43B3-948B-1728B52AA6E4}">
                <adec:decorative xmlns:adec="http://schemas.microsoft.com/office/drawing/2017/decorative" val="1"/>
              </a:ext>
            </a:extLst>
          </p:cNvPr>
          <p:cNvSpPr/>
          <p:nvPr/>
        </p:nvSpPr>
        <p:spPr>
          <a:xfrm>
            <a:off x="9854118" y="12393110"/>
            <a:ext cx="1220951" cy="54864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E78E418-7FD9-CAD2-A854-39DCFECDFD76}"/>
              </a:ext>
              <a:ext uri="{C183D7F6-B498-43B3-948B-1728B52AA6E4}">
                <adec:decorative xmlns:adec="http://schemas.microsoft.com/office/drawing/2017/decorative" val="1"/>
              </a:ext>
            </a:extLst>
          </p:cNvPr>
          <p:cNvSpPr>
            <a:spLocks noChangeAspect="1"/>
          </p:cNvSpPr>
          <p:nvPr/>
        </p:nvSpPr>
        <p:spPr>
          <a:xfrm>
            <a:off x="4447790" y="1097638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77</a:t>
            </a:r>
          </a:p>
        </p:txBody>
      </p:sp>
      <p:sp>
        <p:nvSpPr>
          <p:cNvPr id="15" name="Oval 14">
            <a:extLst>
              <a:ext uri="{FF2B5EF4-FFF2-40B4-BE49-F238E27FC236}">
                <a16:creationId xmlns:a16="http://schemas.microsoft.com/office/drawing/2014/main" id="{A22463E5-0EF3-816F-AE85-1D91E4C1749B}"/>
              </a:ext>
              <a:ext uri="{C183D7F6-B498-43B3-948B-1728B52AA6E4}">
                <adec:decorative xmlns:adec="http://schemas.microsoft.com/office/drawing/2017/decorative" val="1"/>
              </a:ext>
            </a:extLst>
          </p:cNvPr>
          <p:cNvSpPr>
            <a:spLocks noChangeAspect="1"/>
          </p:cNvSpPr>
          <p:nvPr/>
        </p:nvSpPr>
        <p:spPr>
          <a:xfrm>
            <a:off x="4427168" y="990766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76</a:t>
            </a:r>
          </a:p>
        </p:txBody>
      </p:sp>
      <p:sp>
        <p:nvSpPr>
          <p:cNvPr id="16" name="Oval 15">
            <a:extLst>
              <a:ext uri="{FF2B5EF4-FFF2-40B4-BE49-F238E27FC236}">
                <a16:creationId xmlns:a16="http://schemas.microsoft.com/office/drawing/2014/main" id="{6D397885-8C67-A3E8-5168-2AED6820E2DB}"/>
              </a:ext>
              <a:ext uri="{C183D7F6-B498-43B3-948B-1728B52AA6E4}">
                <adec:decorative xmlns:adec="http://schemas.microsoft.com/office/drawing/2017/decorative" val="1"/>
              </a:ext>
            </a:extLst>
          </p:cNvPr>
          <p:cNvSpPr>
            <a:spLocks noChangeAspect="1"/>
          </p:cNvSpPr>
          <p:nvPr/>
        </p:nvSpPr>
        <p:spPr>
          <a:xfrm>
            <a:off x="4427168" y="888998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75</a:t>
            </a:r>
          </a:p>
        </p:txBody>
      </p:sp>
      <p:sp>
        <p:nvSpPr>
          <p:cNvPr id="17" name="Oval 16">
            <a:extLst>
              <a:ext uri="{FF2B5EF4-FFF2-40B4-BE49-F238E27FC236}">
                <a16:creationId xmlns:a16="http://schemas.microsoft.com/office/drawing/2014/main" id="{CABDED24-82A6-AFEE-58D5-5F30FDB26F67}"/>
              </a:ext>
              <a:ext uri="{C183D7F6-B498-43B3-948B-1728B52AA6E4}">
                <adec:decorative xmlns:adec="http://schemas.microsoft.com/office/drawing/2017/decorative" val="1"/>
              </a:ext>
            </a:extLst>
          </p:cNvPr>
          <p:cNvSpPr>
            <a:spLocks noChangeAspect="1"/>
          </p:cNvSpPr>
          <p:nvPr/>
        </p:nvSpPr>
        <p:spPr>
          <a:xfrm>
            <a:off x="10157736" y="1184447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78</a:t>
            </a:r>
          </a:p>
        </p:txBody>
      </p:sp>
      <p:sp>
        <p:nvSpPr>
          <p:cNvPr id="2" name="Date Placeholder 1">
            <a:extLst>
              <a:ext uri="{FF2B5EF4-FFF2-40B4-BE49-F238E27FC236}">
                <a16:creationId xmlns:a16="http://schemas.microsoft.com/office/drawing/2014/main" id="{99EFB497-6543-B4A2-D2D1-3870C620F95D}"/>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AEFB2F00-9721-CCCD-4B49-1CB49F14A48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7DB7EAE7-176B-A2F0-7A5C-E16ED7786732}"/>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31</a:t>
            </a:fld>
            <a:endParaRPr lang="en-US"/>
          </a:p>
        </p:txBody>
      </p:sp>
    </p:spTree>
    <p:extLst>
      <p:ext uri="{BB962C8B-B14F-4D97-AF65-F5344CB8AC3E}">
        <p14:creationId xmlns:p14="http://schemas.microsoft.com/office/powerpoint/2010/main" val="3415998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67DF9-8060-EBD2-A142-753C0D8EC38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FD5BF0-B275-E58E-3298-BB7532D43932}"/>
              </a:ext>
            </a:extLst>
          </p:cNvPr>
          <p:cNvSpPr>
            <a:spLocks noGrp="1"/>
          </p:cNvSpPr>
          <p:nvPr>
            <p:ph type="title"/>
          </p:nvPr>
        </p:nvSpPr>
        <p:spPr/>
        <p:txBody>
          <a:bodyPr>
            <a:noAutofit/>
          </a:bodyPr>
          <a:lstStyle/>
          <a:p>
            <a:r>
              <a:rPr lang="en-US"/>
              <a:t>Register as a Prospective Supplier</a:t>
            </a:r>
            <a:br>
              <a:rPr lang="en-US"/>
            </a:br>
            <a:r>
              <a:rPr lang="en-US"/>
              <a:t>(Part </a:t>
            </a:r>
            <a:r>
              <a:rPr lang="en-US" dirty="0"/>
              <a:t>31 </a:t>
            </a:r>
            <a:r>
              <a:rPr lang="en-US"/>
              <a:t>of </a:t>
            </a:r>
            <a:r>
              <a:rPr lang="en-US" dirty="0"/>
              <a:t>49</a:t>
            </a:r>
            <a:r>
              <a:rPr lang="en-US"/>
              <a:t>)</a:t>
            </a:r>
          </a:p>
        </p:txBody>
      </p:sp>
      <p:sp>
        <p:nvSpPr>
          <p:cNvPr id="7" name="TextBox 6">
            <a:extLst>
              <a:ext uri="{FF2B5EF4-FFF2-40B4-BE49-F238E27FC236}">
                <a16:creationId xmlns:a16="http://schemas.microsoft.com/office/drawing/2014/main" id="{83F3B56F-5C75-B30D-54FF-65DEF438F247}"/>
              </a:ext>
              <a:ext uri="{C183D7F6-B498-43B3-948B-1728B52AA6E4}">
                <adec:decorative xmlns:adec="http://schemas.microsoft.com/office/drawing/2017/decorative" val="0"/>
              </a:ext>
            </a:extLst>
          </p:cNvPr>
          <p:cNvSpPr txBox="1"/>
          <p:nvPr/>
        </p:nvSpPr>
        <p:spPr>
          <a:xfrm>
            <a:off x="4572231" y="1717828"/>
            <a:ext cx="2938439"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D968A4BB-E5BC-53F0-67B0-9E19AFB50494}"/>
              </a:ext>
            </a:extLst>
          </p:cNvPr>
          <p:cNvSpPr>
            <a:spLocks noGrp="1"/>
          </p:cNvSpPr>
          <p:nvPr>
            <p:ph type="body" sz="quarter" idx="13"/>
          </p:nvPr>
        </p:nvSpPr>
        <p:spPr>
          <a:xfrm>
            <a:off x="838199" y="2358030"/>
            <a:ext cx="10569221" cy="8025948"/>
          </a:xfrm>
        </p:spPr>
        <p:txBody>
          <a:bodyPr>
            <a:normAutofit/>
          </a:bodyPr>
          <a:lstStyle/>
          <a:p>
            <a:pPr marL="742950" indent="-742950">
              <a:buFont typeface="+mj-lt"/>
              <a:buAutoNum type="arabicPeriod" startAt="79"/>
            </a:pPr>
            <a:r>
              <a:rPr lang="en-CA" dirty="0">
                <a:solidFill>
                  <a:srgbClr val="242424"/>
                </a:solidFill>
              </a:rPr>
              <a:t>Check </a:t>
            </a:r>
            <a:r>
              <a:rPr lang="en-CA" b="1" dirty="0">
                <a:solidFill>
                  <a:srgbClr val="242424"/>
                </a:solidFill>
              </a:rPr>
              <a:t>Enter New Contact </a:t>
            </a:r>
            <a:r>
              <a:rPr lang="en-CA" dirty="0">
                <a:solidFill>
                  <a:srgbClr val="242424"/>
                </a:solidFill>
              </a:rPr>
              <a:t>box.</a:t>
            </a:r>
          </a:p>
          <a:p>
            <a:pPr marL="742950" indent="-742950">
              <a:buFont typeface="+mj-lt"/>
              <a:buAutoNum type="arabicPeriod" startAt="79"/>
            </a:pPr>
            <a:r>
              <a:rPr lang="en-CA" dirty="0">
                <a:solidFill>
                  <a:srgbClr val="242424"/>
                </a:solidFill>
              </a:rPr>
              <a:t>Select </a:t>
            </a:r>
            <a:r>
              <a:rPr lang="en-CA" b="1" dirty="0">
                <a:solidFill>
                  <a:srgbClr val="242424"/>
                </a:solidFill>
              </a:rPr>
              <a:t>additional contact type(s) to apply </a:t>
            </a:r>
            <a:r>
              <a:rPr lang="en-CA" dirty="0">
                <a:solidFill>
                  <a:srgbClr val="242424"/>
                </a:solidFill>
              </a:rPr>
              <a:t>(Optional).</a:t>
            </a:r>
          </a:p>
          <a:p>
            <a:pPr marL="742950" indent="-742950">
              <a:buFont typeface="+mj-lt"/>
              <a:buAutoNum type="arabicPeriod" startAt="79"/>
            </a:pPr>
            <a:r>
              <a:rPr lang="en-CA" dirty="0">
                <a:solidFill>
                  <a:srgbClr val="242424"/>
                </a:solidFill>
              </a:rPr>
              <a:t>Enter a </a:t>
            </a:r>
            <a:r>
              <a:rPr lang="en-CA" b="1" dirty="0">
                <a:solidFill>
                  <a:srgbClr val="242424"/>
                </a:solidFill>
              </a:rPr>
              <a:t>Contact Label</a:t>
            </a:r>
            <a:r>
              <a:rPr lang="en-CA" dirty="0">
                <a:solidFill>
                  <a:srgbClr val="242424"/>
                </a:solidFill>
              </a:rPr>
              <a:t>*.</a:t>
            </a:r>
          </a:p>
          <a:p>
            <a:pPr marL="742950" indent="-742950">
              <a:buFont typeface="+mj-lt"/>
              <a:buAutoNum type="arabicPeriod" startAt="79"/>
            </a:pPr>
            <a:r>
              <a:rPr lang="en-CA" dirty="0">
                <a:solidFill>
                  <a:srgbClr val="242424"/>
                </a:solidFill>
              </a:rPr>
              <a:t>Enter a </a:t>
            </a:r>
            <a:r>
              <a:rPr lang="en-CA" b="1" dirty="0">
                <a:solidFill>
                  <a:srgbClr val="242424"/>
                </a:solidFill>
              </a:rPr>
              <a:t>First Name</a:t>
            </a:r>
            <a:r>
              <a:rPr lang="en-CA" dirty="0">
                <a:solidFill>
                  <a:srgbClr val="242424"/>
                </a:solidFill>
              </a:rPr>
              <a:t>*.</a:t>
            </a:r>
          </a:p>
          <a:p>
            <a:pPr marL="742950" indent="-742950">
              <a:buFont typeface="+mj-lt"/>
              <a:buAutoNum type="arabicPeriod" startAt="79"/>
            </a:pPr>
            <a:r>
              <a:rPr lang="en-CA" dirty="0">
                <a:solidFill>
                  <a:srgbClr val="242424"/>
                </a:solidFill>
              </a:rPr>
              <a:t>Enter a </a:t>
            </a:r>
            <a:r>
              <a:rPr lang="en-CA" b="1" dirty="0">
                <a:solidFill>
                  <a:srgbClr val="242424"/>
                </a:solidFill>
              </a:rPr>
              <a:t>Last Name</a:t>
            </a:r>
            <a:r>
              <a:rPr lang="en-CA" dirty="0">
                <a:solidFill>
                  <a:srgbClr val="242424"/>
                </a:solidFill>
              </a:rPr>
              <a:t>*.</a:t>
            </a: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457200" indent="-457200">
              <a:buFont typeface="Arial" panose="020B0604020202020204" pitchFamily="34" charset="0"/>
              <a:buChar char="•"/>
            </a:pPr>
            <a:endParaRPr lang="en-CA" sz="2800" dirty="0">
              <a:solidFill>
                <a:srgbClr val="242424"/>
              </a:solidFill>
            </a:endParaRPr>
          </a:p>
          <a:p>
            <a:pPr marL="777240"/>
            <a:endParaRPr lang="en-CA" sz="2800" dirty="0">
              <a:solidFill>
                <a:srgbClr val="242424"/>
              </a:solidFill>
            </a:endParaRPr>
          </a:p>
        </p:txBody>
      </p:sp>
      <p:pic>
        <p:nvPicPr>
          <p:cNvPr id="10" name="Picture 9">
            <a:extLst>
              <a:ext uri="{FF2B5EF4-FFF2-40B4-BE49-F238E27FC236}">
                <a16:creationId xmlns:a16="http://schemas.microsoft.com/office/drawing/2014/main" id="{1788F68F-CA82-891E-F732-B9EAF234C3FF}"/>
              </a:ext>
              <a:ext uri="{C183D7F6-B498-43B3-948B-1728B52AA6E4}">
                <adec:decorative xmlns:adec="http://schemas.microsoft.com/office/drawing/2017/decorative" val="1"/>
              </a:ext>
            </a:extLst>
          </p:cNvPr>
          <p:cNvPicPr>
            <a:picLocks/>
          </p:cNvPicPr>
          <p:nvPr/>
        </p:nvPicPr>
        <p:blipFill>
          <a:blip r:embed="rId3"/>
          <a:stretch>
            <a:fillRect/>
          </a:stretch>
        </p:blipFill>
        <p:spPr>
          <a:xfrm>
            <a:off x="1066799" y="6357868"/>
            <a:ext cx="10058400" cy="8229600"/>
          </a:xfrm>
          <a:prstGeom prst="rect">
            <a:avLst/>
          </a:prstGeom>
          <a:ln w="12700">
            <a:solidFill>
              <a:schemeClr val="tx1"/>
            </a:solidFill>
          </a:ln>
        </p:spPr>
      </p:pic>
      <p:sp>
        <p:nvSpPr>
          <p:cNvPr id="11" name="Rectangle 10">
            <a:extLst>
              <a:ext uri="{FF2B5EF4-FFF2-40B4-BE49-F238E27FC236}">
                <a16:creationId xmlns:a16="http://schemas.microsoft.com/office/drawing/2014/main" id="{192D7265-EFC8-1A42-C41C-064A2A1F52BD}"/>
              </a:ext>
              <a:ext uri="{C183D7F6-B498-43B3-948B-1728B52AA6E4}">
                <adec:decorative xmlns:adec="http://schemas.microsoft.com/office/drawing/2017/decorative" val="1"/>
              </a:ext>
            </a:extLst>
          </p:cNvPr>
          <p:cNvSpPr/>
          <p:nvPr/>
        </p:nvSpPr>
        <p:spPr>
          <a:xfrm>
            <a:off x="5007288" y="12324007"/>
            <a:ext cx="5423251" cy="59053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7936E65-73DD-0DE4-964C-9E7939A8A46B}"/>
              </a:ext>
              <a:ext uri="{C183D7F6-B498-43B3-948B-1728B52AA6E4}">
                <adec:decorative xmlns:adec="http://schemas.microsoft.com/office/drawing/2017/decorative" val="1"/>
              </a:ext>
            </a:extLst>
          </p:cNvPr>
          <p:cNvSpPr/>
          <p:nvPr/>
        </p:nvSpPr>
        <p:spPr>
          <a:xfrm>
            <a:off x="5020654" y="13083034"/>
            <a:ext cx="5409886" cy="59190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CB9F9F4-249B-72D6-277D-77ED697B655E}"/>
              </a:ext>
              <a:ext uri="{C183D7F6-B498-43B3-948B-1728B52AA6E4}">
                <adec:decorative xmlns:adec="http://schemas.microsoft.com/office/drawing/2017/decorative" val="1"/>
              </a:ext>
            </a:extLst>
          </p:cNvPr>
          <p:cNvSpPr/>
          <p:nvPr/>
        </p:nvSpPr>
        <p:spPr>
          <a:xfrm>
            <a:off x="5013972" y="13889116"/>
            <a:ext cx="5409886" cy="54864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5F63B5D-6F11-D3B7-78B9-CDA440915CA9}"/>
              </a:ext>
              <a:ext uri="{C183D7F6-B498-43B3-948B-1728B52AA6E4}">
                <adec:decorative xmlns:adec="http://schemas.microsoft.com/office/drawing/2017/decorative" val="1"/>
              </a:ext>
            </a:extLst>
          </p:cNvPr>
          <p:cNvSpPr/>
          <p:nvPr/>
        </p:nvSpPr>
        <p:spPr>
          <a:xfrm>
            <a:off x="1332610" y="9261446"/>
            <a:ext cx="5670002" cy="45297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94A31D0-D605-5BBA-BCC4-93424A89870F}"/>
              </a:ext>
              <a:ext uri="{C183D7F6-B498-43B3-948B-1728B52AA6E4}">
                <adec:decorative xmlns:adec="http://schemas.microsoft.com/office/drawing/2017/decorative" val="1"/>
              </a:ext>
            </a:extLst>
          </p:cNvPr>
          <p:cNvSpPr/>
          <p:nvPr/>
        </p:nvSpPr>
        <p:spPr>
          <a:xfrm>
            <a:off x="5007288" y="10072214"/>
            <a:ext cx="3603310" cy="219775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0B3B0B3-B6C9-049A-6E99-4A01EAB3F5AB}"/>
              </a:ext>
              <a:ext uri="{C183D7F6-B498-43B3-948B-1728B52AA6E4}">
                <adec:decorative xmlns:adec="http://schemas.microsoft.com/office/drawing/2017/decorative" val="1"/>
              </a:ext>
            </a:extLst>
          </p:cNvPr>
          <p:cNvSpPr>
            <a:spLocks noChangeAspect="1"/>
          </p:cNvSpPr>
          <p:nvPr/>
        </p:nvSpPr>
        <p:spPr>
          <a:xfrm>
            <a:off x="7002612" y="919251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79</a:t>
            </a:r>
          </a:p>
        </p:txBody>
      </p:sp>
      <p:sp>
        <p:nvSpPr>
          <p:cNvPr id="17" name="Oval 16">
            <a:extLst>
              <a:ext uri="{FF2B5EF4-FFF2-40B4-BE49-F238E27FC236}">
                <a16:creationId xmlns:a16="http://schemas.microsoft.com/office/drawing/2014/main" id="{5711144C-9454-AE28-CFAF-F26D6B9724ED}"/>
              </a:ext>
              <a:ext uri="{C183D7F6-B498-43B3-948B-1728B52AA6E4}">
                <adec:decorative xmlns:adec="http://schemas.microsoft.com/office/drawing/2017/decorative" val="1"/>
              </a:ext>
            </a:extLst>
          </p:cNvPr>
          <p:cNvSpPr>
            <a:spLocks noChangeAspect="1"/>
          </p:cNvSpPr>
          <p:nvPr/>
        </p:nvSpPr>
        <p:spPr>
          <a:xfrm>
            <a:off x="8610598" y="1089677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80</a:t>
            </a:r>
          </a:p>
        </p:txBody>
      </p:sp>
      <p:sp>
        <p:nvSpPr>
          <p:cNvPr id="18" name="Oval 17">
            <a:extLst>
              <a:ext uri="{FF2B5EF4-FFF2-40B4-BE49-F238E27FC236}">
                <a16:creationId xmlns:a16="http://schemas.microsoft.com/office/drawing/2014/main" id="{933732AC-3FD7-31F1-FFF0-DBE04EE57310}"/>
              </a:ext>
              <a:ext uri="{C183D7F6-B498-43B3-948B-1728B52AA6E4}">
                <adec:decorative xmlns:adec="http://schemas.microsoft.com/office/drawing/2017/decorative" val="1"/>
              </a:ext>
            </a:extLst>
          </p:cNvPr>
          <p:cNvSpPr>
            <a:spLocks noChangeAspect="1"/>
          </p:cNvSpPr>
          <p:nvPr/>
        </p:nvSpPr>
        <p:spPr>
          <a:xfrm>
            <a:off x="4458648" y="1234184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81</a:t>
            </a:r>
          </a:p>
        </p:txBody>
      </p:sp>
      <p:sp>
        <p:nvSpPr>
          <p:cNvPr id="19" name="Oval 18">
            <a:extLst>
              <a:ext uri="{FF2B5EF4-FFF2-40B4-BE49-F238E27FC236}">
                <a16:creationId xmlns:a16="http://schemas.microsoft.com/office/drawing/2014/main" id="{6C37C2C8-DCCE-FFF8-F4B1-CA78F36B66D8}"/>
              </a:ext>
              <a:ext uri="{C183D7F6-B498-43B3-948B-1728B52AA6E4}">
                <adec:decorative xmlns:adec="http://schemas.microsoft.com/office/drawing/2017/decorative" val="1"/>
              </a:ext>
            </a:extLst>
          </p:cNvPr>
          <p:cNvSpPr>
            <a:spLocks noChangeAspect="1"/>
          </p:cNvSpPr>
          <p:nvPr/>
        </p:nvSpPr>
        <p:spPr>
          <a:xfrm>
            <a:off x="4458648" y="1388911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83</a:t>
            </a:r>
          </a:p>
        </p:txBody>
      </p:sp>
      <p:sp>
        <p:nvSpPr>
          <p:cNvPr id="20" name="Oval 19">
            <a:extLst>
              <a:ext uri="{FF2B5EF4-FFF2-40B4-BE49-F238E27FC236}">
                <a16:creationId xmlns:a16="http://schemas.microsoft.com/office/drawing/2014/main" id="{B02B6660-0ADF-AF4B-4C56-C9B9B6336978}"/>
              </a:ext>
              <a:ext uri="{C183D7F6-B498-43B3-948B-1728B52AA6E4}">
                <adec:decorative xmlns:adec="http://schemas.microsoft.com/office/drawing/2017/decorative" val="1"/>
              </a:ext>
            </a:extLst>
          </p:cNvPr>
          <p:cNvSpPr>
            <a:spLocks noChangeAspect="1"/>
          </p:cNvSpPr>
          <p:nvPr/>
        </p:nvSpPr>
        <p:spPr>
          <a:xfrm>
            <a:off x="4472014" y="1310466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82</a:t>
            </a:r>
          </a:p>
        </p:txBody>
      </p:sp>
      <p:sp>
        <p:nvSpPr>
          <p:cNvPr id="2" name="Date Placeholder 1">
            <a:extLst>
              <a:ext uri="{FF2B5EF4-FFF2-40B4-BE49-F238E27FC236}">
                <a16:creationId xmlns:a16="http://schemas.microsoft.com/office/drawing/2014/main" id="{F567F5EB-94A1-BDCE-F97F-1A7F2565913C}"/>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9898C8BB-C484-C763-BDB6-62C35EA97E7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CD10E703-3C5B-9B15-900F-1820FF074F41}"/>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32</a:t>
            </a:fld>
            <a:endParaRPr lang="en-US"/>
          </a:p>
        </p:txBody>
      </p:sp>
    </p:spTree>
    <p:extLst>
      <p:ext uri="{BB962C8B-B14F-4D97-AF65-F5344CB8AC3E}">
        <p14:creationId xmlns:p14="http://schemas.microsoft.com/office/powerpoint/2010/main" val="496645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C7CDE-D788-4A28-2050-486912D51B7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ED1369B-9F4F-1115-6ADC-B3D0185159D9}"/>
              </a:ext>
            </a:extLst>
          </p:cNvPr>
          <p:cNvSpPr>
            <a:spLocks noGrp="1"/>
          </p:cNvSpPr>
          <p:nvPr>
            <p:ph type="title"/>
          </p:nvPr>
        </p:nvSpPr>
        <p:spPr/>
        <p:txBody>
          <a:bodyPr>
            <a:noAutofit/>
          </a:bodyPr>
          <a:lstStyle/>
          <a:p>
            <a:r>
              <a:rPr lang="en-US"/>
              <a:t>Register as a Prospective Supplier</a:t>
            </a:r>
            <a:br>
              <a:rPr lang="en-US"/>
            </a:br>
            <a:r>
              <a:rPr lang="en-US"/>
              <a:t>(Part </a:t>
            </a:r>
            <a:r>
              <a:rPr lang="en-US" dirty="0"/>
              <a:t>32 </a:t>
            </a:r>
            <a:r>
              <a:rPr lang="en-US"/>
              <a:t>of </a:t>
            </a:r>
            <a:r>
              <a:rPr lang="en-US" dirty="0"/>
              <a:t>49</a:t>
            </a:r>
            <a:r>
              <a:rPr lang="en-US"/>
              <a:t>)</a:t>
            </a:r>
          </a:p>
        </p:txBody>
      </p:sp>
      <p:sp>
        <p:nvSpPr>
          <p:cNvPr id="7" name="TextBox 6">
            <a:extLst>
              <a:ext uri="{FF2B5EF4-FFF2-40B4-BE49-F238E27FC236}">
                <a16:creationId xmlns:a16="http://schemas.microsoft.com/office/drawing/2014/main" id="{1481AD38-3FF3-C7A6-DA4A-15ACBF9D7FF4}"/>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51BDE819-029B-CEA6-5D8B-CDB8E3846E70}"/>
              </a:ext>
            </a:extLst>
          </p:cNvPr>
          <p:cNvSpPr>
            <a:spLocks noGrp="1"/>
          </p:cNvSpPr>
          <p:nvPr>
            <p:ph type="body" sz="quarter" idx="13"/>
          </p:nvPr>
        </p:nvSpPr>
        <p:spPr>
          <a:xfrm>
            <a:off x="838199" y="2358030"/>
            <a:ext cx="10569221" cy="8025948"/>
          </a:xfrm>
        </p:spPr>
        <p:txBody>
          <a:bodyPr>
            <a:normAutofit/>
          </a:bodyPr>
          <a:lstStyle/>
          <a:p>
            <a:pPr marL="742950" indent="-742950">
              <a:buFont typeface="+mj-lt"/>
              <a:buAutoNum type="arabicPeriod" startAt="84"/>
            </a:pPr>
            <a:r>
              <a:rPr lang="en-CA" dirty="0">
                <a:solidFill>
                  <a:srgbClr val="242424"/>
                </a:solidFill>
              </a:rPr>
              <a:t>Enter a </a:t>
            </a:r>
            <a:r>
              <a:rPr lang="en-CA" b="1" dirty="0">
                <a:solidFill>
                  <a:srgbClr val="242424"/>
                </a:solidFill>
              </a:rPr>
              <a:t>Position Title </a:t>
            </a:r>
            <a:r>
              <a:rPr lang="en-CA" dirty="0">
                <a:solidFill>
                  <a:srgbClr val="242424"/>
                </a:solidFill>
              </a:rPr>
              <a:t>(optional). </a:t>
            </a:r>
          </a:p>
          <a:p>
            <a:pPr marL="742950" indent="-742950">
              <a:buFont typeface="+mj-lt"/>
              <a:buAutoNum type="arabicPeriod" startAt="84"/>
            </a:pPr>
            <a:r>
              <a:rPr lang="en-CA" dirty="0">
                <a:solidFill>
                  <a:srgbClr val="242424"/>
                </a:solidFill>
              </a:rPr>
              <a:t>Enter an </a:t>
            </a:r>
            <a:r>
              <a:rPr lang="en-CA" b="1" dirty="0">
                <a:solidFill>
                  <a:srgbClr val="242424"/>
                </a:solidFill>
              </a:rPr>
              <a:t>Email</a:t>
            </a:r>
            <a:r>
              <a:rPr lang="en-CA" dirty="0">
                <a:solidFill>
                  <a:srgbClr val="242424"/>
                </a:solidFill>
              </a:rPr>
              <a:t>*.</a:t>
            </a:r>
          </a:p>
          <a:p>
            <a:pPr marL="742950" indent="-742950">
              <a:buFont typeface="+mj-lt"/>
              <a:buAutoNum type="arabicPeriod" startAt="84"/>
            </a:pPr>
            <a:r>
              <a:rPr lang="en-CA" dirty="0">
                <a:solidFill>
                  <a:srgbClr val="242424"/>
                </a:solidFill>
              </a:rPr>
              <a:t>Enter a </a:t>
            </a:r>
            <a:r>
              <a:rPr lang="en-CA" b="1" dirty="0">
                <a:solidFill>
                  <a:srgbClr val="242424"/>
                </a:solidFill>
              </a:rPr>
              <a:t>Phone</a:t>
            </a:r>
            <a:r>
              <a:rPr lang="en-CA" dirty="0">
                <a:solidFill>
                  <a:srgbClr val="242424"/>
                </a:solidFill>
              </a:rPr>
              <a:t>*.</a:t>
            </a:r>
          </a:p>
          <a:p>
            <a:pPr marL="742950" indent="-742950">
              <a:buFont typeface="+mj-lt"/>
              <a:buAutoNum type="arabicPeriod" startAt="84"/>
            </a:pPr>
            <a:r>
              <a:rPr lang="en-CA" dirty="0">
                <a:solidFill>
                  <a:srgbClr val="242424"/>
                </a:solidFill>
              </a:rPr>
              <a:t>Enter a </a:t>
            </a:r>
            <a:r>
              <a:rPr lang="en-CA" b="1" dirty="0">
                <a:solidFill>
                  <a:srgbClr val="242424"/>
                </a:solidFill>
              </a:rPr>
              <a:t>Toll Free Phone </a:t>
            </a:r>
            <a:r>
              <a:rPr lang="en-CA" dirty="0">
                <a:solidFill>
                  <a:srgbClr val="242424"/>
                </a:solidFill>
              </a:rPr>
              <a:t>(optional). </a:t>
            </a:r>
          </a:p>
          <a:p>
            <a:pPr marL="742950" indent="-742950">
              <a:buFont typeface="+mj-lt"/>
              <a:buAutoNum type="arabicPeriod" startAt="84"/>
            </a:pPr>
            <a:r>
              <a:rPr lang="en-CA" dirty="0">
                <a:solidFill>
                  <a:srgbClr val="242424"/>
                </a:solidFill>
              </a:rPr>
              <a:t>Enter a </a:t>
            </a:r>
            <a:r>
              <a:rPr lang="en-CA" b="1" dirty="0">
                <a:solidFill>
                  <a:srgbClr val="242424"/>
                </a:solidFill>
              </a:rPr>
              <a:t>Fax </a:t>
            </a:r>
            <a:r>
              <a:rPr lang="en-CA" dirty="0">
                <a:solidFill>
                  <a:srgbClr val="242424"/>
                </a:solidFill>
              </a:rPr>
              <a:t>(optional). </a:t>
            </a:r>
          </a:p>
          <a:p>
            <a:pPr marL="742950" indent="-742950">
              <a:buFont typeface="+mj-lt"/>
              <a:buAutoNum type="arabicPeriod" startAt="84"/>
            </a:pPr>
            <a:r>
              <a:rPr lang="en-CA" dirty="0">
                <a:solidFill>
                  <a:srgbClr val="242424"/>
                </a:solidFill>
              </a:rPr>
              <a:t>Click </a:t>
            </a:r>
            <a:r>
              <a:rPr lang="en-CA" b="1" dirty="0">
                <a:solidFill>
                  <a:srgbClr val="242424"/>
                </a:solidFill>
              </a:rPr>
              <a:t>Save Changes</a:t>
            </a:r>
            <a:r>
              <a:rPr lang="en-CA" dirty="0">
                <a:solidFill>
                  <a:srgbClr val="242424"/>
                </a:solidFill>
              </a:rPr>
              <a:t>. </a:t>
            </a: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457200" indent="-457200">
              <a:buFont typeface="Arial" panose="020B0604020202020204" pitchFamily="34" charset="0"/>
              <a:buChar char="•"/>
            </a:pPr>
            <a:endParaRPr lang="en-CA" sz="2800" dirty="0">
              <a:solidFill>
                <a:srgbClr val="242424"/>
              </a:solidFill>
            </a:endParaRPr>
          </a:p>
          <a:p>
            <a:pPr marL="777240"/>
            <a:endParaRPr lang="en-CA" sz="2800" dirty="0">
              <a:solidFill>
                <a:srgbClr val="242424"/>
              </a:solidFill>
            </a:endParaRPr>
          </a:p>
        </p:txBody>
      </p:sp>
      <p:pic>
        <p:nvPicPr>
          <p:cNvPr id="11" name="Picture 10">
            <a:extLst>
              <a:ext uri="{FF2B5EF4-FFF2-40B4-BE49-F238E27FC236}">
                <a16:creationId xmlns:a16="http://schemas.microsoft.com/office/drawing/2014/main" id="{94555B7A-C80D-476A-EF6B-703DC1768ECF}"/>
              </a:ext>
              <a:ext uri="{C183D7F6-B498-43B3-948B-1728B52AA6E4}">
                <adec:decorative xmlns:adec="http://schemas.microsoft.com/office/drawing/2017/decorative" val="1"/>
              </a:ext>
            </a:extLst>
          </p:cNvPr>
          <p:cNvPicPr>
            <a:picLocks/>
          </p:cNvPicPr>
          <p:nvPr/>
        </p:nvPicPr>
        <p:blipFill>
          <a:blip r:embed="rId3"/>
          <a:stretch>
            <a:fillRect/>
          </a:stretch>
        </p:blipFill>
        <p:spPr>
          <a:xfrm>
            <a:off x="1981200" y="6319852"/>
            <a:ext cx="8229600" cy="9144000"/>
          </a:xfrm>
          <a:prstGeom prst="rect">
            <a:avLst/>
          </a:prstGeom>
          <a:ln w="12700">
            <a:solidFill>
              <a:schemeClr val="tx1"/>
            </a:solidFill>
          </a:ln>
        </p:spPr>
      </p:pic>
      <p:sp>
        <p:nvSpPr>
          <p:cNvPr id="12" name="Rectangle 11">
            <a:extLst>
              <a:ext uri="{FF2B5EF4-FFF2-40B4-BE49-F238E27FC236}">
                <a16:creationId xmlns:a16="http://schemas.microsoft.com/office/drawing/2014/main" id="{DC9EF57F-6528-B5CF-C340-32764D20B8F7}"/>
              </a:ext>
              <a:ext uri="{C183D7F6-B498-43B3-948B-1728B52AA6E4}">
                <adec:decorative xmlns:adec="http://schemas.microsoft.com/office/drawing/2017/decorative" val="1"/>
              </a:ext>
            </a:extLst>
          </p:cNvPr>
          <p:cNvSpPr/>
          <p:nvPr/>
        </p:nvSpPr>
        <p:spPr>
          <a:xfrm>
            <a:off x="5038028" y="10209260"/>
            <a:ext cx="5053637" cy="52586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BD5F5B3-92B6-098A-3D86-3A83C01E9955}"/>
              </a:ext>
              <a:ext uri="{C183D7F6-B498-43B3-948B-1728B52AA6E4}">
                <adec:decorative xmlns:adec="http://schemas.microsoft.com/office/drawing/2017/decorative" val="1"/>
              </a:ext>
            </a:extLst>
          </p:cNvPr>
          <p:cNvSpPr/>
          <p:nvPr/>
        </p:nvSpPr>
        <p:spPr>
          <a:xfrm>
            <a:off x="5022161" y="10916874"/>
            <a:ext cx="5053637" cy="47796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29097B0-9CF4-7866-FE67-0B38DC53FD52}"/>
              </a:ext>
              <a:ext uri="{C183D7F6-B498-43B3-948B-1728B52AA6E4}">
                <adec:decorative xmlns:adec="http://schemas.microsoft.com/office/drawing/2017/decorative" val="1"/>
              </a:ext>
            </a:extLst>
          </p:cNvPr>
          <p:cNvSpPr/>
          <p:nvPr/>
        </p:nvSpPr>
        <p:spPr>
          <a:xfrm>
            <a:off x="5038027" y="11564885"/>
            <a:ext cx="4882587" cy="47796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92E59E2-C63C-BC68-71DE-B5F2E9028386}"/>
              </a:ext>
              <a:ext uri="{C183D7F6-B498-43B3-948B-1728B52AA6E4}">
                <adec:decorative xmlns:adec="http://schemas.microsoft.com/office/drawing/2017/decorative" val="1"/>
              </a:ext>
            </a:extLst>
          </p:cNvPr>
          <p:cNvSpPr/>
          <p:nvPr/>
        </p:nvSpPr>
        <p:spPr>
          <a:xfrm>
            <a:off x="5038027" y="12503054"/>
            <a:ext cx="4882587" cy="47796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2168E63-48E2-22E7-8422-B55241ED1F3A}"/>
              </a:ext>
              <a:ext uri="{C183D7F6-B498-43B3-948B-1728B52AA6E4}">
                <adec:decorative xmlns:adec="http://schemas.microsoft.com/office/drawing/2017/decorative" val="1"/>
              </a:ext>
            </a:extLst>
          </p:cNvPr>
          <p:cNvSpPr/>
          <p:nvPr/>
        </p:nvSpPr>
        <p:spPr>
          <a:xfrm>
            <a:off x="5038028" y="13468876"/>
            <a:ext cx="2646692" cy="47796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62868415-C0A9-E162-475B-B6C3996FA428}"/>
              </a:ext>
              <a:ext uri="{C183D7F6-B498-43B3-948B-1728B52AA6E4}">
                <adec:decorative xmlns:adec="http://schemas.microsoft.com/office/drawing/2017/decorative" val="1"/>
              </a:ext>
            </a:extLst>
          </p:cNvPr>
          <p:cNvSpPr/>
          <p:nvPr/>
        </p:nvSpPr>
        <p:spPr>
          <a:xfrm>
            <a:off x="8367714" y="14778429"/>
            <a:ext cx="1723951" cy="53235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6225308E-7DCD-F902-0482-F668DF990AD7}"/>
              </a:ext>
              <a:ext uri="{C183D7F6-B498-43B3-948B-1728B52AA6E4}">
                <adec:decorative xmlns:adec="http://schemas.microsoft.com/office/drawing/2017/decorative" val="1"/>
              </a:ext>
            </a:extLst>
          </p:cNvPr>
          <p:cNvSpPr>
            <a:spLocks noChangeAspect="1"/>
          </p:cNvSpPr>
          <p:nvPr/>
        </p:nvSpPr>
        <p:spPr>
          <a:xfrm>
            <a:off x="4473521" y="1248397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87</a:t>
            </a:r>
          </a:p>
        </p:txBody>
      </p:sp>
      <p:sp>
        <p:nvSpPr>
          <p:cNvPr id="19" name="Oval 18">
            <a:extLst>
              <a:ext uri="{FF2B5EF4-FFF2-40B4-BE49-F238E27FC236}">
                <a16:creationId xmlns:a16="http://schemas.microsoft.com/office/drawing/2014/main" id="{7030FDB0-1411-A50A-ABB9-F335D0F56137}"/>
              </a:ext>
              <a:ext uri="{C183D7F6-B498-43B3-948B-1728B52AA6E4}">
                <adec:decorative xmlns:adec="http://schemas.microsoft.com/office/drawing/2017/decorative" val="1"/>
              </a:ext>
            </a:extLst>
          </p:cNvPr>
          <p:cNvSpPr>
            <a:spLocks noChangeAspect="1"/>
          </p:cNvSpPr>
          <p:nvPr/>
        </p:nvSpPr>
        <p:spPr>
          <a:xfrm>
            <a:off x="4489388" y="1344427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88</a:t>
            </a:r>
          </a:p>
        </p:txBody>
      </p:sp>
      <p:sp>
        <p:nvSpPr>
          <p:cNvPr id="20" name="Oval 19">
            <a:extLst>
              <a:ext uri="{FF2B5EF4-FFF2-40B4-BE49-F238E27FC236}">
                <a16:creationId xmlns:a16="http://schemas.microsoft.com/office/drawing/2014/main" id="{54502A02-358A-AC82-D558-23CADF082D20}"/>
              </a:ext>
              <a:ext uri="{C183D7F6-B498-43B3-948B-1728B52AA6E4}">
                <adec:decorative xmlns:adec="http://schemas.microsoft.com/office/drawing/2017/decorative" val="1"/>
              </a:ext>
            </a:extLst>
          </p:cNvPr>
          <p:cNvSpPr>
            <a:spLocks noChangeAspect="1"/>
          </p:cNvSpPr>
          <p:nvPr/>
        </p:nvSpPr>
        <p:spPr>
          <a:xfrm>
            <a:off x="4489388" y="1019555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84</a:t>
            </a:r>
          </a:p>
        </p:txBody>
      </p:sp>
      <p:sp>
        <p:nvSpPr>
          <p:cNvPr id="21" name="Oval 20">
            <a:extLst>
              <a:ext uri="{FF2B5EF4-FFF2-40B4-BE49-F238E27FC236}">
                <a16:creationId xmlns:a16="http://schemas.microsoft.com/office/drawing/2014/main" id="{6F714183-B1B7-306B-3C71-CD784E3BE424}"/>
              </a:ext>
              <a:ext uri="{C183D7F6-B498-43B3-948B-1728B52AA6E4}">
                <adec:decorative xmlns:adec="http://schemas.microsoft.com/office/drawing/2017/decorative" val="1"/>
              </a:ext>
            </a:extLst>
          </p:cNvPr>
          <p:cNvSpPr>
            <a:spLocks noChangeAspect="1"/>
          </p:cNvSpPr>
          <p:nvPr/>
        </p:nvSpPr>
        <p:spPr>
          <a:xfrm>
            <a:off x="4460440" y="1088153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85</a:t>
            </a:r>
          </a:p>
        </p:txBody>
      </p:sp>
      <p:sp>
        <p:nvSpPr>
          <p:cNvPr id="22" name="Oval 21">
            <a:extLst>
              <a:ext uri="{FF2B5EF4-FFF2-40B4-BE49-F238E27FC236}">
                <a16:creationId xmlns:a16="http://schemas.microsoft.com/office/drawing/2014/main" id="{D3D4FA96-F2C4-FCCE-3FE3-BBB9ADD0B7CC}"/>
              </a:ext>
              <a:ext uri="{C183D7F6-B498-43B3-948B-1728B52AA6E4}">
                <adec:decorative xmlns:adec="http://schemas.microsoft.com/office/drawing/2017/decorative" val="1"/>
              </a:ext>
            </a:extLst>
          </p:cNvPr>
          <p:cNvSpPr>
            <a:spLocks noChangeAspect="1"/>
          </p:cNvSpPr>
          <p:nvPr/>
        </p:nvSpPr>
        <p:spPr>
          <a:xfrm>
            <a:off x="4473521" y="1152367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86</a:t>
            </a:r>
          </a:p>
        </p:txBody>
      </p:sp>
      <p:sp>
        <p:nvSpPr>
          <p:cNvPr id="23" name="Oval 22">
            <a:extLst>
              <a:ext uri="{FF2B5EF4-FFF2-40B4-BE49-F238E27FC236}">
                <a16:creationId xmlns:a16="http://schemas.microsoft.com/office/drawing/2014/main" id="{F3C98F1A-0497-22A1-6590-389B40423FC1}"/>
              </a:ext>
              <a:ext uri="{C183D7F6-B498-43B3-948B-1728B52AA6E4}">
                <adec:decorative xmlns:adec="http://schemas.microsoft.com/office/drawing/2017/decorative" val="1"/>
              </a:ext>
            </a:extLst>
          </p:cNvPr>
          <p:cNvSpPr>
            <a:spLocks noChangeAspect="1"/>
          </p:cNvSpPr>
          <p:nvPr/>
        </p:nvSpPr>
        <p:spPr>
          <a:xfrm>
            <a:off x="8911914" y="1422978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89</a:t>
            </a:r>
          </a:p>
        </p:txBody>
      </p:sp>
      <p:sp>
        <p:nvSpPr>
          <p:cNvPr id="2" name="Date Placeholder 1">
            <a:extLst>
              <a:ext uri="{FF2B5EF4-FFF2-40B4-BE49-F238E27FC236}">
                <a16:creationId xmlns:a16="http://schemas.microsoft.com/office/drawing/2014/main" id="{69D5F79E-B5CA-137A-FCC9-7ED770B616B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DB14141D-F81A-39C8-0392-A683B9ED35D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D0C860E8-6A6E-A610-122D-237906ACDF93}"/>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33</a:t>
            </a:fld>
            <a:endParaRPr lang="en-US"/>
          </a:p>
        </p:txBody>
      </p:sp>
    </p:spTree>
    <p:extLst>
      <p:ext uri="{BB962C8B-B14F-4D97-AF65-F5344CB8AC3E}">
        <p14:creationId xmlns:p14="http://schemas.microsoft.com/office/powerpoint/2010/main" val="2763439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0870B-3C5B-6A85-9F2F-3797241EA34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E8350A7-D48E-7321-D571-CE348A95F403}"/>
              </a:ext>
            </a:extLst>
          </p:cNvPr>
          <p:cNvSpPr>
            <a:spLocks noGrp="1"/>
          </p:cNvSpPr>
          <p:nvPr>
            <p:ph type="title"/>
          </p:nvPr>
        </p:nvSpPr>
        <p:spPr/>
        <p:txBody>
          <a:bodyPr>
            <a:noAutofit/>
          </a:bodyPr>
          <a:lstStyle/>
          <a:p>
            <a:r>
              <a:rPr lang="en-US"/>
              <a:t>Register as a Prospective Supplier</a:t>
            </a:r>
            <a:br>
              <a:rPr lang="en-US"/>
            </a:br>
            <a:r>
              <a:rPr lang="en-US"/>
              <a:t>(Part </a:t>
            </a:r>
            <a:r>
              <a:rPr lang="en-US" dirty="0"/>
              <a:t>33 </a:t>
            </a:r>
            <a:r>
              <a:rPr lang="en-US"/>
              <a:t>of </a:t>
            </a:r>
            <a:r>
              <a:rPr lang="en-US" dirty="0"/>
              <a:t>49</a:t>
            </a:r>
            <a:r>
              <a:rPr lang="en-US"/>
              <a:t>)</a:t>
            </a:r>
          </a:p>
        </p:txBody>
      </p:sp>
      <p:sp>
        <p:nvSpPr>
          <p:cNvPr id="7" name="TextBox 6">
            <a:extLst>
              <a:ext uri="{FF2B5EF4-FFF2-40B4-BE49-F238E27FC236}">
                <a16:creationId xmlns:a16="http://schemas.microsoft.com/office/drawing/2014/main" id="{E390664C-D260-7B3F-CAA1-A9E533D810AE}"/>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653ECE2B-08BA-ED50-B2FF-995FA7D3DBE7}"/>
              </a:ext>
            </a:extLst>
          </p:cNvPr>
          <p:cNvSpPr>
            <a:spLocks noGrp="1"/>
          </p:cNvSpPr>
          <p:nvPr>
            <p:ph type="body" sz="quarter" idx="13"/>
          </p:nvPr>
        </p:nvSpPr>
        <p:spPr/>
        <p:txBody>
          <a:bodyPr>
            <a:normAutofit/>
          </a:bodyPr>
          <a:lstStyle/>
          <a:p>
            <a:pPr marL="742950" indent="-742950">
              <a:buFont typeface="+mj-lt"/>
              <a:buAutoNum type="arabicPeriod" startAt="90"/>
            </a:pPr>
            <a:r>
              <a:rPr lang="en-CA" dirty="0">
                <a:solidFill>
                  <a:srgbClr val="242424"/>
                </a:solidFill>
              </a:rPr>
              <a:t>Review added</a:t>
            </a:r>
            <a:r>
              <a:rPr lang="en-CA" b="1" dirty="0">
                <a:solidFill>
                  <a:srgbClr val="242424"/>
                </a:solidFill>
              </a:rPr>
              <a:t> Contact</a:t>
            </a:r>
            <a:r>
              <a:rPr lang="en-CA" dirty="0">
                <a:solidFill>
                  <a:srgbClr val="242424"/>
                </a:solidFill>
              </a:rPr>
              <a:t>.</a:t>
            </a:r>
          </a:p>
          <a:p>
            <a:pPr marL="742950" indent="-742950">
              <a:buFont typeface="+mj-lt"/>
              <a:buAutoNum type="arabicPeriod" startAt="90"/>
            </a:pPr>
            <a:r>
              <a:rPr lang="en-US" dirty="0"/>
              <a:t>Click </a:t>
            </a:r>
            <a:r>
              <a:rPr lang="en-US" b="1" dirty="0"/>
              <a:t>Edit</a:t>
            </a:r>
            <a:r>
              <a:rPr lang="en-US" dirty="0"/>
              <a:t>. </a:t>
            </a:r>
          </a:p>
          <a:p>
            <a:pPr marL="741363"/>
            <a:r>
              <a:rPr lang="en-US" sz="2800" b="1" dirty="0"/>
              <a:t>Note</a:t>
            </a:r>
            <a:r>
              <a:rPr lang="en-US" sz="2800" dirty="0"/>
              <a:t>:</a:t>
            </a:r>
            <a:r>
              <a:rPr lang="en-US" sz="2800" b="1" dirty="0"/>
              <a:t> </a:t>
            </a:r>
            <a:r>
              <a:rPr lang="en-US" sz="2800" dirty="0"/>
              <a:t>To remove </a:t>
            </a:r>
            <a:r>
              <a:rPr lang="en-US" sz="2800" i="1" dirty="0"/>
              <a:t>Contact</a:t>
            </a:r>
            <a:r>
              <a:rPr lang="en-US" sz="2800" dirty="0"/>
              <a:t>, click the dropdown arrow then select </a:t>
            </a:r>
            <a:r>
              <a:rPr lang="en-US" sz="2800" i="1" dirty="0"/>
              <a:t>Make Inactive </a:t>
            </a:r>
            <a:r>
              <a:rPr lang="en-US" sz="2800" dirty="0"/>
              <a:t>next to it. To </a:t>
            </a:r>
            <a:r>
              <a:rPr lang="en-US" sz="2800" i="1" dirty="0"/>
              <a:t>Add Corporate Contact</a:t>
            </a:r>
            <a:r>
              <a:rPr lang="en-US" sz="2800" dirty="0"/>
              <a:t>, skip to </a:t>
            </a:r>
            <a:r>
              <a:rPr lang="en-US" sz="2800" i="1" dirty="0"/>
              <a:t>Step 124</a:t>
            </a:r>
            <a:r>
              <a:rPr lang="en-US" sz="2800" dirty="0"/>
              <a:t>.</a:t>
            </a:r>
            <a:endParaRPr lang="en-CA" sz="2800" dirty="0">
              <a:solidFill>
                <a:srgbClr val="242424"/>
              </a:solidFill>
            </a:endParaRPr>
          </a:p>
          <a:p>
            <a:pPr marL="571500" indent="-571500">
              <a:buFont typeface="Arial" panose="020B0604020202020204" pitchFamily="34" charset="0"/>
              <a:buChar char="•"/>
            </a:pPr>
            <a:endParaRPr lang="en-CA" sz="2800"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457200" indent="-457200">
              <a:buFont typeface="Arial" panose="020B0604020202020204" pitchFamily="34" charset="0"/>
              <a:buChar char="•"/>
            </a:pPr>
            <a:endParaRPr lang="en-CA" sz="2800" dirty="0">
              <a:solidFill>
                <a:srgbClr val="242424"/>
              </a:solidFill>
            </a:endParaRPr>
          </a:p>
          <a:p>
            <a:pPr marL="777240"/>
            <a:endParaRPr lang="en-CA" sz="2800" dirty="0">
              <a:solidFill>
                <a:srgbClr val="242424"/>
              </a:solidFill>
            </a:endParaRPr>
          </a:p>
        </p:txBody>
      </p:sp>
      <p:pic>
        <p:nvPicPr>
          <p:cNvPr id="13" name="Picture 12">
            <a:extLst>
              <a:ext uri="{FF2B5EF4-FFF2-40B4-BE49-F238E27FC236}">
                <a16:creationId xmlns:a16="http://schemas.microsoft.com/office/drawing/2014/main" id="{55CC4BC8-ADC4-296D-3754-CBBA13AB45B1}"/>
              </a:ext>
              <a:ext uri="{C183D7F6-B498-43B3-948B-1728B52AA6E4}">
                <adec:decorative xmlns:adec="http://schemas.microsoft.com/office/drawing/2017/decorative" val="1"/>
              </a:ext>
            </a:extLst>
          </p:cNvPr>
          <p:cNvPicPr>
            <a:picLocks/>
          </p:cNvPicPr>
          <p:nvPr/>
        </p:nvPicPr>
        <p:blipFill>
          <a:blip r:embed="rId3"/>
          <a:stretch>
            <a:fillRect/>
          </a:stretch>
        </p:blipFill>
        <p:spPr>
          <a:xfrm>
            <a:off x="1066800" y="6756400"/>
            <a:ext cx="10058400" cy="2743200"/>
          </a:xfrm>
          <a:prstGeom prst="rect">
            <a:avLst/>
          </a:prstGeom>
          <a:ln w="12700">
            <a:solidFill>
              <a:schemeClr val="tx1"/>
            </a:solidFill>
          </a:ln>
        </p:spPr>
      </p:pic>
      <p:sp>
        <p:nvSpPr>
          <p:cNvPr id="8" name="Rectangle 7">
            <a:extLst>
              <a:ext uri="{FF2B5EF4-FFF2-40B4-BE49-F238E27FC236}">
                <a16:creationId xmlns:a16="http://schemas.microsoft.com/office/drawing/2014/main" id="{2DB54356-48A7-58E1-8073-D9CB98A26A10}"/>
              </a:ext>
              <a:ext uri="{C183D7F6-B498-43B3-948B-1728B52AA6E4}">
                <adec:decorative xmlns:adec="http://schemas.microsoft.com/office/drawing/2017/decorative" val="1"/>
              </a:ext>
            </a:extLst>
          </p:cNvPr>
          <p:cNvSpPr/>
          <p:nvPr/>
        </p:nvSpPr>
        <p:spPr>
          <a:xfrm>
            <a:off x="1484822" y="7390563"/>
            <a:ext cx="8521315" cy="32004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3DAD83C-EBB4-4A10-B94D-42F441F6A080}"/>
              </a:ext>
              <a:ext uri="{C183D7F6-B498-43B3-948B-1728B52AA6E4}">
                <adec:decorative xmlns:adec="http://schemas.microsoft.com/office/drawing/2017/decorative" val="1"/>
              </a:ext>
            </a:extLst>
          </p:cNvPr>
          <p:cNvSpPr/>
          <p:nvPr/>
        </p:nvSpPr>
        <p:spPr>
          <a:xfrm>
            <a:off x="10234610" y="7390563"/>
            <a:ext cx="393687" cy="40869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A448B776-1D6E-E4B4-E74F-AA4F60ED8DEE}"/>
              </a:ext>
              <a:ext uri="{C183D7F6-B498-43B3-948B-1728B52AA6E4}">
                <adec:decorative xmlns:adec="http://schemas.microsoft.com/office/drawing/2017/decorative" val="1"/>
              </a:ext>
            </a:extLst>
          </p:cNvPr>
          <p:cNvSpPr>
            <a:spLocks noChangeAspect="1"/>
          </p:cNvSpPr>
          <p:nvPr/>
        </p:nvSpPr>
        <p:spPr>
          <a:xfrm>
            <a:off x="936182" y="727626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90</a:t>
            </a:r>
          </a:p>
        </p:txBody>
      </p:sp>
      <p:sp>
        <p:nvSpPr>
          <p:cNvPr id="17" name="Oval 16">
            <a:extLst>
              <a:ext uri="{FF2B5EF4-FFF2-40B4-BE49-F238E27FC236}">
                <a16:creationId xmlns:a16="http://schemas.microsoft.com/office/drawing/2014/main" id="{861C20B7-8739-C147-23D8-9DC7CCE7490C}"/>
              </a:ext>
              <a:ext uri="{C183D7F6-B498-43B3-948B-1728B52AA6E4}">
                <adec:decorative xmlns:adec="http://schemas.microsoft.com/office/drawing/2017/decorative" val="1"/>
              </a:ext>
            </a:extLst>
          </p:cNvPr>
          <p:cNvSpPr>
            <a:spLocks noChangeAspect="1"/>
          </p:cNvSpPr>
          <p:nvPr/>
        </p:nvSpPr>
        <p:spPr>
          <a:xfrm>
            <a:off x="10157133" y="684192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91</a:t>
            </a:r>
          </a:p>
        </p:txBody>
      </p:sp>
      <p:sp>
        <p:nvSpPr>
          <p:cNvPr id="2" name="Date Placeholder 1">
            <a:extLst>
              <a:ext uri="{FF2B5EF4-FFF2-40B4-BE49-F238E27FC236}">
                <a16:creationId xmlns:a16="http://schemas.microsoft.com/office/drawing/2014/main" id="{31CA78D1-4F1B-4C42-022F-5EE92E8FE956}"/>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7259100F-DB17-DB1F-447A-2AC78B2EA8C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EB9F3E1E-51F2-5B0E-AC69-E16D20B77303}"/>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34</a:t>
            </a:fld>
            <a:endParaRPr lang="en-US"/>
          </a:p>
        </p:txBody>
      </p:sp>
    </p:spTree>
    <p:extLst>
      <p:ext uri="{BB962C8B-B14F-4D97-AF65-F5344CB8AC3E}">
        <p14:creationId xmlns:p14="http://schemas.microsoft.com/office/powerpoint/2010/main" val="1911697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BE81E041-ED0B-7036-3317-F4DA4E105ECA}"/>
              </a:ext>
            </a:extLst>
          </p:cNvPr>
          <p:cNvSpPr>
            <a:spLocks noGrp="1"/>
          </p:cNvSpPr>
          <p:nvPr>
            <p:ph type="title"/>
          </p:nvPr>
        </p:nvSpPr>
        <p:spPr>
          <a:xfrm>
            <a:off x="838199" y="792148"/>
            <a:ext cx="10515600" cy="808698"/>
          </a:xfrm>
        </p:spPr>
        <p:txBody>
          <a:bodyPr>
            <a:noAutofit/>
          </a:bodyPr>
          <a:lstStyle/>
          <a:p>
            <a:r>
              <a:rPr lang="en-US"/>
              <a:t>Register as a Prospective Supplier </a:t>
            </a:r>
            <a:br>
              <a:rPr lang="en-US"/>
            </a:br>
            <a:r>
              <a:rPr lang="en-US"/>
              <a:t>(Part </a:t>
            </a:r>
            <a:r>
              <a:rPr lang="en-US" dirty="0"/>
              <a:t>34 </a:t>
            </a:r>
            <a:r>
              <a:rPr lang="en-US"/>
              <a:t>of </a:t>
            </a:r>
            <a:r>
              <a:rPr lang="en-US" dirty="0"/>
              <a:t>49</a:t>
            </a:r>
            <a:r>
              <a:rPr lang="en-US"/>
              <a:t>)</a:t>
            </a:r>
          </a:p>
        </p:txBody>
      </p:sp>
      <p:sp>
        <p:nvSpPr>
          <p:cNvPr id="7" name="TextBox 6">
            <a:extLst>
              <a:ext uri="{FF2B5EF4-FFF2-40B4-BE49-F238E27FC236}">
                <a16:creationId xmlns:a16="http://schemas.microsoft.com/office/drawing/2014/main" id="{7F9054C4-11C5-DCF0-2CE8-200BC742A5D6}"/>
              </a:ext>
              <a:ext uri="{C183D7F6-B498-43B3-948B-1728B52AA6E4}">
                <adec:decorative xmlns:adec="http://schemas.microsoft.com/office/drawing/2017/decorative" val="0"/>
              </a:ext>
            </a:extLst>
          </p:cNvPr>
          <p:cNvSpPr txBox="1"/>
          <p:nvPr/>
        </p:nvSpPr>
        <p:spPr>
          <a:xfrm>
            <a:off x="4558594" y="1717828"/>
            <a:ext cx="3033900"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C80B15D7-33F7-327C-5F78-26F0DB5F2870}"/>
              </a:ext>
            </a:extLst>
          </p:cNvPr>
          <p:cNvSpPr>
            <a:spLocks noGrp="1"/>
          </p:cNvSpPr>
          <p:nvPr>
            <p:ph type="body" sz="quarter" idx="13"/>
          </p:nvPr>
        </p:nvSpPr>
        <p:spPr/>
        <p:txBody>
          <a:bodyPr>
            <a:normAutofit/>
          </a:bodyPr>
          <a:lstStyle/>
          <a:p>
            <a:pPr marL="742950" indent="-742950">
              <a:buFont typeface="+mj-lt"/>
              <a:buAutoNum type="arabicPeriod" startAt="92"/>
            </a:pPr>
            <a:r>
              <a:rPr lang="en-CA" dirty="0">
                <a:solidFill>
                  <a:srgbClr val="242424"/>
                </a:solidFill>
              </a:rPr>
              <a:t>For </a:t>
            </a:r>
            <a:r>
              <a:rPr lang="en-CA" b="1" dirty="0">
                <a:solidFill>
                  <a:srgbClr val="242424"/>
                </a:solidFill>
              </a:rPr>
              <a:t>Take Orders (fulfillment)</a:t>
            </a:r>
            <a:r>
              <a:rPr lang="en-CA" dirty="0">
                <a:solidFill>
                  <a:srgbClr val="242424"/>
                </a:solidFill>
              </a:rPr>
              <a:t>, enter </a:t>
            </a:r>
            <a:r>
              <a:rPr lang="en-CA" b="1" dirty="0">
                <a:solidFill>
                  <a:srgbClr val="242424"/>
                </a:solidFill>
              </a:rPr>
              <a:t>What would you like to label this address?</a:t>
            </a:r>
            <a:r>
              <a:rPr lang="en-CA" dirty="0">
                <a:solidFill>
                  <a:srgbClr val="242424"/>
                </a:solidFill>
              </a:rPr>
              <a:t>*.</a:t>
            </a:r>
            <a:endParaRPr lang="en-US" dirty="0"/>
          </a:p>
          <a:p>
            <a:pPr marL="742950" indent="-742950">
              <a:buFont typeface="+mj-lt"/>
              <a:buAutoNum type="arabicPeriod" startAt="92"/>
            </a:pPr>
            <a:r>
              <a:rPr lang="en-US" dirty="0"/>
              <a:t>Select </a:t>
            </a:r>
            <a:r>
              <a:rPr lang="en-US" b="1" dirty="0"/>
              <a:t>Takes Orders (fulfillment) </a:t>
            </a:r>
            <a:r>
              <a:rPr lang="en-CA" dirty="0">
                <a:solidFill>
                  <a:srgbClr val="242424"/>
                </a:solidFill>
              </a:rPr>
              <a:t>for </a:t>
            </a:r>
            <a:r>
              <a:rPr lang="en-CA" b="1" dirty="0">
                <a:solidFill>
                  <a:srgbClr val="242424"/>
                </a:solidFill>
              </a:rPr>
              <a:t>Which of the following business activities take place at this address?</a:t>
            </a:r>
            <a:r>
              <a:rPr lang="en-CA" dirty="0">
                <a:solidFill>
                  <a:srgbClr val="242424"/>
                </a:solidFill>
              </a:rPr>
              <a:t>*.</a:t>
            </a:r>
            <a:r>
              <a:rPr lang="en-US" b="1" dirty="0"/>
              <a:t> </a:t>
            </a:r>
          </a:p>
          <a:p>
            <a:pPr marL="742950" indent="-742950">
              <a:buFont typeface="+mj-lt"/>
              <a:buAutoNum type="arabicPeriod" startAt="92"/>
            </a:pPr>
            <a:r>
              <a:rPr lang="en-US" dirty="0"/>
              <a:t>Click </a:t>
            </a:r>
            <a:r>
              <a:rPr lang="en-US" b="1" dirty="0"/>
              <a:t>Next</a:t>
            </a:r>
            <a:r>
              <a:rPr lang="en-US" dirty="0"/>
              <a:t>. </a:t>
            </a:r>
          </a:p>
        </p:txBody>
      </p:sp>
      <p:pic>
        <p:nvPicPr>
          <p:cNvPr id="8" name="Picture 7">
            <a:extLst>
              <a:ext uri="{FF2B5EF4-FFF2-40B4-BE49-F238E27FC236}">
                <a16:creationId xmlns:a16="http://schemas.microsoft.com/office/drawing/2014/main" id="{C3707D71-04D7-1F9C-6C02-F5A3399DCFD5}"/>
              </a:ext>
              <a:ext uri="{C183D7F6-B498-43B3-948B-1728B52AA6E4}">
                <adec:decorative xmlns:adec="http://schemas.microsoft.com/office/drawing/2017/decorative" val="1"/>
              </a:ext>
            </a:extLst>
          </p:cNvPr>
          <p:cNvPicPr>
            <a:picLocks/>
          </p:cNvPicPr>
          <p:nvPr/>
        </p:nvPicPr>
        <p:blipFill>
          <a:blip r:embed="rId3"/>
          <a:stretch>
            <a:fillRect/>
          </a:stretch>
        </p:blipFill>
        <p:spPr>
          <a:xfrm>
            <a:off x="1046344" y="6286674"/>
            <a:ext cx="10058400" cy="7315200"/>
          </a:xfrm>
          <a:prstGeom prst="rect">
            <a:avLst/>
          </a:prstGeom>
          <a:ln w="12700">
            <a:solidFill>
              <a:schemeClr val="tx1"/>
            </a:solidFill>
          </a:ln>
        </p:spPr>
      </p:pic>
      <p:sp>
        <p:nvSpPr>
          <p:cNvPr id="10" name="Rectangle 9">
            <a:extLst>
              <a:ext uri="{FF2B5EF4-FFF2-40B4-BE49-F238E27FC236}">
                <a16:creationId xmlns:a16="http://schemas.microsoft.com/office/drawing/2014/main" id="{8A33A221-681B-F41B-ACB9-11E372E86229}"/>
              </a:ext>
              <a:ext uri="{C183D7F6-B498-43B3-948B-1728B52AA6E4}">
                <adec:decorative xmlns:adec="http://schemas.microsoft.com/office/drawing/2017/decorative" val="1"/>
              </a:ext>
            </a:extLst>
          </p:cNvPr>
          <p:cNvSpPr/>
          <p:nvPr/>
        </p:nvSpPr>
        <p:spPr>
          <a:xfrm>
            <a:off x="1590675" y="9168880"/>
            <a:ext cx="4438650" cy="49843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89B2DDA-3A5E-C0D6-570F-F4D21729C812}"/>
              </a:ext>
              <a:ext uri="{C183D7F6-B498-43B3-948B-1728B52AA6E4}">
                <adec:decorative xmlns:adec="http://schemas.microsoft.com/office/drawing/2017/decorative" val="1"/>
              </a:ext>
            </a:extLst>
          </p:cNvPr>
          <p:cNvSpPr/>
          <p:nvPr/>
        </p:nvSpPr>
        <p:spPr>
          <a:xfrm>
            <a:off x="1553602" y="11310811"/>
            <a:ext cx="3333708" cy="83224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573672A-37CE-0506-5765-E0E9E4E5A40C}"/>
              </a:ext>
              <a:ext uri="{C183D7F6-B498-43B3-948B-1728B52AA6E4}">
                <adec:decorative xmlns:adec="http://schemas.microsoft.com/office/drawing/2017/decorative" val="1"/>
              </a:ext>
            </a:extLst>
          </p:cNvPr>
          <p:cNvSpPr/>
          <p:nvPr/>
        </p:nvSpPr>
        <p:spPr>
          <a:xfrm>
            <a:off x="9769695" y="12973050"/>
            <a:ext cx="1069756" cy="51428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1089A6CF-F053-2BFC-699A-77D88B564B59}"/>
              </a:ext>
              <a:ext uri="{C183D7F6-B498-43B3-948B-1728B52AA6E4}">
                <adec:decorative xmlns:adec="http://schemas.microsoft.com/office/drawing/2017/decorative" val="1"/>
              </a:ext>
            </a:extLst>
          </p:cNvPr>
          <p:cNvSpPr>
            <a:spLocks noChangeAspect="1"/>
          </p:cNvSpPr>
          <p:nvPr/>
        </p:nvSpPr>
        <p:spPr>
          <a:xfrm>
            <a:off x="6029325" y="911867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92</a:t>
            </a:r>
          </a:p>
        </p:txBody>
      </p:sp>
      <p:sp>
        <p:nvSpPr>
          <p:cNvPr id="14" name="Oval 13">
            <a:extLst>
              <a:ext uri="{FF2B5EF4-FFF2-40B4-BE49-F238E27FC236}">
                <a16:creationId xmlns:a16="http://schemas.microsoft.com/office/drawing/2014/main" id="{48EA6D67-DBEF-EFB2-95BB-9B92722AA1A3}"/>
              </a:ext>
              <a:ext uri="{C183D7F6-B498-43B3-948B-1728B52AA6E4}">
                <adec:decorative xmlns:adec="http://schemas.microsoft.com/office/drawing/2017/decorative" val="1"/>
              </a:ext>
            </a:extLst>
          </p:cNvPr>
          <p:cNvSpPr>
            <a:spLocks noChangeAspect="1"/>
          </p:cNvSpPr>
          <p:nvPr/>
        </p:nvSpPr>
        <p:spPr>
          <a:xfrm>
            <a:off x="4887310" y="1143944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93</a:t>
            </a:r>
          </a:p>
        </p:txBody>
      </p:sp>
      <p:sp>
        <p:nvSpPr>
          <p:cNvPr id="15" name="Oval 14">
            <a:extLst>
              <a:ext uri="{FF2B5EF4-FFF2-40B4-BE49-F238E27FC236}">
                <a16:creationId xmlns:a16="http://schemas.microsoft.com/office/drawing/2014/main" id="{41751B9D-B4E3-D8A1-0AD3-EBA50EEE954B}"/>
              </a:ext>
              <a:ext uri="{C183D7F6-B498-43B3-948B-1728B52AA6E4}">
                <adec:decorative xmlns:adec="http://schemas.microsoft.com/office/drawing/2017/decorative" val="1"/>
              </a:ext>
            </a:extLst>
          </p:cNvPr>
          <p:cNvSpPr>
            <a:spLocks noChangeAspect="1"/>
          </p:cNvSpPr>
          <p:nvPr/>
        </p:nvSpPr>
        <p:spPr>
          <a:xfrm>
            <a:off x="9221055" y="1297305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94</a:t>
            </a:r>
          </a:p>
        </p:txBody>
      </p:sp>
      <p:sp>
        <p:nvSpPr>
          <p:cNvPr id="2" name="Date Placeholder 1">
            <a:extLst>
              <a:ext uri="{FF2B5EF4-FFF2-40B4-BE49-F238E27FC236}">
                <a16:creationId xmlns:a16="http://schemas.microsoft.com/office/drawing/2014/main" id="{5B8BE4CD-D66F-CAB0-567B-694E5C97B526}"/>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DA074B0D-0E45-45E9-3F39-D095F2CA40D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E63AE877-D865-91B3-99FC-77972F59CA34}"/>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35</a:t>
            </a:fld>
            <a:endParaRPr lang="en-US"/>
          </a:p>
        </p:txBody>
      </p:sp>
    </p:spTree>
    <p:extLst>
      <p:ext uri="{BB962C8B-B14F-4D97-AF65-F5344CB8AC3E}">
        <p14:creationId xmlns:p14="http://schemas.microsoft.com/office/powerpoint/2010/main" val="1579068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EFF63-10CE-204A-6113-31ED05EFE3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9A4FC04-F640-8547-B66E-9D8E2D017BD8}"/>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35 </a:t>
            </a:r>
            <a:r>
              <a:rPr lang="en-US"/>
              <a:t>of </a:t>
            </a:r>
            <a:r>
              <a:rPr lang="en-US" dirty="0"/>
              <a:t>49</a:t>
            </a:r>
            <a:r>
              <a:rPr lang="en-US"/>
              <a:t>)</a:t>
            </a:r>
          </a:p>
        </p:txBody>
      </p:sp>
      <p:sp>
        <p:nvSpPr>
          <p:cNvPr id="7" name="TextBox 6">
            <a:extLst>
              <a:ext uri="{FF2B5EF4-FFF2-40B4-BE49-F238E27FC236}">
                <a16:creationId xmlns:a16="http://schemas.microsoft.com/office/drawing/2014/main" id="{B909A07C-73F9-865F-A87B-607697999A69}"/>
              </a:ext>
              <a:ext uri="{C183D7F6-B498-43B3-948B-1728B52AA6E4}">
                <adec:decorative xmlns:adec="http://schemas.microsoft.com/office/drawing/2017/decorative" val="0"/>
              </a:ext>
            </a:extLst>
          </p:cNvPr>
          <p:cNvSpPr txBox="1"/>
          <p:nvPr/>
        </p:nvSpPr>
        <p:spPr>
          <a:xfrm>
            <a:off x="4558594" y="1717828"/>
            <a:ext cx="2870250"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25B7D273-86A6-9C9F-3D8C-3DAC843C50F8}"/>
              </a:ext>
            </a:extLst>
          </p:cNvPr>
          <p:cNvSpPr>
            <a:spLocks noGrp="1"/>
          </p:cNvSpPr>
          <p:nvPr>
            <p:ph type="body" sz="quarter" idx="13"/>
          </p:nvPr>
        </p:nvSpPr>
        <p:spPr>
          <a:xfrm>
            <a:off x="838199" y="2358030"/>
            <a:ext cx="10680701" cy="8025948"/>
          </a:xfrm>
        </p:spPr>
        <p:txBody>
          <a:bodyPr>
            <a:normAutofit/>
          </a:bodyPr>
          <a:lstStyle/>
          <a:p>
            <a:pPr marL="742950" indent="-742950">
              <a:buFont typeface="+mj-lt"/>
              <a:buAutoNum type="arabicPeriod" startAt="95"/>
            </a:pPr>
            <a:r>
              <a:rPr lang="en-CA" dirty="0">
                <a:solidFill>
                  <a:srgbClr val="242424"/>
                </a:solidFill>
              </a:rPr>
              <a:t>Select </a:t>
            </a:r>
            <a:r>
              <a:rPr lang="en-CA" b="1" dirty="0">
                <a:solidFill>
                  <a:srgbClr val="242424"/>
                </a:solidFill>
              </a:rPr>
              <a:t>Email</a:t>
            </a:r>
            <a:r>
              <a:rPr lang="en-CA" dirty="0">
                <a:solidFill>
                  <a:srgbClr val="242424"/>
                </a:solidFill>
              </a:rPr>
              <a:t> for </a:t>
            </a:r>
            <a:r>
              <a:rPr lang="en-CA" b="1" dirty="0">
                <a:solidFill>
                  <a:srgbClr val="242424"/>
                </a:solidFill>
              </a:rPr>
              <a:t>How would you like to receive purchase orders for this fulfillment address?</a:t>
            </a:r>
            <a:r>
              <a:rPr lang="en-CA" dirty="0">
                <a:solidFill>
                  <a:srgbClr val="242424"/>
                </a:solidFill>
              </a:rPr>
              <a:t>.</a:t>
            </a:r>
          </a:p>
          <a:p>
            <a:pPr marL="741363"/>
            <a:r>
              <a:rPr lang="en-CA" sz="2800" b="1" dirty="0">
                <a:solidFill>
                  <a:srgbClr val="242424"/>
                </a:solidFill>
              </a:rPr>
              <a:t>Note</a:t>
            </a:r>
            <a:r>
              <a:rPr lang="en-CA" sz="2800" dirty="0">
                <a:solidFill>
                  <a:srgbClr val="242424"/>
                </a:solidFill>
              </a:rPr>
              <a:t>:</a:t>
            </a:r>
            <a:r>
              <a:rPr lang="en-CA" sz="2800" b="1" dirty="0">
                <a:solidFill>
                  <a:srgbClr val="242424"/>
                </a:solidFill>
              </a:rPr>
              <a:t> </a:t>
            </a:r>
            <a:r>
              <a:rPr lang="en-CA" sz="2800" dirty="0">
                <a:solidFill>
                  <a:srgbClr val="242424"/>
                </a:solidFill>
              </a:rPr>
              <a:t>If </a:t>
            </a:r>
            <a:r>
              <a:rPr lang="en-CA" sz="2800" i="1" dirty="0">
                <a:solidFill>
                  <a:srgbClr val="242424"/>
                </a:solidFill>
              </a:rPr>
              <a:t>Email </a:t>
            </a:r>
            <a:r>
              <a:rPr lang="en-CA" sz="2800" dirty="0">
                <a:solidFill>
                  <a:srgbClr val="242424"/>
                </a:solidFill>
              </a:rPr>
              <a:t>is selected, follow </a:t>
            </a:r>
            <a:r>
              <a:rPr lang="en-CA" sz="2800" i="1" dirty="0">
                <a:solidFill>
                  <a:srgbClr val="242424"/>
                </a:solidFill>
              </a:rPr>
              <a:t>Steps 95 - 97</a:t>
            </a:r>
            <a:r>
              <a:rPr lang="en-CA" sz="2800" dirty="0">
                <a:solidFill>
                  <a:srgbClr val="242424"/>
                </a:solidFill>
              </a:rPr>
              <a:t>. If </a:t>
            </a:r>
            <a:r>
              <a:rPr lang="en-CA" sz="2800" i="1" dirty="0">
                <a:solidFill>
                  <a:srgbClr val="242424"/>
                </a:solidFill>
              </a:rPr>
              <a:t>Fax </a:t>
            </a:r>
            <a:r>
              <a:rPr lang="en-CA" sz="2800" dirty="0">
                <a:solidFill>
                  <a:srgbClr val="242424"/>
                </a:solidFill>
              </a:rPr>
              <a:t>is selected, follow </a:t>
            </a:r>
            <a:r>
              <a:rPr lang="en-CA" sz="2800" i="1" dirty="0">
                <a:solidFill>
                  <a:srgbClr val="242424"/>
                </a:solidFill>
              </a:rPr>
              <a:t>Steps 98 – 99</a:t>
            </a:r>
            <a:r>
              <a:rPr lang="en-CA" sz="2800" dirty="0">
                <a:solidFill>
                  <a:srgbClr val="242424"/>
                </a:solidFill>
              </a:rPr>
              <a:t>. If </a:t>
            </a:r>
            <a:r>
              <a:rPr lang="en-CA" sz="2800" i="1" dirty="0">
                <a:solidFill>
                  <a:srgbClr val="242424"/>
                </a:solidFill>
              </a:rPr>
              <a:t>Mail</a:t>
            </a:r>
            <a:r>
              <a:rPr lang="en-CA" sz="2800" dirty="0">
                <a:solidFill>
                  <a:srgbClr val="242424"/>
                </a:solidFill>
              </a:rPr>
              <a:t> is selected follow </a:t>
            </a:r>
            <a:r>
              <a:rPr lang="en-CA" sz="2800" i="1" dirty="0">
                <a:solidFill>
                  <a:srgbClr val="242424"/>
                </a:solidFill>
              </a:rPr>
              <a:t>Step 100</a:t>
            </a:r>
            <a:r>
              <a:rPr lang="en-CA" sz="2800" dirty="0">
                <a:solidFill>
                  <a:srgbClr val="242424"/>
                </a:solidFill>
              </a:rPr>
              <a:t>. Upon completion, skip to Step 101 to complete </a:t>
            </a:r>
            <a:r>
              <a:rPr lang="en-CA" sz="2800" i="1" dirty="0">
                <a:solidFill>
                  <a:srgbClr val="242424"/>
                </a:solidFill>
              </a:rPr>
              <a:t>Address Details</a:t>
            </a:r>
            <a:r>
              <a:rPr lang="en-CA" sz="2800" dirty="0">
                <a:solidFill>
                  <a:srgbClr val="242424"/>
                </a:solidFill>
              </a:rPr>
              <a:t>.</a:t>
            </a:r>
          </a:p>
          <a:p>
            <a:pPr marL="742950" indent="-742950">
              <a:buFont typeface="+mj-lt"/>
              <a:buAutoNum type="arabicPeriod" startAt="96"/>
            </a:pPr>
            <a:r>
              <a:rPr lang="en-CA" dirty="0">
                <a:solidFill>
                  <a:srgbClr val="242424"/>
                </a:solidFill>
              </a:rPr>
              <a:t>Enter an </a:t>
            </a:r>
            <a:r>
              <a:rPr lang="en-CA" b="1" dirty="0">
                <a:solidFill>
                  <a:srgbClr val="242424"/>
                </a:solidFill>
              </a:rPr>
              <a:t>Email Address</a:t>
            </a:r>
            <a:r>
              <a:rPr lang="en-CA" dirty="0">
                <a:solidFill>
                  <a:srgbClr val="242424"/>
                </a:solidFill>
              </a:rPr>
              <a:t>.</a:t>
            </a:r>
          </a:p>
          <a:p>
            <a:pPr marL="742950" indent="-742950">
              <a:buFont typeface="+mj-lt"/>
              <a:buAutoNum type="arabicPeriod" startAt="96"/>
            </a:pPr>
            <a:r>
              <a:rPr lang="en-CA" dirty="0">
                <a:solidFill>
                  <a:srgbClr val="242424"/>
                </a:solidFill>
              </a:rPr>
              <a:t>Enter a </a:t>
            </a:r>
            <a:r>
              <a:rPr lang="en-CA" b="1" dirty="0">
                <a:solidFill>
                  <a:srgbClr val="242424"/>
                </a:solidFill>
              </a:rPr>
              <a:t>Confirm</a:t>
            </a:r>
            <a:r>
              <a:rPr lang="en-CA" dirty="0">
                <a:solidFill>
                  <a:srgbClr val="242424"/>
                </a:solidFill>
              </a:rPr>
              <a:t> </a:t>
            </a:r>
            <a:r>
              <a:rPr lang="en-CA" b="1" dirty="0">
                <a:solidFill>
                  <a:srgbClr val="242424"/>
                </a:solidFill>
              </a:rPr>
              <a:t>Email</a:t>
            </a:r>
            <a:r>
              <a:rPr lang="en-CA" dirty="0">
                <a:solidFill>
                  <a:srgbClr val="242424"/>
                </a:solidFill>
              </a:rPr>
              <a:t>. </a:t>
            </a: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457200" indent="-457200">
              <a:buFont typeface="Arial" panose="020B0604020202020204" pitchFamily="34" charset="0"/>
              <a:buChar char="•"/>
            </a:pPr>
            <a:endParaRPr lang="en-CA" sz="2800" dirty="0">
              <a:solidFill>
                <a:srgbClr val="242424"/>
              </a:solidFill>
            </a:endParaRPr>
          </a:p>
          <a:p>
            <a:pPr marL="777240"/>
            <a:endParaRPr lang="en-CA" sz="2800" dirty="0">
              <a:solidFill>
                <a:srgbClr val="242424"/>
              </a:solidFill>
            </a:endParaRPr>
          </a:p>
        </p:txBody>
      </p:sp>
      <p:pic>
        <p:nvPicPr>
          <p:cNvPr id="10" name="Picture 9">
            <a:extLst>
              <a:ext uri="{FF2B5EF4-FFF2-40B4-BE49-F238E27FC236}">
                <a16:creationId xmlns:a16="http://schemas.microsoft.com/office/drawing/2014/main" id="{AFCCFC89-FF95-B766-F1E4-83815DB4D58B}"/>
              </a:ext>
              <a:ext uri="{C183D7F6-B498-43B3-948B-1728B52AA6E4}">
                <adec:decorative xmlns:adec="http://schemas.microsoft.com/office/drawing/2017/decorative" val="1"/>
              </a:ext>
            </a:extLst>
          </p:cNvPr>
          <p:cNvPicPr>
            <a:picLocks/>
          </p:cNvPicPr>
          <p:nvPr/>
        </p:nvPicPr>
        <p:blipFill>
          <a:blip r:embed="rId3"/>
          <a:srcRect l="1" r="-1506" b="50722"/>
          <a:stretch>
            <a:fillRect/>
          </a:stretch>
        </p:blipFill>
        <p:spPr>
          <a:xfrm>
            <a:off x="1066799" y="7178890"/>
            <a:ext cx="10058400" cy="5486400"/>
          </a:xfrm>
          <a:prstGeom prst="rect">
            <a:avLst/>
          </a:prstGeom>
          <a:ln w="12700">
            <a:solidFill>
              <a:schemeClr val="tx1"/>
            </a:solidFill>
          </a:ln>
        </p:spPr>
      </p:pic>
      <p:sp>
        <p:nvSpPr>
          <p:cNvPr id="13" name="Rectangle 12">
            <a:extLst>
              <a:ext uri="{FF2B5EF4-FFF2-40B4-BE49-F238E27FC236}">
                <a16:creationId xmlns:a16="http://schemas.microsoft.com/office/drawing/2014/main" id="{BCE97957-4548-178B-90DC-44572754C43D}"/>
              </a:ext>
              <a:ext uri="{C183D7F6-B498-43B3-948B-1728B52AA6E4}">
                <adec:decorative xmlns:adec="http://schemas.microsoft.com/office/drawing/2017/decorative" val="1"/>
              </a:ext>
            </a:extLst>
          </p:cNvPr>
          <p:cNvSpPr/>
          <p:nvPr/>
        </p:nvSpPr>
        <p:spPr>
          <a:xfrm>
            <a:off x="4703050" y="11855938"/>
            <a:ext cx="6145651" cy="61914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4F9ED89-9747-88B2-9C86-3758265F6FE1}"/>
              </a:ext>
              <a:ext uri="{C183D7F6-B498-43B3-948B-1728B52AA6E4}">
                <adec:decorative xmlns:adec="http://schemas.microsoft.com/office/drawing/2017/decorative" val="1"/>
              </a:ext>
            </a:extLst>
          </p:cNvPr>
          <p:cNvSpPr/>
          <p:nvPr/>
        </p:nvSpPr>
        <p:spPr>
          <a:xfrm>
            <a:off x="4680844" y="9426209"/>
            <a:ext cx="1278387" cy="62199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1D04D05B-065D-B979-DC1E-1ED5A2F9611C}"/>
              </a:ext>
              <a:ext uri="{C183D7F6-B498-43B3-948B-1728B52AA6E4}">
                <adec:decorative xmlns:adec="http://schemas.microsoft.com/office/drawing/2017/decorative" val="1"/>
              </a:ext>
            </a:extLst>
          </p:cNvPr>
          <p:cNvSpPr>
            <a:spLocks noChangeAspect="1"/>
          </p:cNvSpPr>
          <p:nvPr/>
        </p:nvSpPr>
        <p:spPr>
          <a:xfrm>
            <a:off x="5959231" y="946288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95</a:t>
            </a:r>
          </a:p>
        </p:txBody>
      </p:sp>
      <p:sp>
        <p:nvSpPr>
          <p:cNvPr id="20" name="Oval 19">
            <a:extLst>
              <a:ext uri="{FF2B5EF4-FFF2-40B4-BE49-F238E27FC236}">
                <a16:creationId xmlns:a16="http://schemas.microsoft.com/office/drawing/2014/main" id="{B588A166-34B2-17CF-A547-C5815EFA4F70}"/>
              </a:ext>
              <a:ext uri="{C183D7F6-B498-43B3-948B-1728B52AA6E4}">
                <adec:decorative xmlns:adec="http://schemas.microsoft.com/office/drawing/2017/decorative" val="1"/>
              </a:ext>
            </a:extLst>
          </p:cNvPr>
          <p:cNvSpPr>
            <a:spLocks noChangeAspect="1"/>
          </p:cNvSpPr>
          <p:nvPr/>
        </p:nvSpPr>
        <p:spPr>
          <a:xfrm>
            <a:off x="4142244" y="1189119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97</a:t>
            </a:r>
          </a:p>
        </p:txBody>
      </p:sp>
      <p:sp>
        <p:nvSpPr>
          <p:cNvPr id="23" name="Rectangle 22">
            <a:extLst>
              <a:ext uri="{FF2B5EF4-FFF2-40B4-BE49-F238E27FC236}">
                <a16:creationId xmlns:a16="http://schemas.microsoft.com/office/drawing/2014/main" id="{AE58CA57-FACA-471E-8288-ED7761E748FD}"/>
              </a:ext>
              <a:ext uri="{C183D7F6-B498-43B3-948B-1728B52AA6E4}">
                <adec:decorative xmlns:adec="http://schemas.microsoft.com/office/drawing/2017/decorative" val="1"/>
              </a:ext>
            </a:extLst>
          </p:cNvPr>
          <p:cNvSpPr/>
          <p:nvPr/>
        </p:nvSpPr>
        <p:spPr>
          <a:xfrm>
            <a:off x="4699143" y="11035398"/>
            <a:ext cx="6123445" cy="61914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C9D288C3-BA5B-D390-09F2-5B3FA64B1DDA}"/>
              </a:ext>
              <a:ext uri="{C183D7F6-B498-43B3-948B-1728B52AA6E4}">
                <adec:decorative xmlns:adec="http://schemas.microsoft.com/office/drawing/2017/decorative" val="1"/>
              </a:ext>
            </a:extLst>
          </p:cNvPr>
          <p:cNvSpPr>
            <a:spLocks noChangeAspect="1"/>
          </p:cNvSpPr>
          <p:nvPr/>
        </p:nvSpPr>
        <p:spPr>
          <a:xfrm>
            <a:off x="4150503" y="1108184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96</a:t>
            </a:r>
          </a:p>
        </p:txBody>
      </p:sp>
      <p:sp>
        <p:nvSpPr>
          <p:cNvPr id="2" name="Date Placeholder 1">
            <a:extLst>
              <a:ext uri="{FF2B5EF4-FFF2-40B4-BE49-F238E27FC236}">
                <a16:creationId xmlns:a16="http://schemas.microsoft.com/office/drawing/2014/main" id="{0A755CFA-EEDF-4CB7-C201-E9C1C78B8EB8}"/>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68700659-6E25-CB28-C334-BC58C6F0147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202C00CC-53E6-6A91-7642-B18DB0D0BA90}"/>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36</a:t>
            </a:fld>
            <a:endParaRPr lang="en-US"/>
          </a:p>
        </p:txBody>
      </p:sp>
    </p:spTree>
    <p:extLst>
      <p:ext uri="{BB962C8B-B14F-4D97-AF65-F5344CB8AC3E}">
        <p14:creationId xmlns:p14="http://schemas.microsoft.com/office/powerpoint/2010/main" val="2568114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11911-8FF3-2537-3DFE-9F97368E32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9D66E88-4CC0-F49B-41CB-F1A54D652A6A}"/>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36 </a:t>
            </a:r>
            <a:r>
              <a:rPr lang="en-US"/>
              <a:t>of </a:t>
            </a:r>
            <a:r>
              <a:rPr lang="en-US" dirty="0"/>
              <a:t>49</a:t>
            </a:r>
            <a:r>
              <a:rPr lang="en-US"/>
              <a:t>)</a:t>
            </a:r>
          </a:p>
        </p:txBody>
      </p:sp>
      <p:sp>
        <p:nvSpPr>
          <p:cNvPr id="7" name="TextBox 6">
            <a:extLst>
              <a:ext uri="{FF2B5EF4-FFF2-40B4-BE49-F238E27FC236}">
                <a16:creationId xmlns:a16="http://schemas.microsoft.com/office/drawing/2014/main" id="{9A22761C-14B9-D306-4620-F808A0155968}"/>
              </a:ext>
              <a:ext uri="{C183D7F6-B498-43B3-948B-1728B52AA6E4}">
                <adec:decorative xmlns:adec="http://schemas.microsoft.com/office/drawing/2017/decorative" val="0"/>
              </a:ext>
            </a:extLst>
          </p:cNvPr>
          <p:cNvSpPr txBox="1"/>
          <p:nvPr/>
        </p:nvSpPr>
        <p:spPr>
          <a:xfrm>
            <a:off x="4585869" y="1717828"/>
            <a:ext cx="2938438"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379BE247-0C8F-0D8A-81EA-42CC8D73F41B}"/>
              </a:ext>
            </a:extLst>
          </p:cNvPr>
          <p:cNvSpPr>
            <a:spLocks noGrp="1"/>
          </p:cNvSpPr>
          <p:nvPr>
            <p:ph type="body" sz="quarter" idx="13"/>
          </p:nvPr>
        </p:nvSpPr>
        <p:spPr>
          <a:xfrm>
            <a:off x="838199" y="2358030"/>
            <a:ext cx="10680701" cy="8025948"/>
          </a:xfrm>
        </p:spPr>
        <p:txBody>
          <a:bodyPr>
            <a:normAutofit/>
          </a:bodyPr>
          <a:lstStyle/>
          <a:p>
            <a:pPr marL="742950" indent="-742950">
              <a:buFont typeface="+mj-lt"/>
              <a:buAutoNum type="arabicPeriod" startAt="98"/>
            </a:pPr>
            <a:r>
              <a:rPr lang="en-CA" dirty="0">
                <a:solidFill>
                  <a:srgbClr val="242424"/>
                </a:solidFill>
              </a:rPr>
              <a:t>Select </a:t>
            </a:r>
            <a:r>
              <a:rPr lang="en-CA" b="1" dirty="0">
                <a:solidFill>
                  <a:srgbClr val="242424"/>
                </a:solidFill>
              </a:rPr>
              <a:t>Fax</a:t>
            </a:r>
            <a:r>
              <a:rPr lang="en-CA" dirty="0">
                <a:solidFill>
                  <a:srgbClr val="242424"/>
                </a:solidFill>
              </a:rPr>
              <a:t> for </a:t>
            </a:r>
            <a:r>
              <a:rPr lang="en-CA" b="1" dirty="0">
                <a:solidFill>
                  <a:srgbClr val="242424"/>
                </a:solidFill>
              </a:rPr>
              <a:t>How would you like to receive purchase orders for this fulfillment address?</a:t>
            </a:r>
            <a:r>
              <a:rPr lang="en-CA" dirty="0">
                <a:solidFill>
                  <a:srgbClr val="242424"/>
                </a:solidFill>
              </a:rPr>
              <a:t>.</a:t>
            </a:r>
          </a:p>
          <a:p>
            <a:pPr marL="741363"/>
            <a:r>
              <a:rPr lang="en-CA" sz="2800" b="1" dirty="0">
                <a:solidFill>
                  <a:srgbClr val="242424"/>
                </a:solidFill>
              </a:rPr>
              <a:t>Note</a:t>
            </a:r>
            <a:r>
              <a:rPr lang="en-CA" sz="2800" dirty="0">
                <a:solidFill>
                  <a:srgbClr val="242424"/>
                </a:solidFill>
              </a:rPr>
              <a:t>:</a:t>
            </a:r>
            <a:r>
              <a:rPr lang="en-CA" sz="2800" b="1" dirty="0">
                <a:solidFill>
                  <a:srgbClr val="242424"/>
                </a:solidFill>
              </a:rPr>
              <a:t> </a:t>
            </a:r>
            <a:r>
              <a:rPr lang="en-CA" sz="2800" dirty="0">
                <a:solidFill>
                  <a:srgbClr val="242424"/>
                </a:solidFill>
              </a:rPr>
              <a:t>User can select </a:t>
            </a:r>
            <a:r>
              <a:rPr lang="en-CA" sz="2800" i="1" dirty="0">
                <a:solidFill>
                  <a:srgbClr val="242424"/>
                </a:solidFill>
              </a:rPr>
              <a:t>Email, Fax</a:t>
            </a:r>
            <a:r>
              <a:rPr lang="en-CA" sz="2800" dirty="0">
                <a:solidFill>
                  <a:srgbClr val="242424"/>
                </a:solidFill>
              </a:rPr>
              <a:t>, or </a:t>
            </a:r>
            <a:r>
              <a:rPr lang="en-CA" sz="2800" i="1" dirty="0">
                <a:solidFill>
                  <a:srgbClr val="242424"/>
                </a:solidFill>
              </a:rPr>
              <a:t>Mail</a:t>
            </a:r>
            <a:r>
              <a:rPr lang="en-CA" sz="2800" dirty="0">
                <a:solidFill>
                  <a:srgbClr val="242424"/>
                </a:solidFill>
              </a:rPr>
              <a:t>.</a:t>
            </a:r>
          </a:p>
          <a:p>
            <a:pPr marL="742950" indent="-742950">
              <a:buFont typeface="+mj-lt"/>
              <a:buAutoNum type="arabicPeriod" startAt="99"/>
            </a:pPr>
            <a:r>
              <a:rPr lang="en-CA" dirty="0">
                <a:solidFill>
                  <a:srgbClr val="242424"/>
                </a:solidFill>
              </a:rPr>
              <a:t>Enter </a:t>
            </a:r>
            <a:r>
              <a:rPr lang="en-CA" b="1" dirty="0">
                <a:solidFill>
                  <a:srgbClr val="242424"/>
                </a:solidFill>
              </a:rPr>
              <a:t>Fax Number</a:t>
            </a:r>
            <a:r>
              <a:rPr lang="en-CA" dirty="0">
                <a:solidFill>
                  <a:srgbClr val="242424"/>
                </a:solidFill>
              </a:rPr>
              <a:t>.</a:t>
            </a:r>
          </a:p>
          <a:p>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457200" indent="-457200">
              <a:buFont typeface="Arial" panose="020B0604020202020204" pitchFamily="34" charset="0"/>
              <a:buChar char="•"/>
            </a:pPr>
            <a:endParaRPr lang="en-CA" sz="2800" dirty="0">
              <a:solidFill>
                <a:srgbClr val="242424"/>
              </a:solidFill>
            </a:endParaRPr>
          </a:p>
          <a:p>
            <a:pPr marL="777240"/>
            <a:endParaRPr lang="en-CA" sz="2800" dirty="0">
              <a:solidFill>
                <a:srgbClr val="242424"/>
              </a:solidFill>
            </a:endParaRPr>
          </a:p>
        </p:txBody>
      </p:sp>
      <p:pic>
        <p:nvPicPr>
          <p:cNvPr id="12" name="Picture 11">
            <a:extLst>
              <a:ext uri="{FF2B5EF4-FFF2-40B4-BE49-F238E27FC236}">
                <a16:creationId xmlns:a16="http://schemas.microsoft.com/office/drawing/2014/main" id="{E3478887-EDD5-AA06-73FF-737451C9DEC5}"/>
              </a:ext>
              <a:ext uri="{C183D7F6-B498-43B3-948B-1728B52AA6E4}">
                <adec:decorative xmlns:adec="http://schemas.microsoft.com/office/drawing/2017/decorative" val="1"/>
              </a:ext>
            </a:extLst>
          </p:cNvPr>
          <p:cNvPicPr>
            <a:picLocks/>
          </p:cNvPicPr>
          <p:nvPr/>
        </p:nvPicPr>
        <p:blipFill>
          <a:blip r:embed="rId3"/>
          <a:stretch>
            <a:fillRect/>
          </a:stretch>
        </p:blipFill>
        <p:spPr>
          <a:xfrm>
            <a:off x="1066799" y="5546597"/>
            <a:ext cx="10058400" cy="7315200"/>
          </a:xfrm>
          <a:prstGeom prst="rect">
            <a:avLst/>
          </a:prstGeom>
          <a:ln w="12700">
            <a:solidFill>
              <a:schemeClr val="tx1"/>
            </a:solidFill>
          </a:ln>
        </p:spPr>
      </p:pic>
      <p:sp>
        <p:nvSpPr>
          <p:cNvPr id="18" name="Rectangle 17">
            <a:extLst>
              <a:ext uri="{FF2B5EF4-FFF2-40B4-BE49-F238E27FC236}">
                <a16:creationId xmlns:a16="http://schemas.microsoft.com/office/drawing/2014/main" id="{4534BF0B-F07A-5D9D-B2E9-7BF34E8264C1}"/>
              </a:ext>
              <a:ext uri="{C183D7F6-B498-43B3-948B-1728B52AA6E4}">
                <adec:decorative xmlns:adec="http://schemas.microsoft.com/office/drawing/2017/decorative" val="1"/>
              </a:ext>
            </a:extLst>
          </p:cNvPr>
          <p:cNvSpPr/>
          <p:nvPr/>
        </p:nvSpPr>
        <p:spPr>
          <a:xfrm>
            <a:off x="4770248" y="7778502"/>
            <a:ext cx="1284840" cy="57161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3BF97125-B305-C396-2503-F2C87571BD64}"/>
              </a:ext>
              <a:ext uri="{C183D7F6-B498-43B3-948B-1728B52AA6E4}">
                <adec:decorative xmlns:adec="http://schemas.microsoft.com/office/drawing/2017/decorative" val="1"/>
              </a:ext>
            </a:extLst>
          </p:cNvPr>
          <p:cNvSpPr>
            <a:spLocks noChangeAspect="1"/>
          </p:cNvSpPr>
          <p:nvPr/>
        </p:nvSpPr>
        <p:spPr>
          <a:xfrm>
            <a:off x="6055088" y="777850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98</a:t>
            </a:r>
          </a:p>
        </p:txBody>
      </p:sp>
      <p:sp>
        <p:nvSpPr>
          <p:cNvPr id="23" name="Rectangle 22">
            <a:extLst>
              <a:ext uri="{FF2B5EF4-FFF2-40B4-BE49-F238E27FC236}">
                <a16:creationId xmlns:a16="http://schemas.microsoft.com/office/drawing/2014/main" id="{34271901-E46C-E3D1-450F-23461B27C0C8}"/>
              </a:ext>
              <a:ext uri="{C183D7F6-B498-43B3-948B-1728B52AA6E4}">
                <adec:decorative xmlns:adec="http://schemas.microsoft.com/office/drawing/2017/decorative" val="1"/>
              </a:ext>
            </a:extLst>
          </p:cNvPr>
          <p:cNvSpPr/>
          <p:nvPr/>
        </p:nvSpPr>
        <p:spPr>
          <a:xfrm>
            <a:off x="4770248" y="9303220"/>
            <a:ext cx="3204910" cy="61374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79FC9A6E-82DE-CEE3-B544-963347C0FB24}"/>
              </a:ext>
              <a:ext uri="{C183D7F6-B498-43B3-948B-1728B52AA6E4}">
                <adec:decorative xmlns:adec="http://schemas.microsoft.com/office/drawing/2017/decorative" val="1"/>
              </a:ext>
            </a:extLst>
          </p:cNvPr>
          <p:cNvSpPr>
            <a:spLocks noChangeAspect="1"/>
          </p:cNvSpPr>
          <p:nvPr/>
        </p:nvSpPr>
        <p:spPr>
          <a:xfrm>
            <a:off x="7975158" y="933577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99</a:t>
            </a:r>
          </a:p>
        </p:txBody>
      </p:sp>
      <p:sp>
        <p:nvSpPr>
          <p:cNvPr id="2" name="Date Placeholder 1">
            <a:extLst>
              <a:ext uri="{FF2B5EF4-FFF2-40B4-BE49-F238E27FC236}">
                <a16:creationId xmlns:a16="http://schemas.microsoft.com/office/drawing/2014/main" id="{13727027-7FDF-17D5-E00A-1CE197DBE781}"/>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1A47FA7B-DF68-0792-DC95-89E3F79D3E3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57CDA55E-9D86-E8F0-76EF-5DD06DAC36B0}"/>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37</a:t>
            </a:fld>
            <a:endParaRPr lang="en-US"/>
          </a:p>
        </p:txBody>
      </p:sp>
    </p:spTree>
    <p:extLst>
      <p:ext uri="{BB962C8B-B14F-4D97-AF65-F5344CB8AC3E}">
        <p14:creationId xmlns:p14="http://schemas.microsoft.com/office/powerpoint/2010/main" val="8307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97EAA-AB77-E483-EDFB-AA90AA6A22E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14A7FA2-0B5F-A186-36B5-A18A222D645F}"/>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37 </a:t>
            </a:r>
            <a:r>
              <a:rPr lang="en-US"/>
              <a:t>of </a:t>
            </a:r>
            <a:r>
              <a:rPr lang="en-US" dirty="0"/>
              <a:t>49</a:t>
            </a:r>
            <a:r>
              <a:rPr lang="en-US"/>
              <a:t>)</a:t>
            </a:r>
          </a:p>
        </p:txBody>
      </p:sp>
      <p:sp>
        <p:nvSpPr>
          <p:cNvPr id="7" name="TextBox 6">
            <a:extLst>
              <a:ext uri="{FF2B5EF4-FFF2-40B4-BE49-F238E27FC236}">
                <a16:creationId xmlns:a16="http://schemas.microsoft.com/office/drawing/2014/main" id="{097F7AB3-4A77-A300-3C57-2AB01A4E0318}"/>
              </a:ext>
              <a:ext uri="{C183D7F6-B498-43B3-948B-1728B52AA6E4}">
                <adec:decorative xmlns:adec="http://schemas.microsoft.com/office/drawing/2017/decorative" val="0"/>
              </a:ext>
            </a:extLst>
          </p:cNvPr>
          <p:cNvSpPr txBox="1"/>
          <p:nvPr/>
        </p:nvSpPr>
        <p:spPr>
          <a:xfrm>
            <a:off x="4599507" y="1717828"/>
            <a:ext cx="2924800"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C23AE26B-76BC-A8C0-1994-0B075A2FBC79}"/>
              </a:ext>
            </a:extLst>
          </p:cNvPr>
          <p:cNvSpPr>
            <a:spLocks noGrp="1"/>
          </p:cNvSpPr>
          <p:nvPr>
            <p:ph type="body" sz="quarter" idx="13"/>
          </p:nvPr>
        </p:nvSpPr>
        <p:spPr>
          <a:xfrm>
            <a:off x="838199" y="2358030"/>
            <a:ext cx="10680701" cy="8025948"/>
          </a:xfrm>
        </p:spPr>
        <p:txBody>
          <a:bodyPr>
            <a:normAutofit/>
          </a:bodyPr>
          <a:lstStyle/>
          <a:p>
            <a:pPr marL="977900" indent="-977900">
              <a:buFont typeface="+mj-lt"/>
              <a:buAutoNum type="arabicPeriod" startAt="100"/>
            </a:pPr>
            <a:r>
              <a:rPr lang="en-CA" dirty="0">
                <a:solidFill>
                  <a:srgbClr val="242424"/>
                </a:solidFill>
              </a:rPr>
              <a:t>Select </a:t>
            </a:r>
            <a:r>
              <a:rPr lang="en-CA" b="1" dirty="0">
                <a:solidFill>
                  <a:srgbClr val="242424"/>
                </a:solidFill>
              </a:rPr>
              <a:t>Mail</a:t>
            </a:r>
            <a:r>
              <a:rPr lang="en-CA" dirty="0">
                <a:solidFill>
                  <a:srgbClr val="242424"/>
                </a:solidFill>
              </a:rPr>
              <a:t> for </a:t>
            </a:r>
            <a:r>
              <a:rPr lang="en-CA" b="1" dirty="0">
                <a:solidFill>
                  <a:srgbClr val="242424"/>
                </a:solidFill>
              </a:rPr>
              <a:t>How would you like to receive purchase orders for this fulfillment address?</a:t>
            </a:r>
            <a:r>
              <a:rPr lang="en-CA" dirty="0">
                <a:solidFill>
                  <a:srgbClr val="242424"/>
                </a:solidFill>
              </a:rPr>
              <a:t>.</a:t>
            </a:r>
          </a:p>
          <a:p>
            <a:pPr marL="977900"/>
            <a:r>
              <a:rPr lang="en-CA" sz="2800" b="1" dirty="0">
                <a:solidFill>
                  <a:srgbClr val="242424"/>
                </a:solidFill>
              </a:rPr>
              <a:t>Note</a:t>
            </a:r>
            <a:r>
              <a:rPr lang="en-CA" sz="2800" dirty="0">
                <a:solidFill>
                  <a:srgbClr val="242424"/>
                </a:solidFill>
              </a:rPr>
              <a:t>:</a:t>
            </a:r>
            <a:r>
              <a:rPr lang="en-CA" sz="2800" b="1" dirty="0">
                <a:solidFill>
                  <a:srgbClr val="242424"/>
                </a:solidFill>
              </a:rPr>
              <a:t> </a:t>
            </a:r>
            <a:r>
              <a:rPr lang="en-CA" sz="2800" dirty="0">
                <a:solidFill>
                  <a:srgbClr val="242424"/>
                </a:solidFill>
              </a:rPr>
              <a:t>User can select </a:t>
            </a:r>
            <a:r>
              <a:rPr lang="en-CA" sz="2800" i="1" dirty="0">
                <a:solidFill>
                  <a:srgbClr val="242424"/>
                </a:solidFill>
              </a:rPr>
              <a:t>Email, Fax</a:t>
            </a:r>
            <a:r>
              <a:rPr lang="en-CA" sz="2800" dirty="0">
                <a:solidFill>
                  <a:srgbClr val="242424"/>
                </a:solidFill>
              </a:rPr>
              <a:t>, or </a:t>
            </a:r>
            <a:r>
              <a:rPr lang="en-CA" sz="2800" i="1" dirty="0">
                <a:solidFill>
                  <a:srgbClr val="242424"/>
                </a:solidFill>
              </a:rPr>
              <a:t>Mail</a:t>
            </a:r>
            <a:r>
              <a:rPr lang="en-CA" sz="2800" dirty="0">
                <a:solidFill>
                  <a:srgbClr val="242424"/>
                </a:solidFill>
              </a:rPr>
              <a:t>.</a:t>
            </a: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457200" indent="-457200">
              <a:buFont typeface="Arial" panose="020B0604020202020204" pitchFamily="34" charset="0"/>
              <a:buChar char="•"/>
            </a:pPr>
            <a:endParaRPr lang="en-CA" sz="2800" dirty="0">
              <a:solidFill>
                <a:srgbClr val="242424"/>
              </a:solidFill>
            </a:endParaRPr>
          </a:p>
          <a:p>
            <a:pPr marL="777240"/>
            <a:endParaRPr lang="en-CA" sz="2800" dirty="0">
              <a:solidFill>
                <a:srgbClr val="242424"/>
              </a:solidFill>
            </a:endParaRPr>
          </a:p>
        </p:txBody>
      </p:sp>
      <p:pic>
        <p:nvPicPr>
          <p:cNvPr id="12" name="Picture 11">
            <a:extLst>
              <a:ext uri="{FF2B5EF4-FFF2-40B4-BE49-F238E27FC236}">
                <a16:creationId xmlns:a16="http://schemas.microsoft.com/office/drawing/2014/main" id="{15A117AC-6CBA-EBD8-E5C8-646E8B9E67DD}"/>
              </a:ext>
              <a:ext uri="{C183D7F6-B498-43B3-948B-1728B52AA6E4}">
                <adec:decorative xmlns:adec="http://schemas.microsoft.com/office/drawing/2017/decorative" val="1"/>
              </a:ext>
            </a:extLst>
          </p:cNvPr>
          <p:cNvPicPr>
            <a:picLocks/>
          </p:cNvPicPr>
          <p:nvPr/>
        </p:nvPicPr>
        <p:blipFill>
          <a:blip r:embed="rId3"/>
          <a:stretch>
            <a:fillRect/>
          </a:stretch>
        </p:blipFill>
        <p:spPr>
          <a:xfrm>
            <a:off x="1117971" y="4678335"/>
            <a:ext cx="10058400" cy="5486400"/>
          </a:xfrm>
          <a:prstGeom prst="rect">
            <a:avLst/>
          </a:prstGeom>
          <a:ln w="12700">
            <a:solidFill>
              <a:schemeClr val="tx1"/>
            </a:solidFill>
          </a:ln>
        </p:spPr>
      </p:pic>
      <p:sp>
        <p:nvSpPr>
          <p:cNvPr id="18" name="Rectangle 17">
            <a:extLst>
              <a:ext uri="{FF2B5EF4-FFF2-40B4-BE49-F238E27FC236}">
                <a16:creationId xmlns:a16="http://schemas.microsoft.com/office/drawing/2014/main" id="{48DFA011-E0CC-1122-E878-CFDA1355A597}"/>
              </a:ext>
              <a:ext uri="{C183D7F6-B498-43B3-948B-1728B52AA6E4}">
                <adec:decorative xmlns:adec="http://schemas.microsoft.com/office/drawing/2017/decorative" val="1"/>
              </a:ext>
            </a:extLst>
          </p:cNvPr>
          <p:cNvSpPr/>
          <p:nvPr/>
        </p:nvSpPr>
        <p:spPr>
          <a:xfrm>
            <a:off x="4876131" y="6781333"/>
            <a:ext cx="1268436" cy="53588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E9B54359-9C1F-F7EF-9EA5-5B965688A987}"/>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0D5AD942-0917-D555-E766-53D4071CA27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E1A915FA-8138-3F02-86F8-DF22A3A84CDA}"/>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38</a:t>
            </a:fld>
            <a:endParaRPr lang="en-US"/>
          </a:p>
        </p:txBody>
      </p:sp>
    </p:spTree>
    <p:extLst>
      <p:ext uri="{BB962C8B-B14F-4D97-AF65-F5344CB8AC3E}">
        <p14:creationId xmlns:p14="http://schemas.microsoft.com/office/powerpoint/2010/main" val="3730132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5916E-6A34-3C05-E9D9-729FDDBBE45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E0BD62B-C64E-5C03-2CED-74DDBEB52BA5}"/>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38 </a:t>
            </a:r>
            <a:r>
              <a:rPr lang="en-US"/>
              <a:t>of </a:t>
            </a:r>
            <a:r>
              <a:rPr lang="en-US" dirty="0"/>
              <a:t>49</a:t>
            </a:r>
            <a:r>
              <a:rPr lang="en-US"/>
              <a:t>)</a:t>
            </a:r>
          </a:p>
        </p:txBody>
      </p:sp>
      <p:sp>
        <p:nvSpPr>
          <p:cNvPr id="7" name="TextBox 6">
            <a:extLst>
              <a:ext uri="{FF2B5EF4-FFF2-40B4-BE49-F238E27FC236}">
                <a16:creationId xmlns:a16="http://schemas.microsoft.com/office/drawing/2014/main" id="{EFD568D5-7BFB-EC45-5B23-B2948744DEA3}"/>
              </a:ext>
              <a:ext uri="{C183D7F6-B498-43B3-948B-1728B52AA6E4}">
                <adec:decorative xmlns:adec="http://schemas.microsoft.com/office/drawing/2017/decorative" val="0"/>
              </a:ext>
            </a:extLst>
          </p:cNvPr>
          <p:cNvSpPr txBox="1"/>
          <p:nvPr/>
        </p:nvSpPr>
        <p:spPr>
          <a:xfrm>
            <a:off x="4544956" y="1717828"/>
            <a:ext cx="2965714"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545D2610-97DB-FAE3-7882-C21D9CF8C719}"/>
              </a:ext>
            </a:extLst>
          </p:cNvPr>
          <p:cNvSpPr>
            <a:spLocks noGrp="1"/>
          </p:cNvSpPr>
          <p:nvPr>
            <p:ph type="body" sz="quarter" idx="13"/>
          </p:nvPr>
        </p:nvSpPr>
        <p:spPr>
          <a:xfrm>
            <a:off x="838199" y="2358030"/>
            <a:ext cx="10569221" cy="6481433"/>
          </a:xfrm>
        </p:spPr>
        <p:txBody>
          <a:bodyPr>
            <a:normAutofit/>
          </a:bodyPr>
          <a:lstStyle/>
          <a:p>
            <a:pPr marL="1028700" indent="-1028700">
              <a:buFont typeface="+mj-lt"/>
              <a:buAutoNum type="arabicPeriod" startAt="101"/>
            </a:pPr>
            <a:r>
              <a:rPr lang="en-CA" dirty="0">
                <a:solidFill>
                  <a:srgbClr val="242424"/>
                </a:solidFill>
              </a:rPr>
              <a:t>Select </a:t>
            </a:r>
            <a:r>
              <a:rPr lang="en-CA" b="1" dirty="0">
                <a:solidFill>
                  <a:srgbClr val="242424"/>
                </a:solidFill>
              </a:rPr>
              <a:t>Country</a:t>
            </a:r>
            <a:r>
              <a:rPr lang="en-CA" dirty="0">
                <a:solidFill>
                  <a:srgbClr val="242424"/>
                </a:solidFill>
              </a:rPr>
              <a:t>*. </a:t>
            </a:r>
          </a:p>
          <a:p>
            <a:pPr marL="1028700" indent="-1028700">
              <a:buFont typeface="+mj-lt"/>
              <a:buAutoNum type="arabicPeriod" startAt="101"/>
            </a:pPr>
            <a:r>
              <a:rPr lang="en-CA" dirty="0">
                <a:solidFill>
                  <a:srgbClr val="242424"/>
                </a:solidFill>
              </a:rPr>
              <a:t>Enter </a:t>
            </a:r>
            <a:r>
              <a:rPr lang="en-CA" b="1" dirty="0">
                <a:solidFill>
                  <a:srgbClr val="242424"/>
                </a:solidFill>
              </a:rPr>
              <a:t>Address Line 1</a:t>
            </a:r>
            <a:r>
              <a:rPr lang="en-CA" dirty="0">
                <a:solidFill>
                  <a:srgbClr val="242424"/>
                </a:solidFill>
              </a:rPr>
              <a:t>*. </a:t>
            </a:r>
          </a:p>
          <a:p>
            <a:pPr marL="1028700" indent="-1028700">
              <a:buFont typeface="+mj-lt"/>
              <a:buAutoNum type="arabicPeriod" startAt="101"/>
            </a:pPr>
            <a:r>
              <a:rPr lang="en-CA" dirty="0">
                <a:solidFill>
                  <a:srgbClr val="242424"/>
                </a:solidFill>
              </a:rPr>
              <a:t>If applicable, enter </a:t>
            </a:r>
            <a:r>
              <a:rPr lang="en-CA" b="1" dirty="0">
                <a:solidFill>
                  <a:srgbClr val="242424"/>
                </a:solidFill>
              </a:rPr>
              <a:t>Address Line 2 </a:t>
            </a:r>
            <a:r>
              <a:rPr lang="en-CA" dirty="0">
                <a:solidFill>
                  <a:srgbClr val="242424"/>
                </a:solidFill>
              </a:rPr>
              <a:t>or </a:t>
            </a:r>
            <a:r>
              <a:rPr lang="en-CA" b="1" dirty="0">
                <a:solidFill>
                  <a:srgbClr val="242424"/>
                </a:solidFill>
              </a:rPr>
              <a:t>Line 3</a:t>
            </a:r>
            <a:r>
              <a:rPr lang="en-CA" dirty="0">
                <a:solidFill>
                  <a:srgbClr val="242424"/>
                </a:solidFill>
              </a:rPr>
              <a:t>.</a:t>
            </a:r>
            <a:endParaRPr lang="en-CA" b="1" dirty="0">
              <a:solidFill>
                <a:srgbClr val="242424"/>
              </a:solidFill>
            </a:endParaRPr>
          </a:p>
          <a:p>
            <a:pPr marL="1028700" indent="-1028700">
              <a:buFont typeface="+mj-lt"/>
              <a:buAutoNum type="arabicPeriod" startAt="101"/>
            </a:pPr>
            <a:r>
              <a:rPr lang="en-CA" dirty="0">
                <a:solidFill>
                  <a:srgbClr val="242424"/>
                </a:solidFill>
              </a:rPr>
              <a:t>Enter </a:t>
            </a:r>
            <a:r>
              <a:rPr lang="en-CA" b="1" dirty="0">
                <a:solidFill>
                  <a:srgbClr val="242424"/>
                </a:solidFill>
              </a:rPr>
              <a:t>City/Town</a:t>
            </a:r>
            <a:r>
              <a:rPr lang="en-CA" dirty="0">
                <a:solidFill>
                  <a:srgbClr val="242424"/>
                </a:solidFill>
              </a:rPr>
              <a:t>*.</a:t>
            </a:r>
          </a:p>
          <a:p>
            <a:pPr marL="1028700" indent="-1028700">
              <a:buFont typeface="+mj-lt"/>
              <a:buAutoNum type="arabicPeriod" startAt="101"/>
            </a:pPr>
            <a:r>
              <a:rPr lang="en-CA" dirty="0">
                <a:solidFill>
                  <a:srgbClr val="242424"/>
                </a:solidFill>
              </a:rPr>
              <a:t>Enter </a:t>
            </a:r>
            <a:r>
              <a:rPr lang="en-CA" b="1" dirty="0">
                <a:solidFill>
                  <a:srgbClr val="242424"/>
                </a:solidFill>
              </a:rPr>
              <a:t>State/Province</a:t>
            </a:r>
            <a:r>
              <a:rPr lang="en-CA" dirty="0">
                <a:solidFill>
                  <a:srgbClr val="242424"/>
                </a:solidFill>
              </a:rPr>
              <a:t>*.</a:t>
            </a:r>
          </a:p>
          <a:p>
            <a:pPr marL="1028700" indent="-1028700">
              <a:buFont typeface="+mj-lt"/>
              <a:buAutoNum type="arabicPeriod" startAt="101"/>
            </a:pPr>
            <a:r>
              <a:rPr lang="en-CA" dirty="0">
                <a:solidFill>
                  <a:srgbClr val="242424"/>
                </a:solidFill>
              </a:rPr>
              <a:t>Enter </a:t>
            </a:r>
            <a:r>
              <a:rPr lang="en-CA" b="1" dirty="0">
                <a:solidFill>
                  <a:srgbClr val="242424"/>
                </a:solidFill>
              </a:rPr>
              <a:t>Postal Code</a:t>
            </a:r>
            <a:r>
              <a:rPr lang="en-CA" dirty="0">
                <a:solidFill>
                  <a:srgbClr val="242424"/>
                </a:solidFill>
              </a:rPr>
              <a:t>*.</a:t>
            </a: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457200" indent="-457200">
              <a:buFont typeface="Arial" panose="020B0604020202020204" pitchFamily="34" charset="0"/>
              <a:buChar char="•"/>
            </a:pPr>
            <a:endParaRPr lang="en-CA" sz="2800" dirty="0">
              <a:solidFill>
                <a:srgbClr val="242424"/>
              </a:solidFill>
            </a:endParaRPr>
          </a:p>
          <a:p>
            <a:pPr marL="777240"/>
            <a:endParaRPr lang="en-CA" sz="2800" dirty="0">
              <a:solidFill>
                <a:srgbClr val="242424"/>
              </a:solidFill>
            </a:endParaRPr>
          </a:p>
        </p:txBody>
      </p:sp>
      <p:pic>
        <p:nvPicPr>
          <p:cNvPr id="10" name="Picture 9">
            <a:extLst>
              <a:ext uri="{FF2B5EF4-FFF2-40B4-BE49-F238E27FC236}">
                <a16:creationId xmlns:a16="http://schemas.microsoft.com/office/drawing/2014/main" id="{60334998-5616-35E0-DBAD-804DA8F854DE}"/>
              </a:ext>
              <a:ext uri="{C183D7F6-B498-43B3-948B-1728B52AA6E4}">
                <adec:decorative xmlns:adec="http://schemas.microsoft.com/office/drawing/2017/decorative" val="1"/>
              </a:ext>
            </a:extLst>
          </p:cNvPr>
          <p:cNvPicPr>
            <a:picLocks/>
          </p:cNvPicPr>
          <p:nvPr/>
        </p:nvPicPr>
        <p:blipFill>
          <a:blip r:embed="rId3"/>
          <a:stretch>
            <a:fillRect/>
          </a:stretch>
        </p:blipFill>
        <p:spPr>
          <a:xfrm>
            <a:off x="1752598" y="6869605"/>
            <a:ext cx="8229600" cy="8229600"/>
          </a:xfrm>
          <a:prstGeom prst="rect">
            <a:avLst/>
          </a:prstGeom>
          <a:ln w="12700">
            <a:solidFill>
              <a:schemeClr val="tx1"/>
            </a:solidFill>
          </a:ln>
        </p:spPr>
      </p:pic>
      <p:sp>
        <p:nvSpPr>
          <p:cNvPr id="9" name="Rectangle 8">
            <a:extLst>
              <a:ext uri="{FF2B5EF4-FFF2-40B4-BE49-F238E27FC236}">
                <a16:creationId xmlns:a16="http://schemas.microsoft.com/office/drawing/2014/main" id="{85FD8A97-177D-75F7-AA67-A3BC4244659D}"/>
              </a:ext>
              <a:ext uri="{C183D7F6-B498-43B3-948B-1728B52AA6E4}">
                <adec:decorative xmlns:adec="http://schemas.microsoft.com/office/drawing/2017/decorative" val="1"/>
              </a:ext>
            </a:extLst>
          </p:cNvPr>
          <p:cNvSpPr/>
          <p:nvPr/>
        </p:nvSpPr>
        <p:spPr>
          <a:xfrm>
            <a:off x="4939546" y="8725182"/>
            <a:ext cx="4330727" cy="47796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7802DBC-EFFF-7F95-45DB-0CC073ECFF27}"/>
              </a:ext>
              <a:ext uri="{C183D7F6-B498-43B3-948B-1728B52AA6E4}">
                <adec:decorative xmlns:adec="http://schemas.microsoft.com/office/drawing/2017/decorative" val="1"/>
              </a:ext>
            </a:extLst>
          </p:cNvPr>
          <p:cNvSpPr/>
          <p:nvPr/>
        </p:nvSpPr>
        <p:spPr>
          <a:xfrm>
            <a:off x="4939546" y="9404240"/>
            <a:ext cx="4261604" cy="47147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1388C28-E04C-76C3-DB2C-98226735D803}"/>
              </a:ext>
              <a:ext uri="{C183D7F6-B498-43B3-948B-1728B52AA6E4}">
                <adec:decorative xmlns:adec="http://schemas.microsoft.com/office/drawing/2017/decorative" val="1"/>
              </a:ext>
            </a:extLst>
          </p:cNvPr>
          <p:cNvSpPr/>
          <p:nvPr/>
        </p:nvSpPr>
        <p:spPr>
          <a:xfrm>
            <a:off x="4937521" y="10708659"/>
            <a:ext cx="4269948" cy="47147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FE82F7E-448A-286B-53DA-62AC38980627}"/>
              </a:ext>
              <a:ext uri="{C183D7F6-B498-43B3-948B-1728B52AA6E4}">
                <adec:decorative xmlns:adec="http://schemas.microsoft.com/office/drawing/2017/decorative" val="1"/>
              </a:ext>
            </a:extLst>
          </p:cNvPr>
          <p:cNvSpPr/>
          <p:nvPr/>
        </p:nvSpPr>
        <p:spPr>
          <a:xfrm>
            <a:off x="4935373" y="11991493"/>
            <a:ext cx="2406497" cy="48931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54C1FEF-50DB-901E-5C1F-C43D5E2EAAB6}"/>
              </a:ext>
              <a:ext uri="{C183D7F6-B498-43B3-948B-1728B52AA6E4}">
                <adec:decorative xmlns:adec="http://schemas.microsoft.com/office/drawing/2017/decorative" val="1"/>
              </a:ext>
            </a:extLst>
          </p:cNvPr>
          <p:cNvSpPr/>
          <p:nvPr/>
        </p:nvSpPr>
        <p:spPr>
          <a:xfrm>
            <a:off x="4919957" y="12661697"/>
            <a:ext cx="4300781" cy="47796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D88F4A61-BEBD-EDA8-2977-115823F5686C}"/>
              </a:ext>
              <a:ext uri="{C183D7F6-B498-43B3-948B-1728B52AA6E4}">
                <adec:decorative xmlns:adec="http://schemas.microsoft.com/office/drawing/2017/decorative" val="1"/>
              </a:ext>
            </a:extLst>
          </p:cNvPr>
          <p:cNvSpPr>
            <a:spLocks noChangeAspect="1"/>
          </p:cNvSpPr>
          <p:nvPr/>
        </p:nvSpPr>
        <p:spPr>
          <a:xfrm>
            <a:off x="4364782" y="870404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B26AF125-6CE3-4D9A-7C5D-FABBB9B87135}"/>
              </a:ext>
              <a:ext uri="{C183D7F6-B498-43B3-948B-1728B52AA6E4}">
                <adec:decorative xmlns:adec="http://schemas.microsoft.com/office/drawing/2017/decorative" val="1"/>
              </a:ext>
            </a:extLst>
          </p:cNvPr>
          <p:cNvSpPr>
            <a:spLocks noChangeAspect="1"/>
          </p:cNvSpPr>
          <p:nvPr/>
        </p:nvSpPr>
        <p:spPr>
          <a:xfrm>
            <a:off x="4388882" y="937177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34A43BD0-4DFC-6F1F-0EF5-0B9D03590A1F}"/>
              </a:ext>
              <a:ext uri="{C183D7F6-B498-43B3-948B-1728B52AA6E4}">
                <adec:decorative xmlns:adec="http://schemas.microsoft.com/office/drawing/2017/decorative" val="1"/>
              </a:ext>
            </a:extLst>
          </p:cNvPr>
          <p:cNvSpPr>
            <a:spLocks noChangeAspect="1"/>
          </p:cNvSpPr>
          <p:nvPr/>
        </p:nvSpPr>
        <p:spPr>
          <a:xfrm>
            <a:off x="4364781" y="1067390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BF101F24-0EA2-5AAD-05BD-A0B8844055E4}"/>
              </a:ext>
              <a:ext uri="{C183D7F6-B498-43B3-948B-1728B52AA6E4}">
                <adec:decorative xmlns:adec="http://schemas.microsoft.com/office/drawing/2017/decorative" val="1"/>
              </a:ext>
            </a:extLst>
          </p:cNvPr>
          <p:cNvSpPr>
            <a:spLocks noChangeAspect="1"/>
          </p:cNvSpPr>
          <p:nvPr/>
        </p:nvSpPr>
        <p:spPr>
          <a:xfrm>
            <a:off x="4371318" y="1130833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CD636F8C-405E-B078-7931-655D2D0DED39}"/>
              </a:ext>
              <a:ext uri="{C183D7F6-B498-43B3-948B-1728B52AA6E4}">
                <adec:decorative xmlns:adec="http://schemas.microsoft.com/office/drawing/2017/decorative" val="1"/>
              </a:ext>
            </a:extLst>
          </p:cNvPr>
          <p:cNvSpPr>
            <a:spLocks noChangeAspect="1"/>
          </p:cNvSpPr>
          <p:nvPr/>
        </p:nvSpPr>
        <p:spPr>
          <a:xfrm>
            <a:off x="4364780" y="1196463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22C8753F-632A-7608-1FD4-D1B4846F2C11}"/>
              </a:ext>
              <a:ext uri="{C183D7F6-B498-43B3-948B-1728B52AA6E4}">
                <adec:decorative xmlns:adec="http://schemas.microsoft.com/office/drawing/2017/decorative" val="1"/>
              </a:ext>
            </a:extLst>
          </p:cNvPr>
          <p:cNvSpPr/>
          <p:nvPr/>
        </p:nvSpPr>
        <p:spPr>
          <a:xfrm>
            <a:off x="4919958" y="10053767"/>
            <a:ext cx="4300780" cy="47147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BBC6CDA-9C4E-1F48-F975-C68D08E997D9}"/>
              </a:ext>
              <a:ext uri="{C183D7F6-B498-43B3-948B-1728B52AA6E4}">
                <adec:decorative xmlns:adec="http://schemas.microsoft.com/office/drawing/2017/decorative" val="1"/>
              </a:ext>
            </a:extLst>
          </p:cNvPr>
          <p:cNvSpPr/>
          <p:nvPr/>
        </p:nvSpPr>
        <p:spPr>
          <a:xfrm>
            <a:off x="4935373" y="11363373"/>
            <a:ext cx="4269949" cy="47147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DFF9F7EA-48B0-831D-AD51-4238A1E250CE}"/>
              </a:ext>
              <a:ext uri="{C183D7F6-B498-43B3-948B-1728B52AA6E4}">
                <adec:decorative xmlns:adec="http://schemas.microsoft.com/office/drawing/2017/decorative" val="1"/>
              </a:ext>
            </a:extLst>
          </p:cNvPr>
          <p:cNvSpPr>
            <a:spLocks noChangeAspect="1"/>
          </p:cNvSpPr>
          <p:nvPr/>
        </p:nvSpPr>
        <p:spPr>
          <a:xfrm>
            <a:off x="4371318" y="1261177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02097EE-DB1E-D67B-BC7C-BFC1D285C2C5}"/>
              </a:ext>
              <a:ext uri="{C183D7F6-B498-43B3-948B-1728B52AA6E4}">
                <adec:decorative xmlns:adec="http://schemas.microsoft.com/office/drawing/2017/decorative" val="1"/>
              </a:ext>
            </a:extLst>
          </p:cNvPr>
          <p:cNvSpPr txBox="1"/>
          <p:nvPr/>
        </p:nvSpPr>
        <p:spPr>
          <a:xfrm>
            <a:off x="4390907" y="8815733"/>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101</a:t>
            </a:r>
            <a:endParaRPr lang="en-CA" sz="14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3C9B48A-80B3-1E6B-3B09-19EE403EA6CC}"/>
              </a:ext>
              <a:ext uri="{C183D7F6-B498-43B3-948B-1728B52AA6E4}">
                <adec:decorative xmlns:adec="http://schemas.microsoft.com/office/drawing/2017/decorative" val="1"/>
              </a:ext>
            </a:extLst>
          </p:cNvPr>
          <p:cNvSpPr txBox="1"/>
          <p:nvPr/>
        </p:nvSpPr>
        <p:spPr>
          <a:xfrm>
            <a:off x="4415007" y="9487580"/>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102</a:t>
            </a:r>
            <a:endParaRPr lang="en-CA" sz="1400"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B9BF2C5-DC7C-D454-D1F5-BBDF8A868E47}"/>
              </a:ext>
              <a:ext uri="{C183D7F6-B498-43B3-948B-1728B52AA6E4}">
                <adec:decorative xmlns:adec="http://schemas.microsoft.com/office/drawing/2017/decorative" val="1"/>
              </a:ext>
            </a:extLst>
          </p:cNvPr>
          <p:cNvSpPr txBox="1"/>
          <p:nvPr/>
        </p:nvSpPr>
        <p:spPr>
          <a:xfrm>
            <a:off x="4390906" y="10783265"/>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103</a:t>
            </a:r>
            <a:endParaRPr lang="en-CA" sz="14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1370991-F60A-6F39-409C-743AC27A8E26}"/>
              </a:ext>
              <a:ext uri="{C183D7F6-B498-43B3-948B-1728B52AA6E4}">
                <adec:decorative xmlns:adec="http://schemas.microsoft.com/office/drawing/2017/decorative" val="1"/>
              </a:ext>
            </a:extLst>
          </p:cNvPr>
          <p:cNvSpPr txBox="1"/>
          <p:nvPr/>
        </p:nvSpPr>
        <p:spPr>
          <a:xfrm>
            <a:off x="4399230" y="11426658"/>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104</a:t>
            </a:r>
            <a:endParaRPr lang="en-CA" sz="1400" dirty="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5F55E03-A763-0A08-B326-22207D51A9A2}"/>
              </a:ext>
              <a:ext uri="{C183D7F6-B498-43B3-948B-1728B52AA6E4}">
                <adec:decorative xmlns:adec="http://schemas.microsoft.com/office/drawing/2017/decorative" val="1"/>
              </a:ext>
            </a:extLst>
          </p:cNvPr>
          <p:cNvSpPr txBox="1"/>
          <p:nvPr/>
        </p:nvSpPr>
        <p:spPr>
          <a:xfrm>
            <a:off x="4390905" y="12069272"/>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105</a:t>
            </a:r>
            <a:endParaRPr lang="en-CA" sz="1400" dirty="0">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D319D32-28F8-0C1B-442F-74341930680B}"/>
              </a:ext>
              <a:ext uri="{C183D7F6-B498-43B3-948B-1728B52AA6E4}">
                <adec:decorative xmlns:adec="http://schemas.microsoft.com/office/drawing/2017/decorative" val="1"/>
              </a:ext>
            </a:extLst>
          </p:cNvPr>
          <p:cNvSpPr txBox="1"/>
          <p:nvPr/>
        </p:nvSpPr>
        <p:spPr>
          <a:xfrm>
            <a:off x="4397443" y="12719430"/>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106</a:t>
            </a:r>
            <a:endParaRPr lang="en-CA" sz="1400" dirty="0">
              <a:solidFill>
                <a:schemeClr val="bg1"/>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5DFD3E04-EBF7-F79A-FC61-28C451C382CC}"/>
              </a:ext>
              <a:ext uri="{C183D7F6-B498-43B3-948B-1728B52AA6E4}">
                <adec:decorative xmlns:adec="http://schemas.microsoft.com/office/drawing/2017/decorative" val="1"/>
              </a:ext>
            </a:extLst>
          </p:cNvPr>
          <p:cNvSpPr>
            <a:spLocks noChangeAspect="1"/>
          </p:cNvSpPr>
          <p:nvPr/>
        </p:nvSpPr>
        <p:spPr>
          <a:xfrm>
            <a:off x="4371318" y="1003706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144495D-0DF1-273A-6F97-1E90553EBC16}"/>
              </a:ext>
              <a:ext uri="{C183D7F6-B498-43B3-948B-1728B52AA6E4}">
                <adec:decorative xmlns:adec="http://schemas.microsoft.com/office/drawing/2017/decorative" val="1"/>
              </a:ext>
            </a:extLst>
          </p:cNvPr>
          <p:cNvSpPr txBox="1"/>
          <p:nvPr/>
        </p:nvSpPr>
        <p:spPr>
          <a:xfrm>
            <a:off x="4397443" y="10152877"/>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103</a:t>
            </a:r>
            <a:endParaRPr lang="en-CA" sz="1400" dirty="0">
              <a:solidFill>
                <a:schemeClr val="bg1"/>
              </a:solidFill>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D47C36B9-D5EE-2553-0943-92ED584ED2EF}"/>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B602BEE0-EDDF-1BE0-3CAF-9998DB3A3E8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C93A733E-1E01-3703-E8FF-FC41A77D999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39</a:t>
            </a:fld>
            <a:endParaRPr lang="en-US"/>
          </a:p>
        </p:txBody>
      </p:sp>
    </p:spTree>
    <p:extLst>
      <p:ext uri="{BB962C8B-B14F-4D97-AF65-F5344CB8AC3E}">
        <p14:creationId xmlns:p14="http://schemas.microsoft.com/office/powerpoint/2010/main" val="737700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C781D-79AC-3FED-C7C8-653BD58D9F1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D2F8B36-F4FA-EA25-5C8B-AF554A080830}"/>
              </a:ext>
            </a:extLst>
          </p:cNvPr>
          <p:cNvSpPr>
            <a:spLocks noGrp="1"/>
          </p:cNvSpPr>
          <p:nvPr>
            <p:ph type="title"/>
          </p:nvPr>
        </p:nvSpPr>
        <p:spPr/>
        <p:txBody>
          <a:bodyPr>
            <a:noAutofit/>
          </a:bodyPr>
          <a:lstStyle/>
          <a:p>
            <a:r>
              <a:rPr lang="en-US"/>
              <a:t>Register as a Prospective Supplier </a:t>
            </a:r>
            <a:br>
              <a:rPr lang="en-US"/>
            </a:br>
            <a:r>
              <a:rPr lang="en-US"/>
              <a:t>(Part 3 of </a:t>
            </a:r>
            <a:r>
              <a:rPr lang="en-US" dirty="0"/>
              <a:t>49</a:t>
            </a:r>
            <a:r>
              <a:rPr lang="en-US"/>
              <a:t>)</a:t>
            </a:r>
          </a:p>
        </p:txBody>
      </p:sp>
      <p:sp>
        <p:nvSpPr>
          <p:cNvPr id="15" name="TextBox 14">
            <a:extLst>
              <a:ext uri="{FF2B5EF4-FFF2-40B4-BE49-F238E27FC236}">
                <a16:creationId xmlns:a16="http://schemas.microsoft.com/office/drawing/2014/main" id="{99BCE9DF-CD12-04EE-2946-9A0911DBF2C3}"/>
              </a:ext>
              <a:ext uri="{C183D7F6-B498-43B3-948B-1728B52AA6E4}">
                <adec:decorative xmlns:adec="http://schemas.microsoft.com/office/drawing/2017/decorative" val="0"/>
              </a:ext>
            </a:extLst>
          </p:cNvPr>
          <p:cNvSpPr txBox="1"/>
          <p:nvPr/>
        </p:nvSpPr>
        <p:spPr>
          <a:xfrm>
            <a:off x="4667693"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1662FD15-8C9A-8FB6-BA3E-144E32A7D353}"/>
              </a:ext>
            </a:extLst>
          </p:cNvPr>
          <p:cNvSpPr>
            <a:spLocks noGrp="1"/>
          </p:cNvSpPr>
          <p:nvPr>
            <p:ph type="body" sz="quarter" idx="13"/>
          </p:nvPr>
        </p:nvSpPr>
        <p:spPr/>
        <p:txBody>
          <a:bodyPr>
            <a:normAutofit/>
          </a:bodyPr>
          <a:lstStyle/>
          <a:p>
            <a:pPr marL="742950" indent="-742950">
              <a:buFont typeface="+mj-lt"/>
              <a:buAutoNum type="arabicPeriod" startAt="5"/>
            </a:pPr>
            <a:r>
              <a:rPr lang="en-US" dirty="0"/>
              <a:t>Enter the </a:t>
            </a:r>
            <a:r>
              <a:rPr lang="en-US" b="1" dirty="0"/>
              <a:t>Legal Company Name</a:t>
            </a:r>
            <a:r>
              <a:rPr lang="en-US" dirty="0"/>
              <a:t>*.</a:t>
            </a:r>
          </a:p>
          <a:p>
            <a:pPr marL="746125" marR="0" lvl="0" algn="l" defTabSz="1219170" rtl="0" eaLnBrk="1" fontAlgn="auto" latinLnBrk="0" hangingPunct="1">
              <a:lnSpc>
                <a:spcPct val="90000"/>
              </a:lnSpc>
              <a:spcBef>
                <a:spcPts val="1333"/>
              </a:spcBef>
              <a:spcAft>
                <a:spcPts val="0"/>
              </a:spcAft>
              <a:buClrTx/>
              <a:buSzTx/>
              <a:buFont typeface="+mj-lt"/>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Complete all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Required*</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fields</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p>
          <a:p>
            <a:pPr marL="742950" indent="-742950">
              <a:buFont typeface="+mj-lt"/>
              <a:buAutoNum type="arabicPeriod" startAt="6"/>
            </a:pPr>
            <a:r>
              <a:rPr lang="en-US" dirty="0"/>
              <a:t>Select </a:t>
            </a:r>
            <a:r>
              <a:rPr lang="en-US" b="1" dirty="0"/>
              <a:t>Employer Identification Number</a:t>
            </a:r>
            <a:r>
              <a:rPr lang="en-US" dirty="0"/>
              <a:t> as </a:t>
            </a:r>
            <a:r>
              <a:rPr lang="en-US" b="1" dirty="0"/>
              <a:t>Tax ID Number Type (US Only)</a:t>
            </a:r>
            <a:r>
              <a:rPr lang="en-US" dirty="0"/>
              <a:t>. </a:t>
            </a:r>
          </a:p>
          <a:p>
            <a:pPr marL="742950" indent="-742950">
              <a:buFont typeface="+mj-lt"/>
              <a:buAutoNum type="arabicPeriod" startAt="6"/>
            </a:pPr>
            <a:r>
              <a:rPr lang="en-US" dirty="0"/>
              <a:t>Enter a </a:t>
            </a:r>
            <a:r>
              <a:rPr lang="en-US" b="1" dirty="0"/>
              <a:t>Tax Id</a:t>
            </a:r>
            <a:r>
              <a:rPr lang="en-US" dirty="0"/>
              <a:t>*. </a:t>
            </a:r>
          </a:p>
          <a:p>
            <a:pPr marL="742950" indent="-742950">
              <a:buFont typeface="+mj-lt"/>
              <a:buAutoNum type="arabicPeriod" startAt="6"/>
            </a:pPr>
            <a:r>
              <a:rPr lang="en-US" dirty="0"/>
              <a:t>Enter a </a:t>
            </a:r>
            <a:r>
              <a:rPr lang="en-US" b="1" dirty="0"/>
              <a:t>DUNS Number </a:t>
            </a:r>
            <a:r>
              <a:rPr lang="en-US" dirty="0"/>
              <a:t>(optional).</a:t>
            </a:r>
          </a:p>
          <a:p>
            <a:pPr marL="571500" indent="-57150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212252BD-CB04-1FC0-8767-1D101D69B70B}"/>
              </a:ext>
              <a:ext uri="{C183D7F6-B498-43B3-948B-1728B52AA6E4}">
                <adec:decorative xmlns:adec="http://schemas.microsoft.com/office/drawing/2017/decorative" val="1"/>
              </a:ext>
            </a:extLst>
          </p:cNvPr>
          <p:cNvPicPr>
            <a:picLocks/>
          </p:cNvPicPr>
          <p:nvPr/>
        </p:nvPicPr>
        <p:blipFill>
          <a:blip r:embed="rId2"/>
          <a:stretch>
            <a:fillRect/>
          </a:stretch>
        </p:blipFill>
        <p:spPr>
          <a:xfrm>
            <a:off x="1550809" y="6061582"/>
            <a:ext cx="9144000" cy="9144000"/>
          </a:xfrm>
          <a:prstGeom prst="rect">
            <a:avLst/>
          </a:prstGeom>
          <a:ln w="12700">
            <a:solidFill>
              <a:schemeClr val="tx1"/>
            </a:solidFill>
          </a:ln>
        </p:spPr>
      </p:pic>
      <p:sp>
        <p:nvSpPr>
          <p:cNvPr id="18" name="Rectangle 17">
            <a:extLst>
              <a:ext uri="{FF2B5EF4-FFF2-40B4-BE49-F238E27FC236}">
                <a16:creationId xmlns:a16="http://schemas.microsoft.com/office/drawing/2014/main" id="{93670875-1D8B-670D-760B-7E4E1EF85865}"/>
              </a:ext>
              <a:ext uri="{C183D7F6-B498-43B3-948B-1728B52AA6E4}">
                <adec:decorative xmlns:adec="http://schemas.microsoft.com/office/drawing/2017/decorative" val="1"/>
              </a:ext>
            </a:extLst>
          </p:cNvPr>
          <p:cNvSpPr/>
          <p:nvPr/>
        </p:nvSpPr>
        <p:spPr>
          <a:xfrm flipH="1">
            <a:off x="1873884" y="10943576"/>
            <a:ext cx="4222115" cy="53494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A288FDC-0260-F291-52FF-967952F9B839}"/>
              </a:ext>
              <a:ext uri="{C183D7F6-B498-43B3-948B-1728B52AA6E4}">
                <adec:decorative xmlns:adec="http://schemas.microsoft.com/office/drawing/2017/decorative" val="1"/>
              </a:ext>
            </a:extLst>
          </p:cNvPr>
          <p:cNvSpPr/>
          <p:nvPr/>
        </p:nvSpPr>
        <p:spPr>
          <a:xfrm flipH="1">
            <a:off x="1911622" y="12406053"/>
            <a:ext cx="7109005" cy="53494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BA6809A-2EBF-A71A-451C-89EC60269354}"/>
              </a:ext>
              <a:ext uri="{C183D7F6-B498-43B3-948B-1728B52AA6E4}">
                <adec:decorative xmlns:adec="http://schemas.microsoft.com/office/drawing/2017/decorative" val="1"/>
              </a:ext>
            </a:extLst>
          </p:cNvPr>
          <p:cNvSpPr/>
          <p:nvPr/>
        </p:nvSpPr>
        <p:spPr>
          <a:xfrm flipH="1">
            <a:off x="1911622" y="13868530"/>
            <a:ext cx="7146745" cy="54864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583DF4D6-A708-DB5A-C669-91F89241AB29}"/>
              </a:ext>
              <a:ext uri="{C183D7F6-B498-43B3-948B-1728B52AA6E4}">
                <adec:decorative xmlns:adec="http://schemas.microsoft.com/office/drawing/2017/decorative" val="1"/>
              </a:ext>
            </a:extLst>
          </p:cNvPr>
          <p:cNvSpPr>
            <a:spLocks noChangeAspect="1"/>
          </p:cNvSpPr>
          <p:nvPr/>
        </p:nvSpPr>
        <p:spPr>
          <a:xfrm>
            <a:off x="6095999" y="1092988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6</a:t>
            </a:r>
          </a:p>
        </p:txBody>
      </p:sp>
      <p:sp>
        <p:nvSpPr>
          <p:cNvPr id="27" name="Oval 26">
            <a:extLst>
              <a:ext uri="{FF2B5EF4-FFF2-40B4-BE49-F238E27FC236}">
                <a16:creationId xmlns:a16="http://schemas.microsoft.com/office/drawing/2014/main" id="{1A30338B-8F48-F37B-821A-0EC5CF1FB8F4}"/>
              </a:ext>
              <a:ext uri="{C183D7F6-B498-43B3-948B-1728B52AA6E4}">
                <adec:decorative xmlns:adec="http://schemas.microsoft.com/office/drawing/2017/decorative" val="1"/>
              </a:ext>
            </a:extLst>
          </p:cNvPr>
          <p:cNvSpPr>
            <a:spLocks noChangeAspect="1"/>
          </p:cNvSpPr>
          <p:nvPr/>
        </p:nvSpPr>
        <p:spPr>
          <a:xfrm>
            <a:off x="9038274" y="943709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5</a:t>
            </a:r>
          </a:p>
        </p:txBody>
      </p:sp>
      <p:sp>
        <p:nvSpPr>
          <p:cNvPr id="30" name="Oval 29">
            <a:extLst>
              <a:ext uri="{FF2B5EF4-FFF2-40B4-BE49-F238E27FC236}">
                <a16:creationId xmlns:a16="http://schemas.microsoft.com/office/drawing/2014/main" id="{D2911BAB-5CFD-84BF-7085-8ECA6682E3A2}"/>
              </a:ext>
              <a:ext uri="{C183D7F6-B498-43B3-948B-1728B52AA6E4}">
                <adec:decorative xmlns:adec="http://schemas.microsoft.com/office/drawing/2017/decorative" val="1"/>
              </a:ext>
            </a:extLst>
          </p:cNvPr>
          <p:cNvSpPr>
            <a:spLocks noChangeAspect="1"/>
          </p:cNvSpPr>
          <p:nvPr/>
        </p:nvSpPr>
        <p:spPr>
          <a:xfrm>
            <a:off x="9034758" y="1242199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7</a:t>
            </a:r>
          </a:p>
        </p:txBody>
      </p:sp>
      <p:sp>
        <p:nvSpPr>
          <p:cNvPr id="32" name="Oval 31">
            <a:extLst>
              <a:ext uri="{FF2B5EF4-FFF2-40B4-BE49-F238E27FC236}">
                <a16:creationId xmlns:a16="http://schemas.microsoft.com/office/drawing/2014/main" id="{A1EC3D00-A5B3-B611-5937-E25741D40318}"/>
              </a:ext>
              <a:ext uri="{C183D7F6-B498-43B3-948B-1728B52AA6E4}">
                <adec:decorative xmlns:adec="http://schemas.microsoft.com/office/drawing/2017/decorative" val="1"/>
              </a:ext>
            </a:extLst>
          </p:cNvPr>
          <p:cNvSpPr>
            <a:spLocks noChangeAspect="1"/>
          </p:cNvSpPr>
          <p:nvPr/>
        </p:nvSpPr>
        <p:spPr>
          <a:xfrm>
            <a:off x="9058367" y="1386853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8</a:t>
            </a:r>
          </a:p>
        </p:txBody>
      </p:sp>
      <p:sp>
        <p:nvSpPr>
          <p:cNvPr id="8" name="Rectangle 7">
            <a:extLst>
              <a:ext uri="{FF2B5EF4-FFF2-40B4-BE49-F238E27FC236}">
                <a16:creationId xmlns:a16="http://schemas.microsoft.com/office/drawing/2014/main" id="{E342CE49-3F70-9194-CF5A-91EC10416C93}"/>
              </a:ext>
              <a:ext uri="{C183D7F6-B498-43B3-948B-1728B52AA6E4}">
                <adec:decorative xmlns:adec="http://schemas.microsoft.com/office/drawing/2017/decorative" val="1"/>
              </a:ext>
            </a:extLst>
          </p:cNvPr>
          <p:cNvSpPr/>
          <p:nvPr/>
        </p:nvSpPr>
        <p:spPr>
          <a:xfrm flipH="1">
            <a:off x="1911623" y="9450784"/>
            <a:ext cx="7146744" cy="53494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2181E422-4C16-3C04-7FAA-6D21D1AED63D}"/>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BB9D9FBD-26DC-66CB-CCAC-E59D9B10468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78C4D01A-D137-8606-14B6-58461388BD65}"/>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a:t>
            </a:fld>
            <a:endParaRPr lang="en-US"/>
          </a:p>
        </p:txBody>
      </p:sp>
    </p:spTree>
    <p:extLst>
      <p:ext uri="{BB962C8B-B14F-4D97-AF65-F5344CB8AC3E}">
        <p14:creationId xmlns:p14="http://schemas.microsoft.com/office/powerpoint/2010/main" val="3239198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1EDAE-ECAB-4350-4816-D14BB5EF8FB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628DEE8-A469-4FE5-2826-93CEE6C85216}"/>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39 </a:t>
            </a:r>
            <a:r>
              <a:rPr lang="en-US"/>
              <a:t>of </a:t>
            </a:r>
            <a:r>
              <a:rPr lang="en-US" dirty="0"/>
              <a:t>49</a:t>
            </a:r>
            <a:r>
              <a:rPr lang="en-US"/>
              <a:t>)</a:t>
            </a:r>
          </a:p>
        </p:txBody>
      </p:sp>
      <p:sp>
        <p:nvSpPr>
          <p:cNvPr id="7" name="TextBox 6">
            <a:extLst>
              <a:ext uri="{FF2B5EF4-FFF2-40B4-BE49-F238E27FC236}">
                <a16:creationId xmlns:a16="http://schemas.microsoft.com/office/drawing/2014/main" id="{72D3596B-C53F-BEF5-FC05-B9322500E633}"/>
              </a:ext>
              <a:ext uri="{C183D7F6-B498-43B3-948B-1728B52AA6E4}">
                <adec:decorative xmlns:adec="http://schemas.microsoft.com/office/drawing/2017/decorative" val="0"/>
              </a:ext>
            </a:extLst>
          </p:cNvPr>
          <p:cNvSpPr txBox="1"/>
          <p:nvPr/>
        </p:nvSpPr>
        <p:spPr>
          <a:xfrm>
            <a:off x="4544956" y="1717828"/>
            <a:ext cx="2979351"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A94DEDA3-65F1-3E0A-780B-5E20A8BD972D}"/>
              </a:ext>
            </a:extLst>
          </p:cNvPr>
          <p:cNvSpPr>
            <a:spLocks noGrp="1"/>
          </p:cNvSpPr>
          <p:nvPr>
            <p:ph type="body" sz="quarter" idx="13"/>
          </p:nvPr>
        </p:nvSpPr>
        <p:spPr>
          <a:xfrm>
            <a:off x="838199" y="2358030"/>
            <a:ext cx="10569221" cy="8025948"/>
          </a:xfrm>
        </p:spPr>
        <p:txBody>
          <a:bodyPr>
            <a:normAutofit/>
          </a:bodyPr>
          <a:lstStyle/>
          <a:p>
            <a:pPr marL="1028700" indent="-1028700">
              <a:buFont typeface="+mj-lt"/>
              <a:buAutoNum type="arabicPeriod" startAt="107"/>
            </a:pPr>
            <a:r>
              <a:rPr lang="en-CA" dirty="0">
                <a:solidFill>
                  <a:srgbClr val="242424"/>
                </a:solidFill>
              </a:rPr>
              <a:t>Enter </a:t>
            </a:r>
            <a:r>
              <a:rPr lang="en-CA" b="1" dirty="0">
                <a:solidFill>
                  <a:srgbClr val="242424"/>
                </a:solidFill>
              </a:rPr>
              <a:t>Phone</a:t>
            </a:r>
            <a:r>
              <a:rPr lang="en-CA" dirty="0">
                <a:solidFill>
                  <a:srgbClr val="242424"/>
                </a:solidFill>
              </a:rPr>
              <a:t>*.</a:t>
            </a:r>
          </a:p>
          <a:p>
            <a:pPr marL="1028700" indent="-1028700">
              <a:buFont typeface="+mj-lt"/>
              <a:buAutoNum type="arabicPeriod" startAt="107"/>
            </a:pPr>
            <a:r>
              <a:rPr lang="en-CA" dirty="0">
                <a:solidFill>
                  <a:srgbClr val="242424"/>
                </a:solidFill>
              </a:rPr>
              <a:t>Enter </a:t>
            </a:r>
            <a:r>
              <a:rPr lang="en-CA" b="1" dirty="0">
                <a:solidFill>
                  <a:srgbClr val="242424"/>
                </a:solidFill>
              </a:rPr>
              <a:t>Toll Free Phone </a:t>
            </a:r>
            <a:r>
              <a:rPr lang="en-CA" dirty="0">
                <a:solidFill>
                  <a:srgbClr val="242424"/>
                </a:solidFill>
              </a:rPr>
              <a:t>(optional). </a:t>
            </a:r>
          </a:p>
          <a:p>
            <a:pPr marL="1028700" indent="-1028700">
              <a:buFont typeface="+mj-lt"/>
              <a:buAutoNum type="arabicPeriod" startAt="107"/>
            </a:pPr>
            <a:r>
              <a:rPr lang="en-CA" dirty="0">
                <a:solidFill>
                  <a:srgbClr val="242424"/>
                </a:solidFill>
              </a:rPr>
              <a:t>Enter </a:t>
            </a:r>
            <a:r>
              <a:rPr lang="en-CA" b="1" dirty="0">
                <a:solidFill>
                  <a:srgbClr val="242424"/>
                </a:solidFill>
              </a:rPr>
              <a:t>Fax </a:t>
            </a:r>
            <a:r>
              <a:rPr lang="en-CA" dirty="0">
                <a:solidFill>
                  <a:srgbClr val="242424"/>
                </a:solidFill>
              </a:rPr>
              <a:t>(optional). </a:t>
            </a:r>
          </a:p>
          <a:p>
            <a:pPr marL="1028700" indent="-1028700">
              <a:buFont typeface="+mj-lt"/>
              <a:buAutoNum type="arabicPeriod" startAt="107"/>
            </a:pPr>
            <a:r>
              <a:rPr lang="en-CA" dirty="0">
                <a:solidFill>
                  <a:srgbClr val="242424"/>
                </a:solidFill>
              </a:rPr>
              <a:t>Click </a:t>
            </a:r>
            <a:r>
              <a:rPr lang="en-CA" b="1" dirty="0">
                <a:solidFill>
                  <a:srgbClr val="242424"/>
                </a:solidFill>
              </a:rPr>
              <a:t>Next</a:t>
            </a:r>
            <a:r>
              <a:rPr lang="en-CA" dirty="0">
                <a:solidFill>
                  <a:srgbClr val="242424"/>
                </a:solidFill>
              </a:rPr>
              <a:t>. </a:t>
            </a: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457200" indent="-457200">
              <a:buFont typeface="Arial" panose="020B0604020202020204" pitchFamily="34" charset="0"/>
              <a:buChar char="•"/>
            </a:pPr>
            <a:endParaRPr lang="en-CA" sz="2800" dirty="0">
              <a:solidFill>
                <a:srgbClr val="242424"/>
              </a:solidFill>
            </a:endParaRPr>
          </a:p>
          <a:p>
            <a:pPr marL="777240"/>
            <a:endParaRPr lang="en-CA" sz="2800" dirty="0">
              <a:solidFill>
                <a:srgbClr val="242424"/>
              </a:solidFill>
            </a:endParaRPr>
          </a:p>
        </p:txBody>
      </p:sp>
      <p:pic>
        <p:nvPicPr>
          <p:cNvPr id="8" name="Picture 7">
            <a:extLst>
              <a:ext uri="{FF2B5EF4-FFF2-40B4-BE49-F238E27FC236}">
                <a16:creationId xmlns:a16="http://schemas.microsoft.com/office/drawing/2014/main" id="{2C716BCB-99DA-4123-D9E0-0313E7B2C350}"/>
              </a:ext>
              <a:ext uri="{C183D7F6-B498-43B3-948B-1728B52AA6E4}">
                <adec:decorative xmlns:adec="http://schemas.microsoft.com/office/drawing/2017/decorative" val="1"/>
              </a:ext>
            </a:extLst>
          </p:cNvPr>
          <p:cNvPicPr>
            <a:picLocks/>
          </p:cNvPicPr>
          <p:nvPr/>
        </p:nvPicPr>
        <p:blipFill>
          <a:blip r:embed="rId3"/>
          <a:stretch>
            <a:fillRect/>
          </a:stretch>
        </p:blipFill>
        <p:spPr>
          <a:xfrm>
            <a:off x="1093609" y="5317954"/>
            <a:ext cx="10058400" cy="7315200"/>
          </a:xfrm>
          <a:prstGeom prst="rect">
            <a:avLst/>
          </a:prstGeom>
          <a:ln w="12700">
            <a:solidFill>
              <a:schemeClr val="tx1"/>
            </a:solidFill>
          </a:ln>
        </p:spPr>
      </p:pic>
      <p:sp>
        <p:nvSpPr>
          <p:cNvPr id="9" name="Rectangle 8">
            <a:extLst>
              <a:ext uri="{FF2B5EF4-FFF2-40B4-BE49-F238E27FC236}">
                <a16:creationId xmlns:a16="http://schemas.microsoft.com/office/drawing/2014/main" id="{93904BBA-EADB-3C91-42B1-FA90C1CCE09B}"/>
              </a:ext>
              <a:ext uri="{C183D7F6-B498-43B3-948B-1728B52AA6E4}">
                <adec:decorative xmlns:adec="http://schemas.microsoft.com/office/drawing/2017/decorative" val="1"/>
              </a:ext>
            </a:extLst>
          </p:cNvPr>
          <p:cNvSpPr/>
          <p:nvPr/>
        </p:nvSpPr>
        <p:spPr>
          <a:xfrm>
            <a:off x="4818128" y="7974307"/>
            <a:ext cx="5797485" cy="58410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B587DB8-3C98-CCAA-24D2-0DF98934CAE7}"/>
              </a:ext>
              <a:ext uri="{C183D7F6-B498-43B3-948B-1728B52AA6E4}">
                <adec:decorative xmlns:adec="http://schemas.microsoft.com/office/drawing/2017/decorative" val="1"/>
              </a:ext>
            </a:extLst>
          </p:cNvPr>
          <p:cNvSpPr/>
          <p:nvPr/>
        </p:nvSpPr>
        <p:spPr>
          <a:xfrm>
            <a:off x="4818127" y="9062112"/>
            <a:ext cx="5797485" cy="58410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4462F88-1A22-228B-816D-720A283B9B6F}"/>
              </a:ext>
              <a:ext uri="{C183D7F6-B498-43B3-948B-1728B52AA6E4}">
                <adec:decorative xmlns:adec="http://schemas.microsoft.com/office/drawing/2017/decorative" val="1"/>
              </a:ext>
            </a:extLst>
          </p:cNvPr>
          <p:cNvSpPr/>
          <p:nvPr/>
        </p:nvSpPr>
        <p:spPr>
          <a:xfrm>
            <a:off x="4818127" y="10175083"/>
            <a:ext cx="3136683" cy="5955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27BAC19-F105-521B-DAD2-E559284FA016}"/>
              </a:ext>
              <a:ext uri="{C183D7F6-B498-43B3-948B-1728B52AA6E4}">
                <adec:decorative xmlns:adec="http://schemas.microsoft.com/office/drawing/2017/decorative" val="1"/>
              </a:ext>
            </a:extLst>
          </p:cNvPr>
          <p:cNvSpPr/>
          <p:nvPr/>
        </p:nvSpPr>
        <p:spPr>
          <a:xfrm>
            <a:off x="9621510" y="11758012"/>
            <a:ext cx="1219967" cy="59550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10010629-CCE4-6512-73D0-0AFB3C446FF3}"/>
              </a:ext>
              <a:ext uri="{C183D7F6-B498-43B3-948B-1728B52AA6E4}">
                <adec:decorative xmlns:adec="http://schemas.microsoft.com/office/drawing/2017/decorative" val="1"/>
              </a:ext>
            </a:extLst>
          </p:cNvPr>
          <p:cNvSpPr>
            <a:spLocks noChangeAspect="1"/>
          </p:cNvSpPr>
          <p:nvPr/>
        </p:nvSpPr>
        <p:spPr>
          <a:xfrm>
            <a:off x="4269488" y="797545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2952B4F0-B927-8CF7-921A-E989203C569A}"/>
              </a:ext>
              <a:ext uri="{C183D7F6-B498-43B3-948B-1728B52AA6E4}">
                <adec:decorative xmlns:adec="http://schemas.microsoft.com/office/drawing/2017/decorative" val="1"/>
              </a:ext>
            </a:extLst>
          </p:cNvPr>
          <p:cNvSpPr>
            <a:spLocks noChangeAspect="1"/>
          </p:cNvSpPr>
          <p:nvPr/>
        </p:nvSpPr>
        <p:spPr>
          <a:xfrm>
            <a:off x="4269487" y="906211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3B638217-65F8-5FA5-0C64-4727D7C2B198}"/>
              </a:ext>
              <a:ext uri="{C183D7F6-B498-43B3-948B-1728B52AA6E4}">
                <adec:decorative xmlns:adec="http://schemas.microsoft.com/office/drawing/2017/decorative" val="1"/>
              </a:ext>
            </a:extLst>
          </p:cNvPr>
          <p:cNvSpPr>
            <a:spLocks noChangeAspect="1"/>
          </p:cNvSpPr>
          <p:nvPr/>
        </p:nvSpPr>
        <p:spPr>
          <a:xfrm>
            <a:off x="4288397" y="1019151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6A18F4A3-EB64-E6FF-81BC-945624FF1684}"/>
              </a:ext>
              <a:ext uri="{C183D7F6-B498-43B3-948B-1728B52AA6E4}">
                <adec:decorative xmlns:adec="http://schemas.microsoft.com/office/drawing/2017/decorative" val="1"/>
              </a:ext>
            </a:extLst>
          </p:cNvPr>
          <p:cNvSpPr>
            <a:spLocks noChangeAspect="1"/>
          </p:cNvSpPr>
          <p:nvPr/>
        </p:nvSpPr>
        <p:spPr>
          <a:xfrm>
            <a:off x="9957879" y="1120405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578DF91-3501-2863-2CE8-41A567C26D5E}"/>
              </a:ext>
              <a:ext uri="{C183D7F6-B498-43B3-948B-1728B52AA6E4}">
                <adec:decorative xmlns:adec="http://schemas.microsoft.com/office/drawing/2017/decorative" val="1"/>
              </a:ext>
            </a:extLst>
          </p:cNvPr>
          <p:cNvSpPr txBox="1"/>
          <p:nvPr/>
        </p:nvSpPr>
        <p:spPr>
          <a:xfrm>
            <a:off x="4314523" y="8089022"/>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107</a:t>
            </a:r>
            <a:endParaRPr lang="en-CA" sz="14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91726D0-6EFD-6B85-94F8-653B8BDF8883}"/>
              </a:ext>
              <a:ext uri="{C183D7F6-B498-43B3-948B-1728B52AA6E4}">
                <adec:decorative xmlns:adec="http://schemas.microsoft.com/office/drawing/2017/decorative" val="1"/>
              </a:ext>
            </a:extLst>
          </p:cNvPr>
          <p:cNvSpPr txBox="1"/>
          <p:nvPr/>
        </p:nvSpPr>
        <p:spPr>
          <a:xfrm>
            <a:off x="4295613" y="9172517"/>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108</a:t>
            </a:r>
            <a:endParaRPr lang="en-CA" sz="14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B74F5B2-286D-DA86-1A46-FCD6018D9067}"/>
              </a:ext>
              <a:ext uri="{C183D7F6-B498-43B3-948B-1728B52AA6E4}">
                <adec:decorative xmlns:adec="http://schemas.microsoft.com/office/drawing/2017/decorative" val="1"/>
              </a:ext>
            </a:extLst>
          </p:cNvPr>
          <p:cNvSpPr txBox="1"/>
          <p:nvPr/>
        </p:nvSpPr>
        <p:spPr>
          <a:xfrm>
            <a:off x="4314523" y="10309163"/>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109</a:t>
            </a:r>
            <a:endParaRPr lang="en-CA" sz="14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C7103B4-680E-B5A0-ABAA-EECC136A3A2B}"/>
              </a:ext>
              <a:ext uri="{C183D7F6-B498-43B3-948B-1728B52AA6E4}">
                <adec:decorative xmlns:adec="http://schemas.microsoft.com/office/drawing/2017/decorative" val="1"/>
              </a:ext>
            </a:extLst>
          </p:cNvPr>
          <p:cNvSpPr txBox="1"/>
          <p:nvPr/>
        </p:nvSpPr>
        <p:spPr>
          <a:xfrm>
            <a:off x="9984005" y="11319360"/>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110</a:t>
            </a:r>
            <a:endParaRPr lang="en-CA" sz="1400" dirty="0">
              <a:solidFill>
                <a:schemeClr val="bg1"/>
              </a:solidFill>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4CA5E24D-E334-C4DA-2452-86AF629B32B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1B984587-558C-66E9-8C3C-9BEEFE3EC2C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8588C025-4273-7F77-F380-A00D4C65029A}"/>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40</a:t>
            </a:fld>
            <a:endParaRPr lang="en-US"/>
          </a:p>
        </p:txBody>
      </p:sp>
    </p:spTree>
    <p:extLst>
      <p:ext uri="{BB962C8B-B14F-4D97-AF65-F5344CB8AC3E}">
        <p14:creationId xmlns:p14="http://schemas.microsoft.com/office/powerpoint/2010/main" val="640434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D1ABF-0642-BB40-D840-356B61AB7B8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FC509AB-0E4F-8819-33A7-CB09A5F42460}"/>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40 </a:t>
            </a:r>
            <a:r>
              <a:rPr lang="en-US"/>
              <a:t>of </a:t>
            </a:r>
            <a:r>
              <a:rPr lang="en-US" dirty="0"/>
              <a:t>49</a:t>
            </a:r>
            <a:r>
              <a:rPr lang="en-US"/>
              <a:t>)</a:t>
            </a:r>
          </a:p>
        </p:txBody>
      </p:sp>
      <p:sp>
        <p:nvSpPr>
          <p:cNvPr id="7" name="TextBox 6">
            <a:extLst>
              <a:ext uri="{FF2B5EF4-FFF2-40B4-BE49-F238E27FC236}">
                <a16:creationId xmlns:a16="http://schemas.microsoft.com/office/drawing/2014/main" id="{98ECBB6F-F9E6-DD86-527D-E1956BD312C0}"/>
              </a:ext>
              <a:ext uri="{C183D7F6-B498-43B3-948B-1728B52AA6E4}">
                <adec:decorative xmlns:adec="http://schemas.microsoft.com/office/drawing/2017/decorative" val="0"/>
              </a:ext>
            </a:extLst>
          </p:cNvPr>
          <p:cNvSpPr txBox="1"/>
          <p:nvPr/>
        </p:nvSpPr>
        <p:spPr>
          <a:xfrm>
            <a:off x="4572231" y="1717828"/>
            <a:ext cx="2938439"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8FDCF0C3-F12D-E58A-9F44-863141B35094}"/>
              </a:ext>
            </a:extLst>
          </p:cNvPr>
          <p:cNvSpPr>
            <a:spLocks noGrp="1"/>
          </p:cNvSpPr>
          <p:nvPr>
            <p:ph type="body" sz="quarter" idx="13"/>
          </p:nvPr>
        </p:nvSpPr>
        <p:spPr>
          <a:xfrm>
            <a:off x="838199" y="2358030"/>
            <a:ext cx="10569221" cy="8025948"/>
          </a:xfrm>
        </p:spPr>
        <p:txBody>
          <a:bodyPr>
            <a:normAutofit/>
          </a:bodyPr>
          <a:lstStyle/>
          <a:p>
            <a:pPr marL="1028700" indent="-1028700">
              <a:buFont typeface="+mj-lt"/>
              <a:buAutoNum type="arabicPeriod" startAt="111"/>
            </a:pPr>
            <a:r>
              <a:rPr lang="en-CA" dirty="0">
                <a:solidFill>
                  <a:srgbClr val="242424"/>
                </a:solidFill>
              </a:rPr>
              <a:t>Check </a:t>
            </a:r>
            <a:r>
              <a:rPr lang="en-CA" b="1" dirty="0">
                <a:solidFill>
                  <a:srgbClr val="242424"/>
                </a:solidFill>
              </a:rPr>
              <a:t>Enter New Contact </a:t>
            </a:r>
            <a:r>
              <a:rPr lang="en-CA" dirty="0">
                <a:solidFill>
                  <a:srgbClr val="242424"/>
                </a:solidFill>
              </a:rPr>
              <a:t>box.</a:t>
            </a:r>
          </a:p>
          <a:p>
            <a:pPr marL="1028700" indent="-1028700">
              <a:buFont typeface="+mj-lt"/>
              <a:buAutoNum type="arabicPeriod" startAt="111"/>
            </a:pPr>
            <a:r>
              <a:rPr lang="en-CA" dirty="0">
                <a:solidFill>
                  <a:srgbClr val="242424"/>
                </a:solidFill>
              </a:rPr>
              <a:t>Select </a:t>
            </a:r>
            <a:r>
              <a:rPr lang="en-CA" b="1" dirty="0">
                <a:solidFill>
                  <a:srgbClr val="242424"/>
                </a:solidFill>
              </a:rPr>
              <a:t>additional contact type(s) to apply </a:t>
            </a:r>
            <a:r>
              <a:rPr lang="en-CA" dirty="0">
                <a:solidFill>
                  <a:srgbClr val="242424"/>
                </a:solidFill>
              </a:rPr>
              <a:t>(Optional).</a:t>
            </a:r>
          </a:p>
          <a:p>
            <a:pPr marL="1028700" indent="-1028700">
              <a:buFont typeface="+mj-lt"/>
              <a:buAutoNum type="arabicPeriod" startAt="111"/>
            </a:pPr>
            <a:r>
              <a:rPr lang="en-CA" dirty="0">
                <a:solidFill>
                  <a:srgbClr val="242424"/>
                </a:solidFill>
              </a:rPr>
              <a:t>Enter a </a:t>
            </a:r>
            <a:r>
              <a:rPr lang="en-CA" b="1" dirty="0">
                <a:solidFill>
                  <a:srgbClr val="242424"/>
                </a:solidFill>
              </a:rPr>
              <a:t>Contact Label</a:t>
            </a:r>
            <a:r>
              <a:rPr lang="en-CA" dirty="0">
                <a:solidFill>
                  <a:srgbClr val="242424"/>
                </a:solidFill>
              </a:rPr>
              <a:t>*.</a:t>
            </a:r>
          </a:p>
          <a:p>
            <a:pPr marL="1028700" indent="-1028700">
              <a:buFont typeface="+mj-lt"/>
              <a:buAutoNum type="arabicPeriod" startAt="111"/>
            </a:pPr>
            <a:r>
              <a:rPr lang="en-CA" dirty="0">
                <a:solidFill>
                  <a:srgbClr val="242424"/>
                </a:solidFill>
              </a:rPr>
              <a:t>Enter a </a:t>
            </a:r>
            <a:r>
              <a:rPr lang="en-CA" b="1" dirty="0">
                <a:solidFill>
                  <a:srgbClr val="242424"/>
                </a:solidFill>
              </a:rPr>
              <a:t>First Name</a:t>
            </a:r>
            <a:r>
              <a:rPr lang="en-CA" dirty="0">
                <a:solidFill>
                  <a:srgbClr val="242424"/>
                </a:solidFill>
              </a:rPr>
              <a:t>*.</a:t>
            </a:r>
          </a:p>
          <a:p>
            <a:pPr marL="1028700" indent="-1028700">
              <a:buFont typeface="+mj-lt"/>
              <a:buAutoNum type="arabicPeriod" startAt="111"/>
            </a:pPr>
            <a:r>
              <a:rPr lang="en-CA" dirty="0">
                <a:solidFill>
                  <a:srgbClr val="242424"/>
                </a:solidFill>
              </a:rPr>
              <a:t>Enter a </a:t>
            </a:r>
            <a:r>
              <a:rPr lang="en-CA" b="1" dirty="0">
                <a:solidFill>
                  <a:srgbClr val="242424"/>
                </a:solidFill>
              </a:rPr>
              <a:t>Last Name</a:t>
            </a:r>
            <a:r>
              <a:rPr lang="en-CA" dirty="0">
                <a:solidFill>
                  <a:srgbClr val="242424"/>
                </a:solidFill>
              </a:rPr>
              <a:t>*.</a:t>
            </a: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457200" indent="-457200">
              <a:buFont typeface="Arial" panose="020B0604020202020204" pitchFamily="34" charset="0"/>
              <a:buChar char="•"/>
            </a:pPr>
            <a:endParaRPr lang="en-CA" sz="2800" dirty="0">
              <a:solidFill>
                <a:srgbClr val="242424"/>
              </a:solidFill>
            </a:endParaRPr>
          </a:p>
          <a:p>
            <a:pPr marL="777240"/>
            <a:endParaRPr lang="en-CA" sz="2800" dirty="0">
              <a:solidFill>
                <a:srgbClr val="242424"/>
              </a:solidFill>
            </a:endParaRPr>
          </a:p>
        </p:txBody>
      </p:sp>
      <p:pic>
        <p:nvPicPr>
          <p:cNvPr id="10" name="Picture 9">
            <a:extLst>
              <a:ext uri="{FF2B5EF4-FFF2-40B4-BE49-F238E27FC236}">
                <a16:creationId xmlns:a16="http://schemas.microsoft.com/office/drawing/2014/main" id="{949D8C2A-3CC8-E706-9888-741C413E8214}"/>
              </a:ext>
              <a:ext uri="{C183D7F6-B498-43B3-948B-1728B52AA6E4}">
                <adec:decorative xmlns:adec="http://schemas.microsoft.com/office/drawing/2017/decorative" val="1"/>
              </a:ext>
            </a:extLst>
          </p:cNvPr>
          <p:cNvPicPr>
            <a:picLocks/>
          </p:cNvPicPr>
          <p:nvPr/>
        </p:nvPicPr>
        <p:blipFill>
          <a:blip r:embed="rId3"/>
          <a:stretch>
            <a:fillRect/>
          </a:stretch>
        </p:blipFill>
        <p:spPr>
          <a:xfrm>
            <a:off x="1550809" y="7567899"/>
            <a:ext cx="9144000" cy="6400800"/>
          </a:xfrm>
          <a:prstGeom prst="rect">
            <a:avLst/>
          </a:prstGeom>
          <a:ln w="12700">
            <a:solidFill>
              <a:schemeClr val="tx1"/>
            </a:solidFill>
          </a:ln>
        </p:spPr>
      </p:pic>
      <p:sp>
        <p:nvSpPr>
          <p:cNvPr id="11" name="Rectangle 10">
            <a:extLst>
              <a:ext uri="{FF2B5EF4-FFF2-40B4-BE49-F238E27FC236}">
                <a16:creationId xmlns:a16="http://schemas.microsoft.com/office/drawing/2014/main" id="{CDE86C22-06A0-A59A-2F02-7168AC31FB40}"/>
              </a:ext>
              <a:ext uri="{C183D7F6-B498-43B3-948B-1728B52AA6E4}">
                <adec:decorative xmlns:adec="http://schemas.microsoft.com/office/drawing/2017/decorative" val="1"/>
              </a:ext>
            </a:extLst>
          </p:cNvPr>
          <p:cNvSpPr/>
          <p:nvPr/>
        </p:nvSpPr>
        <p:spPr>
          <a:xfrm>
            <a:off x="5024123" y="11833833"/>
            <a:ext cx="4696141" cy="54174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0CFBABD-4CA4-93D9-9723-A4275FBE7C81}"/>
              </a:ext>
              <a:ext uri="{C183D7F6-B498-43B3-948B-1728B52AA6E4}">
                <adec:decorative xmlns:adec="http://schemas.microsoft.com/office/drawing/2017/decorative" val="1"/>
              </a:ext>
            </a:extLst>
          </p:cNvPr>
          <p:cNvSpPr/>
          <p:nvPr/>
        </p:nvSpPr>
        <p:spPr>
          <a:xfrm>
            <a:off x="5024123" y="12545962"/>
            <a:ext cx="4696141" cy="52166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08C8A34-8E86-E16A-C38F-84387B264F3E}"/>
              </a:ext>
              <a:ext uri="{C183D7F6-B498-43B3-948B-1728B52AA6E4}">
                <adec:decorative xmlns:adec="http://schemas.microsoft.com/office/drawing/2017/decorative" val="1"/>
              </a:ext>
            </a:extLst>
          </p:cNvPr>
          <p:cNvSpPr/>
          <p:nvPr/>
        </p:nvSpPr>
        <p:spPr>
          <a:xfrm>
            <a:off x="5024124" y="13273347"/>
            <a:ext cx="4696140" cy="52060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07D812A-65CF-C259-1F13-C85BD02B3986}"/>
              </a:ext>
              <a:ext uri="{C183D7F6-B498-43B3-948B-1728B52AA6E4}">
                <adec:decorative xmlns:adec="http://schemas.microsoft.com/office/drawing/2017/decorative" val="1"/>
              </a:ext>
            </a:extLst>
          </p:cNvPr>
          <p:cNvSpPr/>
          <p:nvPr/>
        </p:nvSpPr>
        <p:spPr>
          <a:xfrm>
            <a:off x="1792353" y="9043630"/>
            <a:ext cx="4978017" cy="47796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EB5D47A-F980-FF63-F852-702DA0179C7B}"/>
              </a:ext>
              <a:ext uri="{C183D7F6-B498-43B3-948B-1728B52AA6E4}">
                <adec:decorative xmlns:adec="http://schemas.microsoft.com/office/drawing/2017/decorative" val="1"/>
              </a:ext>
            </a:extLst>
          </p:cNvPr>
          <p:cNvSpPr/>
          <p:nvPr/>
        </p:nvSpPr>
        <p:spPr>
          <a:xfrm>
            <a:off x="5024123" y="9676066"/>
            <a:ext cx="3281677" cy="203733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FEFEBDB2-8EEF-0651-D589-0399930CBB28}"/>
              </a:ext>
              <a:ext uri="{C183D7F6-B498-43B3-948B-1728B52AA6E4}">
                <adec:decorative xmlns:adec="http://schemas.microsoft.com/office/drawing/2017/decorative" val="1"/>
              </a:ext>
            </a:extLst>
          </p:cNvPr>
          <p:cNvSpPr>
            <a:spLocks noChangeAspect="1"/>
          </p:cNvSpPr>
          <p:nvPr/>
        </p:nvSpPr>
        <p:spPr>
          <a:xfrm>
            <a:off x="6770370" y="898597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840C2F95-6087-B09A-8FAA-8BEBE260D3D4}"/>
              </a:ext>
              <a:ext uri="{C183D7F6-B498-43B3-948B-1728B52AA6E4}">
                <adec:decorative xmlns:adec="http://schemas.microsoft.com/office/drawing/2017/decorative" val="1"/>
              </a:ext>
            </a:extLst>
          </p:cNvPr>
          <p:cNvSpPr>
            <a:spLocks noChangeAspect="1"/>
          </p:cNvSpPr>
          <p:nvPr/>
        </p:nvSpPr>
        <p:spPr>
          <a:xfrm>
            <a:off x="8305800" y="1046471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22D31979-7E34-1170-52F4-BED0312B0657}"/>
              </a:ext>
              <a:ext uri="{C183D7F6-B498-43B3-948B-1728B52AA6E4}">
                <adec:decorative xmlns:adec="http://schemas.microsoft.com/office/drawing/2017/decorative" val="1"/>
              </a:ext>
            </a:extLst>
          </p:cNvPr>
          <p:cNvSpPr>
            <a:spLocks noChangeAspect="1"/>
          </p:cNvSpPr>
          <p:nvPr/>
        </p:nvSpPr>
        <p:spPr>
          <a:xfrm>
            <a:off x="4462420" y="1183163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7695886C-4D7F-547D-DB72-7C699C209FF0}"/>
              </a:ext>
              <a:ext uri="{C183D7F6-B498-43B3-948B-1728B52AA6E4}">
                <adec:decorative xmlns:adec="http://schemas.microsoft.com/office/drawing/2017/decorative" val="1"/>
              </a:ext>
            </a:extLst>
          </p:cNvPr>
          <p:cNvSpPr>
            <a:spLocks noChangeAspect="1"/>
          </p:cNvSpPr>
          <p:nvPr/>
        </p:nvSpPr>
        <p:spPr>
          <a:xfrm>
            <a:off x="4460243" y="1324531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FC61D20E-28C8-9C1F-725C-DD4F3B5497A3}"/>
              </a:ext>
              <a:ext uri="{C183D7F6-B498-43B3-948B-1728B52AA6E4}">
                <adec:decorative xmlns:adec="http://schemas.microsoft.com/office/drawing/2017/decorative" val="1"/>
              </a:ext>
            </a:extLst>
          </p:cNvPr>
          <p:cNvSpPr>
            <a:spLocks noChangeAspect="1"/>
          </p:cNvSpPr>
          <p:nvPr/>
        </p:nvSpPr>
        <p:spPr>
          <a:xfrm>
            <a:off x="4463509" y="1253360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0F07899-80E6-1264-F506-F1442C25744A}"/>
              </a:ext>
              <a:ext uri="{C183D7F6-B498-43B3-948B-1728B52AA6E4}">
                <adec:decorative xmlns:adec="http://schemas.microsoft.com/office/drawing/2017/decorative" val="1"/>
              </a:ext>
            </a:extLst>
          </p:cNvPr>
          <p:cNvSpPr txBox="1"/>
          <p:nvPr/>
        </p:nvSpPr>
        <p:spPr>
          <a:xfrm>
            <a:off x="6796496" y="9105899"/>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111</a:t>
            </a:r>
            <a:endParaRPr lang="en-CA" sz="14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0AB364E-AACD-5F76-9967-28B0A936A580}"/>
              </a:ext>
              <a:ext uri="{C183D7F6-B498-43B3-948B-1728B52AA6E4}">
                <adec:decorative xmlns:adec="http://schemas.microsoft.com/office/drawing/2017/decorative" val="1"/>
              </a:ext>
            </a:extLst>
          </p:cNvPr>
          <p:cNvSpPr txBox="1"/>
          <p:nvPr/>
        </p:nvSpPr>
        <p:spPr>
          <a:xfrm>
            <a:off x="8331926" y="10585150"/>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112</a:t>
            </a:r>
            <a:endParaRPr lang="en-CA" sz="1400"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33F8384-8A47-56D7-B96D-6D6428699AD7}"/>
              </a:ext>
              <a:ext uri="{C183D7F6-B498-43B3-948B-1728B52AA6E4}">
                <adec:decorative xmlns:adec="http://schemas.microsoft.com/office/drawing/2017/decorative" val="1"/>
              </a:ext>
            </a:extLst>
          </p:cNvPr>
          <p:cNvSpPr txBox="1"/>
          <p:nvPr/>
        </p:nvSpPr>
        <p:spPr>
          <a:xfrm>
            <a:off x="4501609" y="11935076"/>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113</a:t>
            </a:r>
            <a:endParaRPr lang="en-CA" sz="1400"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157E38F-AA2E-E6C3-F402-8B0AA762847F}"/>
              </a:ext>
              <a:ext uri="{C183D7F6-B498-43B3-948B-1728B52AA6E4}">
                <adec:decorative xmlns:adec="http://schemas.microsoft.com/office/drawing/2017/decorative" val="1"/>
              </a:ext>
            </a:extLst>
          </p:cNvPr>
          <p:cNvSpPr txBox="1"/>
          <p:nvPr/>
        </p:nvSpPr>
        <p:spPr>
          <a:xfrm>
            <a:off x="4501609" y="12654035"/>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114</a:t>
            </a:r>
            <a:endParaRPr lang="en-CA" sz="1400"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E4895DF-DF6D-1666-6A81-DA9481C7D42A}"/>
              </a:ext>
              <a:ext uri="{C183D7F6-B498-43B3-948B-1728B52AA6E4}">
                <adec:decorative xmlns:adec="http://schemas.microsoft.com/office/drawing/2017/decorative" val="1"/>
              </a:ext>
            </a:extLst>
          </p:cNvPr>
          <p:cNvSpPr txBox="1"/>
          <p:nvPr/>
        </p:nvSpPr>
        <p:spPr>
          <a:xfrm>
            <a:off x="4488546" y="13365742"/>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115</a:t>
            </a:r>
            <a:endParaRPr lang="en-CA" sz="1400" dirty="0">
              <a:solidFill>
                <a:schemeClr val="bg1"/>
              </a:solidFill>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E95817B7-B21A-EED2-5513-6D3AED506726}"/>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74601B85-2B98-B807-FC94-82E924F48C2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15DED735-F859-A9B6-4206-EA941AF7F38D}"/>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41</a:t>
            </a:fld>
            <a:endParaRPr lang="en-US"/>
          </a:p>
        </p:txBody>
      </p:sp>
    </p:spTree>
    <p:extLst>
      <p:ext uri="{BB962C8B-B14F-4D97-AF65-F5344CB8AC3E}">
        <p14:creationId xmlns:p14="http://schemas.microsoft.com/office/powerpoint/2010/main" val="3521540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9B7E7-61D8-2249-BC6B-C269BDDE858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312EF09-533C-ADC8-E834-CB0A803F31C9}"/>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41 </a:t>
            </a:r>
            <a:r>
              <a:rPr lang="en-US"/>
              <a:t>of </a:t>
            </a:r>
            <a:r>
              <a:rPr lang="en-US" dirty="0"/>
              <a:t>49</a:t>
            </a:r>
            <a:r>
              <a:rPr lang="en-US"/>
              <a:t>)</a:t>
            </a:r>
          </a:p>
        </p:txBody>
      </p:sp>
      <p:sp>
        <p:nvSpPr>
          <p:cNvPr id="7" name="TextBox 6">
            <a:extLst>
              <a:ext uri="{FF2B5EF4-FFF2-40B4-BE49-F238E27FC236}">
                <a16:creationId xmlns:a16="http://schemas.microsoft.com/office/drawing/2014/main" id="{5D4FC368-876D-88E3-0A80-3C6F9AC1FAD3}"/>
              </a:ext>
              <a:ext uri="{C183D7F6-B498-43B3-948B-1728B52AA6E4}">
                <adec:decorative xmlns:adec="http://schemas.microsoft.com/office/drawing/2017/decorative" val="0"/>
              </a:ext>
            </a:extLst>
          </p:cNvPr>
          <p:cNvSpPr txBox="1"/>
          <p:nvPr/>
        </p:nvSpPr>
        <p:spPr>
          <a:xfrm>
            <a:off x="4490406" y="1717828"/>
            <a:ext cx="30748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4BDF1DB0-B650-FB2D-194C-631A48F7116D}"/>
              </a:ext>
            </a:extLst>
          </p:cNvPr>
          <p:cNvSpPr>
            <a:spLocks noGrp="1"/>
          </p:cNvSpPr>
          <p:nvPr>
            <p:ph type="body" sz="quarter" idx="13"/>
          </p:nvPr>
        </p:nvSpPr>
        <p:spPr>
          <a:xfrm>
            <a:off x="838199" y="2358030"/>
            <a:ext cx="10569221" cy="8025948"/>
          </a:xfrm>
        </p:spPr>
        <p:txBody>
          <a:bodyPr>
            <a:normAutofit/>
          </a:bodyPr>
          <a:lstStyle/>
          <a:p>
            <a:pPr marL="1028700" indent="-1028700">
              <a:buFont typeface="+mj-lt"/>
              <a:buAutoNum type="arabicPeriod" startAt="116"/>
            </a:pPr>
            <a:r>
              <a:rPr lang="en-CA" dirty="0">
                <a:solidFill>
                  <a:srgbClr val="242424"/>
                </a:solidFill>
              </a:rPr>
              <a:t>Enter a </a:t>
            </a:r>
            <a:r>
              <a:rPr lang="en-CA" b="1" dirty="0">
                <a:solidFill>
                  <a:srgbClr val="242424"/>
                </a:solidFill>
              </a:rPr>
              <a:t>Position Title </a:t>
            </a:r>
            <a:r>
              <a:rPr lang="en-CA" dirty="0">
                <a:solidFill>
                  <a:srgbClr val="242424"/>
                </a:solidFill>
              </a:rPr>
              <a:t>(optional). </a:t>
            </a:r>
          </a:p>
          <a:p>
            <a:pPr marL="1028700" indent="-1028700">
              <a:buFont typeface="+mj-lt"/>
              <a:buAutoNum type="arabicPeriod" startAt="116"/>
            </a:pPr>
            <a:r>
              <a:rPr lang="en-CA" dirty="0">
                <a:solidFill>
                  <a:srgbClr val="242424"/>
                </a:solidFill>
              </a:rPr>
              <a:t>Enter an </a:t>
            </a:r>
            <a:r>
              <a:rPr lang="en-CA" b="1" dirty="0">
                <a:solidFill>
                  <a:srgbClr val="242424"/>
                </a:solidFill>
              </a:rPr>
              <a:t>Email</a:t>
            </a:r>
            <a:r>
              <a:rPr lang="en-CA" dirty="0">
                <a:solidFill>
                  <a:srgbClr val="242424"/>
                </a:solidFill>
              </a:rPr>
              <a:t>*.</a:t>
            </a:r>
          </a:p>
          <a:p>
            <a:pPr marL="1028700" indent="-1028700">
              <a:buFont typeface="+mj-lt"/>
              <a:buAutoNum type="arabicPeriod" startAt="116"/>
            </a:pPr>
            <a:r>
              <a:rPr lang="en-CA" dirty="0">
                <a:solidFill>
                  <a:srgbClr val="242424"/>
                </a:solidFill>
              </a:rPr>
              <a:t>Enter a </a:t>
            </a:r>
            <a:r>
              <a:rPr lang="en-CA" b="1" dirty="0">
                <a:solidFill>
                  <a:srgbClr val="242424"/>
                </a:solidFill>
              </a:rPr>
              <a:t>Phone</a:t>
            </a:r>
            <a:r>
              <a:rPr lang="en-CA" dirty="0">
                <a:solidFill>
                  <a:srgbClr val="242424"/>
                </a:solidFill>
              </a:rPr>
              <a:t>*.</a:t>
            </a:r>
          </a:p>
          <a:p>
            <a:pPr marL="1028700" indent="-1028700">
              <a:buFont typeface="+mj-lt"/>
              <a:buAutoNum type="arabicPeriod" startAt="116"/>
            </a:pPr>
            <a:r>
              <a:rPr lang="en-CA" dirty="0">
                <a:solidFill>
                  <a:srgbClr val="242424"/>
                </a:solidFill>
              </a:rPr>
              <a:t>Enter a </a:t>
            </a:r>
            <a:r>
              <a:rPr lang="en-CA" b="1" dirty="0">
                <a:solidFill>
                  <a:srgbClr val="242424"/>
                </a:solidFill>
              </a:rPr>
              <a:t>Toll Free Phone </a:t>
            </a:r>
            <a:r>
              <a:rPr lang="en-CA" dirty="0">
                <a:solidFill>
                  <a:srgbClr val="242424"/>
                </a:solidFill>
              </a:rPr>
              <a:t>(optional). </a:t>
            </a:r>
          </a:p>
          <a:p>
            <a:pPr marL="1028700" indent="-1028700">
              <a:buFont typeface="+mj-lt"/>
              <a:buAutoNum type="arabicPeriod" startAt="116"/>
            </a:pPr>
            <a:r>
              <a:rPr lang="en-CA" dirty="0">
                <a:solidFill>
                  <a:srgbClr val="242424"/>
                </a:solidFill>
              </a:rPr>
              <a:t>Enter a </a:t>
            </a:r>
            <a:r>
              <a:rPr lang="en-CA" b="1" dirty="0">
                <a:solidFill>
                  <a:srgbClr val="242424"/>
                </a:solidFill>
              </a:rPr>
              <a:t>Fax </a:t>
            </a:r>
            <a:r>
              <a:rPr lang="en-CA" dirty="0">
                <a:solidFill>
                  <a:srgbClr val="242424"/>
                </a:solidFill>
              </a:rPr>
              <a:t>(optional). </a:t>
            </a:r>
          </a:p>
          <a:p>
            <a:pPr marL="1028700" indent="-1028700">
              <a:buFont typeface="+mj-lt"/>
              <a:buAutoNum type="arabicPeriod" startAt="116"/>
            </a:pPr>
            <a:r>
              <a:rPr lang="en-CA" dirty="0">
                <a:solidFill>
                  <a:srgbClr val="242424"/>
                </a:solidFill>
              </a:rPr>
              <a:t>Click </a:t>
            </a:r>
            <a:r>
              <a:rPr lang="en-CA" b="1" dirty="0">
                <a:solidFill>
                  <a:srgbClr val="242424"/>
                </a:solidFill>
              </a:rPr>
              <a:t>Save Changes</a:t>
            </a:r>
            <a:r>
              <a:rPr lang="en-CA" dirty="0">
                <a:solidFill>
                  <a:srgbClr val="242424"/>
                </a:solidFill>
              </a:rPr>
              <a:t>. </a:t>
            </a: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457200" indent="-457200">
              <a:buFont typeface="Arial" panose="020B0604020202020204" pitchFamily="34" charset="0"/>
              <a:buChar char="•"/>
            </a:pPr>
            <a:endParaRPr lang="en-CA" sz="2800" dirty="0">
              <a:solidFill>
                <a:srgbClr val="242424"/>
              </a:solidFill>
            </a:endParaRPr>
          </a:p>
          <a:p>
            <a:pPr marL="777240"/>
            <a:endParaRPr lang="en-CA" sz="2800" dirty="0">
              <a:solidFill>
                <a:srgbClr val="242424"/>
              </a:solidFill>
            </a:endParaRPr>
          </a:p>
        </p:txBody>
      </p:sp>
      <p:pic>
        <p:nvPicPr>
          <p:cNvPr id="11" name="Picture 10">
            <a:extLst>
              <a:ext uri="{FF2B5EF4-FFF2-40B4-BE49-F238E27FC236}">
                <a16:creationId xmlns:a16="http://schemas.microsoft.com/office/drawing/2014/main" id="{C07F20EA-5324-A9E8-63E0-6F86A018086C}"/>
              </a:ext>
              <a:ext uri="{C183D7F6-B498-43B3-948B-1728B52AA6E4}">
                <adec:decorative xmlns:adec="http://schemas.microsoft.com/office/drawing/2017/decorative" val="1"/>
              </a:ext>
            </a:extLst>
          </p:cNvPr>
          <p:cNvPicPr>
            <a:picLocks/>
          </p:cNvPicPr>
          <p:nvPr/>
        </p:nvPicPr>
        <p:blipFill>
          <a:blip r:embed="rId3"/>
          <a:stretch>
            <a:fillRect/>
          </a:stretch>
        </p:blipFill>
        <p:spPr>
          <a:xfrm>
            <a:off x="1913012" y="6292012"/>
            <a:ext cx="8229600" cy="9144000"/>
          </a:xfrm>
          <a:prstGeom prst="rect">
            <a:avLst/>
          </a:prstGeom>
          <a:ln w="12700">
            <a:solidFill>
              <a:schemeClr val="tx1"/>
            </a:solidFill>
          </a:ln>
        </p:spPr>
      </p:pic>
      <p:sp>
        <p:nvSpPr>
          <p:cNvPr id="12" name="Rectangle 11">
            <a:extLst>
              <a:ext uri="{FF2B5EF4-FFF2-40B4-BE49-F238E27FC236}">
                <a16:creationId xmlns:a16="http://schemas.microsoft.com/office/drawing/2014/main" id="{763242CE-1F4E-8C79-1F5D-AEBE8E041746}"/>
              </a:ext>
              <a:ext uri="{C183D7F6-B498-43B3-948B-1728B52AA6E4}">
                <adec:decorative xmlns:adec="http://schemas.microsoft.com/office/drawing/2017/decorative" val="1"/>
              </a:ext>
            </a:extLst>
          </p:cNvPr>
          <p:cNvSpPr/>
          <p:nvPr/>
        </p:nvSpPr>
        <p:spPr>
          <a:xfrm>
            <a:off x="4952501" y="10211478"/>
            <a:ext cx="5053637" cy="47796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3808BC3-DE0A-4A5B-82E2-3F8431834DCA}"/>
              </a:ext>
              <a:ext uri="{C183D7F6-B498-43B3-948B-1728B52AA6E4}">
                <adec:decorative xmlns:adec="http://schemas.microsoft.com/office/drawing/2017/decorative" val="1"/>
              </a:ext>
            </a:extLst>
          </p:cNvPr>
          <p:cNvSpPr/>
          <p:nvPr/>
        </p:nvSpPr>
        <p:spPr>
          <a:xfrm>
            <a:off x="4976099" y="10887962"/>
            <a:ext cx="5030040" cy="47796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FB9F706-EBD2-BFC8-1C22-E65A1116DCDE}"/>
              </a:ext>
              <a:ext uri="{C183D7F6-B498-43B3-948B-1728B52AA6E4}">
                <adec:decorative xmlns:adec="http://schemas.microsoft.com/office/drawing/2017/decorative" val="1"/>
              </a:ext>
            </a:extLst>
          </p:cNvPr>
          <p:cNvSpPr/>
          <p:nvPr/>
        </p:nvSpPr>
        <p:spPr>
          <a:xfrm>
            <a:off x="4957048" y="11554575"/>
            <a:ext cx="4882587" cy="47796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DA8B786-C9FE-11EE-AB9A-7DE7A7F8EC44}"/>
              </a:ext>
              <a:ext uri="{C183D7F6-B498-43B3-948B-1728B52AA6E4}">
                <adec:decorative xmlns:adec="http://schemas.microsoft.com/office/drawing/2017/decorative" val="1"/>
              </a:ext>
            </a:extLst>
          </p:cNvPr>
          <p:cNvSpPr/>
          <p:nvPr/>
        </p:nvSpPr>
        <p:spPr>
          <a:xfrm>
            <a:off x="4957048" y="12479330"/>
            <a:ext cx="4882587" cy="47796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3CDF086-3089-2FB6-5F78-C53172B6FA08}"/>
              </a:ext>
              <a:ext uri="{C183D7F6-B498-43B3-948B-1728B52AA6E4}">
                <adec:decorative xmlns:adec="http://schemas.microsoft.com/office/drawing/2017/decorative" val="1"/>
              </a:ext>
            </a:extLst>
          </p:cNvPr>
          <p:cNvSpPr/>
          <p:nvPr/>
        </p:nvSpPr>
        <p:spPr>
          <a:xfrm>
            <a:off x="4968596" y="13420001"/>
            <a:ext cx="2646692" cy="50670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F28A3BE-6076-75F4-D4BC-29DB866DF21A}"/>
              </a:ext>
              <a:ext uri="{C183D7F6-B498-43B3-948B-1728B52AA6E4}">
                <adec:decorative xmlns:adec="http://schemas.microsoft.com/office/drawing/2017/decorative" val="1"/>
              </a:ext>
            </a:extLst>
          </p:cNvPr>
          <p:cNvSpPr/>
          <p:nvPr/>
        </p:nvSpPr>
        <p:spPr>
          <a:xfrm>
            <a:off x="8294801" y="14757620"/>
            <a:ext cx="1755648" cy="50653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5F7F7EE0-63DD-BFDD-2401-533419F38BC3}"/>
              </a:ext>
              <a:ext uri="{C183D7F6-B498-43B3-948B-1728B52AA6E4}">
                <adec:decorative xmlns:adec="http://schemas.microsoft.com/office/drawing/2017/decorative" val="1"/>
              </a:ext>
            </a:extLst>
          </p:cNvPr>
          <p:cNvSpPr>
            <a:spLocks noChangeAspect="1"/>
          </p:cNvSpPr>
          <p:nvPr/>
        </p:nvSpPr>
        <p:spPr>
          <a:xfrm>
            <a:off x="4408408" y="1243815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FC9D2DBC-E272-E13F-F01D-1ED90D0EBEF6}"/>
              </a:ext>
              <a:ext uri="{C183D7F6-B498-43B3-948B-1728B52AA6E4}">
                <adec:decorative xmlns:adec="http://schemas.microsoft.com/office/drawing/2017/decorative" val="1"/>
              </a:ext>
            </a:extLst>
          </p:cNvPr>
          <p:cNvSpPr>
            <a:spLocks noChangeAspect="1"/>
          </p:cNvSpPr>
          <p:nvPr/>
        </p:nvSpPr>
        <p:spPr>
          <a:xfrm>
            <a:off x="4408408" y="1341371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1DD974C3-5AB4-5D0F-2966-819493433093}"/>
              </a:ext>
              <a:ext uri="{C183D7F6-B498-43B3-948B-1728B52AA6E4}">
                <adec:decorative xmlns:adec="http://schemas.microsoft.com/office/drawing/2017/decorative" val="1"/>
              </a:ext>
            </a:extLst>
          </p:cNvPr>
          <p:cNvSpPr>
            <a:spLocks noChangeAspect="1"/>
          </p:cNvSpPr>
          <p:nvPr/>
        </p:nvSpPr>
        <p:spPr>
          <a:xfrm>
            <a:off x="4397947" y="1017867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004579E1-4681-68C0-22FE-3B393461BC68}"/>
              </a:ext>
              <a:ext uri="{C183D7F6-B498-43B3-948B-1728B52AA6E4}">
                <adec:decorative xmlns:adec="http://schemas.microsoft.com/office/drawing/2017/decorative" val="1"/>
              </a:ext>
            </a:extLst>
          </p:cNvPr>
          <p:cNvSpPr>
            <a:spLocks noChangeAspect="1"/>
          </p:cNvSpPr>
          <p:nvPr/>
        </p:nvSpPr>
        <p:spPr>
          <a:xfrm>
            <a:off x="4397947" y="1085248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F7215BCB-E837-506D-06B6-4BA6229EA657}"/>
              </a:ext>
              <a:ext uri="{C183D7F6-B498-43B3-948B-1728B52AA6E4}">
                <adec:decorative xmlns:adec="http://schemas.microsoft.com/office/drawing/2017/decorative" val="1"/>
              </a:ext>
            </a:extLst>
          </p:cNvPr>
          <p:cNvSpPr>
            <a:spLocks noChangeAspect="1"/>
          </p:cNvSpPr>
          <p:nvPr/>
        </p:nvSpPr>
        <p:spPr>
          <a:xfrm>
            <a:off x="4408408" y="1152009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44E6D433-9ACA-8F08-21B9-C181DC30494E}"/>
              </a:ext>
              <a:ext uri="{C183D7F6-B498-43B3-948B-1728B52AA6E4}">
                <adec:decorative xmlns:adec="http://schemas.microsoft.com/office/drawing/2017/decorative" val="1"/>
              </a:ext>
            </a:extLst>
          </p:cNvPr>
          <p:cNvSpPr>
            <a:spLocks noChangeAspect="1"/>
          </p:cNvSpPr>
          <p:nvPr/>
        </p:nvSpPr>
        <p:spPr>
          <a:xfrm>
            <a:off x="8903217" y="1419513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4DA53D2-875B-D4FE-22AB-5ACBD6F353A9}"/>
              </a:ext>
              <a:ext uri="{C183D7F6-B498-43B3-948B-1728B52AA6E4}">
                <adec:decorative xmlns:adec="http://schemas.microsoft.com/office/drawing/2017/decorative" val="1"/>
              </a:ext>
            </a:extLst>
          </p:cNvPr>
          <p:cNvSpPr txBox="1"/>
          <p:nvPr/>
        </p:nvSpPr>
        <p:spPr>
          <a:xfrm>
            <a:off x="4424074" y="10294251"/>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116</a:t>
            </a:r>
            <a:endParaRPr lang="en-CA" sz="14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87061EE-9B2C-AD2F-8EE7-96CC662F8699}"/>
              </a:ext>
              <a:ext uri="{C183D7F6-B498-43B3-948B-1728B52AA6E4}">
                <adec:decorative xmlns:adec="http://schemas.microsoft.com/office/drawing/2017/decorative" val="1"/>
              </a:ext>
            </a:extLst>
          </p:cNvPr>
          <p:cNvSpPr txBox="1"/>
          <p:nvPr/>
        </p:nvSpPr>
        <p:spPr>
          <a:xfrm>
            <a:off x="4427458" y="10971792"/>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117</a:t>
            </a:r>
            <a:endParaRPr lang="en-CA" sz="14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AB30A90-C770-3087-F638-961073FB37A3}"/>
              </a:ext>
              <a:ext uri="{C183D7F6-B498-43B3-948B-1728B52AA6E4}">
                <adec:decorative xmlns:adec="http://schemas.microsoft.com/office/drawing/2017/decorative" val="1"/>
              </a:ext>
            </a:extLst>
          </p:cNvPr>
          <p:cNvSpPr txBox="1"/>
          <p:nvPr/>
        </p:nvSpPr>
        <p:spPr>
          <a:xfrm>
            <a:off x="4453585" y="11622913"/>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118</a:t>
            </a:r>
            <a:endParaRPr lang="en-CA" sz="14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F4AC9D5-FF75-8CA4-1F39-CE91815D92C2}"/>
              </a:ext>
              <a:ext uri="{C183D7F6-B498-43B3-948B-1728B52AA6E4}">
                <adec:decorative xmlns:adec="http://schemas.microsoft.com/office/drawing/2017/decorative" val="1"/>
              </a:ext>
            </a:extLst>
          </p:cNvPr>
          <p:cNvSpPr txBox="1"/>
          <p:nvPr/>
        </p:nvSpPr>
        <p:spPr>
          <a:xfrm>
            <a:off x="4446082" y="12557126"/>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119</a:t>
            </a:r>
            <a:endParaRPr lang="en-CA" sz="1400" dirty="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9DF9F59-4056-813C-3F91-68C3D3E2715D}"/>
              </a:ext>
              <a:ext uri="{C183D7F6-B498-43B3-948B-1728B52AA6E4}">
                <adec:decorative xmlns:adec="http://schemas.microsoft.com/office/drawing/2017/decorative" val="1"/>
              </a:ext>
            </a:extLst>
          </p:cNvPr>
          <p:cNvSpPr txBox="1"/>
          <p:nvPr/>
        </p:nvSpPr>
        <p:spPr>
          <a:xfrm>
            <a:off x="4446082" y="13534144"/>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120</a:t>
            </a:r>
            <a:endParaRPr lang="en-CA" sz="1400"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E8B240CC-A47B-1A04-DE73-E6F949E15C41}"/>
              </a:ext>
              <a:ext uri="{C183D7F6-B498-43B3-948B-1728B52AA6E4}">
                <adec:decorative xmlns:adec="http://schemas.microsoft.com/office/drawing/2017/decorative" val="1"/>
              </a:ext>
            </a:extLst>
          </p:cNvPr>
          <p:cNvSpPr txBox="1"/>
          <p:nvPr/>
        </p:nvSpPr>
        <p:spPr>
          <a:xfrm>
            <a:off x="8948393" y="14310246"/>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121</a:t>
            </a:r>
            <a:endParaRPr lang="en-CA" sz="1400" dirty="0">
              <a:solidFill>
                <a:schemeClr val="bg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88271BDD-ED67-91F8-0B2D-FC3F96972142}"/>
              </a:ext>
              <a:ext uri="{C183D7F6-B498-43B3-948B-1728B52AA6E4}">
                <adec:decorative xmlns:adec="http://schemas.microsoft.com/office/drawing/2017/decorative" val="1"/>
              </a:ext>
            </a:extLst>
          </p:cNvPr>
          <p:cNvSpPr/>
          <p:nvPr/>
        </p:nvSpPr>
        <p:spPr>
          <a:xfrm>
            <a:off x="4945500" y="12493173"/>
            <a:ext cx="4882587" cy="47796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CC76AD2C-BF33-4DCD-B32F-021A7B39B1DA}"/>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CA9BB618-CF0B-7C8A-BD2F-B54BD2B27D1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8F31B813-72C8-CF2C-DC87-1B1ECA2737B3}"/>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42</a:t>
            </a:fld>
            <a:endParaRPr lang="en-US"/>
          </a:p>
        </p:txBody>
      </p:sp>
    </p:spTree>
    <p:extLst>
      <p:ext uri="{BB962C8B-B14F-4D97-AF65-F5344CB8AC3E}">
        <p14:creationId xmlns:p14="http://schemas.microsoft.com/office/powerpoint/2010/main" val="1784673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8C27C-8B57-703F-1E04-37A5A45F3DD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413591-F1BF-77F9-215A-8F05E65F4847}"/>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42 </a:t>
            </a:r>
            <a:r>
              <a:rPr lang="en-US"/>
              <a:t>of </a:t>
            </a:r>
            <a:r>
              <a:rPr lang="en-US" dirty="0"/>
              <a:t>49</a:t>
            </a:r>
            <a:r>
              <a:rPr lang="en-US"/>
              <a:t>)</a:t>
            </a:r>
          </a:p>
        </p:txBody>
      </p:sp>
      <p:sp>
        <p:nvSpPr>
          <p:cNvPr id="7" name="TextBox 6">
            <a:extLst>
              <a:ext uri="{FF2B5EF4-FFF2-40B4-BE49-F238E27FC236}">
                <a16:creationId xmlns:a16="http://schemas.microsoft.com/office/drawing/2014/main" id="{26CDCCDC-C828-8F2A-F46E-3C80896EED8A}"/>
              </a:ext>
              <a:ext uri="{C183D7F6-B498-43B3-948B-1728B52AA6E4}">
                <adec:decorative xmlns:adec="http://schemas.microsoft.com/office/drawing/2017/decorative" val="0"/>
              </a:ext>
            </a:extLst>
          </p:cNvPr>
          <p:cNvSpPr txBox="1"/>
          <p:nvPr/>
        </p:nvSpPr>
        <p:spPr>
          <a:xfrm>
            <a:off x="4544956" y="1717828"/>
            <a:ext cx="2979351"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0DCF9303-59DB-0222-34ED-B9B85291F0C7}"/>
              </a:ext>
            </a:extLst>
          </p:cNvPr>
          <p:cNvSpPr>
            <a:spLocks noGrp="1"/>
          </p:cNvSpPr>
          <p:nvPr>
            <p:ph type="body" sz="quarter" idx="13"/>
          </p:nvPr>
        </p:nvSpPr>
        <p:spPr/>
        <p:txBody>
          <a:bodyPr>
            <a:normAutofit/>
          </a:bodyPr>
          <a:lstStyle/>
          <a:p>
            <a:pPr marL="1028700" indent="-1028700">
              <a:buFont typeface="+mj-lt"/>
              <a:buAutoNum type="arabicPeriod" startAt="122"/>
            </a:pPr>
            <a:r>
              <a:rPr lang="en-CA" dirty="0">
                <a:solidFill>
                  <a:srgbClr val="242424"/>
                </a:solidFill>
              </a:rPr>
              <a:t>Review success notification. </a:t>
            </a:r>
          </a:p>
          <a:p>
            <a:pPr marL="1028700" indent="-1028700">
              <a:buFont typeface="+mj-lt"/>
              <a:buAutoNum type="arabicPeriod" startAt="122"/>
            </a:pPr>
            <a:r>
              <a:rPr lang="en-CA" dirty="0">
                <a:solidFill>
                  <a:srgbClr val="242424"/>
                </a:solidFill>
              </a:rPr>
              <a:t>Review added</a:t>
            </a:r>
            <a:r>
              <a:rPr lang="en-CA" b="1" dirty="0">
                <a:solidFill>
                  <a:srgbClr val="242424"/>
                </a:solidFill>
              </a:rPr>
              <a:t> Contact</a:t>
            </a:r>
            <a:r>
              <a:rPr lang="en-CA" dirty="0">
                <a:solidFill>
                  <a:srgbClr val="242424"/>
                </a:solidFill>
              </a:rPr>
              <a:t>.</a:t>
            </a:r>
          </a:p>
          <a:p>
            <a:pPr marL="1028700"/>
            <a:r>
              <a:rPr lang="en-CA" sz="2800" b="1" dirty="0">
                <a:solidFill>
                  <a:srgbClr val="242424"/>
                </a:solidFill>
              </a:rPr>
              <a:t>Note</a:t>
            </a:r>
            <a:r>
              <a:rPr lang="en-CA" sz="2800" dirty="0">
                <a:solidFill>
                  <a:srgbClr val="242424"/>
                </a:solidFill>
              </a:rPr>
              <a:t>:</a:t>
            </a:r>
            <a:r>
              <a:rPr lang="en-CA" sz="2800" b="1" dirty="0">
                <a:solidFill>
                  <a:srgbClr val="242424"/>
                </a:solidFill>
              </a:rPr>
              <a:t> </a:t>
            </a:r>
            <a:r>
              <a:rPr lang="en-CA" sz="2800" dirty="0">
                <a:solidFill>
                  <a:srgbClr val="242424"/>
                </a:solidFill>
              </a:rPr>
              <a:t>The </a:t>
            </a:r>
            <a:r>
              <a:rPr lang="en-CA" sz="2800" i="1" dirty="0">
                <a:solidFill>
                  <a:srgbClr val="242424"/>
                </a:solidFill>
              </a:rPr>
              <a:t>Step Incomplete </a:t>
            </a:r>
            <a:r>
              <a:rPr lang="en-CA" sz="2800" dirty="0">
                <a:solidFill>
                  <a:srgbClr val="242424"/>
                </a:solidFill>
              </a:rPr>
              <a:t>icon will be visible next to the </a:t>
            </a:r>
            <a:r>
              <a:rPr lang="en-CA" sz="2800" i="1" dirty="0">
                <a:solidFill>
                  <a:srgbClr val="242424"/>
                </a:solidFill>
              </a:rPr>
              <a:t>Contacts</a:t>
            </a:r>
            <a:r>
              <a:rPr lang="en-CA" sz="2800" dirty="0">
                <a:solidFill>
                  <a:srgbClr val="242424"/>
                </a:solidFill>
              </a:rPr>
              <a:t> tab until the </a:t>
            </a:r>
            <a:r>
              <a:rPr lang="en-CA" sz="2800" i="1" dirty="0">
                <a:solidFill>
                  <a:srgbClr val="242424"/>
                </a:solidFill>
              </a:rPr>
              <a:t>Corporate Contact </a:t>
            </a:r>
            <a:r>
              <a:rPr lang="en-CA" sz="2800" dirty="0">
                <a:solidFill>
                  <a:srgbClr val="242424"/>
                </a:solidFill>
              </a:rPr>
              <a:t>is added. </a:t>
            </a:r>
            <a:endParaRPr lang="en-CA" sz="3900"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457200" indent="-457200">
              <a:buFont typeface="Arial" panose="020B0604020202020204" pitchFamily="34" charset="0"/>
              <a:buChar char="•"/>
            </a:pPr>
            <a:endParaRPr lang="en-CA" sz="2800" dirty="0">
              <a:solidFill>
                <a:srgbClr val="242424"/>
              </a:solidFill>
            </a:endParaRPr>
          </a:p>
          <a:p>
            <a:pPr marL="777240"/>
            <a:endParaRPr lang="en-CA" sz="2800" dirty="0">
              <a:solidFill>
                <a:srgbClr val="242424"/>
              </a:solidFill>
            </a:endParaRPr>
          </a:p>
        </p:txBody>
      </p:sp>
      <p:pic>
        <p:nvPicPr>
          <p:cNvPr id="25" name="Picture 24">
            <a:extLst>
              <a:ext uri="{FF2B5EF4-FFF2-40B4-BE49-F238E27FC236}">
                <a16:creationId xmlns:a16="http://schemas.microsoft.com/office/drawing/2014/main" id="{13258A52-05F9-2826-5E10-FE76E8CD8932}"/>
              </a:ext>
              <a:ext uri="{C183D7F6-B498-43B3-948B-1728B52AA6E4}">
                <adec:decorative xmlns:adec="http://schemas.microsoft.com/office/drawing/2017/decorative" val="1"/>
              </a:ext>
            </a:extLst>
          </p:cNvPr>
          <p:cNvPicPr>
            <a:picLocks/>
          </p:cNvPicPr>
          <p:nvPr/>
        </p:nvPicPr>
        <p:blipFill>
          <a:blip r:embed="rId3"/>
          <a:stretch>
            <a:fillRect/>
          </a:stretch>
        </p:blipFill>
        <p:spPr>
          <a:xfrm>
            <a:off x="1066799" y="4998711"/>
            <a:ext cx="10058400" cy="4572000"/>
          </a:xfrm>
          <a:prstGeom prst="rect">
            <a:avLst/>
          </a:prstGeom>
          <a:ln w="12700">
            <a:solidFill>
              <a:schemeClr val="tx1"/>
            </a:solidFill>
          </a:ln>
        </p:spPr>
      </p:pic>
      <p:sp>
        <p:nvSpPr>
          <p:cNvPr id="8" name="Rectangle 7">
            <a:extLst>
              <a:ext uri="{FF2B5EF4-FFF2-40B4-BE49-F238E27FC236}">
                <a16:creationId xmlns:a16="http://schemas.microsoft.com/office/drawing/2014/main" id="{79A44B22-3B9D-C5A7-6426-2C6EA0ADF573}"/>
              </a:ext>
              <a:ext uri="{C183D7F6-B498-43B3-948B-1728B52AA6E4}">
                <adec:decorative xmlns:adec="http://schemas.microsoft.com/office/drawing/2017/decorative" val="1"/>
              </a:ext>
            </a:extLst>
          </p:cNvPr>
          <p:cNvSpPr/>
          <p:nvPr/>
        </p:nvSpPr>
        <p:spPr>
          <a:xfrm>
            <a:off x="3119313" y="8475577"/>
            <a:ext cx="7900784" cy="4208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FEE8956-8F64-5ADC-A35E-50C277C93CD3}"/>
              </a:ext>
              <a:ext uri="{C183D7F6-B498-43B3-948B-1728B52AA6E4}">
                <adec:decorative xmlns:adec="http://schemas.microsoft.com/office/drawing/2017/decorative" val="1"/>
              </a:ext>
            </a:extLst>
          </p:cNvPr>
          <p:cNvSpPr/>
          <p:nvPr/>
        </p:nvSpPr>
        <p:spPr>
          <a:xfrm>
            <a:off x="6897040" y="4983695"/>
            <a:ext cx="2376052" cy="39279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E0C4121A-63AD-6623-6F7B-90D883B0CE57}"/>
              </a:ext>
              <a:ext uri="{C183D7F6-B498-43B3-948B-1728B52AA6E4}">
                <adec:decorative xmlns:adec="http://schemas.microsoft.com/office/drawing/2017/decorative" val="1"/>
              </a:ext>
            </a:extLst>
          </p:cNvPr>
          <p:cNvSpPr>
            <a:spLocks noChangeAspect="1"/>
          </p:cNvSpPr>
          <p:nvPr/>
        </p:nvSpPr>
        <p:spPr>
          <a:xfrm>
            <a:off x="2562772" y="846479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2CB984CC-80AC-3D82-88B2-9BEBF1D1C615}"/>
              </a:ext>
              <a:ext uri="{C183D7F6-B498-43B3-948B-1728B52AA6E4}">
                <adec:decorative xmlns:adec="http://schemas.microsoft.com/office/drawing/2017/decorative" val="1"/>
              </a:ext>
            </a:extLst>
          </p:cNvPr>
          <p:cNvSpPr>
            <a:spLocks noChangeAspect="1"/>
          </p:cNvSpPr>
          <p:nvPr/>
        </p:nvSpPr>
        <p:spPr>
          <a:xfrm>
            <a:off x="7879079" y="537648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F64DF45-5B46-5923-93CB-67E1015E3731}"/>
              </a:ext>
              <a:ext uri="{C183D7F6-B498-43B3-948B-1728B52AA6E4}">
                <adec:decorative xmlns:adec="http://schemas.microsoft.com/office/drawing/2017/decorative" val="1"/>
              </a:ext>
            </a:extLst>
          </p:cNvPr>
          <p:cNvSpPr txBox="1"/>
          <p:nvPr/>
        </p:nvSpPr>
        <p:spPr>
          <a:xfrm>
            <a:off x="2596799" y="8585230"/>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123</a:t>
            </a:r>
            <a:endParaRPr lang="en-CA" sz="14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CCFD55F-6D7C-BFE7-113F-89E9AA92FADA}"/>
              </a:ext>
              <a:ext uri="{C183D7F6-B498-43B3-948B-1728B52AA6E4}">
                <adec:decorative xmlns:adec="http://schemas.microsoft.com/office/drawing/2017/decorative" val="1"/>
              </a:ext>
            </a:extLst>
          </p:cNvPr>
          <p:cNvSpPr txBox="1"/>
          <p:nvPr/>
        </p:nvSpPr>
        <p:spPr>
          <a:xfrm>
            <a:off x="7905205" y="5503825"/>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122</a:t>
            </a:r>
            <a:endParaRPr lang="en-CA" sz="1400" dirty="0">
              <a:solidFill>
                <a:schemeClr val="bg1"/>
              </a:solidFill>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3F99E5EB-527D-D76C-24E3-773145704B02}"/>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63CD29E4-AF1E-A536-0D47-E12A2D86B67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42DA41CA-1B74-4252-6617-E3325E14C83A}"/>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43</a:t>
            </a:fld>
            <a:endParaRPr lang="en-US"/>
          </a:p>
        </p:txBody>
      </p:sp>
    </p:spTree>
    <p:extLst>
      <p:ext uri="{BB962C8B-B14F-4D97-AF65-F5344CB8AC3E}">
        <p14:creationId xmlns:p14="http://schemas.microsoft.com/office/powerpoint/2010/main" val="780674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2A706C-3DA0-8AC0-1B55-5935691A7437}"/>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43 </a:t>
            </a:r>
            <a:r>
              <a:rPr lang="en-US"/>
              <a:t>of </a:t>
            </a:r>
            <a:r>
              <a:rPr lang="en-US" dirty="0"/>
              <a:t>49</a:t>
            </a:r>
            <a:r>
              <a:rPr lang="en-US"/>
              <a:t>)</a:t>
            </a:r>
          </a:p>
        </p:txBody>
      </p:sp>
      <p:sp>
        <p:nvSpPr>
          <p:cNvPr id="7" name="TextBox 6">
            <a:extLst>
              <a:ext uri="{FF2B5EF4-FFF2-40B4-BE49-F238E27FC236}">
                <a16:creationId xmlns:a16="http://schemas.microsoft.com/office/drawing/2014/main" id="{957D47EC-74D5-388F-651F-80C02F71556B}"/>
              </a:ext>
              <a:ext uri="{C183D7F6-B498-43B3-948B-1728B52AA6E4}">
                <adec:decorative xmlns:adec="http://schemas.microsoft.com/office/drawing/2017/decorative" val="0"/>
              </a:ext>
            </a:extLst>
          </p:cNvPr>
          <p:cNvSpPr txBox="1"/>
          <p:nvPr/>
        </p:nvSpPr>
        <p:spPr>
          <a:xfrm>
            <a:off x="4558594" y="1717828"/>
            <a:ext cx="29657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C1D9600D-64B9-9253-BB7A-FE777F7ADE6D}"/>
              </a:ext>
            </a:extLst>
          </p:cNvPr>
          <p:cNvSpPr>
            <a:spLocks noGrp="1"/>
          </p:cNvSpPr>
          <p:nvPr>
            <p:ph type="body" sz="quarter" idx="13"/>
          </p:nvPr>
        </p:nvSpPr>
        <p:spPr/>
        <p:txBody>
          <a:bodyPr/>
          <a:lstStyle/>
          <a:p>
            <a:pPr marL="977900" indent="-977900">
              <a:buFont typeface="+mj-lt"/>
              <a:buAutoNum type="arabicPeriod" startAt="124"/>
            </a:pPr>
            <a:r>
              <a:rPr lang="en-CA" dirty="0">
                <a:solidFill>
                  <a:srgbClr val="242424"/>
                </a:solidFill>
              </a:rPr>
              <a:t>Click </a:t>
            </a:r>
            <a:r>
              <a:rPr lang="en-CA" b="1" dirty="0">
                <a:solidFill>
                  <a:srgbClr val="242424"/>
                </a:solidFill>
              </a:rPr>
              <a:t>Add Contact</a:t>
            </a:r>
            <a:r>
              <a:rPr lang="en-CA" dirty="0">
                <a:solidFill>
                  <a:srgbClr val="242424"/>
                </a:solidFill>
              </a:rPr>
              <a:t>. </a:t>
            </a:r>
          </a:p>
          <a:p>
            <a:pPr marL="1028700"/>
            <a:r>
              <a:rPr lang="en-CA" sz="2800" b="1" dirty="0">
                <a:solidFill>
                  <a:srgbClr val="242424"/>
                </a:solidFill>
              </a:rPr>
              <a:t>Note</a:t>
            </a:r>
            <a:r>
              <a:rPr lang="en-CA" sz="2800" dirty="0">
                <a:solidFill>
                  <a:srgbClr val="242424"/>
                </a:solidFill>
              </a:rPr>
              <a:t>: The </a:t>
            </a:r>
            <a:r>
              <a:rPr lang="en-US" sz="2800" i="1" dirty="0">
                <a:solidFill>
                  <a:srgbClr val="242424"/>
                </a:solidFill>
              </a:rPr>
              <a:t>Corporate Contact</a:t>
            </a:r>
            <a:r>
              <a:rPr lang="en-US" sz="2800" dirty="0">
                <a:solidFill>
                  <a:srgbClr val="242424"/>
                </a:solidFill>
              </a:rPr>
              <a:t> is a required contact that should be authorized to represent the organization concerning financial matters.</a:t>
            </a:r>
          </a:p>
          <a:p>
            <a:pPr marL="1028700" indent="-971550">
              <a:buFont typeface="+mj-lt"/>
              <a:buAutoNum type="arabicPeriod" startAt="125"/>
            </a:pPr>
            <a:r>
              <a:rPr lang="en-CA" dirty="0">
                <a:solidFill>
                  <a:srgbClr val="242424"/>
                </a:solidFill>
              </a:rPr>
              <a:t>Select </a:t>
            </a:r>
            <a:r>
              <a:rPr lang="en-CA" b="1" dirty="0">
                <a:solidFill>
                  <a:srgbClr val="242424"/>
                </a:solidFill>
              </a:rPr>
              <a:t>Corporate</a:t>
            </a:r>
            <a:r>
              <a:rPr lang="en-CA" dirty="0">
                <a:solidFill>
                  <a:srgbClr val="242424"/>
                </a:solidFill>
              </a:rPr>
              <a:t>. </a:t>
            </a:r>
          </a:p>
        </p:txBody>
      </p:sp>
      <p:pic>
        <p:nvPicPr>
          <p:cNvPr id="8" name="Picture 7">
            <a:extLst>
              <a:ext uri="{FF2B5EF4-FFF2-40B4-BE49-F238E27FC236}">
                <a16:creationId xmlns:a16="http://schemas.microsoft.com/office/drawing/2014/main" id="{0E9DF7D9-1D78-1C4D-4111-E8F02A07AB2A}"/>
              </a:ext>
              <a:ext uri="{C183D7F6-B498-43B3-948B-1728B52AA6E4}">
                <adec:decorative xmlns:adec="http://schemas.microsoft.com/office/drawing/2017/decorative" val="1"/>
              </a:ext>
            </a:extLst>
          </p:cNvPr>
          <p:cNvPicPr>
            <a:picLocks/>
          </p:cNvPicPr>
          <p:nvPr/>
        </p:nvPicPr>
        <p:blipFill>
          <a:blip r:embed="rId2"/>
          <a:srcRect r="1575"/>
          <a:stretch>
            <a:fillRect/>
          </a:stretch>
        </p:blipFill>
        <p:spPr>
          <a:xfrm>
            <a:off x="1093609" y="5429525"/>
            <a:ext cx="10058400" cy="6400800"/>
          </a:xfrm>
          <a:prstGeom prst="rect">
            <a:avLst/>
          </a:prstGeom>
          <a:ln w="12700">
            <a:solidFill>
              <a:schemeClr val="tx1"/>
            </a:solidFill>
          </a:ln>
        </p:spPr>
      </p:pic>
      <p:sp>
        <p:nvSpPr>
          <p:cNvPr id="9" name="Rectangle 8">
            <a:extLst>
              <a:ext uri="{FF2B5EF4-FFF2-40B4-BE49-F238E27FC236}">
                <a16:creationId xmlns:a16="http://schemas.microsoft.com/office/drawing/2014/main" id="{9ED87206-EC57-6FF2-E8EC-5F97F9BC42CE}"/>
              </a:ext>
              <a:ext uri="{C183D7F6-B498-43B3-948B-1728B52AA6E4}">
                <adec:decorative xmlns:adec="http://schemas.microsoft.com/office/drawing/2017/decorative" val="1"/>
              </a:ext>
            </a:extLst>
          </p:cNvPr>
          <p:cNvSpPr/>
          <p:nvPr/>
        </p:nvSpPr>
        <p:spPr>
          <a:xfrm>
            <a:off x="1159328" y="9717865"/>
            <a:ext cx="1061954" cy="3019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7713F7F-278F-0CF5-19AC-955F761374B7}"/>
              </a:ext>
              <a:ext uri="{C183D7F6-B498-43B3-948B-1728B52AA6E4}">
                <adec:decorative xmlns:adec="http://schemas.microsoft.com/office/drawing/2017/decorative" val="1"/>
              </a:ext>
            </a:extLst>
          </p:cNvPr>
          <p:cNvSpPr/>
          <p:nvPr/>
        </p:nvSpPr>
        <p:spPr>
          <a:xfrm>
            <a:off x="1211519" y="10108693"/>
            <a:ext cx="1548381" cy="22338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CA8D1A19-FCCB-9F66-4C5E-1672DBFAB0D1}"/>
              </a:ext>
              <a:ext uri="{C183D7F6-B498-43B3-948B-1728B52AA6E4}">
                <adec:decorative xmlns:adec="http://schemas.microsoft.com/office/drawing/2017/decorative" val="1"/>
              </a:ext>
            </a:extLst>
          </p:cNvPr>
          <p:cNvSpPr>
            <a:spLocks noChangeAspect="1"/>
          </p:cNvSpPr>
          <p:nvPr/>
        </p:nvSpPr>
        <p:spPr>
          <a:xfrm>
            <a:off x="597625" y="960828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EBF291AA-9CE5-A2AA-72B9-8B52A4BF5D38}"/>
              </a:ext>
              <a:ext uri="{C183D7F6-B498-43B3-948B-1728B52AA6E4}">
                <adec:decorative xmlns:adec="http://schemas.microsoft.com/office/drawing/2017/decorative" val="1"/>
              </a:ext>
            </a:extLst>
          </p:cNvPr>
          <p:cNvSpPr>
            <a:spLocks noChangeAspect="1"/>
          </p:cNvSpPr>
          <p:nvPr/>
        </p:nvSpPr>
        <p:spPr>
          <a:xfrm>
            <a:off x="2740990" y="994606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F2DCBD8-6C08-CCD5-7041-202B7E66A10E}"/>
              </a:ext>
              <a:ext uri="{C183D7F6-B498-43B3-948B-1728B52AA6E4}">
                <adec:decorative xmlns:adec="http://schemas.microsoft.com/office/drawing/2017/decorative" val="1"/>
              </a:ext>
            </a:extLst>
          </p:cNvPr>
          <p:cNvSpPr txBox="1"/>
          <p:nvPr/>
        </p:nvSpPr>
        <p:spPr>
          <a:xfrm>
            <a:off x="620710" y="9722883"/>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124</a:t>
            </a:r>
            <a:endParaRPr lang="en-CA" sz="14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8B2FED9-5254-40BF-6CE9-A893F41AB78C}"/>
              </a:ext>
              <a:ext uri="{C183D7F6-B498-43B3-948B-1728B52AA6E4}">
                <adec:decorative xmlns:adec="http://schemas.microsoft.com/office/drawing/2017/decorative" val="1"/>
              </a:ext>
            </a:extLst>
          </p:cNvPr>
          <p:cNvSpPr txBox="1"/>
          <p:nvPr/>
        </p:nvSpPr>
        <p:spPr>
          <a:xfrm>
            <a:off x="2767116" y="10056845"/>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125</a:t>
            </a:r>
            <a:endParaRPr lang="en-CA" sz="1400"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B528216-D361-AA1B-82A8-21225745FC54}"/>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44</a:t>
            </a:fld>
            <a:endParaRPr lang="en-US"/>
          </a:p>
        </p:txBody>
      </p:sp>
      <p:sp>
        <p:nvSpPr>
          <p:cNvPr id="3" name="Footer Placeholder 2">
            <a:extLst>
              <a:ext uri="{FF2B5EF4-FFF2-40B4-BE49-F238E27FC236}">
                <a16:creationId xmlns:a16="http://schemas.microsoft.com/office/drawing/2014/main" id="{0DD01C1B-465D-0AD9-9BD1-119CD0E8690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2" name="Date Placeholder 1">
            <a:extLst>
              <a:ext uri="{FF2B5EF4-FFF2-40B4-BE49-F238E27FC236}">
                <a16:creationId xmlns:a16="http://schemas.microsoft.com/office/drawing/2014/main" id="{3B325C82-C620-9890-130F-C807AE9F19C2}"/>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Tree>
    <p:extLst>
      <p:ext uri="{BB962C8B-B14F-4D97-AF65-F5344CB8AC3E}">
        <p14:creationId xmlns:p14="http://schemas.microsoft.com/office/powerpoint/2010/main" val="742589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04F07-FF65-B79C-36C6-00F7F8A627A1}"/>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AAF6DBAE-EBEC-4ACB-5497-B60D91FACA6F}"/>
              </a:ext>
            </a:extLst>
          </p:cNvPr>
          <p:cNvSpPr>
            <a:spLocks noGrp="1"/>
          </p:cNvSpPr>
          <p:nvPr>
            <p:ph type="title"/>
          </p:nvPr>
        </p:nvSpPr>
        <p:spPr>
          <a:xfrm>
            <a:off x="838199" y="792148"/>
            <a:ext cx="10515600" cy="808698"/>
          </a:xfrm>
        </p:spPr>
        <p:txBody>
          <a:bodyPr>
            <a:noAutofit/>
          </a:bodyPr>
          <a:lstStyle/>
          <a:p>
            <a:r>
              <a:rPr lang="en-US"/>
              <a:t>Register as a Prospective Supplier </a:t>
            </a:r>
            <a:br>
              <a:rPr lang="en-US"/>
            </a:br>
            <a:r>
              <a:rPr lang="en-US"/>
              <a:t>(Part </a:t>
            </a:r>
            <a:r>
              <a:rPr lang="en-US" dirty="0"/>
              <a:t>44 </a:t>
            </a:r>
            <a:r>
              <a:rPr lang="en-US"/>
              <a:t>of </a:t>
            </a:r>
            <a:r>
              <a:rPr lang="en-US" dirty="0"/>
              <a:t>49</a:t>
            </a:r>
            <a:r>
              <a:rPr lang="en-US"/>
              <a:t>)</a:t>
            </a:r>
          </a:p>
        </p:txBody>
      </p:sp>
      <p:sp>
        <p:nvSpPr>
          <p:cNvPr id="8" name="TextBox 7">
            <a:extLst>
              <a:ext uri="{FF2B5EF4-FFF2-40B4-BE49-F238E27FC236}">
                <a16:creationId xmlns:a16="http://schemas.microsoft.com/office/drawing/2014/main" id="{4683BB66-FE11-9193-B18D-13A1A914A322}"/>
              </a:ext>
              <a:ext uri="{C183D7F6-B498-43B3-948B-1728B52AA6E4}">
                <adec:decorative xmlns:adec="http://schemas.microsoft.com/office/drawing/2017/decorative" val="0"/>
              </a:ext>
            </a:extLst>
          </p:cNvPr>
          <p:cNvSpPr txBox="1"/>
          <p:nvPr/>
        </p:nvSpPr>
        <p:spPr>
          <a:xfrm>
            <a:off x="4558594" y="1717828"/>
            <a:ext cx="29657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7F2307E7-25C0-DCD1-6FDD-7D8CFBB56E8F}"/>
              </a:ext>
            </a:extLst>
          </p:cNvPr>
          <p:cNvSpPr>
            <a:spLocks noGrp="1"/>
          </p:cNvSpPr>
          <p:nvPr>
            <p:ph type="body" sz="quarter" idx="13"/>
          </p:nvPr>
        </p:nvSpPr>
        <p:spPr/>
        <p:txBody>
          <a:bodyPr/>
          <a:lstStyle/>
          <a:p>
            <a:pPr marL="971550" indent="-971550">
              <a:buFont typeface="+mj-lt"/>
              <a:buAutoNum type="arabicPeriod" startAt="126"/>
            </a:pPr>
            <a:r>
              <a:rPr lang="en-US" dirty="0">
                <a:solidFill>
                  <a:srgbClr val="242424"/>
                </a:solidFill>
              </a:rPr>
              <a:t>Enter </a:t>
            </a:r>
            <a:r>
              <a:rPr lang="en-US" b="1" dirty="0">
                <a:solidFill>
                  <a:srgbClr val="242424"/>
                </a:solidFill>
              </a:rPr>
              <a:t>Contact Label*</a:t>
            </a:r>
            <a:r>
              <a:rPr lang="en-US" dirty="0">
                <a:solidFill>
                  <a:srgbClr val="242424"/>
                </a:solidFill>
              </a:rPr>
              <a:t>.</a:t>
            </a:r>
          </a:p>
          <a:p>
            <a:pPr marL="971550" indent="-971550">
              <a:buFont typeface="+mj-lt"/>
              <a:buAutoNum type="arabicPeriod" startAt="126"/>
            </a:pPr>
            <a:r>
              <a:rPr lang="en-US" dirty="0">
                <a:solidFill>
                  <a:srgbClr val="242424"/>
                </a:solidFill>
              </a:rPr>
              <a:t>Corporate will auto-populate as </a:t>
            </a:r>
            <a:r>
              <a:rPr lang="en-US" b="1" dirty="0">
                <a:solidFill>
                  <a:srgbClr val="242424"/>
                </a:solidFill>
              </a:rPr>
              <a:t>Which of the following business activities apply to this contact?</a:t>
            </a:r>
          </a:p>
          <a:p>
            <a:pPr marL="971550" indent="-971550">
              <a:buFont typeface="+mj-lt"/>
              <a:buAutoNum type="arabicPeriod" startAt="126"/>
            </a:pPr>
            <a:r>
              <a:rPr lang="en-US" dirty="0">
                <a:solidFill>
                  <a:srgbClr val="242424"/>
                </a:solidFill>
              </a:rPr>
              <a:t>Enter </a:t>
            </a:r>
            <a:r>
              <a:rPr lang="en-US" b="1" dirty="0">
                <a:solidFill>
                  <a:srgbClr val="242424"/>
                </a:solidFill>
              </a:rPr>
              <a:t>First Name</a:t>
            </a:r>
            <a:r>
              <a:rPr lang="en-US" dirty="0">
                <a:solidFill>
                  <a:srgbClr val="242424"/>
                </a:solidFill>
              </a:rPr>
              <a:t>*.</a:t>
            </a:r>
          </a:p>
          <a:p>
            <a:pPr marL="971550" indent="-971550">
              <a:buFont typeface="+mj-lt"/>
              <a:buAutoNum type="arabicPeriod" startAt="126"/>
            </a:pPr>
            <a:r>
              <a:rPr lang="en-US" dirty="0">
                <a:solidFill>
                  <a:srgbClr val="242424"/>
                </a:solidFill>
              </a:rPr>
              <a:t>Enter </a:t>
            </a:r>
            <a:r>
              <a:rPr lang="en-US" b="1" dirty="0">
                <a:solidFill>
                  <a:srgbClr val="242424"/>
                </a:solidFill>
              </a:rPr>
              <a:t>Last Name</a:t>
            </a:r>
            <a:r>
              <a:rPr lang="en-US" dirty="0">
                <a:solidFill>
                  <a:srgbClr val="242424"/>
                </a:solidFill>
              </a:rPr>
              <a:t>*.</a:t>
            </a:r>
          </a:p>
          <a:p>
            <a:pPr marL="971550" indent="-971550">
              <a:buFont typeface="+mj-lt"/>
              <a:buAutoNum type="arabicPeriod" startAt="126"/>
            </a:pPr>
            <a:r>
              <a:rPr lang="en-US" dirty="0">
                <a:solidFill>
                  <a:srgbClr val="242424"/>
                </a:solidFill>
              </a:rPr>
              <a:t>Enter </a:t>
            </a:r>
            <a:r>
              <a:rPr lang="en-US" b="1" dirty="0">
                <a:solidFill>
                  <a:srgbClr val="242424"/>
                </a:solidFill>
              </a:rPr>
              <a:t>Position Title </a:t>
            </a:r>
            <a:r>
              <a:rPr lang="en-US" dirty="0">
                <a:solidFill>
                  <a:srgbClr val="242424"/>
                </a:solidFill>
              </a:rPr>
              <a:t>(optional).</a:t>
            </a:r>
          </a:p>
          <a:p>
            <a:pPr marL="971550" indent="-971550">
              <a:buFont typeface="+mj-lt"/>
              <a:buAutoNum type="arabicPeriod" startAt="126"/>
            </a:pPr>
            <a:r>
              <a:rPr lang="en-US" dirty="0">
                <a:solidFill>
                  <a:srgbClr val="242424"/>
                </a:solidFill>
              </a:rPr>
              <a:t>Enter </a:t>
            </a:r>
            <a:r>
              <a:rPr lang="en-US" b="1" dirty="0">
                <a:solidFill>
                  <a:srgbClr val="242424"/>
                </a:solidFill>
              </a:rPr>
              <a:t>Email</a:t>
            </a:r>
            <a:r>
              <a:rPr lang="en-US" dirty="0">
                <a:solidFill>
                  <a:srgbClr val="242424"/>
                </a:solidFill>
              </a:rPr>
              <a:t>*. </a:t>
            </a:r>
          </a:p>
          <a:p>
            <a:pPr marL="571500" indent="-571500">
              <a:buFont typeface="Arial" panose="020B0604020202020204" pitchFamily="34" charset="0"/>
              <a:buChar char="•"/>
            </a:pPr>
            <a:endParaRPr lang="en-CA" dirty="0">
              <a:solidFill>
                <a:srgbClr val="242424"/>
              </a:solidFill>
            </a:endParaRPr>
          </a:p>
        </p:txBody>
      </p:sp>
      <p:pic>
        <p:nvPicPr>
          <p:cNvPr id="10" name="Picture 9">
            <a:extLst>
              <a:ext uri="{FF2B5EF4-FFF2-40B4-BE49-F238E27FC236}">
                <a16:creationId xmlns:a16="http://schemas.microsoft.com/office/drawing/2014/main" id="{5F27DC2C-CF23-3019-C992-C870EAEB65BD}"/>
              </a:ext>
              <a:ext uri="{C183D7F6-B498-43B3-948B-1728B52AA6E4}">
                <adec:decorative xmlns:adec="http://schemas.microsoft.com/office/drawing/2017/decorative" val="1"/>
              </a:ext>
            </a:extLst>
          </p:cNvPr>
          <p:cNvPicPr>
            <a:picLocks/>
          </p:cNvPicPr>
          <p:nvPr/>
        </p:nvPicPr>
        <p:blipFill>
          <a:blip r:embed="rId2"/>
          <a:stretch>
            <a:fillRect/>
          </a:stretch>
        </p:blipFill>
        <p:spPr>
          <a:xfrm>
            <a:off x="1707993" y="7302072"/>
            <a:ext cx="9144000" cy="8229600"/>
          </a:xfrm>
          <a:prstGeom prst="rect">
            <a:avLst/>
          </a:prstGeom>
          <a:ln w="12700">
            <a:solidFill>
              <a:schemeClr val="tx1"/>
            </a:solidFill>
          </a:ln>
        </p:spPr>
      </p:pic>
      <p:sp>
        <p:nvSpPr>
          <p:cNvPr id="11" name="Rectangle 10">
            <a:extLst>
              <a:ext uri="{FF2B5EF4-FFF2-40B4-BE49-F238E27FC236}">
                <a16:creationId xmlns:a16="http://schemas.microsoft.com/office/drawing/2014/main" id="{C6068D69-46C7-CE78-C3DE-D8FC98F629A5}"/>
              </a:ext>
              <a:ext uri="{C183D7F6-B498-43B3-948B-1728B52AA6E4}">
                <adec:decorative xmlns:adec="http://schemas.microsoft.com/office/drawing/2017/decorative" val="1"/>
              </a:ext>
            </a:extLst>
          </p:cNvPr>
          <p:cNvSpPr/>
          <p:nvPr/>
        </p:nvSpPr>
        <p:spPr>
          <a:xfrm>
            <a:off x="5103779" y="8770614"/>
            <a:ext cx="5474280" cy="53827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0943399-20A5-5AEA-98C8-92E9E4DAF675}"/>
              </a:ext>
              <a:ext uri="{C183D7F6-B498-43B3-948B-1728B52AA6E4}">
                <adec:decorative xmlns:adec="http://schemas.microsoft.com/office/drawing/2017/decorative" val="1"/>
              </a:ext>
            </a:extLst>
          </p:cNvPr>
          <p:cNvSpPr/>
          <p:nvPr/>
        </p:nvSpPr>
        <p:spPr>
          <a:xfrm>
            <a:off x="5103779" y="10785049"/>
            <a:ext cx="5474280" cy="53827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90B6CC5-A000-0BC6-FBD4-6EE28F67B4C7}"/>
              </a:ext>
              <a:ext uri="{C183D7F6-B498-43B3-948B-1728B52AA6E4}">
                <adec:decorative xmlns:adec="http://schemas.microsoft.com/office/drawing/2017/decorative" val="1"/>
              </a:ext>
            </a:extLst>
          </p:cNvPr>
          <p:cNvSpPr/>
          <p:nvPr/>
        </p:nvSpPr>
        <p:spPr>
          <a:xfrm>
            <a:off x="5103779" y="11499010"/>
            <a:ext cx="5474280" cy="53827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E0B8A68-B897-2806-B040-94CC1D444732}"/>
              </a:ext>
              <a:ext uri="{C183D7F6-B498-43B3-948B-1728B52AA6E4}">
                <adec:decorative xmlns:adec="http://schemas.microsoft.com/office/drawing/2017/decorative" val="1"/>
              </a:ext>
            </a:extLst>
          </p:cNvPr>
          <p:cNvSpPr/>
          <p:nvPr/>
        </p:nvSpPr>
        <p:spPr>
          <a:xfrm>
            <a:off x="5103779" y="12891709"/>
            <a:ext cx="5474280" cy="53827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FA398D1-6FC3-6F27-92A1-10E78922A2C4}"/>
              </a:ext>
              <a:ext uri="{C183D7F6-B498-43B3-948B-1728B52AA6E4}">
                <adec:decorative xmlns:adec="http://schemas.microsoft.com/office/drawing/2017/decorative" val="1"/>
              </a:ext>
            </a:extLst>
          </p:cNvPr>
          <p:cNvSpPr/>
          <p:nvPr/>
        </p:nvSpPr>
        <p:spPr>
          <a:xfrm>
            <a:off x="5103779" y="12212971"/>
            <a:ext cx="5474280" cy="53827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E850F7A-B681-3DE1-E3EB-6F03E3C019CE}"/>
              </a:ext>
              <a:ext uri="{C183D7F6-B498-43B3-948B-1728B52AA6E4}">
                <adec:decorative xmlns:adec="http://schemas.microsoft.com/office/drawing/2017/decorative" val="1"/>
              </a:ext>
            </a:extLst>
          </p:cNvPr>
          <p:cNvSpPr/>
          <p:nvPr/>
        </p:nvSpPr>
        <p:spPr>
          <a:xfrm>
            <a:off x="5038059" y="9465145"/>
            <a:ext cx="1215784" cy="42270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6E8BD59E-85BB-3632-8E57-0359A37C966C}"/>
              </a:ext>
              <a:ext uri="{C183D7F6-B498-43B3-948B-1728B52AA6E4}">
                <adec:decorative xmlns:adec="http://schemas.microsoft.com/office/drawing/2017/decorative" val="1"/>
              </a:ext>
            </a:extLst>
          </p:cNvPr>
          <p:cNvSpPr>
            <a:spLocks noChangeAspect="1"/>
          </p:cNvSpPr>
          <p:nvPr/>
        </p:nvSpPr>
        <p:spPr>
          <a:xfrm>
            <a:off x="4555525" y="876025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63171FEE-4AB4-C1C5-0AC4-BB20803AB6E6}"/>
              </a:ext>
              <a:ext uri="{C183D7F6-B498-43B3-948B-1728B52AA6E4}">
                <adec:decorative xmlns:adec="http://schemas.microsoft.com/office/drawing/2017/decorative" val="1"/>
              </a:ext>
            </a:extLst>
          </p:cNvPr>
          <p:cNvSpPr>
            <a:spLocks noChangeAspect="1"/>
          </p:cNvSpPr>
          <p:nvPr/>
        </p:nvSpPr>
        <p:spPr>
          <a:xfrm>
            <a:off x="4555525" y="1077468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BB6F3B35-72B6-BEFB-225E-21A860D7F6F8}"/>
              </a:ext>
              <a:ext uri="{C183D7F6-B498-43B3-948B-1728B52AA6E4}">
                <adec:decorative xmlns:adec="http://schemas.microsoft.com/office/drawing/2017/decorative" val="1"/>
              </a:ext>
            </a:extLst>
          </p:cNvPr>
          <p:cNvSpPr>
            <a:spLocks noChangeAspect="1"/>
          </p:cNvSpPr>
          <p:nvPr/>
        </p:nvSpPr>
        <p:spPr>
          <a:xfrm>
            <a:off x="6253843" y="940950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B7E9F706-AB3F-B5F7-5FB8-D7BA204CB17D}"/>
              </a:ext>
              <a:ext uri="{C183D7F6-B498-43B3-948B-1728B52AA6E4}">
                <adec:decorative xmlns:adec="http://schemas.microsoft.com/office/drawing/2017/decorative" val="1"/>
              </a:ext>
            </a:extLst>
          </p:cNvPr>
          <p:cNvSpPr>
            <a:spLocks noChangeAspect="1"/>
          </p:cNvSpPr>
          <p:nvPr/>
        </p:nvSpPr>
        <p:spPr>
          <a:xfrm>
            <a:off x="4555525" y="1148864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6B104883-BED1-1645-2AAE-458312846572}"/>
              </a:ext>
              <a:ext uri="{C183D7F6-B498-43B3-948B-1728B52AA6E4}">
                <adec:decorative xmlns:adec="http://schemas.microsoft.com/office/drawing/2017/decorative" val="1"/>
              </a:ext>
            </a:extLst>
          </p:cNvPr>
          <p:cNvSpPr>
            <a:spLocks noChangeAspect="1"/>
          </p:cNvSpPr>
          <p:nvPr/>
        </p:nvSpPr>
        <p:spPr>
          <a:xfrm>
            <a:off x="4555525" y="1219874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4741030E-ED39-A9E1-3770-CE3813CF7821}"/>
              </a:ext>
              <a:ext uri="{C183D7F6-B498-43B3-948B-1728B52AA6E4}">
                <adec:decorative xmlns:adec="http://schemas.microsoft.com/office/drawing/2017/decorative" val="1"/>
              </a:ext>
            </a:extLst>
          </p:cNvPr>
          <p:cNvSpPr>
            <a:spLocks noChangeAspect="1"/>
          </p:cNvSpPr>
          <p:nvPr/>
        </p:nvSpPr>
        <p:spPr>
          <a:xfrm>
            <a:off x="4555525" y="1290627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B0CB92D-DC2A-BA9D-F1E9-3B6D0919D5E4}"/>
              </a:ext>
              <a:ext uri="{C183D7F6-B498-43B3-948B-1728B52AA6E4}">
                <adec:decorative xmlns:adec="http://schemas.microsoft.com/office/drawing/2017/decorative" val="1"/>
              </a:ext>
            </a:extLst>
          </p:cNvPr>
          <p:cNvSpPr txBox="1"/>
          <p:nvPr/>
        </p:nvSpPr>
        <p:spPr>
          <a:xfrm>
            <a:off x="4598107" y="8873101"/>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126</a:t>
            </a:r>
            <a:endParaRPr lang="en-CA" sz="14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523A155-756C-2F54-33F9-07DAB90E640C}"/>
              </a:ext>
              <a:ext uri="{C183D7F6-B498-43B3-948B-1728B52AA6E4}">
                <adec:decorative xmlns:adec="http://schemas.microsoft.com/office/drawing/2017/decorative" val="1"/>
              </a:ext>
            </a:extLst>
          </p:cNvPr>
          <p:cNvSpPr txBox="1"/>
          <p:nvPr/>
        </p:nvSpPr>
        <p:spPr>
          <a:xfrm>
            <a:off x="6279993" y="9522610"/>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127</a:t>
            </a:r>
            <a:endParaRPr lang="en-CA" sz="1400"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CE3FEA9-8275-2561-DA53-C22BC4AFABE6}"/>
              </a:ext>
              <a:ext uri="{C183D7F6-B498-43B3-948B-1728B52AA6E4}">
                <adec:decorative xmlns:adec="http://schemas.microsoft.com/office/drawing/2017/decorative" val="1"/>
              </a:ext>
            </a:extLst>
          </p:cNvPr>
          <p:cNvSpPr txBox="1"/>
          <p:nvPr/>
        </p:nvSpPr>
        <p:spPr>
          <a:xfrm>
            <a:off x="4581265" y="10874125"/>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128</a:t>
            </a:r>
            <a:endParaRPr lang="en-CA" sz="14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399069B-0D67-1D0C-C2EA-DFDE3A3A4419}"/>
              </a:ext>
              <a:ext uri="{C183D7F6-B498-43B3-948B-1728B52AA6E4}">
                <adec:decorative xmlns:adec="http://schemas.microsoft.com/office/drawing/2017/decorative" val="1"/>
              </a:ext>
            </a:extLst>
          </p:cNvPr>
          <p:cNvSpPr txBox="1"/>
          <p:nvPr/>
        </p:nvSpPr>
        <p:spPr>
          <a:xfrm>
            <a:off x="4581265" y="11609079"/>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129</a:t>
            </a:r>
            <a:endParaRPr lang="en-CA" sz="1400" dirty="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AB30F05-2DAC-EB5B-91AD-A965052C4100}"/>
              </a:ext>
              <a:ext uri="{C183D7F6-B498-43B3-948B-1728B52AA6E4}">
                <adec:decorative xmlns:adec="http://schemas.microsoft.com/office/drawing/2017/decorative" val="1"/>
              </a:ext>
            </a:extLst>
          </p:cNvPr>
          <p:cNvSpPr txBox="1"/>
          <p:nvPr/>
        </p:nvSpPr>
        <p:spPr>
          <a:xfrm>
            <a:off x="4585600" y="12319171"/>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130</a:t>
            </a:r>
            <a:endParaRPr lang="en-CA" sz="1400"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823BC68-12CE-3F50-A007-C4A47C2BC917}"/>
              </a:ext>
              <a:ext uri="{C183D7F6-B498-43B3-948B-1728B52AA6E4}">
                <adec:decorative xmlns:adec="http://schemas.microsoft.com/office/drawing/2017/decorative" val="1"/>
              </a:ext>
            </a:extLst>
          </p:cNvPr>
          <p:cNvSpPr txBox="1"/>
          <p:nvPr/>
        </p:nvSpPr>
        <p:spPr>
          <a:xfrm>
            <a:off x="4587928" y="13026705"/>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131</a:t>
            </a:r>
            <a:endParaRPr lang="en-CA" sz="1400" dirty="0">
              <a:solidFill>
                <a:schemeClr val="bg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D43048F2-D549-950B-02EC-514B52B787B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2" name="Date Placeholder 1">
            <a:extLst>
              <a:ext uri="{FF2B5EF4-FFF2-40B4-BE49-F238E27FC236}">
                <a16:creationId xmlns:a16="http://schemas.microsoft.com/office/drawing/2014/main" id="{5D204E39-6370-26C2-B706-E4A0A68EDA44}"/>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4" name="Slide Number Placeholder 3">
            <a:extLst>
              <a:ext uri="{FF2B5EF4-FFF2-40B4-BE49-F238E27FC236}">
                <a16:creationId xmlns:a16="http://schemas.microsoft.com/office/drawing/2014/main" id="{A7962D99-9CCD-3607-4517-AA0CD3E6B384}"/>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45</a:t>
            </a:fld>
            <a:endParaRPr lang="en-US"/>
          </a:p>
        </p:txBody>
      </p:sp>
    </p:spTree>
    <p:extLst>
      <p:ext uri="{BB962C8B-B14F-4D97-AF65-F5344CB8AC3E}">
        <p14:creationId xmlns:p14="http://schemas.microsoft.com/office/powerpoint/2010/main" val="3860964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CAD2B-291D-B1ED-5557-66907A2DDB4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61F1051-BA95-509E-C5D0-470DB4E47EBB}"/>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45 </a:t>
            </a:r>
            <a:r>
              <a:rPr lang="en-US"/>
              <a:t>of </a:t>
            </a:r>
            <a:r>
              <a:rPr lang="en-US" dirty="0"/>
              <a:t>49</a:t>
            </a:r>
            <a:r>
              <a:rPr lang="en-US"/>
              <a:t>)</a:t>
            </a:r>
          </a:p>
        </p:txBody>
      </p:sp>
      <p:sp>
        <p:nvSpPr>
          <p:cNvPr id="7" name="TextBox 6">
            <a:extLst>
              <a:ext uri="{FF2B5EF4-FFF2-40B4-BE49-F238E27FC236}">
                <a16:creationId xmlns:a16="http://schemas.microsoft.com/office/drawing/2014/main" id="{1F36157D-DBE3-3594-AE5B-B02967F483BE}"/>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3F50E165-28DA-C6A2-854C-51C6967D8C04}"/>
              </a:ext>
            </a:extLst>
          </p:cNvPr>
          <p:cNvSpPr>
            <a:spLocks noGrp="1"/>
          </p:cNvSpPr>
          <p:nvPr>
            <p:ph type="body" sz="quarter" idx="13"/>
          </p:nvPr>
        </p:nvSpPr>
        <p:spPr/>
        <p:txBody>
          <a:bodyPr>
            <a:normAutofit lnSpcReduction="10000"/>
          </a:bodyPr>
          <a:lstStyle/>
          <a:p>
            <a:pPr marL="971550" indent="-971550">
              <a:buFont typeface="+mj-lt"/>
              <a:buAutoNum type="arabicPeriod" startAt="132"/>
            </a:pPr>
            <a:r>
              <a:rPr lang="en-CA" dirty="0">
                <a:solidFill>
                  <a:srgbClr val="242424"/>
                </a:solidFill>
              </a:rPr>
              <a:t>Enter </a:t>
            </a:r>
            <a:r>
              <a:rPr lang="en-CA" b="1" dirty="0">
                <a:solidFill>
                  <a:srgbClr val="242424"/>
                </a:solidFill>
              </a:rPr>
              <a:t>Phone</a:t>
            </a:r>
            <a:r>
              <a:rPr lang="en-CA" dirty="0">
                <a:solidFill>
                  <a:srgbClr val="242424"/>
                </a:solidFill>
              </a:rPr>
              <a:t>*.</a:t>
            </a:r>
          </a:p>
          <a:p>
            <a:pPr marL="971550" indent="-971550">
              <a:buFont typeface="+mj-lt"/>
              <a:buAutoNum type="arabicPeriod" startAt="132"/>
            </a:pPr>
            <a:r>
              <a:rPr lang="en-CA" dirty="0">
                <a:solidFill>
                  <a:srgbClr val="242424"/>
                </a:solidFill>
              </a:rPr>
              <a:t>Enter </a:t>
            </a:r>
            <a:r>
              <a:rPr lang="en-CA" b="1" dirty="0">
                <a:solidFill>
                  <a:srgbClr val="242424"/>
                </a:solidFill>
              </a:rPr>
              <a:t>Mobile Number </a:t>
            </a:r>
            <a:r>
              <a:rPr lang="en-CA" dirty="0">
                <a:solidFill>
                  <a:srgbClr val="242424"/>
                </a:solidFill>
              </a:rPr>
              <a:t>(optional).</a:t>
            </a:r>
            <a:endParaRPr lang="en-CA" b="1" dirty="0">
              <a:solidFill>
                <a:srgbClr val="242424"/>
              </a:solidFill>
            </a:endParaRPr>
          </a:p>
          <a:p>
            <a:pPr marL="971550" indent="-971550">
              <a:buFont typeface="+mj-lt"/>
              <a:buAutoNum type="arabicPeriod" startAt="132"/>
            </a:pPr>
            <a:r>
              <a:rPr lang="en-CA" dirty="0">
                <a:solidFill>
                  <a:srgbClr val="242424"/>
                </a:solidFill>
              </a:rPr>
              <a:t>Enter </a:t>
            </a:r>
            <a:r>
              <a:rPr lang="en-CA" b="1" dirty="0">
                <a:solidFill>
                  <a:srgbClr val="242424"/>
                </a:solidFill>
              </a:rPr>
              <a:t>Toll Free Phone </a:t>
            </a:r>
            <a:r>
              <a:rPr lang="en-CA" dirty="0">
                <a:solidFill>
                  <a:srgbClr val="242424"/>
                </a:solidFill>
              </a:rPr>
              <a:t>(optional).</a:t>
            </a:r>
            <a:endParaRPr lang="en-CA" b="1" dirty="0">
              <a:solidFill>
                <a:srgbClr val="242424"/>
              </a:solidFill>
            </a:endParaRPr>
          </a:p>
          <a:p>
            <a:pPr marL="971550" indent="-971550">
              <a:buFont typeface="+mj-lt"/>
              <a:buAutoNum type="arabicPeriod" startAt="132"/>
            </a:pPr>
            <a:r>
              <a:rPr lang="en-CA" dirty="0">
                <a:solidFill>
                  <a:srgbClr val="242424"/>
                </a:solidFill>
              </a:rPr>
              <a:t>Enter </a:t>
            </a:r>
            <a:r>
              <a:rPr lang="en-CA" b="1" dirty="0">
                <a:solidFill>
                  <a:srgbClr val="242424"/>
                </a:solidFill>
              </a:rPr>
              <a:t>Fax</a:t>
            </a:r>
            <a:r>
              <a:rPr lang="en-CA" dirty="0">
                <a:solidFill>
                  <a:srgbClr val="242424"/>
                </a:solidFill>
              </a:rPr>
              <a:t> (optional).</a:t>
            </a:r>
          </a:p>
          <a:p>
            <a:pPr marL="971550" indent="-971550">
              <a:buFont typeface="+mj-lt"/>
              <a:buAutoNum type="arabicPeriod" startAt="132"/>
            </a:pPr>
            <a:r>
              <a:rPr lang="en-CA" dirty="0">
                <a:solidFill>
                  <a:srgbClr val="242424"/>
                </a:solidFill>
              </a:rPr>
              <a:t>Check the </a:t>
            </a:r>
            <a:r>
              <a:rPr lang="en-CA" b="1" dirty="0">
                <a:solidFill>
                  <a:srgbClr val="242424"/>
                </a:solidFill>
              </a:rPr>
              <a:t>Create new user account for this contact? </a:t>
            </a:r>
            <a:r>
              <a:rPr lang="en-CA" dirty="0">
                <a:solidFill>
                  <a:srgbClr val="242424"/>
                </a:solidFill>
              </a:rPr>
              <a:t>box. </a:t>
            </a:r>
          </a:p>
          <a:p>
            <a:pPr marL="1028700"/>
            <a:r>
              <a:rPr lang="en-CA" sz="2800" b="1" dirty="0">
                <a:solidFill>
                  <a:srgbClr val="242424"/>
                </a:solidFill>
              </a:rPr>
              <a:t>Note</a:t>
            </a:r>
            <a:r>
              <a:rPr lang="en-CA" sz="2800" dirty="0">
                <a:solidFill>
                  <a:srgbClr val="242424"/>
                </a:solidFill>
              </a:rPr>
              <a:t>:</a:t>
            </a:r>
            <a:r>
              <a:rPr lang="en-CA" sz="2800" b="1" dirty="0">
                <a:solidFill>
                  <a:srgbClr val="242424"/>
                </a:solidFill>
              </a:rPr>
              <a:t> </a:t>
            </a:r>
            <a:r>
              <a:rPr lang="en-CA" sz="2800" dirty="0">
                <a:solidFill>
                  <a:srgbClr val="242424"/>
                </a:solidFill>
              </a:rPr>
              <a:t>This is only applicable if </a:t>
            </a:r>
            <a:r>
              <a:rPr lang="en-CA" sz="2800" i="1" dirty="0">
                <a:solidFill>
                  <a:srgbClr val="242424"/>
                </a:solidFill>
              </a:rPr>
              <a:t>Corporate </a:t>
            </a:r>
            <a:r>
              <a:rPr lang="en-CA" sz="2800" dirty="0">
                <a:solidFill>
                  <a:srgbClr val="242424"/>
                </a:solidFill>
              </a:rPr>
              <a:t>is selected as the </a:t>
            </a:r>
            <a:r>
              <a:rPr lang="en-CA" sz="2800" i="1" dirty="0">
                <a:solidFill>
                  <a:srgbClr val="242424"/>
                </a:solidFill>
              </a:rPr>
              <a:t>Contact Type.</a:t>
            </a:r>
            <a:r>
              <a:rPr lang="en-CA" sz="2800" dirty="0">
                <a:solidFill>
                  <a:srgbClr val="242424"/>
                </a:solidFill>
              </a:rPr>
              <a:t> </a:t>
            </a:r>
            <a:r>
              <a:rPr lang="en-US" sz="2800" dirty="0">
                <a:solidFill>
                  <a:srgbClr val="242424"/>
                </a:solidFill>
              </a:rPr>
              <a:t>If selected, an email inviting the contact to register for an account will be automatically sent to set up login credentials for the contact.</a:t>
            </a:r>
            <a:endParaRPr lang="en-CA" sz="2800" dirty="0">
              <a:solidFill>
                <a:srgbClr val="242424"/>
              </a:solidFill>
            </a:endParaRPr>
          </a:p>
          <a:p>
            <a:pPr marL="971550" indent="-971550">
              <a:buFont typeface="+mj-lt"/>
              <a:buAutoNum type="arabicPeriod" startAt="137"/>
            </a:pPr>
            <a:r>
              <a:rPr lang="en-CA" dirty="0">
                <a:solidFill>
                  <a:srgbClr val="242424"/>
                </a:solidFill>
              </a:rPr>
              <a:t>Click </a:t>
            </a:r>
            <a:r>
              <a:rPr lang="en-CA" b="1" dirty="0">
                <a:solidFill>
                  <a:srgbClr val="242424"/>
                </a:solidFill>
              </a:rPr>
              <a:t>Save Changes</a:t>
            </a:r>
            <a:r>
              <a:rPr lang="en-CA" dirty="0">
                <a:solidFill>
                  <a:srgbClr val="242424"/>
                </a:solidFill>
              </a:rPr>
              <a:t>. </a:t>
            </a: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457200" indent="-457200">
              <a:buFont typeface="Arial" panose="020B0604020202020204" pitchFamily="34" charset="0"/>
              <a:buChar char="•"/>
            </a:pPr>
            <a:endParaRPr lang="en-CA" sz="2800" dirty="0">
              <a:solidFill>
                <a:srgbClr val="242424"/>
              </a:solidFill>
            </a:endParaRPr>
          </a:p>
          <a:p>
            <a:pPr marL="777240"/>
            <a:endParaRPr lang="en-CA" sz="2800" dirty="0">
              <a:solidFill>
                <a:srgbClr val="242424"/>
              </a:solidFill>
            </a:endParaRPr>
          </a:p>
        </p:txBody>
      </p:sp>
      <p:pic>
        <p:nvPicPr>
          <p:cNvPr id="20" name="Picture 19">
            <a:extLst>
              <a:ext uri="{FF2B5EF4-FFF2-40B4-BE49-F238E27FC236}">
                <a16:creationId xmlns:a16="http://schemas.microsoft.com/office/drawing/2014/main" id="{CEE82CC2-BA68-85F9-EED1-297B8843CB82}"/>
              </a:ext>
              <a:ext uri="{C183D7F6-B498-43B3-948B-1728B52AA6E4}">
                <adec:decorative xmlns:adec="http://schemas.microsoft.com/office/drawing/2017/decorative" val="1"/>
              </a:ext>
            </a:extLst>
          </p:cNvPr>
          <p:cNvPicPr>
            <a:picLocks/>
          </p:cNvPicPr>
          <p:nvPr/>
        </p:nvPicPr>
        <p:blipFill>
          <a:blip r:embed="rId3"/>
          <a:srcRect t="1660" b="1911"/>
          <a:stretch>
            <a:fillRect/>
          </a:stretch>
        </p:blipFill>
        <p:spPr>
          <a:xfrm>
            <a:off x="1981199" y="8011492"/>
            <a:ext cx="8229600" cy="7315200"/>
          </a:xfrm>
          <a:prstGeom prst="rect">
            <a:avLst/>
          </a:prstGeom>
          <a:ln w="12700">
            <a:solidFill>
              <a:schemeClr val="tx1"/>
            </a:solidFill>
          </a:ln>
        </p:spPr>
      </p:pic>
      <p:sp>
        <p:nvSpPr>
          <p:cNvPr id="9" name="Rectangle 8">
            <a:extLst>
              <a:ext uri="{FF2B5EF4-FFF2-40B4-BE49-F238E27FC236}">
                <a16:creationId xmlns:a16="http://schemas.microsoft.com/office/drawing/2014/main" id="{15BB7CE9-984B-F0C2-2D9D-357253A59DEE}"/>
              </a:ext>
              <a:ext uri="{C183D7F6-B498-43B3-948B-1728B52AA6E4}">
                <adec:decorative xmlns:adec="http://schemas.microsoft.com/office/drawing/2017/decorative" val="1"/>
              </a:ext>
            </a:extLst>
          </p:cNvPr>
          <p:cNvSpPr/>
          <p:nvPr/>
        </p:nvSpPr>
        <p:spPr>
          <a:xfrm>
            <a:off x="4997761" y="9472620"/>
            <a:ext cx="4873604" cy="46692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44582CB-3CE6-1D24-7D21-D36561379B6D}"/>
              </a:ext>
              <a:ext uri="{C183D7F6-B498-43B3-948B-1728B52AA6E4}">
                <adec:decorative xmlns:adec="http://schemas.microsoft.com/office/drawing/2017/decorative" val="1"/>
              </a:ext>
            </a:extLst>
          </p:cNvPr>
          <p:cNvSpPr/>
          <p:nvPr/>
        </p:nvSpPr>
        <p:spPr>
          <a:xfrm>
            <a:off x="5008972" y="10360897"/>
            <a:ext cx="2655478" cy="46490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A81F89B-E8B5-7A8C-5060-618AC612EE4C}"/>
              </a:ext>
              <a:ext uri="{C183D7F6-B498-43B3-948B-1728B52AA6E4}">
                <adec:decorative xmlns:adec="http://schemas.microsoft.com/office/drawing/2017/decorative" val="1"/>
              </a:ext>
            </a:extLst>
          </p:cNvPr>
          <p:cNvSpPr/>
          <p:nvPr/>
        </p:nvSpPr>
        <p:spPr>
          <a:xfrm>
            <a:off x="5008973" y="11231169"/>
            <a:ext cx="4873604" cy="45402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F8D6B91-CAD6-1B39-0B2C-1397490F09CF}"/>
              </a:ext>
              <a:ext uri="{C183D7F6-B498-43B3-948B-1728B52AA6E4}">
                <adec:decorative xmlns:adec="http://schemas.microsoft.com/office/drawing/2017/decorative" val="1"/>
              </a:ext>
            </a:extLst>
          </p:cNvPr>
          <p:cNvSpPr/>
          <p:nvPr/>
        </p:nvSpPr>
        <p:spPr>
          <a:xfrm>
            <a:off x="4890618" y="13576764"/>
            <a:ext cx="4861395" cy="36952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35E36EE-F6FF-0FBA-9F8B-401996DCCB63}"/>
              </a:ext>
              <a:ext uri="{C183D7F6-B498-43B3-948B-1728B52AA6E4}">
                <adec:decorative xmlns:adec="http://schemas.microsoft.com/office/drawing/2017/decorative" val="1"/>
              </a:ext>
            </a:extLst>
          </p:cNvPr>
          <p:cNvSpPr/>
          <p:nvPr/>
        </p:nvSpPr>
        <p:spPr>
          <a:xfrm>
            <a:off x="7296878" y="14797617"/>
            <a:ext cx="1747370" cy="45574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1412F7B7-1BDF-08F3-A548-3C2CE4789536}"/>
              </a:ext>
              <a:ext uri="{C183D7F6-B498-43B3-948B-1728B52AA6E4}">
                <adec:decorative xmlns:adec="http://schemas.microsoft.com/office/drawing/2017/decorative" val="1"/>
              </a:ext>
            </a:extLst>
          </p:cNvPr>
          <p:cNvSpPr>
            <a:spLocks noChangeAspect="1"/>
          </p:cNvSpPr>
          <p:nvPr/>
        </p:nvSpPr>
        <p:spPr>
          <a:xfrm>
            <a:off x="6748238" y="1475290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99FD3D3A-B3B4-28D3-3E9A-2A0BA775B405}"/>
              </a:ext>
              <a:ext uri="{C183D7F6-B498-43B3-948B-1728B52AA6E4}">
                <adec:decorative xmlns:adec="http://schemas.microsoft.com/office/drawing/2017/decorative" val="1"/>
              </a:ext>
            </a:extLst>
          </p:cNvPr>
          <p:cNvSpPr>
            <a:spLocks noChangeAspect="1"/>
          </p:cNvSpPr>
          <p:nvPr/>
        </p:nvSpPr>
        <p:spPr>
          <a:xfrm>
            <a:off x="4439762" y="942455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D836C168-A080-D5C6-9FA3-8E7227917D3C}"/>
              </a:ext>
              <a:ext uri="{C183D7F6-B498-43B3-948B-1728B52AA6E4}">
                <adec:decorative xmlns:adec="http://schemas.microsoft.com/office/drawing/2017/decorative" val="1"/>
              </a:ext>
            </a:extLst>
          </p:cNvPr>
          <p:cNvSpPr>
            <a:spLocks noChangeAspect="1"/>
          </p:cNvSpPr>
          <p:nvPr/>
        </p:nvSpPr>
        <p:spPr>
          <a:xfrm>
            <a:off x="4450973" y="1033100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D500AF58-A9E5-7B31-E2DC-38D081451CE5}"/>
              </a:ext>
              <a:ext uri="{C183D7F6-B498-43B3-948B-1728B52AA6E4}">
                <adec:decorative xmlns:adec="http://schemas.microsoft.com/office/drawing/2017/decorative" val="1"/>
              </a:ext>
            </a:extLst>
          </p:cNvPr>
          <p:cNvSpPr>
            <a:spLocks noChangeAspect="1"/>
          </p:cNvSpPr>
          <p:nvPr/>
        </p:nvSpPr>
        <p:spPr>
          <a:xfrm>
            <a:off x="4460332" y="1116512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0F3EC3F3-7FF9-3FA9-84DC-CAF86D60D462}"/>
              </a:ext>
              <a:ext uri="{C183D7F6-B498-43B3-948B-1728B52AA6E4}">
                <adec:decorative xmlns:adec="http://schemas.microsoft.com/office/drawing/2017/decorative" val="1"/>
              </a:ext>
            </a:extLst>
          </p:cNvPr>
          <p:cNvSpPr>
            <a:spLocks noChangeAspect="1"/>
          </p:cNvSpPr>
          <p:nvPr/>
        </p:nvSpPr>
        <p:spPr>
          <a:xfrm>
            <a:off x="9752013" y="1348720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8142BDDC-7C7B-6CE7-3141-47F1B504FEFC}"/>
              </a:ext>
              <a:ext uri="{C183D7F6-B498-43B3-948B-1728B52AA6E4}">
                <adec:decorative xmlns:adec="http://schemas.microsoft.com/office/drawing/2017/decorative" val="1"/>
              </a:ext>
            </a:extLst>
          </p:cNvPr>
          <p:cNvSpPr/>
          <p:nvPr/>
        </p:nvSpPr>
        <p:spPr>
          <a:xfrm>
            <a:off x="5024902" y="12090565"/>
            <a:ext cx="4846463" cy="45852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BD084E63-DA78-F7F7-3AA9-81564ADF0A33}"/>
              </a:ext>
              <a:ext uri="{C183D7F6-B498-43B3-948B-1728B52AA6E4}">
                <adec:decorative xmlns:adec="http://schemas.microsoft.com/office/drawing/2017/decorative" val="1"/>
              </a:ext>
            </a:extLst>
          </p:cNvPr>
          <p:cNvSpPr>
            <a:spLocks noChangeAspect="1"/>
          </p:cNvSpPr>
          <p:nvPr/>
        </p:nvSpPr>
        <p:spPr>
          <a:xfrm>
            <a:off x="4476262" y="1202868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A2720E5-4560-9467-503B-36BA9E5E072E}"/>
              </a:ext>
              <a:ext uri="{C183D7F6-B498-43B3-948B-1728B52AA6E4}">
                <adec:decorative xmlns:adec="http://schemas.microsoft.com/office/drawing/2017/decorative" val="1"/>
              </a:ext>
            </a:extLst>
          </p:cNvPr>
          <p:cNvSpPr txBox="1"/>
          <p:nvPr/>
        </p:nvSpPr>
        <p:spPr>
          <a:xfrm>
            <a:off x="4475247" y="9535286"/>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132</a:t>
            </a:r>
            <a:endParaRPr lang="en-CA" sz="1400"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6783B13-64BC-B43B-4CE2-6CE2DD8839C8}"/>
              </a:ext>
              <a:ext uri="{C183D7F6-B498-43B3-948B-1728B52AA6E4}">
                <adec:decorative xmlns:adec="http://schemas.microsoft.com/office/drawing/2017/decorative" val="1"/>
              </a:ext>
            </a:extLst>
          </p:cNvPr>
          <p:cNvSpPr txBox="1"/>
          <p:nvPr/>
        </p:nvSpPr>
        <p:spPr>
          <a:xfrm>
            <a:off x="4486458" y="10437887"/>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133</a:t>
            </a:r>
            <a:endParaRPr lang="en-CA" sz="1400"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14D6DF3-A790-CDBB-3A51-80FB5DB4ABFC}"/>
              </a:ext>
              <a:ext uri="{C183D7F6-B498-43B3-948B-1728B52AA6E4}">
                <adec:decorative xmlns:adec="http://schemas.microsoft.com/office/drawing/2017/decorative" val="1"/>
              </a:ext>
            </a:extLst>
          </p:cNvPr>
          <p:cNvSpPr txBox="1"/>
          <p:nvPr/>
        </p:nvSpPr>
        <p:spPr>
          <a:xfrm>
            <a:off x="4502388" y="11279168"/>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134</a:t>
            </a:r>
            <a:endParaRPr lang="en-CA" sz="14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1C203DD-0D7E-58FD-10E5-54E1C384281D}"/>
              </a:ext>
              <a:ext uri="{C183D7F6-B498-43B3-948B-1728B52AA6E4}">
                <adec:decorative xmlns:adec="http://schemas.microsoft.com/office/drawing/2017/decorative" val="1"/>
              </a:ext>
            </a:extLst>
          </p:cNvPr>
          <p:cNvSpPr txBox="1"/>
          <p:nvPr/>
        </p:nvSpPr>
        <p:spPr>
          <a:xfrm>
            <a:off x="4507107" y="12158733"/>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135</a:t>
            </a:r>
            <a:endParaRPr lang="en-CA" sz="1400" dirty="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E7F757C8-25BD-6A0B-6CEE-0EE4E5E953DD}"/>
              </a:ext>
              <a:ext uri="{C183D7F6-B498-43B3-948B-1728B52AA6E4}">
                <adec:decorative xmlns:adec="http://schemas.microsoft.com/office/drawing/2017/decorative" val="1"/>
              </a:ext>
            </a:extLst>
          </p:cNvPr>
          <p:cNvSpPr txBox="1"/>
          <p:nvPr/>
        </p:nvSpPr>
        <p:spPr>
          <a:xfrm>
            <a:off x="9778139" y="13607639"/>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136</a:t>
            </a:r>
            <a:endParaRPr lang="en-CA" sz="1400"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44B9E78-894C-122D-4071-F9618919240C}"/>
              </a:ext>
              <a:ext uri="{C183D7F6-B498-43B3-948B-1728B52AA6E4}">
                <adec:decorative xmlns:adec="http://schemas.microsoft.com/office/drawing/2017/decorative" val="1"/>
              </a:ext>
            </a:extLst>
          </p:cNvPr>
          <p:cNvSpPr txBox="1"/>
          <p:nvPr/>
        </p:nvSpPr>
        <p:spPr>
          <a:xfrm>
            <a:off x="6774364" y="14890186"/>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137</a:t>
            </a:r>
            <a:endParaRPr lang="en-CA" sz="1400" dirty="0">
              <a:solidFill>
                <a:schemeClr val="bg1"/>
              </a:solidFill>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DCD1A2A9-1B0E-7BAB-E843-6E9E8F5BDD32}"/>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4A8485C2-2CFD-94FE-5C41-31868B374A7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400D2623-BA1A-678D-0FC7-619470FFC2E9}"/>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46</a:t>
            </a:fld>
            <a:endParaRPr lang="en-US"/>
          </a:p>
        </p:txBody>
      </p:sp>
    </p:spTree>
    <p:extLst>
      <p:ext uri="{BB962C8B-B14F-4D97-AF65-F5344CB8AC3E}">
        <p14:creationId xmlns:p14="http://schemas.microsoft.com/office/powerpoint/2010/main" val="1554560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F1CAA-0046-ECFF-390A-5C567819B890}"/>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06D3F84B-3E90-CE2D-DBF7-22B587534780}"/>
              </a:ext>
            </a:extLst>
          </p:cNvPr>
          <p:cNvSpPr>
            <a:spLocks noGrp="1"/>
          </p:cNvSpPr>
          <p:nvPr>
            <p:ph type="title"/>
          </p:nvPr>
        </p:nvSpPr>
        <p:spPr>
          <a:xfrm>
            <a:off x="838199" y="792148"/>
            <a:ext cx="10515600" cy="808698"/>
          </a:xfrm>
        </p:spPr>
        <p:txBody>
          <a:bodyPr>
            <a:noAutofit/>
          </a:bodyPr>
          <a:lstStyle/>
          <a:p>
            <a:r>
              <a:rPr lang="en-US"/>
              <a:t>Register as a Prospective Supplier </a:t>
            </a:r>
            <a:br>
              <a:rPr lang="en-US"/>
            </a:br>
            <a:r>
              <a:rPr lang="en-US"/>
              <a:t>(Part </a:t>
            </a:r>
            <a:r>
              <a:rPr lang="en-US" dirty="0"/>
              <a:t>46 </a:t>
            </a:r>
            <a:r>
              <a:rPr lang="en-US"/>
              <a:t>of </a:t>
            </a:r>
            <a:r>
              <a:rPr lang="en-US" dirty="0"/>
              <a:t>49</a:t>
            </a:r>
            <a:r>
              <a:rPr lang="en-US"/>
              <a:t>)</a:t>
            </a:r>
          </a:p>
        </p:txBody>
      </p:sp>
      <p:sp>
        <p:nvSpPr>
          <p:cNvPr id="9" name="TextBox 8">
            <a:extLst>
              <a:ext uri="{FF2B5EF4-FFF2-40B4-BE49-F238E27FC236}">
                <a16:creationId xmlns:a16="http://schemas.microsoft.com/office/drawing/2014/main" id="{3C763D3D-811F-7F73-98D6-6BA78342311B}"/>
              </a:ext>
              <a:ext uri="{C183D7F6-B498-43B3-948B-1728B52AA6E4}">
                <adec:decorative xmlns:adec="http://schemas.microsoft.com/office/drawing/2017/decorative" val="0"/>
              </a:ext>
            </a:extLst>
          </p:cNvPr>
          <p:cNvSpPr txBox="1"/>
          <p:nvPr/>
        </p:nvSpPr>
        <p:spPr>
          <a:xfrm>
            <a:off x="4558594" y="1717828"/>
            <a:ext cx="29657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8369E40D-9206-AA67-A523-7A84801BC832}"/>
              </a:ext>
            </a:extLst>
          </p:cNvPr>
          <p:cNvSpPr>
            <a:spLocks noGrp="1"/>
          </p:cNvSpPr>
          <p:nvPr>
            <p:ph type="body" sz="quarter" idx="13"/>
          </p:nvPr>
        </p:nvSpPr>
        <p:spPr/>
        <p:txBody>
          <a:bodyPr/>
          <a:lstStyle/>
          <a:p>
            <a:pPr marL="1028700" indent="-1028700">
              <a:buFont typeface="+mj-lt"/>
              <a:buAutoNum type="arabicPeriod" startAt="138"/>
            </a:pPr>
            <a:r>
              <a:rPr lang="en-US" dirty="0">
                <a:solidFill>
                  <a:srgbClr val="242424"/>
                </a:solidFill>
              </a:rPr>
              <a:t>Review </a:t>
            </a:r>
            <a:r>
              <a:rPr lang="en-US" b="1" dirty="0">
                <a:solidFill>
                  <a:srgbClr val="242424"/>
                </a:solidFill>
              </a:rPr>
              <a:t>success</a:t>
            </a:r>
            <a:r>
              <a:rPr lang="en-US" dirty="0">
                <a:solidFill>
                  <a:srgbClr val="242424"/>
                </a:solidFill>
              </a:rPr>
              <a:t> notification. </a:t>
            </a:r>
          </a:p>
          <a:p>
            <a:pPr marL="1028700" indent="-1028700">
              <a:buFont typeface="+mj-lt"/>
              <a:buAutoNum type="arabicPeriod" startAt="138"/>
            </a:pPr>
            <a:r>
              <a:rPr lang="en-US" dirty="0">
                <a:solidFill>
                  <a:srgbClr val="242424"/>
                </a:solidFill>
              </a:rPr>
              <a:t>Review added </a:t>
            </a:r>
            <a:r>
              <a:rPr lang="en-US" b="1" dirty="0">
                <a:solidFill>
                  <a:srgbClr val="242424"/>
                </a:solidFill>
              </a:rPr>
              <a:t>Contact</a:t>
            </a:r>
            <a:r>
              <a:rPr lang="en-US" dirty="0">
                <a:solidFill>
                  <a:srgbClr val="242424"/>
                </a:solidFill>
              </a:rPr>
              <a:t>. </a:t>
            </a:r>
          </a:p>
          <a:p>
            <a:pPr marL="1028700"/>
            <a:r>
              <a:rPr lang="en-CA" sz="2800" b="1" dirty="0">
                <a:solidFill>
                  <a:srgbClr val="242424"/>
                </a:solidFill>
              </a:rPr>
              <a:t>Note</a:t>
            </a:r>
            <a:r>
              <a:rPr lang="en-CA" sz="2800" dirty="0">
                <a:solidFill>
                  <a:srgbClr val="242424"/>
                </a:solidFill>
              </a:rPr>
              <a:t>:</a:t>
            </a:r>
            <a:r>
              <a:rPr lang="en-CA" sz="2800" b="1" dirty="0">
                <a:solidFill>
                  <a:srgbClr val="242424"/>
                </a:solidFill>
              </a:rPr>
              <a:t> </a:t>
            </a:r>
            <a:r>
              <a:rPr lang="en-CA" sz="2800" dirty="0">
                <a:solidFill>
                  <a:srgbClr val="242424"/>
                </a:solidFill>
              </a:rPr>
              <a:t>The </a:t>
            </a:r>
            <a:r>
              <a:rPr lang="en-CA" sz="2800" i="1" dirty="0">
                <a:solidFill>
                  <a:srgbClr val="242424"/>
                </a:solidFill>
              </a:rPr>
              <a:t>Step Complete </a:t>
            </a:r>
            <a:r>
              <a:rPr lang="en-CA" sz="2800" dirty="0">
                <a:solidFill>
                  <a:srgbClr val="242424"/>
                </a:solidFill>
              </a:rPr>
              <a:t>icon will be visible next to the </a:t>
            </a:r>
            <a:r>
              <a:rPr lang="en-CA" sz="2800" i="1" dirty="0">
                <a:solidFill>
                  <a:srgbClr val="242424"/>
                </a:solidFill>
              </a:rPr>
              <a:t>Contacts</a:t>
            </a:r>
            <a:r>
              <a:rPr lang="en-CA" sz="2800" dirty="0">
                <a:solidFill>
                  <a:srgbClr val="242424"/>
                </a:solidFill>
              </a:rPr>
              <a:t> tab. </a:t>
            </a:r>
          </a:p>
          <a:p>
            <a:pPr marL="1028700" indent="-1028700">
              <a:buFont typeface="+mj-lt"/>
              <a:buAutoNum type="arabicPeriod" startAt="140"/>
            </a:pPr>
            <a:r>
              <a:rPr lang="en-CA" dirty="0">
                <a:solidFill>
                  <a:srgbClr val="242424"/>
                </a:solidFill>
              </a:rPr>
              <a:t>Click </a:t>
            </a:r>
            <a:r>
              <a:rPr lang="en-CA" b="1" dirty="0">
                <a:solidFill>
                  <a:srgbClr val="242424"/>
                </a:solidFill>
              </a:rPr>
              <a:t>Next</a:t>
            </a:r>
            <a:r>
              <a:rPr lang="en-CA" dirty="0">
                <a:solidFill>
                  <a:srgbClr val="242424"/>
                </a:solidFill>
              </a:rPr>
              <a:t>.</a:t>
            </a:r>
          </a:p>
        </p:txBody>
      </p:sp>
      <p:pic>
        <p:nvPicPr>
          <p:cNvPr id="8" name="Picture 7">
            <a:extLst>
              <a:ext uri="{FF2B5EF4-FFF2-40B4-BE49-F238E27FC236}">
                <a16:creationId xmlns:a16="http://schemas.microsoft.com/office/drawing/2014/main" id="{C2B89BAB-DBAC-4E38-2E65-4D9FA232AD90}"/>
              </a:ext>
              <a:ext uri="{C183D7F6-B498-43B3-948B-1728B52AA6E4}">
                <adec:decorative xmlns:adec="http://schemas.microsoft.com/office/drawing/2017/decorative" val="1"/>
              </a:ext>
            </a:extLst>
          </p:cNvPr>
          <p:cNvPicPr>
            <a:picLocks/>
          </p:cNvPicPr>
          <p:nvPr/>
        </p:nvPicPr>
        <p:blipFill>
          <a:blip r:embed="rId3"/>
          <a:stretch>
            <a:fillRect/>
          </a:stretch>
        </p:blipFill>
        <p:spPr>
          <a:xfrm>
            <a:off x="1093609" y="5384863"/>
            <a:ext cx="10058400" cy="4572000"/>
          </a:xfrm>
          <a:prstGeom prst="rect">
            <a:avLst/>
          </a:prstGeom>
          <a:ln w="12700">
            <a:solidFill>
              <a:schemeClr val="tx1"/>
            </a:solidFill>
          </a:ln>
        </p:spPr>
      </p:pic>
      <p:sp>
        <p:nvSpPr>
          <p:cNvPr id="10" name="Rectangle 9">
            <a:extLst>
              <a:ext uri="{FF2B5EF4-FFF2-40B4-BE49-F238E27FC236}">
                <a16:creationId xmlns:a16="http://schemas.microsoft.com/office/drawing/2014/main" id="{C179952B-940D-624C-B45F-430E88B798F5}"/>
              </a:ext>
              <a:ext uri="{C183D7F6-B498-43B3-948B-1728B52AA6E4}">
                <adec:decorative xmlns:adec="http://schemas.microsoft.com/office/drawing/2017/decorative" val="1"/>
              </a:ext>
            </a:extLst>
          </p:cNvPr>
          <p:cNvSpPr/>
          <p:nvPr/>
        </p:nvSpPr>
        <p:spPr>
          <a:xfrm>
            <a:off x="6925798" y="5523793"/>
            <a:ext cx="2375981" cy="59372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FF3B547-F575-9C27-5FB3-B9C2E6EDF7FE}"/>
              </a:ext>
              <a:ext uri="{C183D7F6-B498-43B3-948B-1728B52AA6E4}">
                <adec:decorative xmlns:adec="http://schemas.microsoft.com/office/drawing/2017/decorative" val="1"/>
              </a:ext>
            </a:extLst>
          </p:cNvPr>
          <p:cNvSpPr/>
          <p:nvPr/>
        </p:nvSpPr>
        <p:spPr>
          <a:xfrm>
            <a:off x="3133545" y="8290134"/>
            <a:ext cx="7772994" cy="66833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ED8B3140-8603-FB6D-5D7E-CCB5B33BD58A}"/>
              </a:ext>
              <a:ext uri="{C183D7F6-B498-43B3-948B-1728B52AA6E4}">
                <adec:decorative xmlns:adec="http://schemas.microsoft.com/office/drawing/2017/decorative" val="1"/>
              </a:ext>
            </a:extLst>
          </p:cNvPr>
          <p:cNvSpPr>
            <a:spLocks noChangeAspect="1"/>
          </p:cNvSpPr>
          <p:nvPr/>
        </p:nvSpPr>
        <p:spPr>
          <a:xfrm>
            <a:off x="6745722" y="895846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A79D4F66-0372-B91D-247D-8B675B00444E}"/>
              </a:ext>
              <a:ext uri="{C183D7F6-B498-43B3-948B-1728B52AA6E4}">
                <adec:decorative xmlns:adec="http://schemas.microsoft.com/office/drawing/2017/decorative" val="1"/>
              </a:ext>
            </a:extLst>
          </p:cNvPr>
          <p:cNvSpPr>
            <a:spLocks noChangeAspect="1"/>
          </p:cNvSpPr>
          <p:nvPr/>
        </p:nvSpPr>
        <p:spPr>
          <a:xfrm>
            <a:off x="9301779" y="554633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E5C95B3-8FF7-2D2B-2FCF-B5556E976A79}"/>
              </a:ext>
              <a:ext uri="{C183D7F6-B498-43B3-948B-1728B52AA6E4}">
                <adec:decorative xmlns:adec="http://schemas.microsoft.com/office/drawing/2017/decorative" val="1"/>
              </a:ext>
            </a:extLst>
          </p:cNvPr>
          <p:cNvSpPr/>
          <p:nvPr/>
        </p:nvSpPr>
        <p:spPr>
          <a:xfrm>
            <a:off x="10499953" y="9655090"/>
            <a:ext cx="490687" cy="23644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294D01A8-8534-7D9B-C6FA-632ACC749780}"/>
              </a:ext>
              <a:ext uri="{C183D7F6-B498-43B3-948B-1728B52AA6E4}">
                <adec:decorative xmlns:adec="http://schemas.microsoft.com/office/drawing/2017/decorative" val="1"/>
              </a:ext>
            </a:extLst>
          </p:cNvPr>
          <p:cNvSpPr>
            <a:spLocks noChangeAspect="1"/>
          </p:cNvSpPr>
          <p:nvPr/>
        </p:nvSpPr>
        <p:spPr>
          <a:xfrm>
            <a:off x="10990640" y="950710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4981644-940B-7E1D-C199-7AAC99CD4E4D}"/>
              </a:ext>
              <a:ext uri="{C183D7F6-B498-43B3-948B-1728B52AA6E4}">
                <adec:decorative xmlns:adec="http://schemas.microsoft.com/office/drawing/2017/decorative" val="1"/>
              </a:ext>
            </a:extLst>
          </p:cNvPr>
          <p:cNvSpPr txBox="1"/>
          <p:nvPr/>
        </p:nvSpPr>
        <p:spPr>
          <a:xfrm>
            <a:off x="9327905" y="5666765"/>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138</a:t>
            </a:r>
            <a:endParaRPr lang="en-CA" sz="14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39E52EB-36AD-DA0A-E3A9-B2A7C512B819}"/>
              </a:ext>
              <a:ext uri="{C183D7F6-B498-43B3-948B-1728B52AA6E4}">
                <adec:decorative xmlns:adec="http://schemas.microsoft.com/office/drawing/2017/decorative" val="1"/>
              </a:ext>
            </a:extLst>
          </p:cNvPr>
          <p:cNvSpPr txBox="1"/>
          <p:nvPr/>
        </p:nvSpPr>
        <p:spPr>
          <a:xfrm>
            <a:off x="6771848" y="9078900"/>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139</a:t>
            </a:r>
            <a:endParaRPr lang="en-CA" sz="14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79C280A-6835-6F42-36F6-9140861EBC4F}"/>
              </a:ext>
              <a:ext uri="{C183D7F6-B498-43B3-948B-1728B52AA6E4}">
                <adec:decorative xmlns:adec="http://schemas.microsoft.com/office/drawing/2017/decorative" val="1"/>
              </a:ext>
            </a:extLst>
          </p:cNvPr>
          <p:cNvSpPr txBox="1"/>
          <p:nvPr/>
        </p:nvSpPr>
        <p:spPr>
          <a:xfrm>
            <a:off x="11036065" y="9627540"/>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140</a:t>
            </a:r>
            <a:endParaRPr lang="en-CA" sz="1400" dirty="0">
              <a:solidFill>
                <a:schemeClr val="bg1"/>
              </a:solidFill>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D7355E6D-1A6B-443A-D77B-F886020C39B5}"/>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06AED8AC-6286-2782-55A4-9A8F6911C2A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7AE9B240-B845-7060-4708-B56BDFEBA59D}"/>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47</a:t>
            </a:fld>
            <a:endParaRPr lang="en-US"/>
          </a:p>
        </p:txBody>
      </p:sp>
    </p:spTree>
    <p:extLst>
      <p:ext uri="{BB962C8B-B14F-4D97-AF65-F5344CB8AC3E}">
        <p14:creationId xmlns:p14="http://schemas.microsoft.com/office/powerpoint/2010/main" val="34238649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7FDD6-3CF5-6ED2-1CB3-DB4F386F6465}"/>
            </a:ext>
          </a:extLst>
        </p:cNvPr>
        <p:cNvGrpSpPr/>
        <p:nvPr/>
      </p:nvGrpSpPr>
      <p:grpSpPr>
        <a:xfrm>
          <a:off x="0" y="0"/>
          <a:ext cx="0" cy="0"/>
          <a:chOff x="0" y="0"/>
          <a:chExt cx="0" cy="0"/>
        </a:xfrm>
      </p:grpSpPr>
      <p:sp>
        <p:nvSpPr>
          <p:cNvPr id="16" name="Title 4">
            <a:extLst>
              <a:ext uri="{FF2B5EF4-FFF2-40B4-BE49-F238E27FC236}">
                <a16:creationId xmlns:a16="http://schemas.microsoft.com/office/drawing/2014/main" id="{32F7C65A-E2EF-F57A-D958-39C1EDDB83AE}"/>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47 </a:t>
            </a:r>
            <a:r>
              <a:rPr lang="en-US"/>
              <a:t>of </a:t>
            </a:r>
            <a:r>
              <a:rPr lang="en-US" dirty="0"/>
              <a:t>49</a:t>
            </a:r>
            <a:r>
              <a:rPr lang="en-US"/>
              <a:t>)</a:t>
            </a:r>
          </a:p>
        </p:txBody>
      </p:sp>
      <p:sp>
        <p:nvSpPr>
          <p:cNvPr id="7" name="TextBox 6">
            <a:extLst>
              <a:ext uri="{FF2B5EF4-FFF2-40B4-BE49-F238E27FC236}">
                <a16:creationId xmlns:a16="http://schemas.microsoft.com/office/drawing/2014/main" id="{4D432073-6DE2-35AF-896B-AD536BADF08A}"/>
              </a:ext>
              <a:ext uri="{C183D7F6-B498-43B3-948B-1728B52AA6E4}">
                <adec:decorative xmlns:adec="http://schemas.microsoft.com/office/drawing/2017/decorative" val="0"/>
              </a:ext>
            </a:extLst>
          </p:cNvPr>
          <p:cNvSpPr txBox="1"/>
          <p:nvPr/>
        </p:nvSpPr>
        <p:spPr>
          <a:xfrm>
            <a:off x="4572231" y="1717828"/>
            <a:ext cx="2952076"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9" name="Text Placeholder 8">
            <a:extLst>
              <a:ext uri="{FF2B5EF4-FFF2-40B4-BE49-F238E27FC236}">
                <a16:creationId xmlns:a16="http://schemas.microsoft.com/office/drawing/2014/main" id="{0BDD234B-D610-D87A-1E15-F01A065D5525}"/>
              </a:ext>
            </a:extLst>
          </p:cNvPr>
          <p:cNvSpPr>
            <a:spLocks noGrp="1"/>
          </p:cNvSpPr>
          <p:nvPr>
            <p:ph type="body" sz="quarter" idx="13"/>
          </p:nvPr>
        </p:nvSpPr>
        <p:spPr/>
        <p:txBody>
          <a:bodyPr/>
          <a:lstStyle/>
          <a:p>
            <a:pPr marL="1028700" indent="-1028700">
              <a:buFont typeface="+mj-lt"/>
              <a:buAutoNum type="arabicPeriod" startAt="141"/>
            </a:pPr>
            <a:r>
              <a:rPr lang="en-CA" sz="3600" dirty="0">
                <a:solidFill>
                  <a:srgbClr val="242424"/>
                </a:solidFill>
              </a:rPr>
              <a:t>Select </a:t>
            </a:r>
            <a:r>
              <a:rPr lang="en-CA" sz="3600" b="1" dirty="0">
                <a:solidFill>
                  <a:srgbClr val="242424"/>
                </a:solidFill>
              </a:rPr>
              <a:t>Are you a Georgia Resident?</a:t>
            </a:r>
            <a:r>
              <a:rPr lang="en-CA" sz="3600" dirty="0">
                <a:solidFill>
                  <a:srgbClr val="242424"/>
                </a:solidFill>
              </a:rPr>
              <a:t>*.</a:t>
            </a:r>
            <a:r>
              <a:rPr lang="en-CA" sz="3600" b="1" dirty="0">
                <a:solidFill>
                  <a:srgbClr val="242424"/>
                </a:solidFill>
              </a:rPr>
              <a:t> </a:t>
            </a:r>
          </a:p>
          <a:p>
            <a:pPr marL="1028700" indent="-1028700">
              <a:buFont typeface="+mj-lt"/>
              <a:buAutoNum type="arabicPeriod" startAt="141"/>
            </a:pPr>
            <a:r>
              <a:rPr lang="en-CA" sz="3600" dirty="0">
                <a:solidFill>
                  <a:srgbClr val="242424"/>
                </a:solidFill>
              </a:rPr>
              <a:t>Select </a:t>
            </a:r>
            <a:r>
              <a:rPr lang="en-CA" sz="3600" b="1" dirty="0">
                <a:solidFill>
                  <a:srgbClr val="242424"/>
                </a:solidFill>
              </a:rPr>
              <a:t>Gross Annual Receipts</a:t>
            </a:r>
            <a:r>
              <a:rPr lang="en-CA" sz="3600" dirty="0">
                <a:solidFill>
                  <a:srgbClr val="242424"/>
                </a:solidFill>
              </a:rPr>
              <a:t>*.</a:t>
            </a:r>
          </a:p>
          <a:p>
            <a:pPr marL="1028700" indent="-1028700">
              <a:buFont typeface="+mj-lt"/>
              <a:buAutoNum type="arabicPeriod" startAt="141"/>
            </a:pPr>
            <a:r>
              <a:rPr lang="en-CA" sz="3600" dirty="0">
                <a:solidFill>
                  <a:srgbClr val="242424"/>
                </a:solidFill>
              </a:rPr>
              <a:t>Select </a:t>
            </a:r>
            <a:r>
              <a:rPr lang="en-CA" sz="3600" b="1" dirty="0">
                <a:solidFill>
                  <a:srgbClr val="242424"/>
                </a:solidFill>
              </a:rPr>
              <a:t>Number of Employees</a:t>
            </a:r>
            <a:r>
              <a:rPr lang="en-CA" sz="3600" dirty="0">
                <a:solidFill>
                  <a:srgbClr val="242424"/>
                </a:solidFill>
              </a:rPr>
              <a:t>*.</a:t>
            </a:r>
          </a:p>
          <a:p>
            <a:pPr marL="1028700" indent="-1028700">
              <a:buFont typeface="+mj-lt"/>
              <a:buAutoNum type="arabicPeriod" startAt="141"/>
            </a:pPr>
            <a:r>
              <a:rPr lang="en-CA" dirty="0">
                <a:solidFill>
                  <a:srgbClr val="242424"/>
                </a:solidFill>
              </a:rPr>
              <a:t>Select </a:t>
            </a:r>
            <a:r>
              <a:rPr lang="en-CA" b="1" dirty="0">
                <a:solidFill>
                  <a:srgbClr val="242424"/>
                </a:solidFill>
              </a:rPr>
              <a:t>Are you a small business?</a:t>
            </a:r>
            <a:r>
              <a:rPr lang="en-CA" dirty="0">
                <a:solidFill>
                  <a:srgbClr val="242424"/>
                </a:solidFill>
              </a:rPr>
              <a:t>*.</a:t>
            </a:r>
            <a:endParaRPr lang="en-CA" b="1" dirty="0">
              <a:solidFill>
                <a:srgbClr val="242424"/>
              </a:solidFill>
            </a:endParaRPr>
          </a:p>
          <a:p>
            <a:pPr marL="571500" indent="-571500">
              <a:buFont typeface="Arial" panose="020B0604020202020204" pitchFamily="34" charset="0"/>
              <a:buChar char="•"/>
            </a:pPr>
            <a:endParaRPr lang="en-CA" sz="3600" dirty="0">
              <a:solidFill>
                <a:srgbClr val="242424"/>
              </a:solidFill>
            </a:endParaRPr>
          </a:p>
          <a:p>
            <a:endParaRPr lang="en-US" dirty="0"/>
          </a:p>
        </p:txBody>
      </p:sp>
      <p:pic>
        <p:nvPicPr>
          <p:cNvPr id="10" name="Picture 9">
            <a:extLst>
              <a:ext uri="{FF2B5EF4-FFF2-40B4-BE49-F238E27FC236}">
                <a16:creationId xmlns:a16="http://schemas.microsoft.com/office/drawing/2014/main" id="{04C976CD-4613-692B-1A6D-4933FBBCBA78}"/>
              </a:ext>
              <a:ext uri="{C183D7F6-B498-43B3-948B-1728B52AA6E4}">
                <adec:decorative xmlns:adec="http://schemas.microsoft.com/office/drawing/2017/decorative" val="1"/>
              </a:ext>
            </a:extLst>
          </p:cNvPr>
          <p:cNvPicPr>
            <a:picLocks/>
          </p:cNvPicPr>
          <p:nvPr/>
        </p:nvPicPr>
        <p:blipFill>
          <a:blip r:embed="rId3"/>
          <a:stretch>
            <a:fillRect/>
          </a:stretch>
        </p:blipFill>
        <p:spPr>
          <a:xfrm>
            <a:off x="1000799" y="5539892"/>
            <a:ext cx="10058400" cy="5486400"/>
          </a:xfrm>
          <a:prstGeom prst="rect">
            <a:avLst/>
          </a:prstGeom>
          <a:ln w="12700">
            <a:solidFill>
              <a:schemeClr val="tx1"/>
            </a:solidFill>
          </a:ln>
        </p:spPr>
      </p:pic>
      <p:sp>
        <p:nvSpPr>
          <p:cNvPr id="11" name="Rectangle 10">
            <a:extLst>
              <a:ext uri="{FF2B5EF4-FFF2-40B4-BE49-F238E27FC236}">
                <a16:creationId xmlns:a16="http://schemas.microsoft.com/office/drawing/2014/main" id="{693295B1-8CEA-79D9-DA79-27BF3C7ED36A}"/>
              </a:ext>
              <a:ext uri="{C183D7F6-B498-43B3-948B-1728B52AA6E4}">
                <adec:decorative xmlns:adec="http://schemas.microsoft.com/office/drawing/2017/decorative" val="1"/>
              </a:ext>
            </a:extLst>
          </p:cNvPr>
          <p:cNvSpPr/>
          <p:nvPr/>
        </p:nvSpPr>
        <p:spPr>
          <a:xfrm>
            <a:off x="3199454" y="7276479"/>
            <a:ext cx="491419" cy="26302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2B3D117-48AF-15B4-7B42-226DFAF68D82}"/>
              </a:ext>
              <a:ext uri="{C183D7F6-B498-43B3-948B-1728B52AA6E4}">
                <adec:decorative xmlns:adec="http://schemas.microsoft.com/office/drawing/2017/decorative" val="1"/>
              </a:ext>
            </a:extLst>
          </p:cNvPr>
          <p:cNvSpPr/>
          <p:nvPr/>
        </p:nvSpPr>
        <p:spPr>
          <a:xfrm>
            <a:off x="3225581" y="8448498"/>
            <a:ext cx="1379184" cy="25303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C7ABBD6-8B4D-78B8-8997-7584955FBA90}"/>
              </a:ext>
              <a:ext uri="{C183D7F6-B498-43B3-948B-1728B52AA6E4}">
                <adec:decorative xmlns:adec="http://schemas.microsoft.com/office/drawing/2017/decorative" val="1"/>
              </a:ext>
            </a:extLst>
          </p:cNvPr>
          <p:cNvSpPr>
            <a:spLocks noChangeAspect="1"/>
          </p:cNvSpPr>
          <p:nvPr/>
        </p:nvSpPr>
        <p:spPr>
          <a:xfrm>
            <a:off x="3690873" y="713440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4C118E32-DA6B-9E89-0647-689FB754C6EA}"/>
              </a:ext>
              <a:ext uri="{C183D7F6-B498-43B3-948B-1728B52AA6E4}">
                <adec:decorative xmlns:adec="http://schemas.microsoft.com/office/drawing/2017/decorative" val="1"/>
              </a:ext>
            </a:extLst>
          </p:cNvPr>
          <p:cNvSpPr>
            <a:spLocks noChangeAspect="1"/>
          </p:cNvSpPr>
          <p:nvPr/>
        </p:nvSpPr>
        <p:spPr>
          <a:xfrm>
            <a:off x="4604765" y="829653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B5DB1E8E-7B07-E0CA-088B-6265ADC31B49}"/>
              </a:ext>
              <a:ext uri="{C183D7F6-B498-43B3-948B-1728B52AA6E4}">
                <adec:decorative xmlns:adec="http://schemas.microsoft.com/office/drawing/2017/decorative" val="1"/>
              </a:ext>
            </a:extLst>
          </p:cNvPr>
          <p:cNvSpPr/>
          <p:nvPr/>
        </p:nvSpPr>
        <p:spPr>
          <a:xfrm>
            <a:off x="3225581" y="9287732"/>
            <a:ext cx="929429" cy="25303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281A37F1-A243-CCF8-CEF1-6345F6E28EBB}"/>
              </a:ext>
              <a:ext uri="{C183D7F6-B498-43B3-948B-1728B52AA6E4}">
                <adec:decorative xmlns:adec="http://schemas.microsoft.com/office/drawing/2017/decorative" val="1"/>
              </a:ext>
            </a:extLst>
          </p:cNvPr>
          <p:cNvSpPr>
            <a:spLocks noChangeAspect="1"/>
          </p:cNvSpPr>
          <p:nvPr/>
        </p:nvSpPr>
        <p:spPr>
          <a:xfrm>
            <a:off x="4155010" y="914843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B44E64A-F7A8-CB6B-CAA0-E18894BC81F0}"/>
              </a:ext>
              <a:ext uri="{C183D7F6-B498-43B3-948B-1728B52AA6E4}">
                <adec:decorative xmlns:adec="http://schemas.microsoft.com/office/drawing/2017/decorative" val="1"/>
              </a:ext>
            </a:extLst>
          </p:cNvPr>
          <p:cNvSpPr/>
          <p:nvPr/>
        </p:nvSpPr>
        <p:spPr>
          <a:xfrm>
            <a:off x="3225582" y="10647306"/>
            <a:ext cx="465292" cy="25303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BE5B9933-B3BD-8879-4D93-227AB1A2A6B7}"/>
              </a:ext>
              <a:ext uri="{C183D7F6-B498-43B3-948B-1728B52AA6E4}">
                <adec:decorative xmlns:adec="http://schemas.microsoft.com/office/drawing/2017/decorative" val="1"/>
              </a:ext>
            </a:extLst>
          </p:cNvPr>
          <p:cNvSpPr>
            <a:spLocks noChangeAspect="1"/>
          </p:cNvSpPr>
          <p:nvPr/>
        </p:nvSpPr>
        <p:spPr>
          <a:xfrm>
            <a:off x="3690873" y="1047765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E22ED5A-9034-9609-30B4-1942158C84F9}"/>
              </a:ext>
              <a:ext uri="{C183D7F6-B498-43B3-948B-1728B52AA6E4}">
                <adec:decorative xmlns:adec="http://schemas.microsoft.com/office/drawing/2017/decorative" val="1"/>
              </a:ext>
            </a:extLst>
          </p:cNvPr>
          <p:cNvSpPr txBox="1"/>
          <p:nvPr/>
        </p:nvSpPr>
        <p:spPr>
          <a:xfrm>
            <a:off x="3716999" y="7254838"/>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141</a:t>
            </a:r>
            <a:endParaRPr lang="en-CA" sz="14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D9F88DB-0E97-64EC-4A0C-4C9BF7EDC534}"/>
              </a:ext>
              <a:ext uri="{C183D7F6-B498-43B3-948B-1728B52AA6E4}">
                <adec:decorative xmlns:adec="http://schemas.microsoft.com/office/drawing/2017/decorative" val="1"/>
              </a:ext>
            </a:extLst>
          </p:cNvPr>
          <p:cNvSpPr txBox="1"/>
          <p:nvPr/>
        </p:nvSpPr>
        <p:spPr>
          <a:xfrm>
            <a:off x="4630891" y="8416185"/>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142</a:t>
            </a:r>
            <a:endParaRPr lang="en-CA" sz="14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5E3283-AA63-26D3-998A-32A6B81CC869}"/>
              </a:ext>
              <a:ext uri="{C183D7F6-B498-43B3-948B-1728B52AA6E4}">
                <adec:decorative xmlns:adec="http://schemas.microsoft.com/office/drawing/2017/decorative" val="1"/>
              </a:ext>
            </a:extLst>
          </p:cNvPr>
          <p:cNvSpPr txBox="1"/>
          <p:nvPr/>
        </p:nvSpPr>
        <p:spPr>
          <a:xfrm>
            <a:off x="4186821" y="9254423"/>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143</a:t>
            </a:r>
            <a:endParaRPr lang="en-CA" sz="1400"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B1481E9-3E67-603F-4A62-B0519A3CCFBB}"/>
              </a:ext>
              <a:ext uri="{C183D7F6-B498-43B3-948B-1728B52AA6E4}">
                <adec:decorative xmlns:adec="http://schemas.microsoft.com/office/drawing/2017/decorative" val="1"/>
              </a:ext>
            </a:extLst>
          </p:cNvPr>
          <p:cNvSpPr txBox="1"/>
          <p:nvPr/>
        </p:nvSpPr>
        <p:spPr>
          <a:xfrm>
            <a:off x="3722684" y="10598083"/>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144</a:t>
            </a:r>
            <a:endParaRPr lang="en-CA" sz="1400"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2828C38-7574-BDF7-76AF-536A6039B641}"/>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48</a:t>
            </a:fld>
            <a:endParaRPr lang="en-US"/>
          </a:p>
        </p:txBody>
      </p:sp>
      <p:sp>
        <p:nvSpPr>
          <p:cNvPr id="3" name="Footer Placeholder 2">
            <a:extLst>
              <a:ext uri="{FF2B5EF4-FFF2-40B4-BE49-F238E27FC236}">
                <a16:creationId xmlns:a16="http://schemas.microsoft.com/office/drawing/2014/main" id="{99B8651B-2900-DDA7-29FD-B2569244BCA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2" name="Date Placeholder 1">
            <a:extLst>
              <a:ext uri="{FF2B5EF4-FFF2-40B4-BE49-F238E27FC236}">
                <a16:creationId xmlns:a16="http://schemas.microsoft.com/office/drawing/2014/main" id="{1837DC18-9457-DFB2-CD11-89FDB6DE62CE}"/>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Tree>
    <p:extLst>
      <p:ext uri="{BB962C8B-B14F-4D97-AF65-F5344CB8AC3E}">
        <p14:creationId xmlns:p14="http://schemas.microsoft.com/office/powerpoint/2010/main" val="2351966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88AEC-1423-B285-4EF7-B2B95A5D5FD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428960-D0A1-9A0C-DA9B-716EC102D017}"/>
              </a:ext>
            </a:extLst>
          </p:cNvPr>
          <p:cNvSpPr>
            <a:spLocks noGrp="1"/>
          </p:cNvSpPr>
          <p:nvPr>
            <p:ph type="title"/>
          </p:nvPr>
        </p:nvSpPr>
        <p:spPr/>
        <p:txBody>
          <a:bodyPr>
            <a:noAutofit/>
          </a:bodyPr>
          <a:lstStyle/>
          <a:p>
            <a:r>
              <a:rPr lang="en-US"/>
              <a:t>Register as a Prospective Supplier </a:t>
            </a:r>
            <a:br>
              <a:rPr lang="en-US"/>
            </a:br>
            <a:r>
              <a:rPr lang="en-US"/>
              <a:t>(Part 48</a:t>
            </a:r>
            <a:r>
              <a:rPr lang="en-US" dirty="0"/>
              <a:t> of 49</a:t>
            </a:r>
            <a:r>
              <a:rPr lang="en-US"/>
              <a:t>)</a:t>
            </a:r>
          </a:p>
        </p:txBody>
      </p:sp>
      <p:sp>
        <p:nvSpPr>
          <p:cNvPr id="7" name="TextBox 6">
            <a:extLst>
              <a:ext uri="{FF2B5EF4-FFF2-40B4-BE49-F238E27FC236}">
                <a16:creationId xmlns:a16="http://schemas.microsoft.com/office/drawing/2014/main" id="{50003FB0-3922-4ABD-096C-4D8FAA23CBC5}"/>
              </a:ext>
              <a:ext uri="{C183D7F6-B498-43B3-948B-1728B52AA6E4}">
                <adec:decorative xmlns:adec="http://schemas.microsoft.com/office/drawing/2017/decorative" val="0"/>
              </a:ext>
            </a:extLst>
          </p:cNvPr>
          <p:cNvSpPr txBox="1"/>
          <p:nvPr/>
        </p:nvSpPr>
        <p:spPr>
          <a:xfrm>
            <a:off x="4572231" y="1717828"/>
            <a:ext cx="2952076"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D2F055D8-3D06-B905-FF8F-BBE683544042}"/>
              </a:ext>
            </a:extLst>
          </p:cNvPr>
          <p:cNvSpPr>
            <a:spLocks noGrp="1"/>
          </p:cNvSpPr>
          <p:nvPr>
            <p:ph type="body" sz="quarter" idx="13"/>
          </p:nvPr>
        </p:nvSpPr>
        <p:spPr>
          <a:xfrm>
            <a:off x="838199" y="2358030"/>
            <a:ext cx="10820401" cy="6053667"/>
          </a:xfrm>
        </p:spPr>
        <p:txBody>
          <a:bodyPr>
            <a:normAutofit/>
          </a:bodyPr>
          <a:lstStyle/>
          <a:p>
            <a:pPr marL="1028700" indent="-1028700">
              <a:buFont typeface="+mj-lt"/>
              <a:buAutoNum type="arabicPeriod" startAt="145"/>
            </a:pPr>
            <a:r>
              <a:rPr lang="en-CA" sz="3500" dirty="0">
                <a:solidFill>
                  <a:srgbClr val="242424"/>
                </a:solidFill>
              </a:rPr>
              <a:t>Select </a:t>
            </a:r>
            <a:r>
              <a:rPr lang="en-CA" sz="3500" b="1" dirty="0">
                <a:solidFill>
                  <a:srgbClr val="242424"/>
                </a:solidFill>
              </a:rPr>
              <a:t>Are you a Minority Owned Business?*</a:t>
            </a:r>
            <a:r>
              <a:rPr lang="en-CA" sz="3500" dirty="0">
                <a:solidFill>
                  <a:srgbClr val="242424"/>
                </a:solidFill>
              </a:rPr>
              <a:t>.</a:t>
            </a:r>
            <a:endParaRPr lang="en-CA" sz="3500" b="1" dirty="0">
              <a:solidFill>
                <a:srgbClr val="242424"/>
              </a:solidFill>
            </a:endParaRPr>
          </a:p>
          <a:p>
            <a:pPr marL="1028700" indent="-1028700">
              <a:buFont typeface="+mj-lt"/>
              <a:buAutoNum type="arabicPeriod" startAt="145"/>
            </a:pPr>
            <a:r>
              <a:rPr lang="en-CA" sz="3500" dirty="0">
                <a:solidFill>
                  <a:srgbClr val="242424"/>
                </a:solidFill>
              </a:rPr>
              <a:t>Select </a:t>
            </a:r>
            <a:r>
              <a:rPr lang="en-CA" sz="3500" b="1" dirty="0">
                <a:solidFill>
                  <a:srgbClr val="242424"/>
                </a:solidFill>
              </a:rPr>
              <a:t>Are you a Woman Owned Business?*</a:t>
            </a:r>
            <a:r>
              <a:rPr lang="en-CA" sz="3500" dirty="0">
                <a:solidFill>
                  <a:srgbClr val="242424"/>
                </a:solidFill>
              </a:rPr>
              <a:t>.</a:t>
            </a:r>
          </a:p>
          <a:p>
            <a:pPr marL="1028700" indent="-1028700">
              <a:buFont typeface="+mj-lt"/>
              <a:buAutoNum type="arabicPeriod" startAt="145"/>
            </a:pPr>
            <a:r>
              <a:rPr lang="en-CA" sz="3500" dirty="0">
                <a:solidFill>
                  <a:srgbClr val="242424"/>
                </a:solidFill>
              </a:rPr>
              <a:t>Select </a:t>
            </a:r>
            <a:r>
              <a:rPr lang="en-CA" sz="3500" b="1" dirty="0">
                <a:solidFill>
                  <a:srgbClr val="242424"/>
                </a:solidFill>
              </a:rPr>
              <a:t>Are you a Veteran Owned Business?*</a:t>
            </a:r>
            <a:r>
              <a:rPr lang="en-CA" sz="3500" dirty="0">
                <a:solidFill>
                  <a:srgbClr val="242424"/>
                </a:solidFill>
              </a:rPr>
              <a:t>.</a:t>
            </a:r>
          </a:p>
          <a:p>
            <a:pPr marL="1028700" indent="-1028700">
              <a:buFont typeface="+mj-lt"/>
              <a:buAutoNum type="arabicPeriod" startAt="145"/>
            </a:pPr>
            <a:r>
              <a:rPr lang="en-CA" sz="3500" dirty="0">
                <a:solidFill>
                  <a:srgbClr val="242424"/>
                </a:solidFill>
              </a:rPr>
              <a:t>Select </a:t>
            </a:r>
            <a:r>
              <a:rPr lang="en-CA" sz="3500" b="1" dirty="0">
                <a:solidFill>
                  <a:srgbClr val="242424"/>
                </a:solidFill>
              </a:rPr>
              <a:t>Are you a Small Disadvantaged Business?*</a:t>
            </a:r>
            <a:r>
              <a:rPr lang="en-CA" sz="3500" dirty="0">
                <a:solidFill>
                  <a:srgbClr val="242424"/>
                </a:solidFill>
              </a:rPr>
              <a:t>.</a:t>
            </a:r>
          </a:p>
          <a:p>
            <a:pPr marL="1028700" indent="-1028700">
              <a:buFont typeface="+mj-lt"/>
              <a:buAutoNum type="arabicPeriod" startAt="145"/>
            </a:pPr>
            <a:r>
              <a:rPr lang="en-CA" sz="3500" dirty="0">
                <a:solidFill>
                  <a:srgbClr val="242424"/>
                </a:solidFill>
              </a:rPr>
              <a:t>Click </a:t>
            </a:r>
            <a:r>
              <a:rPr lang="en-CA" sz="3500" b="1" dirty="0">
                <a:solidFill>
                  <a:srgbClr val="242424"/>
                </a:solidFill>
              </a:rPr>
              <a:t>Next</a:t>
            </a:r>
            <a:r>
              <a:rPr lang="en-CA" sz="3500" dirty="0">
                <a:solidFill>
                  <a:srgbClr val="242424"/>
                </a:solidFill>
              </a:rPr>
              <a:t>. </a:t>
            </a:r>
          </a:p>
          <a:p>
            <a:pPr marL="571500" indent="-571500">
              <a:buFont typeface="Arial" panose="020B0604020202020204" pitchFamily="34" charset="0"/>
              <a:buChar char="•"/>
            </a:pPr>
            <a:endParaRPr lang="en-CA" sz="3500" dirty="0">
              <a:solidFill>
                <a:srgbClr val="242424"/>
              </a:solidFill>
            </a:endParaRPr>
          </a:p>
          <a:p>
            <a:pPr marL="571500" indent="-571500">
              <a:buFont typeface="Arial" panose="020B0604020202020204" pitchFamily="34" charset="0"/>
              <a:buChar char="•"/>
            </a:pPr>
            <a:endParaRPr lang="en-CA" sz="3500"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457200" indent="-457200">
              <a:buFont typeface="Arial" panose="020B0604020202020204" pitchFamily="34" charset="0"/>
              <a:buChar char="•"/>
            </a:pPr>
            <a:endParaRPr lang="en-CA" sz="2800" dirty="0">
              <a:solidFill>
                <a:srgbClr val="242424"/>
              </a:solidFill>
            </a:endParaRPr>
          </a:p>
          <a:p>
            <a:pPr marL="777240"/>
            <a:endParaRPr lang="en-CA" sz="2800" dirty="0">
              <a:solidFill>
                <a:srgbClr val="242424"/>
              </a:solidFill>
            </a:endParaRPr>
          </a:p>
        </p:txBody>
      </p:sp>
      <p:pic>
        <p:nvPicPr>
          <p:cNvPr id="11" name="Picture 10">
            <a:extLst>
              <a:ext uri="{FF2B5EF4-FFF2-40B4-BE49-F238E27FC236}">
                <a16:creationId xmlns:a16="http://schemas.microsoft.com/office/drawing/2014/main" id="{5F1CC273-93DD-D93D-6B54-B82BB1E20505}"/>
              </a:ext>
              <a:ext uri="{C183D7F6-B498-43B3-948B-1728B52AA6E4}">
                <adec:decorative xmlns:adec="http://schemas.microsoft.com/office/drawing/2017/decorative" val="1"/>
              </a:ext>
            </a:extLst>
          </p:cNvPr>
          <p:cNvPicPr>
            <a:picLocks/>
          </p:cNvPicPr>
          <p:nvPr/>
        </p:nvPicPr>
        <p:blipFill>
          <a:blip r:embed="rId3"/>
          <a:stretch>
            <a:fillRect/>
          </a:stretch>
        </p:blipFill>
        <p:spPr>
          <a:xfrm>
            <a:off x="1053737" y="6451402"/>
            <a:ext cx="10058400" cy="8229600"/>
          </a:xfrm>
          <a:prstGeom prst="rect">
            <a:avLst/>
          </a:prstGeom>
          <a:ln w="12700">
            <a:solidFill>
              <a:schemeClr val="tx1"/>
            </a:solidFill>
          </a:ln>
        </p:spPr>
      </p:pic>
      <p:sp>
        <p:nvSpPr>
          <p:cNvPr id="13" name="Rectangle 12">
            <a:extLst>
              <a:ext uri="{FF2B5EF4-FFF2-40B4-BE49-F238E27FC236}">
                <a16:creationId xmlns:a16="http://schemas.microsoft.com/office/drawing/2014/main" id="{D50AE7FA-1355-10C3-093E-A34290925EB3}"/>
              </a:ext>
              <a:ext uri="{C183D7F6-B498-43B3-948B-1728B52AA6E4}">
                <adec:decorative xmlns:adec="http://schemas.microsoft.com/office/drawing/2017/decorative" val="1"/>
              </a:ext>
            </a:extLst>
          </p:cNvPr>
          <p:cNvSpPr/>
          <p:nvPr/>
        </p:nvSpPr>
        <p:spPr>
          <a:xfrm>
            <a:off x="2561771" y="13451175"/>
            <a:ext cx="1902292" cy="22536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CD363B6-C302-631D-8F6D-5E33839C3A03}"/>
              </a:ext>
              <a:ext uri="{C183D7F6-B498-43B3-948B-1728B52AA6E4}">
                <adec:decorative xmlns:adec="http://schemas.microsoft.com/office/drawing/2017/decorative" val="1"/>
              </a:ext>
            </a:extLst>
          </p:cNvPr>
          <p:cNvSpPr/>
          <p:nvPr/>
        </p:nvSpPr>
        <p:spPr>
          <a:xfrm>
            <a:off x="2548064" y="12161230"/>
            <a:ext cx="1983047" cy="22536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3877319-B076-3A98-1BCF-91199CC570F4}"/>
              </a:ext>
              <a:ext uri="{C183D7F6-B498-43B3-948B-1728B52AA6E4}">
                <adec:decorative xmlns:adec="http://schemas.microsoft.com/office/drawing/2017/decorative" val="1"/>
              </a:ext>
            </a:extLst>
          </p:cNvPr>
          <p:cNvSpPr/>
          <p:nvPr/>
        </p:nvSpPr>
        <p:spPr>
          <a:xfrm>
            <a:off x="2561770" y="10312899"/>
            <a:ext cx="690969" cy="25981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7093F39-C85D-7B31-1CEC-A10E8D8E41A0}"/>
              </a:ext>
              <a:ext uri="{C183D7F6-B498-43B3-948B-1728B52AA6E4}">
                <adec:decorative xmlns:adec="http://schemas.microsoft.com/office/drawing/2017/decorative" val="1"/>
              </a:ext>
            </a:extLst>
          </p:cNvPr>
          <p:cNvSpPr/>
          <p:nvPr/>
        </p:nvSpPr>
        <p:spPr>
          <a:xfrm>
            <a:off x="2561770" y="8859070"/>
            <a:ext cx="2985590" cy="25981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FBFE1A4-C748-40FC-3DF2-50D7CC323C1D}"/>
              </a:ext>
              <a:ext uri="{C183D7F6-B498-43B3-948B-1728B52AA6E4}">
                <adec:decorative xmlns:adec="http://schemas.microsoft.com/office/drawing/2017/decorative" val="1"/>
              </a:ext>
            </a:extLst>
          </p:cNvPr>
          <p:cNvSpPr/>
          <p:nvPr/>
        </p:nvSpPr>
        <p:spPr>
          <a:xfrm>
            <a:off x="9337765" y="14111935"/>
            <a:ext cx="548640" cy="23951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65EAB500-794B-C712-2294-C0CEEFD87B83}"/>
              </a:ext>
              <a:ext uri="{C183D7F6-B498-43B3-948B-1728B52AA6E4}">
                <adec:decorative xmlns:adec="http://schemas.microsoft.com/office/drawing/2017/decorative" val="1"/>
              </a:ext>
            </a:extLst>
          </p:cNvPr>
          <p:cNvSpPr>
            <a:spLocks noChangeAspect="1"/>
          </p:cNvSpPr>
          <p:nvPr/>
        </p:nvSpPr>
        <p:spPr>
          <a:xfrm>
            <a:off x="5547360" y="870954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129D2989-83C9-8F17-798C-23EFD5346612}"/>
              </a:ext>
              <a:ext uri="{C183D7F6-B498-43B3-948B-1728B52AA6E4}">
                <adec:decorative xmlns:adec="http://schemas.microsoft.com/office/drawing/2017/decorative" val="1"/>
              </a:ext>
            </a:extLst>
          </p:cNvPr>
          <p:cNvSpPr>
            <a:spLocks noChangeAspect="1"/>
          </p:cNvSpPr>
          <p:nvPr/>
        </p:nvSpPr>
        <p:spPr>
          <a:xfrm>
            <a:off x="4464063" y="1327799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08300A1C-5753-FB87-ABBD-3864325B4CBA}"/>
              </a:ext>
              <a:ext uri="{C183D7F6-B498-43B3-948B-1728B52AA6E4}">
                <adec:decorative xmlns:adec="http://schemas.microsoft.com/office/drawing/2017/decorative" val="1"/>
              </a:ext>
            </a:extLst>
          </p:cNvPr>
          <p:cNvSpPr>
            <a:spLocks noChangeAspect="1"/>
          </p:cNvSpPr>
          <p:nvPr/>
        </p:nvSpPr>
        <p:spPr>
          <a:xfrm>
            <a:off x="9337765" y="1354891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F4C59E49-2F94-C227-69EB-B32DA85FF4D6}"/>
              </a:ext>
              <a:ext uri="{C183D7F6-B498-43B3-948B-1728B52AA6E4}">
                <adec:decorative xmlns:adec="http://schemas.microsoft.com/office/drawing/2017/decorative" val="1"/>
              </a:ext>
            </a:extLst>
          </p:cNvPr>
          <p:cNvSpPr>
            <a:spLocks noChangeAspect="1"/>
          </p:cNvSpPr>
          <p:nvPr/>
        </p:nvSpPr>
        <p:spPr>
          <a:xfrm>
            <a:off x="4544818" y="1197379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D79D9D5E-0855-89F4-B7F0-D23F80DB7C73}"/>
              </a:ext>
              <a:ext uri="{C183D7F6-B498-43B3-948B-1728B52AA6E4}">
                <adec:decorative xmlns:adec="http://schemas.microsoft.com/office/drawing/2017/decorative" val="1"/>
              </a:ext>
            </a:extLst>
          </p:cNvPr>
          <p:cNvSpPr>
            <a:spLocks noChangeAspect="1"/>
          </p:cNvSpPr>
          <p:nvPr/>
        </p:nvSpPr>
        <p:spPr>
          <a:xfrm>
            <a:off x="3252739" y="1015150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C4E9745-1521-5A0F-B843-3580200A7CEE}"/>
              </a:ext>
              <a:ext uri="{C183D7F6-B498-43B3-948B-1728B52AA6E4}">
                <adec:decorative xmlns:adec="http://schemas.microsoft.com/office/drawing/2017/decorative" val="1"/>
              </a:ext>
            </a:extLst>
          </p:cNvPr>
          <p:cNvSpPr txBox="1"/>
          <p:nvPr/>
        </p:nvSpPr>
        <p:spPr>
          <a:xfrm>
            <a:off x="5560423" y="8811112"/>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145</a:t>
            </a:r>
            <a:endParaRPr lang="en-CA" sz="14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8D01DF5-2BEC-D93D-07B1-3B61BD6F9F5B}"/>
              </a:ext>
              <a:ext uri="{C183D7F6-B498-43B3-948B-1728B52AA6E4}">
                <adec:decorative xmlns:adec="http://schemas.microsoft.com/office/drawing/2017/decorative" val="1"/>
              </a:ext>
            </a:extLst>
          </p:cNvPr>
          <p:cNvSpPr txBox="1"/>
          <p:nvPr/>
        </p:nvSpPr>
        <p:spPr>
          <a:xfrm>
            <a:off x="3278865" y="10258425"/>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146</a:t>
            </a:r>
            <a:endParaRPr lang="en-CA" sz="14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0581550-7053-1924-57BD-EF217C2E579A}"/>
              </a:ext>
              <a:ext uri="{C183D7F6-B498-43B3-948B-1728B52AA6E4}">
                <adec:decorative xmlns:adec="http://schemas.microsoft.com/office/drawing/2017/decorative" val="1"/>
              </a:ext>
            </a:extLst>
          </p:cNvPr>
          <p:cNvSpPr txBox="1"/>
          <p:nvPr/>
        </p:nvSpPr>
        <p:spPr>
          <a:xfrm>
            <a:off x="4572231" y="12094230"/>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147</a:t>
            </a:r>
            <a:endParaRPr lang="en-CA" sz="14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1DAA437-EA9D-ACA9-FBBD-B50183A48558}"/>
              </a:ext>
              <a:ext uri="{C183D7F6-B498-43B3-948B-1728B52AA6E4}">
                <adec:decorative xmlns:adec="http://schemas.microsoft.com/office/drawing/2017/decorative" val="1"/>
              </a:ext>
            </a:extLst>
          </p:cNvPr>
          <p:cNvSpPr txBox="1"/>
          <p:nvPr/>
        </p:nvSpPr>
        <p:spPr>
          <a:xfrm>
            <a:off x="4490189" y="13409967"/>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148</a:t>
            </a:r>
            <a:endParaRPr lang="en-CA" sz="14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FD76EC3-6369-B05D-E447-886D6EAADA51}"/>
              </a:ext>
              <a:ext uri="{C183D7F6-B498-43B3-948B-1728B52AA6E4}">
                <adec:decorative xmlns:adec="http://schemas.microsoft.com/office/drawing/2017/decorative" val="1"/>
              </a:ext>
            </a:extLst>
          </p:cNvPr>
          <p:cNvSpPr txBox="1"/>
          <p:nvPr/>
        </p:nvSpPr>
        <p:spPr>
          <a:xfrm>
            <a:off x="9363891" y="13676538"/>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149</a:t>
            </a:r>
            <a:endParaRPr lang="en-CA" sz="1400"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643C88D-0308-1BF7-418D-757B01CCC56F}"/>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49</a:t>
            </a:fld>
            <a:endParaRPr lang="en-US"/>
          </a:p>
        </p:txBody>
      </p:sp>
      <p:sp>
        <p:nvSpPr>
          <p:cNvPr id="3" name="Footer Placeholder 2">
            <a:extLst>
              <a:ext uri="{FF2B5EF4-FFF2-40B4-BE49-F238E27FC236}">
                <a16:creationId xmlns:a16="http://schemas.microsoft.com/office/drawing/2014/main" id="{B7B30F95-F150-81F3-08ED-207476D8238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2" name="Date Placeholder 1">
            <a:extLst>
              <a:ext uri="{FF2B5EF4-FFF2-40B4-BE49-F238E27FC236}">
                <a16:creationId xmlns:a16="http://schemas.microsoft.com/office/drawing/2014/main" id="{A7A29DB8-B943-8660-C239-D2E0B8860E6A}"/>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Tree>
    <p:extLst>
      <p:ext uri="{BB962C8B-B14F-4D97-AF65-F5344CB8AC3E}">
        <p14:creationId xmlns:p14="http://schemas.microsoft.com/office/powerpoint/2010/main" val="1597368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64268-9310-8079-40E2-FC9A27DAC54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777AAA5-FB63-8676-47AD-EDB2914565AB}"/>
              </a:ext>
            </a:extLst>
          </p:cNvPr>
          <p:cNvSpPr>
            <a:spLocks noGrp="1"/>
          </p:cNvSpPr>
          <p:nvPr>
            <p:ph type="title"/>
          </p:nvPr>
        </p:nvSpPr>
        <p:spPr/>
        <p:txBody>
          <a:bodyPr>
            <a:noAutofit/>
          </a:bodyPr>
          <a:lstStyle/>
          <a:p>
            <a:r>
              <a:rPr lang="en-US"/>
              <a:t>Register as a Prospective Supplier </a:t>
            </a:r>
            <a:br>
              <a:rPr lang="en-US"/>
            </a:br>
            <a:r>
              <a:rPr lang="en-US"/>
              <a:t>(Part 4 of </a:t>
            </a:r>
            <a:r>
              <a:rPr lang="en-US" dirty="0"/>
              <a:t>49</a:t>
            </a:r>
            <a:r>
              <a:rPr lang="en-US"/>
              <a:t>)</a:t>
            </a:r>
          </a:p>
        </p:txBody>
      </p:sp>
      <p:sp>
        <p:nvSpPr>
          <p:cNvPr id="15" name="TextBox 14">
            <a:extLst>
              <a:ext uri="{FF2B5EF4-FFF2-40B4-BE49-F238E27FC236}">
                <a16:creationId xmlns:a16="http://schemas.microsoft.com/office/drawing/2014/main" id="{32A594D1-4398-4D5B-DA89-4D9D8B7DF726}"/>
              </a:ext>
              <a:ext uri="{C183D7F6-B498-43B3-948B-1728B52AA6E4}">
                <adec:decorative xmlns:adec="http://schemas.microsoft.com/office/drawing/2017/decorative" val="0"/>
              </a:ext>
            </a:extLst>
          </p:cNvPr>
          <p:cNvSpPr txBox="1"/>
          <p:nvPr/>
        </p:nvSpPr>
        <p:spPr>
          <a:xfrm>
            <a:off x="4667693"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291797B8-268B-45A1-A7C1-23CEF9F7D4BB}"/>
              </a:ext>
            </a:extLst>
          </p:cNvPr>
          <p:cNvSpPr>
            <a:spLocks noGrp="1"/>
          </p:cNvSpPr>
          <p:nvPr>
            <p:ph type="body" sz="quarter" idx="13"/>
          </p:nvPr>
        </p:nvSpPr>
        <p:spPr/>
        <p:txBody>
          <a:bodyPr>
            <a:normAutofit/>
          </a:bodyPr>
          <a:lstStyle/>
          <a:p>
            <a:pPr marL="742950" indent="-742950">
              <a:buFont typeface="+mj-lt"/>
              <a:buAutoNum type="arabicPeriod" startAt="9"/>
            </a:pPr>
            <a:r>
              <a:rPr lang="en-US" dirty="0"/>
              <a:t>Enter a </a:t>
            </a:r>
            <a:r>
              <a:rPr lang="en-US" b="1" dirty="0"/>
              <a:t>First Name</a:t>
            </a:r>
            <a:r>
              <a:rPr lang="en-US" dirty="0"/>
              <a:t>*.</a:t>
            </a:r>
          </a:p>
          <a:p>
            <a:pPr marL="742950" indent="-742950">
              <a:buFont typeface="+mj-lt"/>
              <a:buAutoNum type="arabicPeriod" startAt="9"/>
            </a:pPr>
            <a:r>
              <a:rPr lang="en-US" dirty="0"/>
              <a:t>Enter a </a:t>
            </a:r>
            <a:r>
              <a:rPr lang="en-US" b="1" dirty="0"/>
              <a:t>Last Name</a:t>
            </a:r>
            <a:r>
              <a:rPr lang="en-US" dirty="0"/>
              <a:t>*.</a:t>
            </a:r>
          </a:p>
          <a:p>
            <a:pPr marL="742950" indent="-742950">
              <a:buFont typeface="+mj-lt"/>
              <a:buAutoNum type="arabicPeriod" startAt="9"/>
            </a:pPr>
            <a:r>
              <a:rPr lang="en-US" dirty="0"/>
              <a:t>Enter a </a:t>
            </a:r>
            <a:r>
              <a:rPr lang="en-US" b="1" dirty="0"/>
              <a:t>Title</a:t>
            </a:r>
            <a:r>
              <a:rPr lang="en-US" dirty="0"/>
              <a:t> (optional).</a:t>
            </a:r>
          </a:p>
          <a:p>
            <a:pPr marL="742950" indent="-742950">
              <a:buFont typeface="+mj-lt"/>
              <a:buAutoNum type="arabicPeriod" startAt="9"/>
            </a:pPr>
            <a:r>
              <a:rPr lang="en-US" dirty="0"/>
              <a:t>Enter a </a:t>
            </a:r>
            <a:r>
              <a:rPr lang="en-US" b="1" dirty="0"/>
              <a:t>Phone Number*</a:t>
            </a:r>
            <a:r>
              <a:rPr lang="en-US" dirty="0"/>
              <a:t>.</a:t>
            </a:r>
          </a:p>
          <a:p>
            <a:pPr marL="742950" indent="-742950">
              <a:buFont typeface="+mj-lt"/>
              <a:buAutoNum type="arabicPeriod" startAt="9"/>
            </a:pPr>
            <a:r>
              <a:rPr lang="en-US" dirty="0"/>
              <a:t>Select the </a:t>
            </a:r>
            <a:r>
              <a:rPr lang="en-US" b="1" dirty="0"/>
              <a:t>Preferred Time Zone</a:t>
            </a:r>
            <a:r>
              <a:rPr lang="en-US" dirty="0"/>
              <a:t>*.</a:t>
            </a:r>
          </a:p>
          <a:p>
            <a:pPr marL="741363" marR="0" lvl="0" algn="l" defTabSz="1219170" rtl="0" eaLnBrk="1" fontAlgn="auto" latinLnBrk="0" hangingPunct="1">
              <a:lnSpc>
                <a:spcPct val="90000"/>
              </a:lnSpc>
              <a:spcBef>
                <a:spcPts val="1333"/>
              </a:spcBef>
              <a:spcAft>
                <a:spcPts val="0"/>
              </a:spcAft>
              <a:buClrTx/>
              <a:buSzTx/>
              <a:buFont typeface="+mj-lt"/>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Preferred Time </a:t>
            </a:r>
            <a:r>
              <a:rPr lang="en-US" sz="2800" i="1" dirty="0">
                <a:solidFill>
                  <a:prstClr val="black"/>
                </a:solidFill>
              </a:rPr>
              <a:t>Z</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one </a:t>
            </a:r>
            <a:r>
              <a:rPr kumimoji="0" lang="en-US" sz="28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default to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EDT/EST </a:t>
            </a:r>
            <a:r>
              <a:rPr kumimoji="0" lang="en-US" sz="28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not selected.</a:t>
            </a:r>
            <a:endParaRPr lang="en-US" dirty="0"/>
          </a:p>
        </p:txBody>
      </p:sp>
      <p:pic>
        <p:nvPicPr>
          <p:cNvPr id="5122" name="Picture 2">
            <a:extLst>
              <a:ext uri="{FF2B5EF4-FFF2-40B4-BE49-F238E27FC236}">
                <a16:creationId xmlns:a16="http://schemas.microsoft.com/office/drawing/2014/main" id="{C7709AE2-725D-E74F-BE8C-0D98C3ECBCF1}"/>
              </a:ext>
              <a:ext uri="{C183D7F6-B498-43B3-948B-1728B52AA6E4}">
                <adec:decorative xmlns:adec="http://schemas.microsoft.com/office/drawing/2017/decorative" val="1"/>
              </a:ext>
            </a:extLst>
          </p:cNvPr>
          <p:cNvPicPr>
            <a:picLocks noChangeArrowheads="1"/>
          </p:cNvPicPr>
          <p:nvPr/>
        </p:nvPicPr>
        <p:blipFill rotWithShape="1">
          <a:blip r:embed="rId2">
            <a:extLst>
              <a:ext uri="{28A0092B-C50C-407E-A947-70E740481C1C}">
                <a14:useLocalDpi xmlns:a14="http://schemas.microsoft.com/office/drawing/2010/main" val="0"/>
              </a:ext>
            </a:extLst>
          </a:blip>
          <a:srcRect t="12413"/>
          <a:stretch>
            <a:fillRect/>
          </a:stretch>
        </p:blipFill>
        <p:spPr bwMode="auto">
          <a:xfrm>
            <a:off x="2119521" y="7108054"/>
            <a:ext cx="8229600" cy="82296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8FBBB39-DE6B-F299-E0B7-ED29153C3DEC}"/>
              </a:ext>
              <a:ext uri="{C183D7F6-B498-43B3-948B-1728B52AA6E4}">
                <adec:decorative xmlns:adec="http://schemas.microsoft.com/office/drawing/2017/decorative" val="1"/>
              </a:ext>
            </a:extLst>
          </p:cNvPr>
          <p:cNvSpPr/>
          <p:nvPr/>
        </p:nvSpPr>
        <p:spPr>
          <a:xfrm flipH="1">
            <a:off x="2521466" y="12911909"/>
            <a:ext cx="3938977" cy="45935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59FD1C4B-4963-EE6A-87DD-E917531D7E1E}"/>
              </a:ext>
              <a:ext uri="{C183D7F6-B498-43B3-948B-1728B52AA6E4}">
                <adec:decorative xmlns:adec="http://schemas.microsoft.com/office/drawing/2017/decorative" val="1"/>
              </a:ext>
            </a:extLst>
          </p:cNvPr>
          <p:cNvSpPr>
            <a:spLocks noChangeAspect="1"/>
          </p:cNvSpPr>
          <p:nvPr/>
        </p:nvSpPr>
        <p:spPr>
          <a:xfrm>
            <a:off x="6460102" y="1286726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12</a:t>
            </a:r>
          </a:p>
        </p:txBody>
      </p:sp>
      <p:sp>
        <p:nvSpPr>
          <p:cNvPr id="26" name="Oval 25">
            <a:extLst>
              <a:ext uri="{FF2B5EF4-FFF2-40B4-BE49-F238E27FC236}">
                <a16:creationId xmlns:a16="http://schemas.microsoft.com/office/drawing/2014/main" id="{6AD9661E-9514-1674-35EF-F20AF959DB1C}"/>
              </a:ext>
              <a:ext uri="{C183D7F6-B498-43B3-948B-1728B52AA6E4}">
                <adec:decorative xmlns:adec="http://schemas.microsoft.com/office/drawing/2017/decorative" val="1"/>
              </a:ext>
            </a:extLst>
          </p:cNvPr>
          <p:cNvSpPr>
            <a:spLocks noChangeAspect="1"/>
          </p:cNvSpPr>
          <p:nvPr/>
        </p:nvSpPr>
        <p:spPr>
          <a:xfrm>
            <a:off x="9840356" y="1423701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13</a:t>
            </a:r>
          </a:p>
        </p:txBody>
      </p:sp>
      <p:sp>
        <p:nvSpPr>
          <p:cNvPr id="28" name="Oval 27">
            <a:extLst>
              <a:ext uri="{FF2B5EF4-FFF2-40B4-BE49-F238E27FC236}">
                <a16:creationId xmlns:a16="http://schemas.microsoft.com/office/drawing/2014/main" id="{988378FF-8136-7D36-3413-389F74D8352A}"/>
              </a:ext>
              <a:ext uri="{C183D7F6-B498-43B3-948B-1728B52AA6E4}">
                <adec:decorative xmlns:adec="http://schemas.microsoft.com/office/drawing/2017/decorative" val="1"/>
              </a:ext>
            </a:extLst>
          </p:cNvPr>
          <p:cNvSpPr>
            <a:spLocks noChangeAspect="1"/>
          </p:cNvSpPr>
          <p:nvPr/>
        </p:nvSpPr>
        <p:spPr>
          <a:xfrm>
            <a:off x="5293651" y="998825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10</a:t>
            </a:r>
          </a:p>
        </p:txBody>
      </p:sp>
      <p:sp>
        <p:nvSpPr>
          <p:cNvPr id="32" name="Oval 31">
            <a:extLst>
              <a:ext uri="{FF2B5EF4-FFF2-40B4-BE49-F238E27FC236}">
                <a16:creationId xmlns:a16="http://schemas.microsoft.com/office/drawing/2014/main" id="{A0813810-9B66-DDD2-4C61-074C7FE48E01}"/>
              </a:ext>
              <a:ext uri="{C183D7F6-B498-43B3-948B-1728B52AA6E4}">
                <adec:decorative xmlns:adec="http://schemas.microsoft.com/office/drawing/2017/decorative" val="1"/>
              </a:ext>
            </a:extLst>
          </p:cNvPr>
          <p:cNvSpPr>
            <a:spLocks noChangeAspect="1"/>
          </p:cNvSpPr>
          <p:nvPr/>
        </p:nvSpPr>
        <p:spPr>
          <a:xfrm>
            <a:off x="6108274" y="1169167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11</a:t>
            </a:r>
          </a:p>
        </p:txBody>
      </p:sp>
      <p:sp>
        <p:nvSpPr>
          <p:cNvPr id="9" name="Rectangle 8">
            <a:extLst>
              <a:ext uri="{FF2B5EF4-FFF2-40B4-BE49-F238E27FC236}">
                <a16:creationId xmlns:a16="http://schemas.microsoft.com/office/drawing/2014/main" id="{81B92115-928E-BCC3-81E1-7127B6F9D656}"/>
              </a:ext>
              <a:ext uri="{C183D7F6-B498-43B3-948B-1728B52AA6E4}">
                <adec:decorative xmlns:adec="http://schemas.microsoft.com/office/drawing/2017/decorative" val="1"/>
              </a:ext>
            </a:extLst>
          </p:cNvPr>
          <p:cNvSpPr/>
          <p:nvPr/>
        </p:nvSpPr>
        <p:spPr>
          <a:xfrm flipH="1">
            <a:off x="2521466" y="11734473"/>
            <a:ext cx="3562262" cy="45935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F1EFA6C-BF88-24EB-54B8-ED68D5E72939}"/>
              </a:ext>
              <a:ext uri="{C183D7F6-B498-43B3-948B-1728B52AA6E4}">
                <adec:decorative xmlns:adec="http://schemas.microsoft.com/office/drawing/2017/decorative" val="1"/>
              </a:ext>
            </a:extLst>
          </p:cNvPr>
          <p:cNvSpPr/>
          <p:nvPr/>
        </p:nvSpPr>
        <p:spPr>
          <a:xfrm flipH="1">
            <a:off x="2521469" y="10532649"/>
            <a:ext cx="1784262" cy="45935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A5D79F8-4A15-FED2-0D32-491674518277}"/>
              </a:ext>
              <a:ext uri="{C183D7F6-B498-43B3-948B-1728B52AA6E4}">
                <adec:decorative xmlns:adec="http://schemas.microsoft.com/office/drawing/2017/decorative" val="1"/>
              </a:ext>
            </a:extLst>
          </p:cNvPr>
          <p:cNvSpPr/>
          <p:nvPr/>
        </p:nvSpPr>
        <p:spPr>
          <a:xfrm flipH="1">
            <a:off x="4675840" y="10519720"/>
            <a:ext cx="1784262" cy="45935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9B92922-B4FB-7B89-D5CE-F57A0595D08A}"/>
              </a:ext>
              <a:ext uri="{C183D7F6-B498-43B3-948B-1728B52AA6E4}">
                <adec:decorative xmlns:adec="http://schemas.microsoft.com/office/drawing/2017/decorative" val="1"/>
              </a:ext>
            </a:extLst>
          </p:cNvPr>
          <p:cNvSpPr/>
          <p:nvPr/>
        </p:nvSpPr>
        <p:spPr>
          <a:xfrm flipH="1">
            <a:off x="2521466" y="14300669"/>
            <a:ext cx="7318890" cy="42132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93D02E9-61F0-CB49-9182-7F464D151EA9}"/>
              </a:ext>
              <a:ext uri="{C183D7F6-B498-43B3-948B-1728B52AA6E4}">
                <adec:decorative xmlns:adec="http://schemas.microsoft.com/office/drawing/2017/decorative" val="1"/>
              </a:ext>
            </a:extLst>
          </p:cNvPr>
          <p:cNvSpPr>
            <a:spLocks noChangeAspect="1"/>
          </p:cNvSpPr>
          <p:nvPr/>
        </p:nvSpPr>
        <p:spPr>
          <a:xfrm>
            <a:off x="1956910" y="1047507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9</a:t>
            </a:r>
          </a:p>
        </p:txBody>
      </p:sp>
      <p:sp>
        <p:nvSpPr>
          <p:cNvPr id="3" name="Footer Placeholder 2">
            <a:extLst>
              <a:ext uri="{FF2B5EF4-FFF2-40B4-BE49-F238E27FC236}">
                <a16:creationId xmlns:a16="http://schemas.microsoft.com/office/drawing/2014/main" id="{182807D7-3097-AB0D-DDFD-990C4844EEB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9AA8D52F-B0DD-03B2-633A-C87EAA33074E}"/>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5</a:t>
            </a:fld>
            <a:endParaRPr lang="en-US"/>
          </a:p>
        </p:txBody>
      </p:sp>
      <p:sp>
        <p:nvSpPr>
          <p:cNvPr id="2" name="Date Placeholder 1">
            <a:extLst>
              <a:ext uri="{FF2B5EF4-FFF2-40B4-BE49-F238E27FC236}">
                <a16:creationId xmlns:a16="http://schemas.microsoft.com/office/drawing/2014/main" id="{885140F6-72D9-41CF-DB9E-929AB31B49EA}"/>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Tree>
    <p:extLst>
      <p:ext uri="{BB962C8B-B14F-4D97-AF65-F5344CB8AC3E}">
        <p14:creationId xmlns:p14="http://schemas.microsoft.com/office/powerpoint/2010/main" val="2636279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4CAAB-AAD3-4650-C09A-72AEDFFEC1B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F566FA-E480-12F0-49B5-48EB1ED508E3}"/>
              </a:ext>
            </a:extLst>
          </p:cNvPr>
          <p:cNvSpPr>
            <a:spLocks noGrp="1"/>
          </p:cNvSpPr>
          <p:nvPr>
            <p:ph type="title"/>
          </p:nvPr>
        </p:nvSpPr>
        <p:spPr/>
        <p:txBody>
          <a:bodyPr>
            <a:noAutofit/>
          </a:bodyPr>
          <a:lstStyle/>
          <a:p>
            <a:r>
              <a:rPr lang="en-US"/>
              <a:t>Register as a Prospective Supplier </a:t>
            </a:r>
            <a:br>
              <a:rPr lang="en-US"/>
            </a:br>
            <a:r>
              <a:rPr lang="en-US"/>
              <a:t>(Part </a:t>
            </a:r>
            <a:r>
              <a:rPr lang="en-US" dirty="0"/>
              <a:t>49 </a:t>
            </a:r>
            <a:r>
              <a:rPr lang="en-US"/>
              <a:t>of </a:t>
            </a:r>
            <a:r>
              <a:rPr lang="en-US" dirty="0"/>
              <a:t>49</a:t>
            </a:r>
            <a:r>
              <a:rPr lang="en-US"/>
              <a:t>)</a:t>
            </a:r>
          </a:p>
        </p:txBody>
      </p:sp>
      <p:sp>
        <p:nvSpPr>
          <p:cNvPr id="7" name="TextBox 6">
            <a:extLst>
              <a:ext uri="{FF2B5EF4-FFF2-40B4-BE49-F238E27FC236}">
                <a16:creationId xmlns:a16="http://schemas.microsoft.com/office/drawing/2014/main" id="{5769633C-AB0B-9B15-E310-5268202B23BE}"/>
              </a:ext>
              <a:ext uri="{C183D7F6-B498-43B3-948B-1728B52AA6E4}">
                <adec:decorative xmlns:adec="http://schemas.microsoft.com/office/drawing/2017/decorative" val="0"/>
              </a:ext>
            </a:extLst>
          </p:cNvPr>
          <p:cNvSpPr txBox="1"/>
          <p:nvPr/>
        </p:nvSpPr>
        <p:spPr>
          <a:xfrm>
            <a:off x="4490406" y="1717828"/>
            <a:ext cx="30748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FDA2CBDE-3D67-7167-2065-98DAE01D2F24}"/>
              </a:ext>
            </a:extLst>
          </p:cNvPr>
          <p:cNvSpPr>
            <a:spLocks noGrp="1"/>
          </p:cNvSpPr>
          <p:nvPr>
            <p:ph type="body" sz="quarter" idx="13"/>
          </p:nvPr>
        </p:nvSpPr>
        <p:spPr>
          <a:xfrm>
            <a:off x="838199" y="2282419"/>
            <a:ext cx="10569221" cy="6053667"/>
          </a:xfrm>
        </p:spPr>
        <p:txBody>
          <a:bodyPr>
            <a:normAutofit/>
          </a:bodyPr>
          <a:lstStyle/>
          <a:p>
            <a:pPr marL="1028700" indent="-1028700">
              <a:buFont typeface="+mj-lt"/>
              <a:buAutoNum type="arabicPeriod" startAt="150"/>
            </a:pPr>
            <a:r>
              <a:rPr lang="en-CA" dirty="0">
                <a:solidFill>
                  <a:srgbClr val="242424"/>
                </a:solidFill>
              </a:rPr>
              <a:t>Review </a:t>
            </a:r>
            <a:r>
              <a:rPr lang="en-CA" b="1" dirty="0">
                <a:solidFill>
                  <a:srgbClr val="242424"/>
                </a:solidFill>
              </a:rPr>
              <a:t>Preparer Details </a:t>
            </a:r>
            <a:r>
              <a:rPr lang="en-CA" dirty="0">
                <a:solidFill>
                  <a:srgbClr val="242424"/>
                </a:solidFill>
              </a:rPr>
              <a:t>and</a:t>
            </a:r>
            <a:r>
              <a:rPr lang="en-CA" b="1" dirty="0">
                <a:solidFill>
                  <a:srgbClr val="242424"/>
                </a:solidFill>
              </a:rPr>
              <a:t> Today’s Date</a:t>
            </a:r>
            <a:r>
              <a:rPr lang="en-CA" dirty="0">
                <a:solidFill>
                  <a:srgbClr val="242424"/>
                </a:solidFill>
              </a:rPr>
              <a:t>.</a:t>
            </a:r>
          </a:p>
          <a:p>
            <a:pPr marL="1085850"/>
            <a:r>
              <a:rPr lang="en-CA" sz="2800" b="1" dirty="0">
                <a:solidFill>
                  <a:srgbClr val="242424"/>
                </a:solidFill>
              </a:rPr>
              <a:t>Note</a:t>
            </a:r>
            <a:r>
              <a:rPr lang="en-CA" sz="2800" dirty="0">
                <a:solidFill>
                  <a:srgbClr val="242424"/>
                </a:solidFill>
              </a:rPr>
              <a:t>:</a:t>
            </a:r>
            <a:r>
              <a:rPr lang="en-CA" sz="2800" b="1" dirty="0">
                <a:solidFill>
                  <a:srgbClr val="242424"/>
                </a:solidFill>
              </a:rPr>
              <a:t> </a:t>
            </a:r>
            <a:r>
              <a:rPr lang="en-CA" sz="2800" i="1" dirty="0">
                <a:solidFill>
                  <a:srgbClr val="242424"/>
                </a:solidFill>
              </a:rPr>
              <a:t>Preparer’s Initials, Preparer’s Name </a:t>
            </a:r>
            <a:r>
              <a:rPr lang="en-CA" sz="2800" dirty="0">
                <a:solidFill>
                  <a:srgbClr val="242424"/>
                </a:solidFill>
              </a:rPr>
              <a:t>and </a:t>
            </a:r>
            <a:r>
              <a:rPr lang="en-CA" sz="2800" i="1" dirty="0">
                <a:solidFill>
                  <a:srgbClr val="242424"/>
                </a:solidFill>
              </a:rPr>
              <a:t>Preparer’s Email Address</a:t>
            </a:r>
            <a:r>
              <a:rPr lang="en-CA" sz="2800" dirty="0">
                <a:solidFill>
                  <a:srgbClr val="242424"/>
                </a:solidFill>
              </a:rPr>
              <a:t> fields will auto-populate but can be edited. </a:t>
            </a:r>
          </a:p>
          <a:p>
            <a:pPr marL="1028700" indent="-1028700">
              <a:buFont typeface="+mj-lt"/>
              <a:buAutoNum type="arabicPeriod" startAt="151"/>
            </a:pPr>
            <a:r>
              <a:rPr lang="en-CA" dirty="0">
                <a:solidFill>
                  <a:srgbClr val="242424"/>
                </a:solidFill>
              </a:rPr>
              <a:t>Check the </a:t>
            </a:r>
            <a:r>
              <a:rPr lang="en-CA" b="1" dirty="0">
                <a:solidFill>
                  <a:srgbClr val="242424"/>
                </a:solidFill>
              </a:rPr>
              <a:t>Certification</a:t>
            </a:r>
            <a:r>
              <a:rPr lang="en-CA" dirty="0">
                <a:solidFill>
                  <a:srgbClr val="242424"/>
                </a:solidFill>
              </a:rPr>
              <a:t>*</a:t>
            </a:r>
            <a:r>
              <a:rPr lang="en-CA" b="1" dirty="0">
                <a:solidFill>
                  <a:srgbClr val="242424"/>
                </a:solidFill>
              </a:rPr>
              <a:t> </a:t>
            </a:r>
            <a:r>
              <a:rPr lang="en-CA" dirty="0">
                <a:solidFill>
                  <a:srgbClr val="242424"/>
                </a:solidFill>
              </a:rPr>
              <a:t>box. </a:t>
            </a:r>
          </a:p>
          <a:p>
            <a:pPr marL="1028700" indent="-1028700">
              <a:buFont typeface="+mj-lt"/>
              <a:buAutoNum type="arabicPeriod" startAt="151"/>
            </a:pPr>
            <a:r>
              <a:rPr lang="en-CA" dirty="0">
                <a:solidFill>
                  <a:srgbClr val="242424"/>
                </a:solidFill>
              </a:rPr>
              <a:t>Click </a:t>
            </a:r>
            <a:r>
              <a:rPr lang="en-CA" b="1" dirty="0">
                <a:solidFill>
                  <a:srgbClr val="242424"/>
                </a:solidFill>
              </a:rPr>
              <a:t>Submit</a:t>
            </a:r>
            <a:r>
              <a:rPr lang="en-CA" dirty="0">
                <a:solidFill>
                  <a:srgbClr val="242424"/>
                </a:solidFill>
              </a:rPr>
              <a:t>. </a:t>
            </a: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571500" indent="-571500">
              <a:buFont typeface="Arial" panose="020B0604020202020204" pitchFamily="34" charset="0"/>
              <a:buChar char="•"/>
            </a:pPr>
            <a:endParaRPr lang="en-CA" dirty="0">
              <a:solidFill>
                <a:srgbClr val="242424"/>
              </a:solidFill>
            </a:endParaRPr>
          </a:p>
          <a:p>
            <a:pPr marL="457200" indent="-457200">
              <a:buFont typeface="Arial" panose="020B0604020202020204" pitchFamily="34" charset="0"/>
              <a:buChar char="•"/>
            </a:pPr>
            <a:endParaRPr lang="en-CA" sz="2800" dirty="0">
              <a:solidFill>
                <a:srgbClr val="242424"/>
              </a:solidFill>
            </a:endParaRPr>
          </a:p>
          <a:p>
            <a:pPr marL="777240"/>
            <a:endParaRPr lang="en-CA" sz="2800" dirty="0">
              <a:solidFill>
                <a:srgbClr val="242424"/>
              </a:solidFill>
            </a:endParaRPr>
          </a:p>
        </p:txBody>
      </p:sp>
      <p:pic>
        <p:nvPicPr>
          <p:cNvPr id="8" name="Picture 7">
            <a:extLst>
              <a:ext uri="{FF2B5EF4-FFF2-40B4-BE49-F238E27FC236}">
                <a16:creationId xmlns:a16="http://schemas.microsoft.com/office/drawing/2014/main" id="{A61954AA-EC36-F4C7-FF8C-28CF2B2C1FEB}"/>
              </a:ext>
              <a:ext uri="{C183D7F6-B498-43B3-948B-1728B52AA6E4}">
                <adec:decorative xmlns:adec="http://schemas.microsoft.com/office/drawing/2017/decorative" val="1"/>
              </a:ext>
            </a:extLst>
          </p:cNvPr>
          <p:cNvPicPr>
            <a:picLocks/>
          </p:cNvPicPr>
          <p:nvPr/>
        </p:nvPicPr>
        <p:blipFill>
          <a:blip r:embed="rId3"/>
          <a:stretch>
            <a:fillRect/>
          </a:stretch>
        </p:blipFill>
        <p:spPr>
          <a:xfrm>
            <a:off x="1455812" y="5080111"/>
            <a:ext cx="9144000" cy="3657600"/>
          </a:xfrm>
          <a:prstGeom prst="rect">
            <a:avLst/>
          </a:prstGeom>
          <a:ln w="12700">
            <a:solidFill>
              <a:schemeClr val="tx1"/>
            </a:solidFill>
          </a:ln>
        </p:spPr>
      </p:pic>
      <p:sp>
        <p:nvSpPr>
          <p:cNvPr id="14" name="Text Placeholder 13">
            <a:extLst>
              <a:ext uri="{FF2B5EF4-FFF2-40B4-BE49-F238E27FC236}">
                <a16:creationId xmlns:a16="http://schemas.microsoft.com/office/drawing/2014/main" id="{E1CBEE68-68FF-28E1-13B7-34BC2FAC2C0D}"/>
              </a:ext>
            </a:extLst>
          </p:cNvPr>
          <p:cNvSpPr>
            <a:spLocks noGrp="1"/>
          </p:cNvSpPr>
          <p:nvPr>
            <p:ph type="body" sz="quarter" idx="14"/>
          </p:nvPr>
        </p:nvSpPr>
        <p:spPr/>
        <p:txBody>
          <a:bodyPr/>
          <a:lstStyle/>
          <a:p>
            <a:pPr marL="1028700" indent="-1028700">
              <a:buFont typeface="+mj-lt"/>
              <a:buAutoNum type="arabicPeriod" startAt="153"/>
            </a:pPr>
            <a:r>
              <a:rPr lang="en-US" dirty="0"/>
              <a:t>Review </a:t>
            </a:r>
            <a:r>
              <a:rPr lang="en-US" b="1" dirty="0"/>
              <a:t>Registration Complete </a:t>
            </a:r>
            <a:r>
              <a:rPr lang="en-US" dirty="0"/>
              <a:t>notification. </a:t>
            </a:r>
          </a:p>
          <a:p>
            <a:pPr marL="1085850" marR="0" lvl="0" algn="l" defTabSz="1219170" rtl="0" eaLnBrk="1" fontAlgn="auto" latinLnBrk="0" hangingPunct="1">
              <a:lnSpc>
                <a:spcPct val="90000"/>
              </a:lnSpc>
              <a:spcBef>
                <a:spcPts val="1333"/>
              </a:spcBef>
              <a:spcAft>
                <a:spcPts val="0"/>
              </a:spcAft>
              <a:buClrTx/>
              <a:buSzTx/>
              <a:buFont typeface="+mj-lt"/>
              <a:buNone/>
              <a:tabLst/>
              <a:defRPr/>
            </a:pPr>
            <a:r>
              <a:rPr kumimoji="0" lang="en-CA" sz="2800" b="1"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Note</a:t>
            </a:r>
            <a:r>
              <a:rPr kumimoji="0" lang="en-CA" sz="2800"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a:t>
            </a:r>
            <a:r>
              <a:rPr kumimoji="0" lang="en-CA" sz="2800" b="1"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rPr>
              <a:t> </a:t>
            </a:r>
            <a:r>
              <a:rPr lang="en-CA" sz="2800" dirty="0">
                <a:solidFill>
                  <a:srgbClr val="242424"/>
                </a:solidFill>
              </a:rPr>
              <a:t>It is also possible to access the registration via the </a:t>
            </a:r>
            <a:r>
              <a:rPr lang="en-CA" sz="2800" i="1" dirty="0">
                <a:solidFill>
                  <a:srgbClr val="242424"/>
                </a:solidFill>
              </a:rPr>
              <a:t>Homepage</a:t>
            </a:r>
            <a:r>
              <a:rPr lang="en-CA" sz="2800" dirty="0">
                <a:solidFill>
                  <a:srgbClr val="242424"/>
                </a:solidFill>
              </a:rPr>
              <a:t> then click </a:t>
            </a:r>
            <a:r>
              <a:rPr lang="en-CA" sz="2800" i="1" dirty="0">
                <a:solidFill>
                  <a:srgbClr val="242424"/>
                </a:solidFill>
              </a:rPr>
              <a:t>Manage Registration Profile</a:t>
            </a:r>
            <a:r>
              <a:rPr lang="en-CA" sz="2800" dirty="0">
                <a:solidFill>
                  <a:srgbClr val="242424"/>
                </a:solidFill>
              </a:rPr>
              <a:t>.</a:t>
            </a:r>
            <a:endParaRPr kumimoji="0" lang="en-CA" sz="2800" b="0" i="0" u="none" strike="noStrike" kern="1200" cap="none" spc="0" normalizeH="0" baseline="0" noProof="0" dirty="0">
              <a:ln>
                <a:noFill/>
              </a:ln>
              <a:solidFill>
                <a:srgbClr val="242424"/>
              </a:solidFill>
              <a:effectLst/>
              <a:uLnTx/>
              <a:uFillTx/>
              <a:latin typeface="Arial" panose="020B0604020202020204" pitchFamily="34" charset="0"/>
              <a:ea typeface="+mn-ea"/>
              <a:cs typeface="Arial" panose="020B0604020202020204" pitchFamily="34" charset="0"/>
            </a:endParaRPr>
          </a:p>
          <a:p>
            <a:endParaRPr lang="en-US" dirty="0"/>
          </a:p>
        </p:txBody>
      </p:sp>
      <p:pic>
        <p:nvPicPr>
          <p:cNvPr id="15" name="Picture 14">
            <a:extLst>
              <a:ext uri="{FF2B5EF4-FFF2-40B4-BE49-F238E27FC236}">
                <a16:creationId xmlns:a16="http://schemas.microsoft.com/office/drawing/2014/main" id="{ED04AC61-6B1C-FF3A-0D13-DF4C16168C6F}"/>
              </a:ext>
              <a:ext uri="{C183D7F6-B498-43B3-948B-1728B52AA6E4}">
                <adec:decorative xmlns:adec="http://schemas.microsoft.com/office/drawing/2017/decorative" val="1"/>
              </a:ext>
            </a:extLst>
          </p:cNvPr>
          <p:cNvPicPr>
            <a:picLocks/>
          </p:cNvPicPr>
          <p:nvPr/>
        </p:nvPicPr>
        <p:blipFill>
          <a:blip r:embed="rId4"/>
          <a:stretch>
            <a:fillRect/>
          </a:stretch>
        </p:blipFill>
        <p:spPr>
          <a:xfrm>
            <a:off x="1623434" y="10714692"/>
            <a:ext cx="9144000" cy="3657600"/>
          </a:xfrm>
          <a:prstGeom prst="rect">
            <a:avLst/>
          </a:prstGeom>
          <a:ln w="12700">
            <a:solidFill>
              <a:schemeClr val="tx1"/>
            </a:solidFill>
          </a:ln>
        </p:spPr>
      </p:pic>
      <p:grpSp>
        <p:nvGrpSpPr>
          <p:cNvPr id="9" name="Group 8">
            <a:extLst>
              <a:ext uri="{FF2B5EF4-FFF2-40B4-BE49-F238E27FC236}">
                <a16:creationId xmlns:a16="http://schemas.microsoft.com/office/drawing/2014/main" id="{8414492D-923A-EFB5-72C2-00CF9F27B74F}"/>
              </a:ext>
              <a:ext uri="{C183D7F6-B498-43B3-948B-1728B52AA6E4}">
                <adec:decorative xmlns:adec="http://schemas.microsoft.com/office/drawing/2017/decorative" val="1"/>
              </a:ext>
            </a:extLst>
          </p:cNvPr>
          <p:cNvGrpSpPr/>
          <p:nvPr/>
        </p:nvGrpSpPr>
        <p:grpSpPr>
          <a:xfrm>
            <a:off x="646009" y="14472037"/>
            <a:ext cx="10953599" cy="991815"/>
            <a:chOff x="328693" y="2700632"/>
            <a:chExt cx="6062976" cy="502647"/>
          </a:xfrm>
          <a:solidFill>
            <a:schemeClr val="accent5"/>
          </a:solidFill>
        </p:grpSpPr>
        <p:sp>
          <p:nvSpPr>
            <p:cNvPr id="10" name="Freeform 101">
              <a:extLst>
                <a:ext uri="{FF2B5EF4-FFF2-40B4-BE49-F238E27FC236}">
                  <a16:creationId xmlns:a16="http://schemas.microsoft.com/office/drawing/2014/main" id="{0E3838A0-B8B6-2FB1-27E6-DF8182DB3B99}"/>
                </a:ext>
              </a:extLst>
            </p:cNvPr>
            <p:cNvSpPr/>
            <p:nvPr/>
          </p:nvSpPr>
          <p:spPr>
            <a:xfrm>
              <a:off x="328693" y="2700632"/>
              <a:ext cx="6062976" cy="502647"/>
            </a:xfrm>
            <a:prstGeom prst="rect">
              <a:avLst/>
            </a:prstGeom>
            <a:grpFill/>
            <a:ln w="12700">
              <a:solidFill>
                <a:schemeClr val="accent5"/>
              </a:solidFill>
              <a:miter lim="400000"/>
            </a:ln>
          </p:spPr>
          <p:txBody>
            <a:bodyPr lIns="45718" tIns="45718" rIns="45718" bIns="45718"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a:defRPr>
                  <a:solidFill>
                    <a:srgbClr val="FFFFFF"/>
                  </a:solidFill>
                </a:defRPr>
              </a:pPr>
              <a:endParaRPr lang="en-US" sz="1400"/>
            </a:p>
          </p:txBody>
        </p:sp>
        <p:pic>
          <p:nvPicPr>
            <p:cNvPr id="12" name="Graphic 11" descr="Checkmark with solid fill">
              <a:extLst>
                <a:ext uri="{FF2B5EF4-FFF2-40B4-BE49-F238E27FC236}">
                  <a16:creationId xmlns:a16="http://schemas.microsoft.com/office/drawing/2014/main" id="{43454E7D-69FA-32A9-CECF-4C21AE49086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05905" y="2765624"/>
              <a:ext cx="463807" cy="380601"/>
            </a:xfrm>
            <a:prstGeom prst="rect">
              <a:avLst/>
            </a:prstGeom>
          </p:spPr>
        </p:pic>
      </p:grpSp>
      <p:sp>
        <p:nvSpPr>
          <p:cNvPr id="13" name="TextBox 12">
            <a:extLst>
              <a:ext uri="{FF2B5EF4-FFF2-40B4-BE49-F238E27FC236}">
                <a16:creationId xmlns:a16="http://schemas.microsoft.com/office/drawing/2014/main" id="{11522E9F-73E3-A9DD-1260-EC8CBD064A78}"/>
              </a:ext>
            </a:extLst>
          </p:cNvPr>
          <p:cNvSpPr txBox="1"/>
          <p:nvPr/>
        </p:nvSpPr>
        <p:spPr>
          <a:xfrm>
            <a:off x="2074255" y="14751911"/>
            <a:ext cx="9836681" cy="461665"/>
          </a:xfrm>
          <a:prstGeom prst="rect">
            <a:avLst/>
          </a:prstGeom>
          <a:noFill/>
        </p:spPr>
        <p:txBody>
          <a:bodyPr wrap="square" rtlCol="0" anchor="ctr">
            <a:spAutoFit/>
          </a:bodyPr>
          <a:lstStyle/>
          <a:p>
            <a:r>
              <a:rPr lang="en-US" sz="2400" b="1" dirty="0">
                <a:latin typeface="Arial" panose="020B0604020202020204" pitchFamily="34" charset="0"/>
                <a:cs typeface="Arial" panose="020B0604020202020204" pitchFamily="34" charset="0"/>
              </a:rPr>
              <a:t>You have successfully Registered as a Prospective Supplier. </a:t>
            </a:r>
          </a:p>
        </p:txBody>
      </p:sp>
      <p:sp>
        <p:nvSpPr>
          <p:cNvPr id="16" name="Rectangle 15">
            <a:extLst>
              <a:ext uri="{FF2B5EF4-FFF2-40B4-BE49-F238E27FC236}">
                <a16:creationId xmlns:a16="http://schemas.microsoft.com/office/drawing/2014/main" id="{A62AB9D3-2129-2496-C16F-B869CF8933A2}"/>
              </a:ext>
              <a:ext uri="{C183D7F6-B498-43B3-948B-1728B52AA6E4}">
                <adec:decorative xmlns:adec="http://schemas.microsoft.com/office/drawing/2017/decorative" val="1"/>
              </a:ext>
            </a:extLst>
          </p:cNvPr>
          <p:cNvSpPr/>
          <p:nvPr/>
        </p:nvSpPr>
        <p:spPr>
          <a:xfrm>
            <a:off x="1722867" y="12103634"/>
            <a:ext cx="9017758" cy="198969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A8F4E1A-27AF-C18A-8E8C-ED6CC3496E14}"/>
              </a:ext>
              <a:ext uri="{C183D7F6-B498-43B3-948B-1728B52AA6E4}">
                <adec:decorative xmlns:adec="http://schemas.microsoft.com/office/drawing/2017/decorative" val="1"/>
              </a:ext>
            </a:extLst>
          </p:cNvPr>
          <p:cNvSpPr/>
          <p:nvPr/>
        </p:nvSpPr>
        <p:spPr>
          <a:xfrm>
            <a:off x="3335106" y="5727843"/>
            <a:ext cx="3609961" cy="120662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86C3E6D-025D-974F-0379-180324086F24}"/>
              </a:ext>
              <a:ext uri="{C183D7F6-B498-43B3-948B-1728B52AA6E4}">
                <adec:decorative xmlns:adec="http://schemas.microsoft.com/office/drawing/2017/decorative" val="1"/>
              </a:ext>
            </a:extLst>
          </p:cNvPr>
          <p:cNvSpPr/>
          <p:nvPr/>
        </p:nvSpPr>
        <p:spPr>
          <a:xfrm>
            <a:off x="4568469" y="7200639"/>
            <a:ext cx="5993499" cy="26320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5EA5039-64ED-7226-31EF-91253F120380}"/>
              </a:ext>
              <a:ext uri="{C183D7F6-B498-43B3-948B-1728B52AA6E4}">
                <adec:decorative xmlns:adec="http://schemas.microsoft.com/office/drawing/2017/decorative" val="1"/>
              </a:ext>
            </a:extLst>
          </p:cNvPr>
          <p:cNvSpPr/>
          <p:nvPr/>
        </p:nvSpPr>
        <p:spPr>
          <a:xfrm>
            <a:off x="9715500" y="8423492"/>
            <a:ext cx="496051" cy="24272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C4950A0D-9463-4E41-FDE1-75AD45E8AFC6}"/>
              </a:ext>
              <a:ext uri="{C183D7F6-B498-43B3-948B-1728B52AA6E4}">
                <adec:decorative xmlns:adec="http://schemas.microsoft.com/office/drawing/2017/decorative" val="1"/>
              </a:ext>
            </a:extLst>
          </p:cNvPr>
          <p:cNvSpPr>
            <a:spLocks noChangeAspect="1"/>
          </p:cNvSpPr>
          <p:nvPr/>
        </p:nvSpPr>
        <p:spPr>
          <a:xfrm>
            <a:off x="6945067" y="603971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977946D8-DCB9-B8BD-DAAD-FC09CF35C8B1}"/>
              </a:ext>
              <a:ext uri="{C183D7F6-B498-43B3-948B-1728B52AA6E4}">
                <adec:decorative xmlns:adec="http://schemas.microsoft.com/office/drawing/2017/decorative" val="1"/>
              </a:ext>
            </a:extLst>
          </p:cNvPr>
          <p:cNvSpPr>
            <a:spLocks noChangeAspect="1"/>
          </p:cNvSpPr>
          <p:nvPr/>
        </p:nvSpPr>
        <p:spPr>
          <a:xfrm>
            <a:off x="9662911" y="786922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A5A57E2B-5DBE-DF5B-C9CA-C2DBDE131C56}"/>
              </a:ext>
              <a:ext uri="{C183D7F6-B498-43B3-948B-1728B52AA6E4}">
                <adec:decorative xmlns:adec="http://schemas.microsoft.com/office/drawing/2017/decorative" val="1"/>
              </a:ext>
            </a:extLst>
          </p:cNvPr>
          <p:cNvSpPr>
            <a:spLocks noChangeAspect="1"/>
          </p:cNvSpPr>
          <p:nvPr/>
        </p:nvSpPr>
        <p:spPr>
          <a:xfrm>
            <a:off x="7351276" y="747221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0D72889-322F-9F8F-478D-D9E2F4EFBC40}"/>
              </a:ext>
              <a:ext uri="{C183D7F6-B498-43B3-948B-1728B52AA6E4}">
                <adec:decorative xmlns:adec="http://schemas.microsoft.com/office/drawing/2017/decorative" val="1"/>
              </a:ext>
            </a:extLst>
          </p:cNvPr>
          <p:cNvSpPr txBox="1"/>
          <p:nvPr/>
        </p:nvSpPr>
        <p:spPr>
          <a:xfrm>
            <a:off x="6971193" y="6160142"/>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150</a:t>
            </a:r>
            <a:endParaRPr lang="en-CA" sz="1400"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F400C5E-D603-A597-CE16-927A0051C84B}"/>
              </a:ext>
              <a:ext uri="{C183D7F6-B498-43B3-948B-1728B52AA6E4}">
                <adec:decorative xmlns:adec="http://schemas.microsoft.com/office/drawing/2017/decorative" val="1"/>
              </a:ext>
            </a:extLst>
          </p:cNvPr>
          <p:cNvSpPr txBox="1"/>
          <p:nvPr/>
        </p:nvSpPr>
        <p:spPr>
          <a:xfrm>
            <a:off x="7377402" y="7582908"/>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151</a:t>
            </a:r>
            <a:endParaRPr lang="en-CA" sz="14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80B001C-56E5-8489-B90A-8F584A453F3D}"/>
              </a:ext>
              <a:ext uri="{C183D7F6-B498-43B3-948B-1728B52AA6E4}">
                <adec:decorative xmlns:adec="http://schemas.microsoft.com/office/drawing/2017/decorative" val="1"/>
              </a:ext>
            </a:extLst>
          </p:cNvPr>
          <p:cNvSpPr txBox="1"/>
          <p:nvPr/>
        </p:nvSpPr>
        <p:spPr>
          <a:xfrm>
            <a:off x="9689037" y="7992255"/>
            <a:ext cx="52251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152</a:t>
            </a:r>
            <a:endParaRPr lang="en-CA" sz="1400" dirty="0">
              <a:solidFill>
                <a:schemeClr val="bg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71E114EA-CF4F-47FA-9C21-9C50022DE6A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BB305354-A4DE-19A5-27DD-A49D9BFA28B5}"/>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50</a:t>
            </a:fld>
            <a:endParaRPr lang="en-US"/>
          </a:p>
        </p:txBody>
      </p:sp>
      <p:sp>
        <p:nvSpPr>
          <p:cNvPr id="2" name="Date Placeholder 1">
            <a:extLst>
              <a:ext uri="{FF2B5EF4-FFF2-40B4-BE49-F238E27FC236}">
                <a16:creationId xmlns:a16="http://schemas.microsoft.com/office/drawing/2014/main" id="{891351A7-927C-8AC5-17DE-533A0C427739}"/>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Tree>
    <p:extLst>
      <p:ext uri="{BB962C8B-B14F-4D97-AF65-F5344CB8AC3E}">
        <p14:creationId xmlns:p14="http://schemas.microsoft.com/office/powerpoint/2010/main" val="2474455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24823-0147-8023-BC97-475632E05B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FBE0872-18FE-C195-7E08-0EBBB6881EE4}"/>
              </a:ext>
            </a:extLst>
          </p:cNvPr>
          <p:cNvSpPr>
            <a:spLocks noGrp="1"/>
          </p:cNvSpPr>
          <p:nvPr>
            <p:ph type="title"/>
          </p:nvPr>
        </p:nvSpPr>
        <p:spPr/>
        <p:txBody>
          <a:bodyPr>
            <a:noAutofit/>
          </a:bodyPr>
          <a:lstStyle/>
          <a:p>
            <a:r>
              <a:rPr lang="en-US" dirty="0"/>
              <a:t>Register as a Prospective Supplier </a:t>
            </a:r>
            <a:br>
              <a:rPr lang="en-US" dirty="0"/>
            </a:br>
            <a:r>
              <a:rPr lang="en-US" dirty="0"/>
              <a:t>(Part 5 of 49)</a:t>
            </a:r>
          </a:p>
        </p:txBody>
      </p:sp>
      <p:sp>
        <p:nvSpPr>
          <p:cNvPr id="15" name="TextBox 14">
            <a:extLst>
              <a:ext uri="{FF2B5EF4-FFF2-40B4-BE49-F238E27FC236}">
                <a16:creationId xmlns:a16="http://schemas.microsoft.com/office/drawing/2014/main" id="{9A5DE6FC-3625-79BD-15DF-44370A2F7A47}"/>
              </a:ext>
              <a:ext uri="{C183D7F6-B498-43B3-948B-1728B52AA6E4}">
                <adec:decorative xmlns:adec="http://schemas.microsoft.com/office/drawing/2017/decorative" val="0"/>
              </a:ext>
            </a:extLst>
          </p:cNvPr>
          <p:cNvSpPr txBox="1"/>
          <p:nvPr/>
        </p:nvSpPr>
        <p:spPr>
          <a:xfrm>
            <a:off x="4667693"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00F71D85-3DA6-9427-1CAF-2B967C6A9A8C}"/>
              </a:ext>
            </a:extLst>
          </p:cNvPr>
          <p:cNvSpPr>
            <a:spLocks noGrp="1"/>
          </p:cNvSpPr>
          <p:nvPr>
            <p:ph type="body" sz="quarter" idx="13"/>
          </p:nvPr>
        </p:nvSpPr>
        <p:spPr>
          <a:xfrm>
            <a:off x="830329" y="2257472"/>
            <a:ext cx="10569221" cy="6053667"/>
          </a:xfrm>
        </p:spPr>
        <p:txBody>
          <a:bodyPr>
            <a:normAutofit/>
          </a:bodyPr>
          <a:lstStyle/>
          <a:p>
            <a:pPr marL="742950" indent="-742950">
              <a:buFont typeface="+mj-lt"/>
              <a:buAutoNum type="arabicPeriod" startAt="14"/>
            </a:pPr>
            <a:r>
              <a:rPr lang="en-US" dirty="0"/>
              <a:t>Enter </a:t>
            </a:r>
            <a:r>
              <a:rPr lang="en-US" b="1" dirty="0"/>
              <a:t>Confirm</a:t>
            </a:r>
            <a:r>
              <a:rPr lang="en-US" dirty="0"/>
              <a:t> </a:t>
            </a:r>
            <a:r>
              <a:rPr lang="en-US" b="1" dirty="0"/>
              <a:t>Email</a:t>
            </a:r>
            <a:r>
              <a:rPr lang="en-US" dirty="0"/>
              <a:t>*. </a:t>
            </a:r>
          </a:p>
          <a:p>
            <a:pPr marL="639763" indent="101600"/>
            <a:r>
              <a:rPr lang="en-US" sz="2800" b="1" dirty="0"/>
              <a:t>Note</a:t>
            </a:r>
            <a:r>
              <a:rPr lang="en-US" sz="2800" dirty="0"/>
              <a:t>:</a:t>
            </a:r>
            <a:r>
              <a:rPr lang="en-US" sz="2800" b="1" dirty="0"/>
              <a:t> </a:t>
            </a:r>
            <a:r>
              <a:rPr lang="en-US" sz="2800" i="1" dirty="0"/>
              <a:t>Email* </a:t>
            </a:r>
            <a:r>
              <a:rPr lang="en-US" sz="2800" dirty="0"/>
              <a:t>will auto-populate with data from </a:t>
            </a:r>
            <a:r>
              <a:rPr lang="en-US" sz="2800" i="1" dirty="0"/>
              <a:t>Step 3</a:t>
            </a:r>
            <a:r>
              <a:rPr lang="en-US" sz="2800" dirty="0"/>
              <a:t>.</a:t>
            </a:r>
          </a:p>
          <a:p>
            <a:pPr marL="742950" indent="-742950">
              <a:buFont typeface="+mj-lt"/>
              <a:buAutoNum type="arabicPeriod" startAt="15"/>
            </a:pPr>
            <a:r>
              <a:rPr lang="en-US" dirty="0"/>
              <a:t>If applicable, check </a:t>
            </a:r>
            <a:r>
              <a:rPr lang="en-US" b="1" dirty="0"/>
              <a:t>I am a user in need of accessibility assistance</a:t>
            </a:r>
            <a:r>
              <a:rPr lang="en-US" dirty="0"/>
              <a:t>.</a:t>
            </a:r>
          </a:p>
          <a:p>
            <a:pPr marL="742950" indent="-742950">
              <a:buFont typeface="+mj-lt"/>
              <a:buAutoNum type="arabicPeriod" startAt="15"/>
            </a:pPr>
            <a:r>
              <a:rPr lang="en-US" dirty="0"/>
              <a:t>Check the </a:t>
            </a:r>
            <a:r>
              <a:rPr lang="en-US" b="1" dirty="0"/>
              <a:t>Terms and Conditions</a:t>
            </a:r>
            <a:r>
              <a:rPr lang="en-US" dirty="0"/>
              <a:t>.</a:t>
            </a:r>
          </a:p>
          <a:p>
            <a:pPr marL="742950" indent="-742950">
              <a:buFont typeface="+mj-lt"/>
              <a:buAutoNum type="arabicPeriod" startAt="15"/>
            </a:pPr>
            <a:r>
              <a:rPr lang="en-US" dirty="0"/>
              <a:t>Check the </a:t>
            </a:r>
            <a:r>
              <a:rPr lang="en-US" b="1" dirty="0"/>
              <a:t>I am human </a:t>
            </a:r>
            <a:r>
              <a:rPr lang="en-US" dirty="0"/>
              <a:t>box. </a:t>
            </a:r>
          </a:p>
          <a:p>
            <a:pPr marL="742950" indent="-742950">
              <a:buFont typeface="+mj-lt"/>
              <a:buAutoNum type="arabicPeriod" startAt="15"/>
            </a:pPr>
            <a:r>
              <a:rPr lang="en-US" dirty="0"/>
              <a:t>Click </a:t>
            </a:r>
            <a:r>
              <a:rPr lang="en-US" b="1" dirty="0"/>
              <a:t>Create Account</a:t>
            </a:r>
            <a:r>
              <a:rPr lang="en-US" dirty="0"/>
              <a:t>.  </a:t>
            </a:r>
          </a:p>
          <a:p>
            <a:pPr marL="693738" lvl="0">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a:t>
            </a:r>
            <a:r>
              <a:rPr lang="en-US" sz="2800" i="1" dirty="0"/>
              <a:t>Terms and Conditions </a:t>
            </a:r>
            <a:r>
              <a:rPr lang="en-US" sz="2800" dirty="0"/>
              <a:t>and the </a:t>
            </a:r>
            <a:r>
              <a:rPr lang="en-US" sz="2800" i="1" dirty="0"/>
              <a:t>Captcha </a:t>
            </a:r>
            <a:r>
              <a:rPr lang="en-US" sz="2800" dirty="0"/>
              <a:t>checkbox are required to be checked before creating an account. </a:t>
            </a:r>
            <a:endParaRPr lang="en-US" i="1" dirty="0"/>
          </a:p>
        </p:txBody>
      </p:sp>
      <p:pic>
        <p:nvPicPr>
          <p:cNvPr id="8" name="Picture 7">
            <a:extLst>
              <a:ext uri="{FF2B5EF4-FFF2-40B4-BE49-F238E27FC236}">
                <a16:creationId xmlns:a16="http://schemas.microsoft.com/office/drawing/2014/main" id="{A819CA94-670F-471B-35C2-F1A026D50BC6}"/>
              </a:ext>
              <a:ext uri="{C183D7F6-B498-43B3-948B-1728B52AA6E4}">
                <adec:decorative xmlns:adec="http://schemas.microsoft.com/office/drawing/2017/decorative" val="1"/>
              </a:ext>
            </a:extLst>
          </p:cNvPr>
          <p:cNvPicPr>
            <a:picLocks/>
          </p:cNvPicPr>
          <p:nvPr/>
        </p:nvPicPr>
        <p:blipFill>
          <a:blip r:embed="rId2"/>
          <a:stretch>
            <a:fillRect/>
          </a:stretch>
        </p:blipFill>
        <p:spPr>
          <a:xfrm>
            <a:off x="3214991" y="7700978"/>
            <a:ext cx="5486400" cy="7315200"/>
          </a:xfrm>
          <a:prstGeom prst="rect">
            <a:avLst/>
          </a:prstGeom>
          <a:ln w="12700">
            <a:solidFill>
              <a:schemeClr val="tx1"/>
            </a:solidFill>
          </a:ln>
        </p:spPr>
      </p:pic>
      <p:sp>
        <p:nvSpPr>
          <p:cNvPr id="13" name="Rectangle 12">
            <a:extLst>
              <a:ext uri="{FF2B5EF4-FFF2-40B4-BE49-F238E27FC236}">
                <a16:creationId xmlns:a16="http://schemas.microsoft.com/office/drawing/2014/main" id="{4C65DD3A-3336-3E80-367C-7387BF470512}"/>
              </a:ext>
              <a:ext uri="{C183D7F6-B498-43B3-948B-1728B52AA6E4}">
                <adec:decorative xmlns:adec="http://schemas.microsoft.com/office/drawing/2017/decorative" val="1"/>
              </a:ext>
            </a:extLst>
          </p:cNvPr>
          <p:cNvSpPr/>
          <p:nvPr/>
        </p:nvSpPr>
        <p:spPr>
          <a:xfrm flipH="1" flipV="1">
            <a:off x="3288029" y="8394570"/>
            <a:ext cx="4605928" cy="52155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0265D55-10DB-1F14-B066-2CE54CA9C679}"/>
              </a:ext>
              <a:ext uri="{C183D7F6-B498-43B3-948B-1728B52AA6E4}">
                <adec:decorative xmlns:adec="http://schemas.microsoft.com/office/drawing/2017/decorative" val="1"/>
              </a:ext>
            </a:extLst>
          </p:cNvPr>
          <p:cNvSpPr/>
          <p:nvPr/>
        </p:nvSpPr>
        <p:spPr>
          <a:xfrm flipH="1">
            <a:off x="3244361" y="11243309"/>
            <a:ext cx="4309315" cy="42834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160B32C-D70B-4500-08A9-95C66CF87138}"/>
              </a:ext>
              <a:ext uri="{C183D7F6-B498-43B3-948B-1728B52AA6E4}">
                <adec:decorative xmlns:adec="http://schemas.microsoft.com/office/drawing/2017/decorative" val="1"/>
              </a:ext>
            </a:extLst>
          </p:cNvPr>
          <p:cNvSpPr/>
          <p:nvPr/>
        </p:nvSpPr>
        <p:spPr>
          <a:xfrm flipH="1">
            <a:off x="3244361" y="12745078"/>
            <a:ext cx="5457030" cy="42834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E02D88AF-CBC4-0839-A218-1CA014966DB5}"/>
              </a:ext>
              <a:ext uri="{C183D7F6-B498-43B3-948B-1728B52AA6E4}">
                <adec:decorative xmlns:adec="http://schemas.microsoft.com/office/drawing/2017/decorative" val="1"/>
              </a:ext>
            </a:extLst>
          </p:cNvPr>
          <p:cNvSpPr>
            <a:spLocks noChangeAspect="1"/>
          </p:cNvSpPr>
          <p:nvPr/>
        </p:nvSpPr>
        <p:spPr>
          <a:xfrm>
            <a:off x="7893957" y="836938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14</a:t>
            </a:r>
          </a:p>
        </p:txBody>
      </p:sp>
      <p:sp>
        <p:nvSpPr>
          <p:cNvPr id="21" name="Oval 20">
            <a:extLst>
              <a:ext uri="{FF2B5EF4-FFF2-40B4-BE49-F238E27FC236}">
                <a16:creationId xmlns:a16="http://schemas.microsoft.com/office/drawing/2014/main" id="{E10854B5-204A-48DF-CE1B-AE502A46029D}"/>
              </a:ext>
              <a:ext uri="{C183D7F6-B498-43B3-948B-1728B52AA6E4}">
                <adec:decorative xmlns:adec="http://schemas.microsoft.com/office/drawing/2017/decorative" val="1"/>
              </a:ext>
            </a:extLst>
          </p:cNvPr>
          <p:cNvSpPr>
            <a:spLocks noChangeAspect="1"/>
          </p:cNvSpPr>
          <p:nvPr/>
        </p:nvSpPr>
        <p:spPr>
          <a:xfrm>
            <a:off x="7553676" y="1118316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15</a:t>
            </a:r>
          </a:p>
        </p:txBody>
      </p:sp>
      <p:sp>
        <p:nvSpPr>
          <p:cNvPr id="22" name="Oval 21">
            <a:extLst>
              <a:ext uri="{FF2B5EF4-FFF2-40B4-BE49-F238E27FC236}">
                <a16:creationId xmlns:a16="http://schemas.microsoft.com/office/drawing/2014/main" id="{9E0F9E52-B33E-1510-8E75-3BF014168659}"/>
              </a:ext>
              <a:ext uri="{C183D7F6-B498-43B3-948B-1728B52AA6E4}">
                <adec:decorative xmlns:adec="http://schemas.microsoft.com/office/drawing/2017/decorative" val="1"/>
              </a:ext>
            </a:extLst>
          </p:cNvPr>
          <p:cNvSpPr>
            <a:spLocks noChangeAspect="1"/>
          </p:cNvSpPr>
          <p:nvPr/>
        </p:nvSpPr>
        <p:spPr>
          <a:xfrm>
            <a:off x="2695721" y="1268493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16</a:t>
            </a:r>
          </a:p>
        </p:txBody>
      </p:sp>
      <p:sp>
        <p:nvSpPr>
          <p:cNvPr id="9" name="Rectangle 8">
            <a:extLst>
              <a:ext uri="{FF2B5EF4-FFF2-40B4-BE49-F238E27FC236}">
                <a16:creationId xmlns:a16="http://schemas.microsoft.com/office/drawing/2014/main" id="{5476C18E-FC96-FEC6-4A54-A680B989BBB6}"/>
              </a:ext>
              <a:ext uri="{C183D7F6-B498-43B3-948B-1728B52AA6E4}">
                <adec:decorative xmlns:adec="http://schemas.microsoft.com/office/drawing/2017/decorative" val="1"/>
              </a:ext>
            </a:extLst>
          </p:cNvPr>
          <p:cNvSpPr/>
          <p:nvPr/>
        </p:nvSpPr>
        <p:spPr>
          <a:xfrm flipH="1">
            <a:off x="3315241" y="13562904"/>
            <a:ext cx="4167551" cy="97827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75FE3FF2-8C46-A7C4-1576-B58FD5DC2571}"/>
              </a:ext>
              <a:ext uri="{C183D7F6-B498-43B3-948B-1728B52AA6E4}">
                <adec:decorative xmlns:adec="http://schemas.microsoft.com/office/drawing/2017/decorative" val="1"/>
              </a:ext>
            </a:extLst>
          </p:cNvPr>
          <p:cNvSpPr>
            <a:spLocks noChangeAspect="1"/>
          </p:cNvSpPr>
          <p:nvPr/>
        </p:nvSpPr>
        <p:spPr>
          <a:xfrm>
            <a:off x="5124696" y="1454082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18</a:t>
            </a:r>
          </a:p>
        </p:txBody>
      </p:sp>
      <p:sp>
        <p:nvSpPr>
          <p:cNvPr id="16" name="Rectangle 15">
            <a:extLst>
              <a:ext uri="{FF2B5EF4-FFF2-40B4-BE49-F238E27FC236}">
                <a16:creationId xmlns:a16="http://schemas.microsoft.com/office/drawing/2014/main" id="{E634C629-C21D-1744-266F-758DA74C46A7}"/>
              </a:ext>
              <a:ext uri="{C183D7F6-B498-43B3-948B-1728B52AA6E4}">
                <adec:decorative xmlns:adec="http://schemas.microsoft.com/office/drawing/2017/decorative" val="1"/>
              </a:ext>
            </a:extLst>
          </p:cNvPr>
          <p:cNvSpPr/>
          <p:nvPr/>
        </p:nvSpPr>
        <p:spPr>
          <a:xfrm flipH="1" flipV="1">
            <a:off x="3315953" y="9719705"/>
            <a:ext cx="5256545" cy="52155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E1F14DD4-7DF6-7A2A-0705-D7C6AF9D2241}"/>
              </a:ext>
              <a:ext uri="{C183D7F6-B498-43B3-948B-1728B52AA6E4}">
                <adec:decorative xmlns:adec="http://schemas.microsoft.com/office/drawing/2017/decorative" val="1"/>
              </a:ext>
            </a:extLst>
          </p:cNvPr>
          <p:cNvSpPr>
            <a:spLocks noChangeAspect="1"/>
          </p:cNvSpPr>
          <p:nvPr/>
        </p:nvSpPr>
        <p:spPr>
          <a:xfrm>
            <a:off x="8572498" y="970616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14</a:t>
            </a:r>
          </a:p>
        </p:txBody>
      </p:sp>
      <p:sp>
        <p:nvSpPr>
          <p:cNvPr id="11" name="Rectangle 10">
            <a:extLst>
              <a:ext uri="{FF2B5EF4-FFF2-40B4-BE49-F238E27FC236}">
                <a16:creationId xmlns:a16="http://schemas.microsoft.com/office/drawing/2014/main" id="{0B645549-75E5-639F-F197-05858E4369B1}"/>
              </a:ext>
              <a:ext uri="{C183D7F6-B498-43B3-948B-1728B52AA6E4}">
                <adec:decorative xmlns:adec="http://schemas.microsoft.com/office/drawing/2017/decorative" val="1"/>
              </a:ext>
            </a:extLst>
          </p:cNvPr>
          <p:cNvSpPr/>
          <p:nvPr/>
        </p:nvSpPr>
        <p:spPr>
          <a:xfrm flipH="1">
            <a:off x="3427978" y="14620976"/>
            <a:ext cx="1676763" cy="40874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2D202D05-2C1B-3F03-3B48-2D7B6838927B}"/>
              </a:ext>
              <a:ext uri="{C183D7F6-B498-43B3-948B-1728B52AA6E4}">
                <adec:decorative xmlns:adec="http://schemas.microsoft.com/office/drawing/2017/decorative" val="1"/>
              </a:ext>
            </a:extLst>
          </p:cNvPr>
          <p:cNvSpPr>
            <a:spLocks noChangeAspect="1"/>
          </p:cNvSpPr>
          <p:nvPr/>
        </p:nvSpPr>
        <p:spPr>
          <a:xfrm>
            <a:off x="2766601" y="1378185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17</a:t>
            </a:r>
          </a:p>
        </p:txBody>
      </p:sp>
      <p:sp>
        <p:nvSpPr>
          <p:cNvPr id="4" name="Slide Number Placeholder 3">
            <a:extLst>
              <a:ext uri="{FF2B5EF4-FFF2-40B4-BE49-F238E27FC236}">
                <a16:creationId xmlns:a16="http://schemas.microsoft.com/office/drawing/2014/main" id="{4349B1F2-8C68-C464-EFA2-BBC75B453A0F}"/>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6</a:t>
            </a:fld>
            <a:endParaRPr lang="en-US"/>
          </a:p>
        </p:txBody>
      </p:sp>
      <p:sp>
        <p:nvSpPr>
          <p:cNvPr id="3" name="Footer Placeholder 2">
            <a:extLst>
              <a:ext uri="{FF2B5EF4-FFF2-40B4-BE49-F238E27FC236}">
                <a16:creationId xmlns:a16="http://schemas.microsoft.com/office/drawing/2014/main" id="{5AD9D763-2F99-134A-CC77-EEB570ABC93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2" name="Date Placeholder 1">
            <a:extLst>
              <a:ext uri="{FF2B5EF4-FFF2-40B4-BE49-F238E27FC236}">
                <a16:creationId xmlns:a16="http://schemas.microsoft.com/office/drawing/2014/main" id="{F8FA55FE-71CE-7D91-9960-0D2795A5810B}"/>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Tree>
    <p:extLst>
      <p:ext uri="{BB962C8B-B14F-4D97-AF65-F5344CB8AC3E}">
        <p14:creationId xmlns:p14="http://schemas.microsoft.com/office/powerpoint/2010/main" val="360214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34848-295B-587F-EFB7-6CD9608C2B4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9053C95-1589-1A8F-EFD1-2655277C8CE9}"/>
              </a:ext>
            </a:extLst>
          </p:cNvPr>
          <p:cNvSpPr>
            <a:spLocks noGrp="1"/>
          </p:cNvSpPr>
          <p:nvPr>
            <p:ph type="title"/>
          </p:nvPr>
        </p:nvSpPr>
        <p:spPr/>
        <p:txBody>
          <a:bodyPr>
            <a:noAutofit/>
          </a:bodyPr>
          <a:lstStyle/>
          <a:p>
            <a:r>
              <a:rPr lang="en-US"/>
              <a:t>Register as a Prospective Supplier </a:t>
            </a:r>
            <a:br>
              <a:rPr lang="en-US"/>
            </a:br>
            <a:r>
              <a:rPr lang="en-US"/>
              <a:t>(Part 6 of </a:t>
            </a:r>
            <a:r>
              <a:rPr lang="en-US" dirty="0"/>
              <a:t>49</a:t>
            </a:r>
            <a:r>
              <a:rPr lang="en-US"/>
              <a:t>)</a:t>
            </a:r>
          </a:p>
        </p:txBody>
      </p:sp>
      <p:sp>
        <p:nvSpPr>
          <p:cNvPr id="15" name="TextBox 14">
            <a:extLst>
              <a:ext uri="{FF2B5EF4-FFF2-40B4-BE49-F238E27FC236}">
                <a16:creationId xmlns:a16="http://schemas.microsoft.com/office/drawing/2014/main" id="{6B54E1F9-ECEC-27A7-84FF-2E033E086CD8}"/>
              </a:ext>
              <a:ext uri="{C183D7F6-B498-43B3-948B-1728B52AA6E4}">
                <adec:decorative xmlns:adec="http://schemas.microsoft.com/office/drawing/2017/decorative" val="0"/>
              </a:ext>
            </a:extLst>
          </p:cNvPr>
          <p:cNvSpPr txBox="1"/>
          <p:nvPr/>
        </p:nvSpPr>
        <p:spPr>
          <a:xfrm>
            <a:off x="4667693"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2C50ECC6-D7A4-A714-5357-9EA9F885D5C0}"/>
              </a:ext>
            </a:extLst>
          </p:cNvPr>
          <p:cNvSpPr>
            <a:spLocks noGrp="1"/>
          </p:cNvSpPr>
          <p:nvPr>
            <p:ph type="body" sz="quarter" idx="13"/>
          </p:nvPr>
        </p:nvSpPr>
        <p:spPr/>
        <p:txBody>
          <a:bodyPr>
            <a:normAutofit/>
          </a:bodyPr>
          <a:lstStyle/>
          <a:p>
            <a:pPr marL="742950" indent="-742950">
              <a:buFont typeface="+mj-lt"/>
              <a:buAutoNum type="arabicPeriod" startAt="19"/>
            </a:pPr>
            <a:r>
              <a:rPr lang="en-US" dirty="0"/>
              <a:t>Review the </a:t>
            </a:r>
            <a:r>
              <a:rPr lang="en-US" b="1" dirty="0"/>
              <a:t>Account Validation Sent Via Email </a:t>
            </a:r>
            <a:r>
              <a:rPr lang="en-US" dirty="0"/>
              <a:t>notification. </a:t>
            </a:r>
          </a:p>
          <a:p>
            <a:pPr marL="735013"/>
            <a:r>
              <a:rPr lang="en-US" sz="2800" b="1" dirty="0"/>
              <a:t>Note</a:t>
            </a:r>
            <a:r>
              <a:rPr lang="en-US" sz="2800" dirty="0"/>
              <a:t>:</a:t>
            </a:r>
            <a:r>
              <a:rPr lang="en-US" sz="2800" b="1" dirty="0"/>
              <a:t> </a:t>
            </a:r>
            <a:r>
              <a:rPr lang="en-US" sz="2800" i="1" dirty="0"/>
              <a:t>Account Validation Email </a:t>
            </a:r>
            <a:r>
              <a:rPr lang="en-US" sz="2800" dirty="0"/>
              <a:t>will be sent to the Email address provided during Supplier Registration (Step 14). </a:t>
            </a:r>
          </a:p>
          <a:p>
            <a:pPr marL="571500" indent="-57150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2B631E4F-0F51-3478-F295-9EC22589EBC1}"/>
              </a:ext>
              <a:ext uri="{C183D7F6-B498-43B3-948B-1728B52AA6E4}">
                <adec:decorative xmlns:adec="http://schemas.microsoft.com/office/drawing/2017/decorative" val="1"/>
              </a:ext>
            </a:extLst>
          </p:cNvPr>
          <p:cNvPicPr>
            <a:picLocks/>
          </p:cNvPicPr>
          <p:nvPr/>
        </p:nvPicPr>
        <p:blipFill>
          <a:blip r:embed="rId3"/>
          <a:stretch>
            <a:fillRect/>
          </a:stretch>
        </p:blipFill>
        <p:spPr>
          <a:xfrm>
            <a:off x="1066799" y="4793413"/>
            <a:ext cx="10058400" cy="2743200"/>
          </a:xfrm>
          <a:prstGeom prst="rect">
            <a:avLst/>
          </a:prstGeom>
          <a:ln w="12700">
            <a:solidFill>
              <a:schemeClr val="tx1"/>
            </a:solidFill>
          </a:ln>
        </p:spPr>
      </p:pic>
      <p:sp>
        <p:nvSpPr>
          <p:cNvPr id="2" name="Date Placeholder 1">
            <a:extLst>
              <a:ext uri="{FF2B5EF4-FFF2-40B4-BE49-F238E27FC236}">
                <a16:creationId xmlns:a16="http://schemas.microsoft.com/office/drawing/2014/main" id="{9DE1E897-30B9-5478-C1C8-976AB3A5AB9A}"/>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C803CFC9-E9CC-A0B5-C435-151B10A7345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0C54A26-9199-C5D7-5FA6-919ADED16C40}"/>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7</a:t>
            </a:fld>
            <a:endParaRPr lang="en-US"/>
          </a:p>
        </p:txBody>
      </p:sp>
    </p:spTree>
    <p:extLst>
      <p:ext uri="{BB962C8B-B14F-4D97-AF65-F5344CB8AC3E}">
        <p14:creationId xmlns:p14="http://schemas.microsoft.com/office/powerpoint/2010/main" val="3696680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96685-5DE3-0AF2-26CD-70B9371D3E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8EE6CE1-DA55-0A9D-96C3-F869FAACB0B2}"/>
              </a:ext>
            </a:extLst>
          </p:cNvPr>
          <p:cNvSpPr>
            <a:spLocks noGrp="1"/>
          </p:cNvSpPr>
          <p:nvPr>
            <p:ph type="title"/>
          </p:nvPr>
        </p:nvSpPr>
        <p:spPr/>
        <p:txBody>
          <a:bodyPr>
            <a:normAutofit fontScale="90000"/>
          </a:bodyPr>
          <a:lstStyle/>
          <a:p>
            <a:r>
              <a:rPr lang="en-US"/>
              <a:t>Register as a Prospective Supplier – Registration (Part 7 of </a:t>
            </a:r>
            <a:r>
              <a:rPr lang="en-US" dirty="0"/>
              <a:t>49</a:t>
            </a:r>
            <a:r>
              <a:rPr lang="en-US"/>
              <a:t>)</a:t>
            </a:r>
          </a:p>
        </p:txBody>
      </p:sp>
      <p:sp>
        <p:nvSpPr>
          <p:cNvPr id="7" name="TextBox 6">
            <a:extLst>
              <a:ext uri="{FF2B5EF4-FFF2-40B4-BE49-F238E27FC236}">
                <a16:creationId xmlns:a16="http://schemas.microsoft.com/office/drawing/2014/main" id="{AE4511E7-CE82-F6A8-F275-3A4B37CE24BA}"/>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937A32BA-7C40-CAFE-58A7-500A9FD3D63B}"/>
              </a:ext>
            </a:extLst>
          </p:cNvPr>
          <p:cNvSpPr>
            <a:spLocks noGrp="1"/>
          </p:cNvSpPr>
          <p:nvPr>
            <p:ph type="body" sz="quarter" idx="13"/>
          </p:nvPr>
        </p:nvSpPr>
        <p:spPr/>
        <p:txBody>
          <a:bodyPr>
            <a:normAutofit/>
          </a:bodyPr>
          <a:lstStyle/>
          <a:p>
            <a:pPr marL="742950" indent="-742950">
              <a:buFont typeface="+mj-lt"/>
              <a:buAutoNum type="arabicPeriod" startAt="20"/>
            </a:pPr>
            <a:r>
              <a:rPr lang="en-US"/>
              <a:t>Review registration email and click </a:t>
            </a:r>
            <a:r>
              <a:rPr lang="en-US" b="1"/>
              <a:t>Complete Registration Now</a:t>
            </a:r>
            <a:r>
              <a:rPr lang="en-US"/>
              <a:t>. </a:t>
            </a:r>
          </a:p>
          <a:p>
            <a:endParaRPr lang="en-CA" b="0" i="0" u="none" strike="noStrike">
              <a:solidFill>
                <a:srgbClr val="000000"/>
              </a:solidFill>
              <a:effectLst/>
            </a:endParaRPr>
          </a:p>
        </p:txBody>
      </p:sp>
      <p:pic>
        <p:nvPicPr>
          <p:cNvPr id="9" name="Picture 8">
            <a:extLst>
              <a:ext uri="{FF2B5EF4-FFF2-40B4-BE49-F238E27FC236}">
                <a16:creationId xmlns:a16="http://schemas.microsoft.com/office/drawing/2014/main" id="{B40D18B0-58FC-C697-5E0E-7612E45069C6}"/>
              </a:ext>
              <a:ext uri="{C183D7F6-B498-43B3-948B-1728B52AA6E4}">
                <adec:decorative xmlns:adec="http://schemas.microsoft.com/office/drawing/2017/decorative" val="1"/>
              </a:ext>
            </a:extLst>
          </p:cNvPr>
          <p:cNvPicPr>
            <a:picLocks/>
          </p:cNvPicPr>
          <p:nvPr/>
        </p:nvPicPr>
        <p:blipFill>
          <a:blip r:embed="rId3"/>
          <a:stretch>
            <a:fillRect/>
          </a:stretch>
        </p:blipFill>
        <p:spPr>
          <a:xfrm>
            <a:off x="1066799" y="4377092"/>
            <a:ext cx="10058400" cy="7315200"/>
          </a:xfrm>
          <a:prstGeom prst="rect">
            <a:avLst/>
          </a:prstGeom>
          <a:ln w="12700">
            <a:solidFill>
              <a:schemeClr val="tx1"/>
            </a:solidFill>
          </a:ln>
        </p:spPr>
      </p:pic>
      <p:sp>
        <p:nvSpPr>
          <p:cNvPr id="10" name="Rectangle 9">
            <a:extLst>
              <a:ext uri="{FF2B5EF4-FFF2-40B4-BE49-F238E27FC236}">
                <a16:creationId xmlns:a16="http://schemas.microsoft.com/office/drawing/2014/main" id="{694AF840-0448-C37D-A712-2BB5DCD0AE6D}"/>
              </a:ext>
              <a:ext uri="{C183D7F6-B498-43B3-948B-1728B52AA6E4}">
                <adec:decorative xmlns:adec="http://schemas.microsoft.com/office/drawing/2017/decorative" val="1"/>
              </a:ext>
            </a:extLst>
          </p:cNvPr>
          <p:cNvSpPr/>
          <p:nvPr/>
        </p:nvSpPr>
        <p:spPr>
          <a:xfrm flipH="1">
            <a:off x="1269075" y="6969514"/>
            <a:ext cx="2842954" cy="46760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AA7D9753-CAB1-D31C-77BA-7CD16B0D453B}"/>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535E3589-F395-33B6-8B9A-F6B11E33005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C5989DAE-E31A-E8BC-04A2-96D12A8D48AD}"/>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8</a:t>
            </a:fld>
            <a:endParaRPr lang="en-US"/>
          </a:p>
        </p:txBody>
      </p:sp>
    </p:spTree>
    <p:extLst>
      <p:ext uri="{BB962C8B-B14F-4D97-AF65-F5344CB8AC3E}">
        <p14:creationId xmlns:p14="http://schemas.microsoft.com/office/powerpoint/2010/main" val="39579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B597E-1A8F-EAEF-A4B3-49690F7BA4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AC3FC99-78DC-1719-82C2-EA6F7AA67019}"/>
              </a:ext>
            </a:extLst>
          </p:cNvPr>
          <p:cNvSpPr>
            <a:spLocks noGrp="1"/>
          </p:cNvSpPr>
          <p:nvPr>
            <p:ph type="title"/>
          </p:nvPr>
        </p:nvSpPr>
        <p:spPr/>
        <p:txBody>
          <a:bodyPr>
            <a:noAutofit/>
          </a:bodyPr>
          <a:lstStyle/>
          <a:p>
            <a:r>
              <a:rPr lang="en-US"/>
              <a:t>Register as a Prospective Supplier </a:t>
            </a:r>
            <a:br>
              <a:rPr lang="en-US"/>
            </a:br>
            <a:r>
              <a:rPr lang="en-US"/>
              <a:t>(Part 8 of </a:t>
            </a:r>
            <a:r>
              <a:rPr lang="en-US" dirty="0"/>
              <a:t>49</a:t>
            </a:r>
            <a:r>
              <a:rPr lang="en-US"/>
              <a:t>)</a:t>
            </a:r>
          </a:p>
        </p:txBody>
      </p:sp>
      <p:sp>
        <p:nvSpPr>
          <p:cNvPr id="7" name="TextBox 6">
            <a:extLst>
              <a:ext uri="{FF2B5EF4-FFF2-40B4-BE49-F238E27FC236}">
                <a16:creationId xmlns:a16="http://schemas.microsoft.com/office/drawing/2014/main" id="{B9110B33-F030-81FB-E8BF-6271AED25D20}"/>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61FEA7CC-7C56-4CD9-498A-19480B6D2F76}"/>
              </a:ext>
            </a:extLst>
          </p:cNvPr>
          <p:cNvSpPr>
            <a:spLocks noGrp="1"/>
          </p:cNvSpPr>
          <p:nvPr>
            <p:ph type="body" sz="quarter" idx="13"/>
          </p:nvPr>
        </p:nvSpPr>
        <p:spPr/>
        <p:txBody>
          <a:bodyPr>
            <a:normAutofit/>
          </a:bodyPr>
          <a:lstStyle/>
          <a:p>
            <a:pPr marL="742950" indent="-742950">
              <a:buFont typeface="+mj-lt"/>
              <a:buAutoNum type="arabicPeriod" startAt="21"/>
            </a:pPr>
            <a:r>
              <a:rPr lang="en-CA" b="0" i="0" u="none" strike="noStrike">
                <a:solidFill>
                  <a:srgbClr val="242424"/>
                </a:solidFill>
                <a:effectLst/>
              </a:rPr>
              <a:t>Click </a:t>
            </a:r>
            <a:r>
              <a:rPr lang="en-CA" b="1" i="0" u="none" strike="noStrike">
                <a:solidFill>
                  <a:srgbClr val="242424"/>
                </a:solidFill>
                <a:effectLst/>
              </a:rPr>
              <a:t>Confirm</a:t>
            </a:r>
            <a:r>
              <a:rPr lang="en-CA" b="0" i="0" u="none" strike="noStrike">
                <a:solidFill>
                  <a:srgbClr val="242424"/>
                </a:solidFill>
                <a:effectLst/>
              </a:rPr>
              <a:t>. </a:t>
            </a:r>
          </a:p>
          <a:p>
            <a:pPr marL="457200" indent="-457200">
              <a:buFont typeface="Arial" panose="020B0604020202020204" pitchFamily="34" charset="0"/>
              <a:buChar char="•"/>
            </a:pPr>
            <a:endParaRPr lang="en-CA" b="0" i="0" u="none" strike="noStrike">
              <a:solidFill>
                <a:srgbClr val="000000"/>
              </a:solidFill>
              <a:effectLst/>
            </a:endParaRPr>
          </a:p>
        </p:txBody>
      </p:sp>
      <p:pic>
        <p:nvPicPr>
          <p:cNvPr id="13" name="Picture 12">
            <a:extLst>
              <a:ext uri="{FF2B5EF4-FFF2-40B4-BE49-F238E27FC236}">
                <a16:creationId xmlns:a16="http://schemas.microsoft.com/office/drawing/2014/main" id="{C68F1958-CF3A-B368-0A12-EC27C517D964}"/>
              </a:ext>
              <a:ext uri="{C183D7F6-B498-43B3-948B-1728B52AA6E4}">
                <adec:decorative xmlns:adec="http://schemas.microsoft.com/office/drawing/2017/decorative" val="1"/>
              </a:ext>
            </a:extLst>
          </p:cNvPr>
          <p:cNvPicPr>
            <a:picLocks/>
          </p:cNvPicPr>
          <p:nvPr/>
        </p:nvPicPr>
        <p:blipFill>
          <a:blip r:embed="rId3"/>
          <a:stretch>
            <a:fillRect/>
          </a:stretch>
        </p:blipFill>
        <p:spPr>
          <a:xfrm>
            <a:off x="1523999" y="3038120"/>
            <a:ext cx="9144000" cy="5486400"/>
          </a:xfrm>
          <a:prstGeom prst="rect">
            <a:avLst/>
          </a:prstGeom>
          <a:ln w="12700">
            <a:solidFill>
              <a:schemeClr val="tx1"/>
            </a:solidFill>
          </a:ln>
        </p:spPr>
      </p:pic>
      <p:sp>
        <p:nvSpPr>
          <p:cNvPr id="8" name="Text Placeholder 7">
            <a:extLst>
              <a:ext uri="{FF2B5EF4-FFF2-40B4-BE49-F238E27FC236}">
                <a16:creationId xmlns:a16="http://schemas.microsoft.com/office/drawing/2014/main" id="{71A88A4F-28E1-2FD4-7D6A-79F03946FF38}"/>
              </a:ext>
            </a:extLst>
          </p:cNvPr>
          <p:cNvSpPr>
            <a:spLocks noGrp="1"/>
          </p:cNvSpPr>
          <p:nvPr>
            <p:ph type="body" sz="quarter" idx="14"/>
          </p:nvPr>
        </p:nvSpPr>
        <p:spPr/>
        <p:txBody>
          <a:bodyPr/>
          <a:lstStyle/>
          <a:p>
            <a:pPr marL="742950" indent="-742950">
              <a:buFont typeface="+mj-lt"/>
              <a:buAutoNum type="arabicPeriod" startAt="22"/>
            </a:pPr>
            <a:r>
              <a:rPr lang="en-US"/>
              <a:t>Review confirmation notification and </a:t>
            </a:r>
            <a:r>
              <a:rPr lang="en-US" b="1"/>
              <a:t>Open Email</a:t>
            </a:r>
            <a:r>
              <a:rPr lang="en-US"/>
              <a:t>. </a:t>
            </a:r>
          </a:p>
        </p:txBody>
      </p:sp>
      <p:pic>
        <p:nvPicPr>
          <p:cNvPr id="12" name="Picture 11">
            <a:extLst>
              <a:ext uri="{FF2B5EF4-FFF2-40B4-BE49-F238E27FC236}">
                <a16:creationId xmlns:a16="http://schemas.microsoft.com/office/drawing/2014/main" id="{98898329-B746-156E-B895-3B4DB0656EC5}"/>
              </a:ext>
              <a:ext uri="{C183D7F6-B498-43B3-948B-1728B52AA6E4}">
                <adec:decorative xmlns:adec="http://schemas.microsoft.com/office/drawing/2017/decorative" val="1"/>
              </a:ext>
            </a:extLst>
          </p:cNvPr>
          <p:cNvPicPr>
            <a:picLocks/>
          </p:cNvPicPr>
          <p:nvPr/>
        </p:nvPicPr>
        <p:blipFill>
          <a:blip r:embed="rId4"/>
          <a:stretch>
            <a:fillRect/>
          </a:stretch>
        </p:blipFill>
        <p:spPr>
          <a:xfrm>
            <a:off x="1523999" y="10627194"/>
            <a:ext cx="9144000" cy="3657600"/>
          </a:xfrm>
          <a:prstGeom prst="rect">
            <a:avLst/>
          </a:prstGeom>
          <a:ln w="12700">
            <a:solidFill>
              <a:schemeClr val="tx1"/>
            </a:solidFill>
          </a:ln>
        </p:spPr>
      </p:pic>
      <p:sp>
        <p:nvSpPr>
          <p:cNvPr id="10" name="Rectangle 9">
            <a:extLst>
              <a:ext uri="{FF2B5EF4-FFF2-40B4-BE49-F238E27FC236}">
                <a16:creationId xmlns:a16="http://schemas.microsoft.com/office/drawing/2014/main" id="{D60F5CC5-BE3C-03F4-8C4A-7AFA5F93B314}"/>
              </a:ext>
              <a:ext uri="{C183D7F6-B498-43B3-948B-1728B52AA6E4}">
                <adec:decorative xmlns:adec="http://schemas.microsoft.com/office/drawing/2017/decorative" val="1"/>
              </a:ext>
            </a:extLst>
          </p:cNvPr>
          <p:cNvSpPr/>
          <p:nvPr/>
        </p:nvSpPr>
        <p:spPr>
          <a:xfrm>
            <a:off x="1814051" y="8008373"/>
            <a:ext cx="1209367" cy="37909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0E28A277-E079-857F-D83D-AEEBAA016AB4}"/>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5/20/2026</a:t>
            </a:fld>
            <a:endParaRPr lang="en-US"/>
          </a:p>
        </p:txBody>
      </p:sp>
      <p:sp>
        <p:nvSpPr>
          <p:cNvPr id="3" name="Footer Placeholder 2">
            <a:extLst>
              <a:ext uri="{FF2B5EF4-FFF2-40B4-BE49-F238E27FC236}">
                <a16:creationId xmlns:a16="http://schemas.microsoft.com/office/drawing/2014/main" id="{FD220BEC-323E-B737-B132-9D6BD8018DF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46A9C4D5-3F73-6414-EA75-F6C1008676E1}"/>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9</a:t>
            </a:fld>
            <a:endParaRPr lang="en-US"/>
          </a:p>
        </p:txBody>
      </p:sp>
    </p:spTree>
    <p:extLst>
      <p:ext uri="{BB962C8B-B14F-4D97-AF65-F5344CB8AC3E}">
        <p14:creationId xmlns:p14="http://schemas.microsoft.com/office/powerpoint/2010/main" val="2278719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ob Aid Template">
  <a:themeElements>
    <a:clrScheme name="GA@WORK">
      <a:dk1>
        <a:sysClr val="windowText" lastClr="000000"/>
      </a:dk1>
      <a:lt1>
        <a:sysClr val="window" lastClr="FFFFFF"/>
      </a:lt1>
      <a:dk2>
        <a:srgbClr val="235789"/>
      </a:dk2>
      <a:lt2>
        <a:srgbClr val="B3B3B3"/>
      </a:lt2>
      <a:accent1>
        <a:srgbClr val="F7921E"/>
      </a:accent1>
      <a:accent2>
        <a:srgbClr val="F3B700"/>
      </a:accent2>
      <a:accent3>
        <a:srgbClr val="7FA267"/>
      </a:accent3>
      <a:accent4>
        <a:srgbClr val="A72608"/>
      </a:accent4>
      <a:accent5>
        <a:srgbClr val="90C3C8"/>
      </a:accent5>
      <a:accent6>
        <a:srgbClr val="000000"/>
      </a:accent6>
      <a:hlink>
        <a:srgbClr val="000000"/>
      </a:hlink>
      <a:folHlink>
        <a:srgbClr val="F7921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dministrative">
  <a:themeElements>
    <a:clrScheme name="GA@WORK">
      <a:dk1>
        <a:sysClr val="windowText" lastClr="000000"/>
      </a:dk1>
      <a:lt1>
        <a:sysClr val="window" lastClr="FFFFFF"/>
      </a:lt1>
      <a:dk2>
        <a:srgbClr val="235789"/>
      </a:dk2>
      <a:lt2>
        <a:srgbClr val="B3B3B3"/>
      </a:lt2>
      <a:accent1>
        <a:srgbClr val="F7921E"/>
      </a:accent1>
      <a:accent2>
        <a:srgbClr val="F3B700"/>
      </a:accent2>
      <a:accent3>
        <a:srgbClr val="7FA267"/>
      </a:accent3>
      <a:accent4>
        <a:srgbClr val="A72608"/>
      </a:accent4>
      <a:accent5>
        <a:srgbClr val="90C3C8"/>
      </a:accent5>
      <a:accent6>
        <a:srgbClr val="000000"/>
      </a:accent6>
      <a:hlink>
        <a:srgbClr val="000000"/>
      </a:hlink>
      <a:folHlink>
        <a:srgbClr val="F792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55827e1-3cad-47df-a2cc-3bbe25ba25c0">
      <Terms xmlns="http://schemas.microsoft.com/office/infopath/2007/PartnerControls"/>
    </lcf76f155ced4ddcb4097134ff3c332f>
    <TaxCatchAll xmlns="1f6a4403-3194-4bb4-a459-db1dbbb51f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EAE3A79BBFD64492F0113C7CC0E81F" ma:contentTypeVersion="12" ma:contentTypeDescription="Create a new document." ma:contentTypeScope="" ma:versionID="2d00a3bfb90a7342a919c30f384c47e3">
  <xsd:schema xmlns:xsd="http://www.w3.org/2001/XMLSchema" xmlns:xs="http://www.w3.org/2001/XMLSchema" xmlns:p="http://schemas.microsoft.com/office/2006/metadata/properties" xmlns:ns2="455827e1-3cad-47df-a2cc-3bbe25ba25c0" xmlns:ns3="1f6a4403-3194-4bb4-a459-db1dbbb51f9b" targetNamespace="http://schemas.microsoft.com/office/2006/metadata/properties" ma:root="true" ma:fieldsID="272850b15b7704d5af47cf7a72a578b9" ns2:_="" ns3:_="">
    <xsd:import namespace="455827e1-3cad-47df-a2cc-3bbe25ba25c0"/>
    <xsd:import namespace="1f6a4403-3194-4bb4-a459-db1dbbb51f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827e1-3cad-47df-a2cc-3bbe25ba25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1b9b15-6ca2-435f-87bd-c880ab91165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6a4403-3194-4bb4-a459-db1dbbb51f9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289526b-6c3c-45fa-9c6d-2a29dee24c6f}" ma:internalName="TaxCatchAll" ma:showField="CatchAllData" ma:web="1f6a4403-3194-4bb4-a459-db1dbbb51f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7FB6B5-495C-4BE2-9DC0-3AE005212118}">
  <ds:schemaRefs>
    <ds:schemaRef ds:uri="http://schemas.microsoft.com/sharepoint/v3/contenttype/forms"/>
  </ds:schemaRefs>
</ds:datastoreItem>
</file>

<file path=customXml/itemProps2.xml><?xml version="1.0" encoding="utf-8"?>
<ds:datastoreItem xmlns:ds="http://schemas.openxmlformats.org/officeDocument/2006/customXml" ds:itemID="{155037ED-0B11-4449-BF81-C0D1539FFB91}">
  <ds:schemaRefs>
    <ds:schemaRef ds:uri="8d5ae7cb-5eaa-45bd-87a9-9ecdfd4d7a10"/>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91b022cc-d96d-4c7a-a6ef-47af526da2c2"/>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6111546-8DC0-4300-AF24-6AB34FF9949A}"/>
</file>

<file path=docMetadata/LabelInfo.xml><?xml version="1.0" encoding="utf-8"?>
<clbl:labelList xmlns:clbl="http://schemas.microsoft.com/office/2020/mipLabelMetadata">
  <clbl:label id="{512da10d-071b-4b94-8abc-9ec4044d1516}" enabled="0" method="" siteId="{512da10d-071b-4b94-8abc-9ec4044d1516}" removed="1"/>
  <clbl:label id="{e4b2f4bf-5094-45a8-9d1f-b92ebddc3a4c}" enabled="0" method="" siteId="{e4b2f4bf-5094-45a8-9d1f-b92ebddc3a4c}" removed="1"/>
</clbl:labelList>
</file>

<file path=docProps/app.xml><?xml version="1.0" encoding="utf-8"?>
<Properties xmlns="http://schemas.openxmlformats.org/officeDocument/2006/extended-properties" xmlns:vt="http://schemas.openxmlformats.org/officeDocument/2006/docPropsVTypes">
  <Template>Office Theme</Template>
  <TotalTime>34</TotalTime>
  <Words>2674</Words>
  <Application>Microsoft Office PowerPoint</Application>
  <PresentationFormat>Custom</PresentationFormat>
  <Paragraphs>675</Paragraphs>
  <Slides>50</Slides>
  <Notes>35</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Job Aid Template</vt:lpstr>
      <vt:lpstr>1_Administrative</vt:lpstr>
      <vt:lpstr>Register as a Prospective Supplier in GA@WORK Marketplace for Suppliers</vt:lpstr>
      <vt:lpstr>Register as a Prospective Supplier  (Part 1 of 49)</vt:lpstr>
      <vt:lpstr>Register as a Prospective Supplier  (Part 2 of 49)</vt:lpstr>
      <vt:lpstr>Register as a Prospective Supplier  (Part 3 of 49)</vt:lpstr>
      <vt:lpstr>Register as a Prospective Supplier  (Part 4 of 49)</vt:lpstr>
      <vt:lpstr>Register as a Prospective Supplier  (Part 5 of 49)</vt:lpstr>
      <vt:lpstr>Register as a Prospective Supplier  (Part 6 of 49)</vt:lpstr>
      <vt:lpstr>Register as a Prospective Supplier – Registration (Part 7 of 49)</vt:lpstr>
      <vt:lpstr>Register as a Prospective Supplier  (Part 8 of 49)</vt:lpstr>
      <vt:lpstr>Register as a Prospective Supplier  (Part 9 of 49)</vt:lpstr>
      <vt:lpstr>Register as a Prospective Supplier  (Part 10 of 49)</vt:lpstr>
      <vt:lpstr>Register as a Prospective Supplier  (Part 11 of 49)</vt:lpstr>
      <vt:lpstr>Register as a Prospective Supplier  (Part 12 of 49)</vt:lpstr>
      <vt:lpstr>Register as a Prospective Supplier  (Part 13 of 49)</vt:lpstr>
      <vt:lpstr>Register as a Prospective Supplier  (Part 14 of 49)</vt:lpstr>
      <vt:lpstr>Register as a Prospective Supplier  (Part 15 of 49)</vt:lpstr>
      <vt:lpstr>Register as a Prospective Supplier  (Part 16 of 49)</vt:lpstr>
      <vt:lpstr>Register as a Prospective Supplier (Part 17 of 49)</vt:lpstr>
      <vt:lpstr>Register as a Prospective Supplier  (Part 18 of 49)</vt:lpstr>
      <vt:lpstr>Register as a Prospective Supplier  (Part 19 of 49)</vt:lpstr>
      <vt:lpstr>Register as a Prospective Supplier  (Part 20 of 49)</vt:lpstr>
      <vt:lpstr>Register as a Prospective Supplier  (Part 21 of 49)</vt:lpstr>
      <vt:lpstr>Register as a Prospective Supplier  (Part 22 of 49)</vt:lpstr>
      <vt:lpstr>Register as a Prospective Supplier  (Part 23 of 49)</vt:lpstr>
      <vt:lpstr>Register as a Prospective Supplier  (Part 24 of 49)</vt:lpstr>
      <vt:lpstr>Register as a Prospective Supplier  (Part 25 of 49)</vt:lpstr>
      <vt:lpstr>Register as a Prospective Supplier  (Part 26 of 49)</vt:lpstr>
      <vt:lpstr>Register as a Prospective Supplier  (Part 27 of 49)</vt:lpstr>
      <vt:lpstr>Register as a Prospective Supplier (Part 28 of 49)</vt:lpstr>
      <vt:lpstr>Register as a Prospective Supplier (Part 29 of 49)</vt:lpstr>
      <vt:lpstr>Register as a Prospective Supplier (Part 30 of 49)</vt:lpstr>
      <vt:lpstr>Register as a Prospective Supplier (Part 31 of 49)</vt:lpstr>
      <vt:lpstr>Register as a Prospective Supplier (Part 32 of 49)</vt:lpstr>
      <vt:lpstr>Register as a Prospective Supplier (Part 33 of 49)</vt:lpstr>
      <vt:lpstr>Register as a Prospective Supplier  (Part 34 of 49)</vt:lpstr>
      <vt:lpstr>Register as a Prospective Supplier  (Part 35 of 49)</vt:lpstr>
      <vt:lpstr>Register as a Prospective Supplier  (Part 36 of 49)</vt:lpstr>
      <vt:lpstr>Register as a Prospective Supplier  (Part 37 of 49)</vt:lpstr>
      <vt:lpstr>Register as a Prospective Supplier  (Part 38 of 49)</vt:lpstr>
      <vt:lpstr>Register as a Prospective Supplier  (Part 39 of 49)</vt:lpstr>
      <vt:lpstr>Register as a Prospective Supplier  (Part 40 of 49)</vt:lpstr>
      <vt:lpstr>Register as a Prospective Supplier  (Part 41 of 49)</vt:lpstr>
      <vt:lpstr>Register as a Prospective Supplier  (Part 42 of 49)</vt:lpstr>
      <vt:lpstr>Register as a Prospective Supplier  (Part 43 of 49)</vt:lpstr>
      <vt:lpstr>Register as a Prospective Supplier  (Part 44 of 49)</vt:lpstr>
      <vt:lpstr>Register as a Prospective Supplier  (Part 45 of 49)</vt:lpstr>
      <vt:lpstr>Register as a Prospective Supplier  (Part 46 of 49)</vt:lpstr>
      <vt:lpstr>Register as a Prospective Supplier  (Part 47 of 49)</vt:lpstr>
      <vt:lpstr>Register as a Prospective Supplier  (Part 48 of 49)</vt:lpstr>
      <vt:lpstr>Register as a Prospective Supplier  (Part 49 of 49)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Suite_Workstream_Title</dc:title>
  <dc:creator>Bennett, Sarah</dc:creator>
  <cp:lastModifiedBy>Johnson, Kristi</cp:lastModifiedBy>
  <cp:revision>11</cp:revision>
  <cp:lastPrinted>2024-05-14T19:49:44Z</cp:lastPrinted>
  <dcterms:created xsi:type="dcterms:W3CDTF">2024-01-04T16:25:20Z</dcterms:created>
  <dcterms:modified xsi:type="dcterms:W3CDTF">2026-05-20T17:59:37Z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2024-01-04T16:25:20Z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502715d2-dc1c-4686-9400-29020d63069a</vt:lpwstr>
  </property>
  <property fmtid="{D5CDD505-2E9C-101B-9397-08002B2CF9AE}" pid="8" name="MSIP_Label_ea60d57e-af5b-4752-ac57-3e4f28ca11dc_ContentBits">
    <vt:lpwstr>0</vt:lpwstr>
  </property>
  <property fmtid="{D5CDD505-2E9C-101B-9397-08002B2CF9AE}" pid="9" name="ContentTypeId">
    <vt:lpwstr>0x010100A8EAE3A79BBFD64492F0113C7CC0E81F</vt:lpwstr>
  </property>
  <property fmtid="{D5CDD505-2E9C-101B-9397-08002B2CF9AE}" pid="10" name="MediaServiceImageTags">
    <vt:lpwstr/>
  </property>
  <property fmtid="{D5CDD505-2E9C-101B-9397-08002B2CF9AE}" pid="11" name="ArticulateGUID">
    <vt:lpwstr>0F059CF3-CFC9-4288-9737-E258152CDA81</vt:lpwstr>
  </property>
  <property fmtid="{D5CDD505-2E9C-101B-9397-08002B2CF9AE}" pid="12" name="ArticulatePath">
    <vt:lpwstr>https://gets.sharepoint.com/sites/SAO_NextGen/End User Training Materials/4 Templates/Job Aid_Workstream_Template_Final</vt:lpwstr>
  </property>
</Properties>
</file>